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6" d="100"/>
          <a:sy n="56" d="100"/>
        </p:scale>
        <p:origin x="976"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9E1C9-D7A2-DEE0-3CA9-EC6E08851E7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37AC8C5-FFCB-A564-3ACA-ED23CFF801B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8BC2315-6FBF-A0C6-75FF-D5E374E5A086}"/>
              </a:ext>
            </a:extLst>
          </p:cNvPr>
          <p:cNvSpPr>
            <a:spLocks noGrp="1"/>
          </p:cNvSpPr>
          <p:nvPr>
            <p:ph type="dt" sz="half" idx="10"/>
          </p:nvPr>
        </p:nvSpPr>
        <p:spPr/>
        <p:txBody>
          <a:bodyPr/>
          <a:lstStyle/>
          <a:p>
            <a:fld id="{85DADAF3-7C23-404A-89DC-8FAD36CB752D}" type="datetimeFigureOut">
              <a:rPr lang="en-IN" smtClean="0"/>
              <a:t>09-01-2025</a:t>
            </a:fld>
            <a:endParaRPr lang="en-IN"/>
          </a:p>
        </p:txBody>
      </p:sp>
      <p:sp>
        <p:nvSpPr>
          <p:cNvPr id="5" name="Footer Placeholder 4">
            <a:extLst>
              <a:ext uri="{FF2B5EF4-FFF2-40B4-BE49-F238E27FC236}">
                <a16:creationId xmlns:a16="http://schemas.microsoft.com/office/drawing/2014/main" id="{F36E8874-C3B9-1305-BD00-62E54CE14F9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9C0AFDE-AC09-85AB-A97E-13124FF5A214}"/>
              </a:ext>
            </a:extLst>
          </p:cNvPr>
          <p:cNvSpPr>
            <a:spLocks noGrp="1"/>
          </p:cNvSpPr>
          <p:nvPr>
            <p:ph type="sldNum" sz="quarter" idx="12"/>
          </p:nvPr>
        </p:nvSpPr>
        <p:spPr/>
        <p:txBody>
          <a:bodyPr/>
          <a:lstStyle/>
          <a:p>
            <a:fld id="{022F2300-2C8C-44B1-8E0D-B1BF02CE26A7}" type="slidenum">
              <a:rPr lang="en-IN" smtClean="0"/>
              <a:t>‹#›</a:t>
            </a:fld>
            <a:endParaRPr lang="en-IN"/>
          </a:p>
        </p:txBody>
      </p:sp>
    </p:spTree>
    <p:extLst>
      <p:ext uri="{BB962C8B-B14F-4D97-AF65-F5344CB8AC3E}">
        <p14:creationId xmlns:p14="http://schemas.microsoft.com/office/powerpoint/2010/main" val="31930428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45B66-543A-4CDB-1E1B-9E6234DF871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1C6392B-2181-2B33-7761-2FEAC0C9C57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EF8C965-2ABC-D4E9-9C35-4F910BE3D2E9}"/>
              </a:ext>
            </a:extLst>
          </p:cNvPr>
          <p:cNvSpPr>
            <a:spLocks noGrp="1"/>
          </p:cNvSpPr>
          <p:nvPr>
            <p:ph type="dt" sz="half" idx="10"/>
          </p:nvPr>
        </p:nvSpPr>
        <p:spPr/>
        <p:txBody>
          <a:bodyPr/>
          <a:lstStyle/>
          <a:p>
            <a:fld id="{85DADAF3-7C23-404A-89DC-8FAD36CB752D}" type="datetimeFigureOut">
              <a:rPr lang="en-IN" smtClean="0"/>
              <a:t>09-01-2025</a:t>
            </a:fld>
            <a:endParaRPr lang="en-IN"/>
          </a:p>
        </p:txBody>
      </p:sp>
      <p:sp>
        <p:nvSpPr>
          <p:cNvPr id="5" name="Footer Placeholder 4">
            <a:extLst>
              <a:ext uri="{FF2B5EF4-FFF2-40B4-BE49-F238E27FC236}">
                <a16:creationId xmlns:a16="http://schemas.microsoft.com/office/drawing/2014/main" id="{68323B4B-4DF3-0B76-8553-B5F1439BB66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86E3E28-F27D-9473-504E-FE201D3258D8}"/>
              </a:ext>
            </a:extLst>
          </p:cNvPr>
          <p:cNvSpPr>
            <a:spLocks noGrp="1"/>
          </p:cNvSpPr>
          <p:nvPr>
            <p:ph type="sldNum" sz="quarter" idx="12"/>
          </p:nvPr>
        </p:nvSpPr>
        <p:spPr/>
        <p:txBody>
          <a:bodyPr/>
          <a:lstStyle/>
          <a:p>
            <a:fld id="{022F2300-2C8C-44B1-8E0D-B1BF02CE26A7}" type="slidenum">
              <a:rPr lang="en-IN" smtClean="0"/>
              <a:t>‹#›</a:t>
            </a:fld>
            <a:endParaRPr lang="en-IN"/>
          </a:p>
        </p:txBody>
      </p:sp>
    </p:spTree>
    <p:extLst>
      <p:ext uri="{BB962C8B-B14F-4D97-AF65-F5344CB8AC3E}">
        <p14:creationId xmlns:p14="http://schemas.microsoft.com/office/powerpoint/2010/main" val="38222190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2F46E51-2829-F4F9-DA7C-24767832653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1C38B45-2749-9D62-AA06-167F846967A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8C71F56-41EF-6358-8162-15CA995B45CE}"/>
              </a:ext>
            </a:extLst>
          </p:cNvPr>
          <p:cNvSpPr>
            <a:spLocks noGrp="1"/>
          </p:cNvSpPr>
          <p:nvPr>
            <p:ph type="dt" sz="half" idx="10"/>
          </p:nvPr>
        </p:nvSpPr>
        <p:spPr/>
        <p:txBody>
          <a:bodyPr/>
          <a:lstStyle/>
          <a:p>
            <a:fld id="{85DADAF3-7C23-404A-89DC-8FAD36CB752D}" type="datetimeFigureOut">
              <a:rPr lang="en-IN" smtClean="0"/>
              <a:t>09-01-2025</a:t>
            </a:fld>
            <a:endParaRPr lang="en-IN"/>
          </a:p>
        </p:txBody>
      </p:sp>
      <p:sp>
        <p:nvSpPr>
          <p:cNvPr id="5" name="Footer Placeholder 4">
            <a:extLst>
              <a:ext uri="{FF2B5EF4-FFF2-40B4-BE49-F238E27FC236}">
                <a16:creationId xmlns:a16="http://schemas.microsoft.com/office/drawing/2014/main" id="{7D801102-58A1-FAC4-99B8-D677558E66B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07BCE1D-46B7-1399-9894-A3A2D14D2A69}"/>
              </a:ext>
            </a:extLst>
          </p:cNvPr>
          <p:cNvSpPr>
            <a:spLocks noGrp="1"/>
          </p:cNvSpPr>
          <p:nvPr>
            <p:ph type="sldNum" sz="quarter" idx="12"/>
          </p:nvPr>
        </p:nvSpPr>
        <p:spPr/>
        <p:txBody>
          <a:bodyPr/>
          <a:lstStyle/>
          <a:p>
            <a:fld id="{022F2300-2C8C-44B1-8E0D-B1BF02CE26A7}" type="slidenum">
              <a:rPr lang="en-IN" smtClean="0"/>
              <a:t>‹#›</a:t>
            </a:fld>
            <a:endParaRPr lang="en-IN"/>
          </a:p>
        </p:txBody>
      </p:sp>
    </p:spTree>
    <p:extLst>
      <p:ext uri="{BB962C8B-B14F-4D97-AF65-F5344CB8AC3E}">
        <p14:creationId xmlns:p14="http://schemas.microsoft.com/office/powerpoint/2010/main" val="39262611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8BBFB-13F7-0AD2-7A0F-A2B550CD2D6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59C4102-FF88-EF7F-42E9-83542CE0672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C6595CC-B9FE-08BC-9156-BC3A133A0EE6}"/>
              </a:ext>
            </a:extLst>
          </p:cNvPr>
          <p:cNvSpPr>
            <a:spLocks noGrp="1"/>
          </p:cNvSpPr>
          <p:nvPr>
            <p:ph type="dt" sz="half" idx="10"/>
          </p:nvPr>
        </p:nvSpPr>
        <p:spPr/>
        <p:txBody>
          <a:bodyPr/>
          <a:lstStyle/>
          <a:p>
            <a:fld id="{85DADAF3-7C23-404A-89DC-8FAD36CB752D}" type="datetimeFigureOut">
              <a:rPr lang="en-IN" smtClean="0"/>
              <a:t>09-01-2025</a:t>
            </a:fld>
            <a:endParaRPr lang="en-IN"/>
          </a:p>
        </p:txBody>
      </p:sp>
      <p:sp>
        <p:nvSpPr>
          <p:cNvPr id="5" name="Footer Placeholder 4">
            <a:extLst>
              <a:ext uri="{FF2B5EF4-FFF2-40B4-BE49-F238E27FC236}">
                <a16:creationId xmlns:a16="http://schemas.microsoft.com/office/drawing/2014/main" id="{CA199D2F-2D1A-D5F0-C81A-C188BB48007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E15B2E6-9D1F-CE84-51EA-CF358E734275}"/>
              </a:ext>
            </a:extLst>
          </p:cNvPr>
          <p:cNvSpPr>
            <a:spLocks noGrp="1"/>
          </p:cNvSpPr>
          <p:nvPr>
            <p:ph type="sldNum" sz="quarter" idx="12"/>
          </p:nvPr>
        </p:nvSpPr>
        <p:spPr/>
        <p:txBody>
          <a:bodyPr/>
          <a:lstStyle/>
          <a:p>
            <a:fld id="{022F2300-2C8C-44B1-8E0D-B1BF02CE26A7}" type="slidenum">
              <a:rPr lang="en-IN" smtClean="0"/>
              <a:t>‹#›</a:t>
            </a:fld>
            <a:endParaRPr lang="en-IN"/>
          </a:p>
        </p:txBody>
      </p:sp>
    </p:spTree>
    <p:extLst>
      <p:ext uri="{BB962C8B-B14F-4D97-AF65-F5344CB8AC3E}">
        <p14:creationId xmlns:p14="http://schemas.microsoft.com/office/powerpoint/2010/main" val="38613491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AB409-7591-5318-6F66-8F6021F1DD6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A74EAA8-9758-E371-1CBA-1571CB896322}"/>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95BC67C-3BF8-6530-6AF9-17AD5CFA1AB9}"/>
              </a:ext>
            </a:extLst>
          </p:cNvPr>
          <p:cNvSpPr>
            <a:spLocks noGrp="1"/>
          </p:cNvSpPr>
          <p:nvPr>
            <p:ph type="dt" sz="half" idx="10"/>
          </p:nvPr>
        </p:nvSpPr>
        <p:spPr/>
        <p:txBody>
          <a:bodyPr/>
          <a:lstStyle/>
          <a:p>
            <a:fld id="{85DADAF3-7C23-404A-89DC-8FAD36CB752D}" type="datetimeFigureOut">
              <a:rPr lang="en-IN" smtClean="0"/>
              <a:t>09-01-2025</a:t>
            </a:fld>
            <a:endParaRPr lang="en-IN"/>
          </a:p>
        </p:txBody>
      </p:sp>
      <p:sp>
        <p:nvSpPr>
          <p:cNvPr id="5" name="Footer Placeholder 4">
            <a:extLst>
              <a:ext uri="{FF2B5EF4-FFF2-40B4-BE49-F238E27FC236}">
                <a16:creationId xmlns:a16="http://schemas.microsoft.com/office/drawing/2014/main" id="{F3E7DC35-0CC8-EE95-6379-8D952923CE1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1C90D26-FF5E-398E-B38F-D890EA310A26}"/>
              </a:ext>
            </a:extLst>
          </p:cNvPr>
          <p:cNvSpPr>
            <a:spLocks noGrp="1"/>
          </p:cNvSpPr>
          <p:nvPr>
            <p:ph type="sldNum" sz="quarter" idx="12"/>
          </p:nvPr>
        </p:nvSpPr>
        <p:spPr/>
        <p:txBody>
          <a:bodyPr/>
          <a:lstStyle/>
          <a:p>
            <a:fld id="{022F2300-2C8C-44B1-8E0D-B1BF02CE26A7}" type="slidenum">
              <a:rPr lang="en-IN" smtClean="0"/>
              <a:t>‹#›</a:t>
            </a:fld>
            <a:endParaRPr lang="en-IN"/>
          </a:p>
        </p:txBody>
      </p:sp>
    </p:spTree>
    <p:extLst>
      <p:ext uri="{BB962C8B-B14F-4D97-AF65-F5344CB8AC3E}">
        <p14:creationId xmlns:p14="http://schemas.microsoft.com/office/powerpoint/2010/main" val="34664559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5448A-8D45-B041-E793-B20FD329630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F8FF192-2CFB-8303-BA71-8C4F3AB0270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DB61E63-B6FB-D0DC-90F7-73E2509CBFF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6651067-3FC7-C83A-8358-F89ED374E37F}"/>
              </a:ext>
            </a:extLst>
          </p:cNvPr>
          <p:cNvSpPr>
            <a:spLocks noGrp="1"/>
          </p:cNvSpPr>
          <p:nvPr>
            <p:ph type="dt" sz="half" idx="10"/>
          </p:nvPr>
        </p:nvSpPr>
        <p:spPr/>
        <p:txBody>
          <a:bodyPr/>
          <a:lstStyle/>
          <a:p>
            <a:fld id="{85DADAF3-7C23-404A-89DC-8FAD36CB752D}" type="datetimeFigureOut">
              <a:rPr lang="en-IN" smtClean="0"/>
              <a:t>09-01-2025</a:t>
            </a:fld>
            <a:endParaRPr lang="en-IN"/>
          </a:p>
        </p:txBody>
      </p:sp>
      <p:sp>
        <p:nvSpPr>
          <p:cNvPr id="6" name="Footer Placeholder 5">
            <a:extLst>
              <a:ext uri="{FF2B5EF4-FFF2-40B4-BE49-F238E27FC236}">
                <a16:creationId xmlns:a16="http://schemas.microsoft.com/office/drawing/2014/main" id="{5027DD5E-D9E6-3FB5-3064-19CA32B18B6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E0F737B-0F43-4B78-7521-F6585AFAD50B}"/>
              </a:ext>
            </a:extLst>
          </p:cNvPr>
          <p:cNvSpPr>
            <a:spLocks noGrp="1"/>
          </p:cNvSpPr>
          <p:nvPr>
            <p:ph type="sldNum" sz="quarter" idx="12"/>
          </p:nvPr>
        </p:nvSpPr>
        <p:spPr/>
        <p:txBody>
          <a:bodyPr/>
          <a:lstStyle/>
          <a:p>
            <a:fld id="{022F2300-2C8C-44B1-8E0D-B1BF02CE26A7}" type="slidenum">
              <a:rPr lang="en-IN" smtClean="0"/>
              <a:t>‹#›</a:t>
            </a:fld>
            <a:endParaRPr lang="en-IN"/>
          </a:p>
        </p:txBody>
      </p:sp>
    </p:spTree>
    <p:extLst>
      <p:ext uri="{BB962C8B-B14F-4D97-AF65-F5344CB8AC3E}">
        <p14:creationId xmlns:p14="http://schemas.microsoft.com/office/powerpoint/2010/main" val="25291102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43E55C-35A9-2553-4C0A-B8ABA3900F3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39FD9EE-A764-820B-258B-721B0F7E2B7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F6D0911-3F23-3E10-7171-A1BCAA80E3C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A843A70-9C6D-DA24-5704-13533FA7216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B945B04-FF8F-D781-4809-06274F72AFF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3154BB0-8EB2-494E-A136-91B3105F883F}"/>
              </a:ext>
            </a:extLst>
          </p:cNvPr>
          <p:cNvSpPr>
            <a:spLocks noGrp="1"/>
          </p:cNvSpPr>
          <p:nvPr>
            <p:ph type="dt" sz="half" idx="10"/>
          </p:nvPr>
        </p:nvSpPr>
        <p:spPr/>
        <p:txBody>
          <a:bodyPr/>
          <a:lstStyle/>
          <a:p>
            <a:fld id="{85DADAF3-7C23-404A-89DC-8FAD36CB752D}" type="datetimeFigureOut">
              <a:rPr lang="en-IN" smtClean="0"/>
              <a:t>09-01-2025</a:t>
            </a:fld>
            <a:endParaRPr lang="en-IN"/>
          </a:p>
        </p:txBody>
      </p:sp>
      <p:sp>
        <p:nvSpPr>
          <p:cNvPr id="8" name="Footer Placeholder 7">
            <a:extLst>
              <a:ext uri="{FF2B5EF4-FFF2-40B4-BE49-F238E27FC236}">
                <a16:creationId xmlns:a16="http://schemas.microsoft.com/office/drawing/2014/main" id="{6ABDB5B6-5A1F-2300-F319-EAB72D99CFA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E4AC6B5-99B5-8212-E99B-0A251DBC2140}"/>
              </a:ext>
            </a:extLst>
          </p:cNvPr>
          <p:cNvSpPr>
            <a:spLocks noGrp="1"/>
          </p:cNvSpPr>
          <p:nvPr>
            <p:ph type="sldNum" sz="quarter" idx="12"/>
          </p:nvPr>
        </p:nvSpPr>
        <p:spPr/>
        <p:txBody>
          <a:bodyPr/>
          <a:lstStyle/>
          <a:p>
            <a:fld id="{022F2300-2C8C-44B1-8E0D-B1BF02CE26A7}" type="slidenum">
              <a:rPr lang="en-IN" smtClean="0"/>
              <a:t>‹#›</a:t>
            </a:fld>
            <a:endParaRPr lang="en-IN"/>
          </a:p>
        </p:txBody>
      </p:sp>
    </p:spTree>
    <p:extLst>
      <p:ext uri="{BB962C8B-B14F-4D97-AF65-F5344CB8AC3E}">
        <p14:creationId xmlns:p14="http://schemas.microsoft.com/office/powerpoint/2010/main" val="10614400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C5E25-030C-9546-9270-1ABECE7CBEC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C6F38EA-B424-F278-30A8-E9BC90B41657}"/>
              </a:ext>
            </a:extLst>
          </p:cNvPr>
          <p:cNvSpPr>
            <a:spLocks noGrp="1"/>
          </p:cNvSpPr>
          <p:nvPr>
            <p:ph type="dt" sz="half" idx="10"/>
          </p:nvPr>
        </p:nvSpPr>
        <p:spPr/>
        <p:txBody>
          <a:bodyPr/>
          <a:lstStyle/>
          <a:p>
            <a:fld id="{85DADAF3-7C23-404A-89DC-8FAD36CB752D}" type="datetimeFigureOut">
              <a:rPr lang="en-IN" smtClean="0"/>
              <a:t>09-01-2025</a:t>
            </a:fld>
            <a:endParaRPr lang="en-IN"/>
          </a:p>
        </p:txBody>
      </p:sp>
      <p:sp>
        <p:nvSpPr>
          <p:cNvPr id="4" name="Footer Placeholder 3">
            <a:extLst>
              <a:ext uri="{FF2B5EF4-FFF2-40B4-BE49-F238E27FC236}">
                <a16:creationId xmlns:a16="http://schemas.microsoft.com/office/drawing/2014/main" id="{5692C411-1CB5-6788-8E9F-F64C4B8FBEA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91CE0FF-B959-63C2-DD07-3BF8588027BC}"/>
              </a:ext>
            </a:extLst>
          </p:cNvPr>
          <p:cNvSpPr>
            <a:spLocks noGrp="1"/>
          </p:cNvSpPr>
          <p:nvPr>
            <p:ph type="sldNum" sz="quarter" idx="12"/>
          </p:nvPr>
        </p:nvSpPr>
        <p:spPr/>
        <p:txBody>
          <a:bodyPr/>
          <a:lstStyle/>
          <a:p>
            <a:fld id="{022F2300-2C8C-44B1-8E0D-B1BF02CE26A7}" type="slidenum">
              <a:rPr lang="en-IN" smtClean="0"/>
              <a:t>‹#›</a:t>
            </a:fld>
            <a:endParaRPr lang="en-IN"/>
          </a:p>
        </p:txBody>
      </p:sp>
    </p:spTree>
    <p:extLst>
      <p:ext uri="{BB962C8B-B14F-4D97-AF65-F5344CB8AC3E}">
        <p14:creationId xmlns:p14="http://schemas.microsoft.com/office/powerpoint/2010/main" val="27751325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F1B53E0-023F-C5A7-E929-762305A9FF94}"/>
              </a:ext>
            </a:extLst>
          </p:cNvPr>
          <p:cNvSpPr>
            <a:spLocks noGrp="1"/>
          </p:cNvSpPr>
          <p:nvPr>
            <p:ph type="dt" sz="half" idx="10"/>
          </p:nvPr>
        </p:nvSpPr>
        <p:spPr/>
        <p:txBody>
          <a:bodyPr/>
          <a:lstStyle/>
          <a:p>
            <a:fld id="{85DADAF3-7C23-404A-89DC-8FAD36CB752D}" type="datetimeFigureOut">
              <a:rPr lang="en-IN" smtClean="0"/>
              <a:t>09-01-2025</a:t>
            </a:fld>
            <a:endParaRPr lang="en-IN"/>
          </a:p>
        </p:txBody>
      </p:sp>
      <p:sp>
        <p:nvSpPr>
          <p:cNvPr id="3" name="Footer Placeholder 2">
            <a:extLst>
              <a:ext uri="{FF2B5EF4-FFF2-40B4-BE49-F238E27FC236}">
                <a16:creationId xmlns:a16="http://schemas.microsoft.com/office/drawing/2014/main" id="{AB5338D0-4CA0-E382-DF92-1A9935DDF17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4152718-4D04-CF62-1E24-717BF3503C37}"/>
              </a:ext>
            </a:extLst>
          </p:cNvPr>
          <p:cNvSpPr>
            <a:spLocks noGrp="1"/>
          </p:cNvSpPr>
          <p:nvPr>
            <p:ph type="sldNum" sz="quarter" idx="12"/>
          </p:nvPr>
        </p:nvSpPr>
        <p:spPr/>
        <p:txBody>
          <a:bodyPr/>
          <a:lstStyle/>
          <a:p>
            <a:fld id="{022F2300-2C8C-44B1-8E0D-B1BF02CE26A7}" type="slidenum">
              <a:rPr lang="en-IN" smtClean="0"/>
              <a:t>‹#›</a:t>
            </a:fld>
            <a:endParaRPr lang="en-IN"/>
          </a:p>
        </p:txBody>
      </p:sp>
    </p:spTree>
    <p:extLst>
      <p:ext uri="{BB962C8B-B14F-4D97-AF65-F5344CB8AC3E}">
        <p14:creationId xmlns:p14="http://schemas.microsoft.com/office/powerpoint/2010/main" val="9057641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BBF2B-3B7A-A4E8-64E6-28C6D936823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78F75C6-CEB6-8577-BBA6-58511722D1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010DBD2-B45B-C939-009D-EC5726A554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5B25B27-2807-94A0-582A-C40107C52C4E}"/>
              </a:ext>
            </a:extLst>
          </p:cNvPr>
          <p:cNvSpPr>
            <a:spLocks noGrp="1"/>
          </p:cNvSpPr>
          <p:nvPr>
            <p:ph type="dt" sz="half" idx="10"/>
          </p:nvPr>
        </p:nvSpPr>
        <p:spPr/>
        <p:txBody>
          <a:bodyPr/>
          <a:lstStyle/>
          <a:p>
            <a:fld id="{85DADAF3-7C23-404A-89DC-8FAD36CB752D}" type="datetimeFigureOut">
              <a:rPr lang="en-IN" smtClean="0"/>
              <a:t>09-01-2025</a:t>
            </a:fld>
            <a:endParaRPr lang="en-IN"/>
          </a:p>
        </p:txBody>
      </p:sp>
      <p:sp>
        <p:nvSpPr>
          <p:cNvPr id="6" name="Footer Placeholder 5">
            <a:extLst>
              <a:ext uri="{FF2B5EF4-FFF2-40B4-BE49-F238E27FC236}">
                <a16:creationId xmlns:a16="http://schemas.microsoft.com/office/drawing/2014/main" id="{84E7F872-D976-6824-64AD-DC46F5F6D79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9DF90AC-B142-195D-1B75-EFDC56DC41B1}"/>
              </a:ext>
            </a:extLst>
          </p:cNvPr>
          <p:cNvSpPr>
            <a:spLocks noGrp="1"/>
          </p:cNvSpPr>
          <p:nvPr>
            <p:ph type="sldNum" sz="quarter" idx="12"/>
          </p:nvPr>
        </p:nvSpPr>
        <p:spPr/>
        <p:txBody>
          <a:bodyPr/>
          <a:lstStyle/>
          <a:p>
            <a:fld id="{022F2300-2C8C-44B1-8E0D-B1BF02CE26A7}" type="slidenum">
              <a:rPr lang="en-IN" smtClean="0"/>
              <a:t>‹#›</a:t>
            </a:fld>
            <a:endParaRPr lang="en-IN"/>
          </a:p>
        </p:txBody>
      </p:sp>
    </p:spTree>
    <p:extLst>
      <p:ext uri="{BB962C8B-B14F-4D97-AF65-F5344CB8AC3E}">
        <p14:creationId xmlns:p14="http://schemas.microsoft.com/office/powerpoint/2010/main" val="427192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D9F6B-199E-E862-BAF3-3517A4AF5D9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885502D-6845-00B2-7E40-B4E99386B63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9E4B444-A27C-C625-8EEA-47DE8E2303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2351E7C-9075-8D59-2F6F-B68F0D0F622E}"/>
              </a:ext>
            </a:extLst>
          </p:cNvPr>
          <p:cNvSpPr>
            <a:spLocks noGrp="1"/>
          </p:cNvSpPr>
          <p:nvPr>
            <p:ph type="dt" sz="half" idx="10"/>
          </p:nvPr>
        </p:nvSpPr>
        <p:spPr/>
        <p:txBody>
          <a:bodyPr/>
          <a:lstStyle/>
          <a:p>
            <a:fld id="{85DADAF3-7C23-404A-89DC-8FAD36CB752D}" type="datetimeFigureOut">
              <a:rPr lang="en-IN" smtClean="0"/>
              <a:t>09-01-2025</a:t>
            </a:fld>
            <a:endParaRPr lang="en-IN"/>
          </a:p>
        </p:txBody>
      </p:sp>
      <p:sp>
        <p:nvSpPr>
          <p:cNvPr id="6" name="Footer Placeholder 5">
            <a:extLst>
              <a:ext uri="{FF2B5EF4-FFF2-40B4-BE49-F238E27FC236}">
                <a16:creationId xmlns:a16="http://schemas.microsoft.com/office/drawing/2014/main" id="{AAF33467-B40A-224A-4AB9-29304E52A4D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73C53CC-4B62-8BB4-2F22-F0582BD3E7AB}"/>
              </a:ext>
            </a:extLst>
          </p:cNvPr>
          <p:cNvSpPr>
            <a:spLocks noGrp="1"/>
          </p:cNvSpPr>
          <p:nvPr>
            <p:ph type="sldNum" sz="quarter" idx="12"/>
          </p:nvPr>
        </p:nvSpPr>
        <p:spPr/>
        <p:txBody>
          <a:bodyPr/>
          <a:lstStyle/>
          <a:p>
            <a:fld id="{022F2300-2C8C-44B1-8E0D-B1BF02CE26A7}" type="slidenum">
              <a:rPr lang="en-IN" smtClean="0"/>
              <a:t>‹#›</a:t>
            </a:fld>
            <a:endParaRPr lang="en-IN"/>
          </a:p>
        </p:txBody>
      </p:sp>
    </p:spTree>
    <p:extLst>
      <p:ext uri="{BB962C8B-B14F-4D97-AF65-F5344CB8AC3E}">
        <p14:creationId xmlns:p14="http://schemas.microsoft.com/office/powerpoint/2010/main" val="42101719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D1EACC4-0F64-5302-441A-7C562F2439D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6C4D206-313C-D8D5-DF58-4D733C2134E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A8654DB-F9B5-5586-AB6C-6C0ED13E55F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5DADAF3-7C23-404A-89DC-8FAD36CB752D}" type="datetimeFigureOut">
              <a:rPr lang="en-IN" smtClean="0"/>
              <a:t>09-01-2025</a:t>
            </a:fld>
            <a:endParaRPr lang="en-IN"/>
          </a:p>
        </p:txBody>
      </p:sp>
      <p:sp>
        <p:nvSpPr>
          <p:cNvPr id="5" name="Footer Placeholder 4">
            <a:extLst>
              <a:ext uri="{FF2B5EF4-FFF2-40B4-BE49-F238E27FC236}">
                <a16:creationId xmlns:a16="http://schemas.microsoft.com/office/drawing/2014/main" id="{0B0A4AFA-E722-9DB6-79B0-86007997A39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50478324-BE94-A65D-EE32-BF39793934C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022F2300-2C8C-44B1-8E0D-B1BF02CE26A7}" type="slidenum">
              <a:rPr lang="en-IN" smtClean="0"/>
              <a:t>‹#›</a:t>
            </a:fld>
            <a:endParaRPr lang="en-IN"/>
          </a:p>
        </p:txBody>
      </p:sp>
    </p:spTree>
    <p:extLst>
      <p:ext uri="{BB962C8B-B14F-4D97-AF65-F5344CB8AC3E}">
        <p14:creationId xmlns:p14="http://schemas.microsoft.com/office/powerpoint/2010/main" val="9267056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E30439A-8A5B-46EC-8283-9B6B031D40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7"/>
            <a:ext cx="12192001" cy="6858000"/>
          </a:xfrm>
          <a:prstGeom prst="rect">
            <a:avLst/>
          </a:prstGeom>
          <a:gradFill>
            <a:gsLst>
              <a:gs pos="0">
                <a:srgbClr val="000000"/>
              </a:gs>
              <a:gs pos="100000">
                <a:schemeClr val="accent1">
                  <a:lumMod val="75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55521" y="-1720"/>
            <a:ext cx="11750040" cy="6840685"/>
          </a:xfrm>
          <a:prstGeom prst="rect">
            <a:avLst/>
          </a:prstGeom>
          <a:gradFill>
            <a:gsLst>
              <a:gs pos="21000">
                <a:schemeClr val="accent1">
                  <a:lumMod val="50000"/>
                  <a:alpha val="61000"/>
                </a:schemeClr>
              </a:gs>
              <a:gs pos="100000">
                <a:schemeClr val="accent1">
                  <a:alpha val="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6054" y="-1291"/>
            <a:ext cx="3608179" cy="6858864"/>
          </a:xfrm>
          <a:prstGeom prst="rect">
            <a:avLst/>
          </a:prstGeom>
          <a:gradFill>
            <a:gsLst>
              <a:gs pos="0">
                <a:schemeClr val="accent1">
                  <a:lumMod val="75000"/>
                  <a:alpha val="0"/>
                </a:schemeClr>
              </a:gs>
              <a:gs pos="99000">
                <a:srgbClr val="000000">
                  <a:alpha val="41000"/>
                </a:srgb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5274173">
            <a:off x="6059728" y="779270"/>
            <a:ext cx="4967533" cy="4988390"/>
          </a:xfrm>
          <a:prstGeom prst="ellipse">
            <a:avLst/>
          </a:prstGeom>
          <a:gradFill>
            <a:gsLst>
              <a:gs pos="0">
                <a:schemeClr val="accent1">
                  <a:alpha val="24000"/>
                </a:schemeClr>
              </a:gs>
              <a:gs pos="79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F09E81A-4C8E-08EE-79BA-5A3ED831C789}"/>
              </a:ext>
            </a:extLst>
          </p:cNvPr>
          <p:cNvSpPr>
            <a:spLocks noGrp="1"/>
          </p:cNvSpPr>
          <p:nvPr>
            <p:ph type="ctrTitle"/>
          </p:nvPr>
        </p:nvSpPr>
        <p:spPr>
          <a:xfrm>
            <a:off x="1386865" y="818984"/>
            <a:ext cx="6596245" cy="3268520"/>
          </a:xfrm>
        </p:spPr>
        <p:txBody>
          <a:bodyPr>
            <a:normAutofit/>
          </a:bodyPr>
          <a:lstStyle/>
          <a:p>
            <a:pPr algn="r"/>
            <a:r>
              <a:rPr lang="en-US" sz="4800">
                <a:solidFill>
                  <a:srgbClr val="FFFFFF"/>
                </a:solidFill>
              </a:rPr>
              <a:t>CSS Layouts </a:t>
            </a:r>
            <a:endParaRPr lang="en-IN" sz="4800">
              <a:solidFill>
                <a:srgbClr val="FFFFFF"/>
              </a:solidFill>
            </a:endParaRPr>
          </a:p>
        </p:txBody>
      </p:sp>
      <p:sp>
        <p:nvSpPr>
          <p:cNvPr id="18" name="Rectangle 17">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6314" y="4480038"/>
            <a:ext cx="12179371" cy="2377962"/>
          </a:xfrm>
          <a:prstGeom prst="rect">
            <a:avLst/>
          </a:prstGeom>
          <a:gradFill>
            <a:gsLst>
              <a:gs pos="0">
                <a:schemeClr val="accent1">
                  <a:lumMod val="75000"/>
                  <a:alpha val="50000"/>
                </a:schemeClr>
              </a:gs>
              <a:gs pos="99000">
                <a:srgbClr val="000000">
                  <a:alpha val="34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67F02797-A46E-2644-D1F6-9AD2EDC1C17B}"/>
              </a:ext>
            </a:extLst>
          </p:cNvPr>
          <p:cNvSpPr>
            <a:spLocks noGrp="1"/>
          </p:cNvSpPr>
          <p:nvPr>
            <p:ph type="subTitle" idx="1"/>
          </p:nvPr>
        </p:nvSpPr>
        <p:spPr>
          <a:xfrm>
            <a:off x="1931874" y="4797188"/>
            <a:ext cx="6051236" cy="1241828"/>
          </a:xfrm>
        </p:spPr>
        <p:txBody>
          <a:bodyPr>
            <a:normAutofit/>
          </a:bodyPr>
          <a:lstStyle/>
          <a:p>
            <a:pPr marL="342900" indent="-342900" algn="r">
              <a:buFont typeface="Arial" panose="020B0604020202020204" pitchFamily="34" charset="0"/>
              <a:buChar char="•"/>
            </a:pPr>
            <a:r>
              <a:rPr lang="en-US" sz="2000">
                <a:solidFill>
                  <a:srgbClr val="FFFFFF"/>
                </a:solidFill>
              </a:rPr>
              <a:t>CSS layouts are critical for creating structured and visually appealing web pages. They enable you to define the arrangement and alignment of content. </a:t>
            </a:r>
          </a:p>
        </p:txBody>
      </p:sp>
      <p:sp>
        <p:nvSpPr>
          <p:cNvPr id="20" name="Rectangle 19">
            <a:extLst>
              <a:ext uri="{FF2B5EF4-FFF2-40B4-BE49-F238E27FC236}">
                <a16:creationId xmlns:a16="http://schemas.microsoft.com/office/drawing/2014/main" id="{53947E58-F088-49F1-A3D1-DEA690192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6967085" y="1632660"/>
            <a:ext cx="6857572" cy="3592258"/>
          </a:xfrm>
          <a:prstGeom prst="rect">
            <a:avLst/>
          </a:prstGeom>
          <a:gradFill>
            <a:gsLst>
              <a:gs pos="0">
                <a:schemeClr val="accent1">
                  <a:lumMod val="75000"/>
                  <a:alpha val="50000"/>
                </a:schemeClr>
              </a:gs>
              <a:gs pos="99000">
                <a:srgbClr val="000000">
                  <a:alpha val="0"/>
                </a:srgb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928024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93F5E7E-C168-62B6-D245-A414C7066C93}"/>
              </a:ext>
            </a:extLst>
          </p:cNvPr>
          <p:cNvSpPr txBox="1"/>
          <p:nvPr/>
        </p:nvSpPr>
        <p:spPr>
          <a:xfrm>
            <a:off x="5895023" y="452735"/>
            <a:ext cx="6097904" cy="2739211"/>
          </a:xfrm>
          <a:prstGeom prst="rect">
            <a:avLst/>
          </a:prstGeom>
          <a:noFill/>
        </p:spPr>
        <p:txBody>
          <a:bodyPr wrap="square">
            <a:spAutoFit/>
          </a:bodyPr>
          <a:lstStyle/>
          <a:p>
            <a:r>
              <a:rPr lang="en-US" sz="2800" b="1" dirty="0">
                <a:latin typeface="Times New Roman" panose="02020603050405020304" pitchFamily="18" charset="0"/>
                <a:cs typeface="Times New Roman" panose="02020603050405020304" pitchFamily="18" charset="0"/>
              </a:rPr>
              <a:t>CSS Frameworks for Layouts (Optional)</a:t>
            </a:r>
          </a:p>
          <a:p>
            <a:endParaRPr lang="en-US" sz="3200" b="1" dirty="0">
              <a:latin typeface="Times New Roman" panose="02020603050405020304" pitchFamily="18" charset="0"/>
              <a:cs typeface="Times New Roman" panose="02020603050405020304" pitchFamily="18" charset="0"/>
            </a:endParaRPr>
          </a:p>
          <a:p>
            <a:pPr algn="r"/>
            <a:r>
              <a:rPr lang="en-US" sz="2800" dirty="0">
                <a:latin typeface="Times New Roman" panose="02020603050405020304" pitchFamily="18" charset="0"/>
                <a:cs typeface="Times New Roman" panose="02020603050405020304" pitchFamily="18" charset="0"/>
              </a:rPr>
              <a:t>Frameworks like Bootstrap </a:t>
            </a:r>
          </a:p>
          <a:p>
            <a:pPr algn="r"/>
            <a:r>
              <a:rPr lang="en-US" sz="2800" dirty="0">
                <a:latin typeface="Times New Roman" panose="02020603050405020304" pitchFamily="18" charset="0"/>
                <a:cs typeface="Times New Roman" panose="02020603050405020304" pitchFamily="18" charset="0"/>
              </a:rPr>
              <a:t>or Tailwind CSS provide pre-built </a:t>
            </a:r>
          </a:p>
          <a:p>
            <a:pPr algn="r"/>
            <a:r>
              <a:rPr lang="en-US" sz="2800" dirty="0">
                <a:latin typeface="Times New Roman" panose="02020603050405020304" pitchFamily="18" charset="0"/>
                <a:cs typeface="Times New Roman" panose="02020603050405020304" pitchFamily="18" charset="0"/>
              </a:rPr>
              <a:t>layout classes.</a:t>
            </a:r>
          </a:p>
        </p:txBody>
      </p:sp>
      <p:pic>
        <p:nvPicPr>
          <p:cNvPr id="7" name="Picture 6">
            <a:extLst>
              <a:ext uri="{FF2B5EF4-FFF2-40B4-BE49-F238E27FC236}">
                <a16:creationId xmlns:a16="http://schemas.microsoft.com/office/drawing/2014/main" id="{DC63D12D-FA83-F234-2C01-62FAE4D73DD5}"/>
              </a:ext>
            </a:extLst>
          </p:cNvPr>
          <p:cNvPicPr>
            <a:picLocks noChangeAspect="1"/>
          </p:cNvPicPr>
          <p:nvPr/>
        </p:nvPicPr>
        <p:blipFill>
          <a:blip r:embed="rId2"/>
          <a:stretch>
            <a:fillRect/>
          </a:stretch>
        </p:blipFill>
        <p:spPr>
          <a:xfrm>
            <a:off x="895350" y="5499312"/>
            <a:ext cx="5896927" cy="898747"/>
          </a:xfrm>
          <a:prstGeom prst="rect">
            <a:avLst/>
          </a:prstGeom>
        </p:spPr>
      </p:pic>
      <p:pic>
        <p:nvPicPr>
          <p:cNvPr id="8" name="Picture 7" descr="A screenshot of a computer program">
            <a:extLst>
              <a:ext uri="{FF2B5EF4-FFF2-40B4-BE49-F238E27FC236}">
                <a16:creationId xmlns:a16="http://schemas.microsoft.com/office/drawing/2014/main" id="{2AA511B2-42D6-6BAD-680E-35AAD7726BF0}"/>
              </a:ext>
            </a:extLst>
          </p:cNvPr>
          <p:cNvPicPr>
            <a:picLocks noChangeAspect="1"/>
          </p:cNvPicPr>
          <p:nvPr/>
        </p:nvPicPr>
        <p:blipFill>
          <a:blip r:embed="rId3"/>
          <a:stretch>
            <a:fillRect/>
          </a:stretch>
        </p:blipFill>
        <p:spPr>
          <a:xfrm>
            <a:off x="297179" y="717107"/>
            <a:ext cx="5474971" cy="4782205"/>
          </a:xfrm>
          <a:prstGeom prst="rect">
            <a:avLst/>
          </a:prstGeom>
        </p:spPr>
      </p:pic>
    </p:spTree>
    <p:extLst>
      <p:ext uri="{BB962C8B-B14F-4D97-AF65-F5344CB8AC3E}">
        <p14:creationId xmlns:p14="http://schemas.microsoft.com/office/powerpoint/2010/main" val="14057773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FE795-E7BF-0052-7A18-87ED011EB57C}"/>
              </a:ext>
            </a:extLst>
          </p:cNvPr>
          <p:cNvSpPr>
            <a:spLocks noGrp="1"/>
          </p:cNvSpPr>
          <p:nvPr>
            <p:ph type="title"/>
          </p:nvPr>
        </p:nvSpPr>
        <p:spPr>
          <a:xfrm>
            <a:off x="838200" y="365125"/>
            <a:ext cx="10515600" cy="457835"/>
          </a:xfrm>
        </p:spPr>
        <p:txBody>
          <a:bodyPr>
            <a:normAutofit fontScale="90000"/>
          </a:bodyPr>
          <a:lstStyle/>
          <a:p>
            <a:pPr algn="ctr"/>
            <a:r>
              <a:rPr lang="en-IN" sz="3200" dirty="0"/>
              <a:t>Grid Examples</a:t>
            </a:r>
          </a:p>
        </p:txBody>
      </p:sp>
      <p:pic>
        <p:nvPicPr>
          <p:cNvPr id="5" name="Picture 4">
            <a:extLst>
              <a:ext uri="{FF2B5EF4-FFF2-40B4-BE49-F238E27FC236}">
                <a16:creationId xmlns:a16="http://schemas.microsoft.com/office/drawing/2014/main" id="{349D04D4-D4C1-E01B-D961-99F16B604161}"/>
              </a:ext>
            </a:extLst>
          </p:cNvPr>
          <p:cNvPicPr>
            <a:picLocks noChangeAspect="1"/>
          </p:cNvPicPr>
          <p:nvPr/>
        </p:nvPicPr>
        <p:blipFill>
          <a:blip r:embed="rId2"/>
          <a:srcRect t="38730" b="6215"/>
          <a:stretch/>
        </p:blipFill>
        <p:spPr>
          <a:xfrm>
            <a:off x="1943100" y="921642"/>
            <a:ext cx="9171138" cy="1091938"/>
          </a:xfrm>
          <a:prstGeom prst="rect">
            <a:avLst/>
          </a:prstGeom>
        </p:spPr>
      </p:pic>
      <p:pic>
        <p:nvPicPr>
          <p:cNvPr id="7" name="Picture 6" descr="A screenshot of a computer&#10;&#10;Description automatically generated">
            <a:extLst>
              <a:ext uri="{FF2B5EF4-FFF2-40B4-BE49-F238E27FC236}">
                <a16:creationId xmlns:a16="http://schemas.microsoft.com/office/drawing/2014/main" id="{5DFE664A-0894-71DF-3D8E-0922060E6DE3}"/>
              </a:ext>
            </a:extLst>
          </p:cNvPr>
          <p:cNvPicPr>
            <a:picLocks noChangeAspect="1"/>
          </p:cNvPicPr>
          <p:nvPr/>
        </p:nvPicPr>
        <p:blipFill>
          <a:blip r:embed="rId3">
            <a:extLst>
              <a:ext uri="{28A0092B-C50C-407E-A947-70E740481C1C}">
                <a14:useLocalDpi xmlns:a14="http://schemas.microsoft.com/office/drawing/2010/main" val="0"/>
              </a:ext>
            </a:extLst>
          </a:blip>
          <a:srcRect l="19125" t="2500" r="22000" b="3166"/>
          <a:stretch/>
        </p:blipFill>
        <p:spPr>
          <a:xfrm>
            <a:off x="7213398" y="2112262"/>
            <a:ext cx="4742382" cy="4274185"/>
          </a:xfrm>
          <a:prstGeom prst="rect">
            <a:avLst/>
          </a:prstGeom>
        </p:spPr>
      </p:pic>
      <p:pic>
        <p:nvPicPr>
          <p:cNvPr id="9" name="Picture 8" descr="A blue and grey rectangular layout">
            <a:extLst>
              <a:ext uri="{FF2B5EF4-FFF2-40B4-BE49-F238E27FC236}">
                <a16:creationId xmlns:a16="http://schemas.microsoft.com/office/drawing/2014/main" id="{1FE39868-245B-FB57-DE5D-D0FC8B174E8B}"/>
              </a:ext>
            </a:extLst>
          </p:cNvPr>
          <p:cNvPicPr>
            <a:picLocks noChangeAspect="1"/>
          </p:cNvPicPr>
          <p:nvPr/>
        </p:nvPicPr>
        <p:blipFill>
          <a:blip r:embed="rId4">
            <a:extLst>
              <a:ext uri="{28A0092B-C50C-407E-A947-70E740481C1C}">
                <a14:useLocalDpi xmlns:a14="http://schemas.microsoft.com/office/drawing/2010/main" val="0"/>
              </a:ext>
            </a:extLst>
          </a:blip>
          <a:srcRect l="9190" t="7166" r="8774" b="11166"/>
          <a:stretch/>
        </p:blipFill>
        <p:spPr>
          <a:xfrm>
            <a:off x="838200" y="2112262"/>
            <a:ext cx="5864658" cy="4380613"/>
          </a:xfrm>
          <a:prstGeom prst="rect">
            <a:avLst/>
          </a:prstGeom>
        </p:spPr>
      </p:pic>
    </p:spTree>
    <p:extLst>
      <p:ext uri="{BB962C8B-B14F-4D97-AF65-F5344CB8AC3E}">
        <p14:creationId xmlns:p14="http://schemas.microsoft.com/office/powerpoint/2010/main" val="6686415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1E950F5-6BFB-D406-C6D4-AD93DE2A2A0E}"/>
              </a:ext>
            </a:extLst>
          </p:cNvPr>
          <p:cNvSpPr>
            <a:spLocks noGrp="1"/>
          </p:cNvSpPr>
          <p:nvPr>
            <p:ph type="title"/>
          </p:nvPr>
        </p:nvSpPr>
        <p:spPr>
          <a:xfrm>
            <a:off x="826396" y="586855"/>
            <a:ext cx="4230100" cy="3387497"/>
          </a:xfrm>
        </p:spPr>
        <p:txBody>
          <a:bodyPr anchor="b">
            <a:normAutofit/>
          </a:bodyPr>
          <a:lstStyle/>
          <a:p>
            <a:pPr algn="r"/>
            <a:r>
              <a:rPr lang="en-US" sz="4000">
                <a:solidFill>
                  <a:srgbClr val="FFFFFF"/>
                </a:solidFill>
              </a:rPr>
              <a:t>The most used CSS layout techniques are</a:t>
            </a:r>
            <a:endParaRPr lang="en-IN" sz="4000">
              <a:solidFill>
                <a:srgbClr val="FFFFFF"/>
              </a:solidFill>
            </a:endParaRPr>
          </a:p>
        </p:txBody>
      </p:sp>
      <p:sp>
        <p:nvSpPr>
          <p:cNvPr id="3" name="Content Placeholder 2">
            <a:extLst>
              <a:ext uri="{FF2B5EF4-FFF2-40B4-BE49-F238E27FC236}">
                <a16:creationId xmlns:a16="http://schemas.microsoft.com/office/drawing/2014/main" id="{5A82D68C-E70A-AD54-FE2F-C75016E13084}"/>
              </a:ext>
            </a:extLst>
          </p:cNvPr>
          <p:cNvSpPr>
            <a:spLocks noGrp="1"/>
          </p:cNvSpPr>
          <p:nvPr>
            <p:ph idx="1"/>
          </p:nvPr>
        </p:nvSpPr>
        <p:spPr>
          <a:xfrm>
            <a:off x="6503158" y="649480"/>
            <a:ext cx="4862447" cy="5546047"/>
          </a:xfrm>
        </p:spPr>
        <p:txBody>
          <a:bodyPr anchor="ctr">
            <a:normAutofit/>
          </a:bodyPr>
          <a:lstStyle/>
          <a:p>
            <a:r>
              <a:rPr lang="en-IN" sz="2000"/>
              <a:t>Normal Flow Layout</a:t>
            </a:r>
          </a:p>
          <a:p>
            <a:r>
              <a:rPr lang="en-IN" sz="2000"/>
              <a:t>Float Layout</a:t>
            </a:r>
          </a:p>
          <a:p>
            <a:r>
              <a:rPr lang="en-IN" sz="2000"/>
              <a:t>Flexbox Layout</a:t>
            </a:r>
          </a:p>
          <a:p>
            <a:r>
              <a:rPr lang="en-IN" sz="2000"/>
              <a:t>Grid Layout</a:t>
            </a:r>
          </a:p>
          <a:p>
            <a:r>
              <a:rPr lang="en-IN" sz="2000"/>
              <a:t>Positioning Layout</a:t>
            </a:r>
          </a:p>
          <a:p>
            <a:r>
              <a:rPr lang="en-IN" sz="2000"/>
              <a:t>Multicolumn Layout</a:t>
            </a:r>
          </a:p>
          <a:p>
            <a:r>
              <a:rPr lang="en-IN" sz="2000"/>
              <a:t>Table Layout</a:t>
            </a:r>
          </a:p>
          <a:p>
            <a:r>
              <a:rPr lang="en-US" sz="2000"/>
              <a:t>CSS Frameworks for Layouts (Optional)</a:t>
            </a:r>
            <a:endParaRPr lang="en-IN" sz="2000"/>
          </a:p>
          <a:p>
            <a:r>
              <a:rPr lang="en-IN" sz="2000"/>
              <a:t>Grid Layout in CSS</a:t>
            </a:r>
          </a:p>
        </p:txBody>
      </p:sp>
    </p:spTree>
    <p:extLst>
      <p:ext uri="{BB962C8B-B14F-4D97-AF65-F5344CB8AC3E}">
        <p14:creationId xmlns:p14="http://schemas.microsoft.com/office/powerpoint/2010/main" val="37358637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2151139A-886F-4B97-8815-729AD3831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9" name="Rectangle 28">
            <a:extLst>
              <a:ext uri="{FF2B5EF4-FFF2-40B4-BE49-F238E27FC236}">
                <a16:creationId xmlns:a16="http://schemas.microsoft.com/office/drawing/2014/main" id="{AB5E08C4-8CDD-4623-A5B8-E998C6DEE3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1500"/>
            <a:ext cx="12191998" cy="6858000"/>
          </a:xfrm>
          <a:prstGeom prst="rect">
            <a:avLst/>
          </a:prstGeom>
          <a:gradFill>
            <a:gsLst>
              <a:gs pos="34000">
                <a:srgbClr val="000000">
                  <a:alpha val="96000"/>
                </a:srgbClr>
              </a:gs>
              <a:gs pos="100000">
                <a:schemeClr val="accent1"/>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AFFC87AC-C919-4FE5-BAC3-39509E001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35" y="-1500"/>
            <a:ext cx="8119933" cy="6858001"/>
          </a:xfrm>
          <a:prstGeom prst="rect">
            <a:avLst/>
          </a:prstGeom>
          <a:gradFill>
            <a:gsLst>
              <a:gs pos="28000">
                <a:schemeClr val="accent1">
                  <a:lumMod val="75000"/>
                  <a:alpha val="59000"/>
                </a:schemeClr>
              </a:gs>
              <a:gs pos="100000">
                <a:srgbClr val="000000">
                  <a:alpha val="70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7D0659F6-0853-468D-B1B2-44FDBE98B8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272" y="-3000"/>
            <a:ext cx="12201265" cy="6859501"/>
          </a:xfrm>
          <a:prstGeom prst="rect">
            <a:avLst/>
          </a:prstGeom>
          <a:gradFill>
            <a:gsLst>
              <a:gs pos="0">
                <a:srgbClr val="000000">
                  <a:alpha val="71765"/>
                </a:srgbClr>
              </a:gs>
              <a:gs pos="100000">
                <a:schemeClr val="accent1">
                  <a:alpha val="24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15F33878-D502-4FFA-8ACE-F2AECDB2A2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78536" y="0"/>
            <a:ext cx="11718098" cy="6858000"/>
          </a:xfrm>
          <a:prstGeom prst="rect">
            <a:avLst/>
          </a:prstGeom>
          <a:gradFill>
            <a:gsLst>
              <a:gs pos="19000">
                <a:srgbClr val="000000">
                  <a:alpha val="62000"/>
                </a:srgbClr>
              </a:gs>
              <a:gs pos="100000">
                <a:schemeClr val="accent1">
                  <a:lumMod val="75000"/>
                  <a:alpha val="44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A162A9E-4E1B-8794-51A8-6DEBD6345F72}"/>
              </a:ext>
            </a:extLst>
          </p:cNvPr>
          <p:cNvSpPr>
            <a:spLocks noGrp="1"/>
          </p:cNvSpPr>
          <p:nvPr>
            <p:ph type="title"/>
          </p:nvPr>
        </p:nvSpPr>
        <p:spPr>
          <a:xfrm>
            <a:off x="1125014" y="333725"/>
            <a:ext cx="9932691" cy="641349"/>
          </a:xfrm>
        </p:spPr>
        <p:txBody>
          <a:bodyPr vert="horz" lIns="91440" tIns="45720" rIns="91440" bIns="45720" rtlCol="0" anchor="b">
            <a:normAutofit/>
          </a:bodyPr>
          <a:lstStyle/>
          <a:p>
            <a:pPr algn="ctr"/>
            <a:r>
              <a:rPr lang="en-US" sz="3200" dirty="0">
                <a:solidFill>
                  <a:srgbClr val="FFFFFF"/>
                </a:solidFill>
              </a:rPr>
              <a:t>Normal Flow Layout</a:t>
            </a:r>
          </a:p>
        </p:txBody>
      </p:sp>
      <p:sp>
        <p:nvSpPr>
          <p:cNvPr id="37" name="Rectangle 36">
            <a:extLst>
              <a:ext uri="{FF2B5EF4-FFF2-40B4-BE49-F238E27FC236}">
                <a16:creationId xmlns:a16="http://schemas.microsoft.com/office/drawing/2014/main" id="{977ACDD7-882D-4B81-A213-84C82B96B0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 y="2888341"/>
            <a:ext cx="12203819" cy="3968158"/>
          </a:xfrm>
          <a:prstGeom prst="rect">
            <a:avLst/>
          </a:prstGeom>
          <a:gradFill>
            <a:gsLst>
              <a:gs pos="0">
                <a:srgbClr val="000000">
                  <a:alpha val="0"/>
                </a:srgbClr>
              </a:gs>
              <a:gs pos="99000">
                <a:schemeClr val="accent1">
                  <a:lumMod val="50000"/>
                  <a:alpha val="55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8E118028-764F-47EB-D885-465DFBB74175}"/>
              </a:ext>
            </a:extLst>
          </p:cNvPr>
          <p:cNvPicPr>
            <a:picLocks noChangeAspect="1"/>
          </p:cNvPicPr>
          <p:nvPr/>
        </p:nvPicPr>
        <p:blipFill>
          <a:blip r:embed="rId2"/>
          <a:stretch>
            <a:fillRect/>
          </a:stretch>
        </p:blipFill>
        <p:spPr>
          <a:xfrm>
            <a:off x="875921" y="2133757"/>
            <a:ext cx="4486214" cy="4173025"/>
          </a:xfrm>
          <a:prstGeom prst="rect">
            <a:avLst/>
          </a:prstGeom>
        </p:spPr>
      </p:pic>
      <p:pic>
        <p:nvPicPr>
          <p:cNvPr id="9" name="Picture 8">
            <a:extLst>
              <a:ext uri="{FF2B5EF4-FFF2-40B4-BE49-F238E27FC236}">
                <a16:creationId xmlns:a16="http://schemas.microsoft.com/office/drawing/2014/main" id="{BCC9FBE4-F2F9-C23B-2559-A5135F0808C5}"/>
              </a:ext>
            </a:extLst>
          </p:cNvPr>
          <p:cNvPicPr>
            <a:picLocks noChangeAspect="1"/>
          </p:cNvPicPr>
          <p:nvPr/>
        </p:nvPicPr>
        <p:blipFill>
          <a:blip r:embed="rId3"/>
          <a:stretch>
            <a:fillRect/>
          </a:stretch>
        </p:blipFill>
        <p:spPr>
          <a:xfrm>
            <a:off x="5522528" y="2133757"/>
            <a:ext cx="6513262" cy="1165996"/>
          </a:xfrm>
          <a:prstGeom prst="rect">
            <a:avLst/>
          </a:prstGeom>
        </p:spPr>
      </p:pic>
      <p:sp>
        <p:nvSpPr>
          <p:cNvPr id="11" name="TextBox 10">
            <a:extLst>
              <a:ext uri="{FF2B5EF4-FFF2-40B4-BE49-F238E27FC236}">
                <a16:creationId xmlns:a16="http://schemas.microsoft.com/office/drawing/2014/main" id="{3A7B3A30-1351-99AC-7A04-344A68D8329F}"/>
              </a:ext>
            </a:extLst>
          </p:cNvPr>
          <p:cNvSpPr txBox="1"/>
          <p:nvPr/>
        </p:nvSpPr>
        <p:spPr>
          <a:xfrm>
            <a:off x="560070" y="1119505"/>
            <a:ext cx="11235689" cy="369332"/>
          </a:xfrm>
          <a:prstGeom prst="rect">
            <a:avLst/>
          </a:prstGeom>
          <a:noFill/>
        </p:spPr>
        <p:txBody>
          <a:bodyPr wrap="square">
            <a:spAutoFit/>
          </a:bodyPr>
          <a:lstStyle/>
          <a:p>
            <a:r>
              <a:rPr lang="en-US" dirty="0">
                <a:solidFill>
                  <a:schemeClr val="bg1"/>
                </a:solidFill>
              </a:rPr>
              <a:t>This is the default layout where elements are stacked vertically (block elements) or horizontally (inline elements).</a:t>
            </a:r>
            <a:endParaRPr lang="en-IN" dirty="0">
              <a:solidFill>
                <a:schemeClr val="bg1"/>
              </a:solidFill>
            </a:endParaRPr>
          </a:p>
        </p:txBody>
      </p:sp>
    </p:spTree>
    <p:extLst>
      <p:ext uri="{BB962C8B-B14F-4D97-AF65-F5344CB8AC3E}">
        <p14:creationId xmlns:p14="http://schemas.microsoft.com/office/powerpoint/2010/main" val="41678362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2151139A-886F-4B97-8815-729AD3831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7" name="Rectangle 26">
            <a:extLst>
              <a:ext uri="{FF2B5EF4-FFF2-40B4-BE49-F238E27FC236}">
                <a16:creationId xmlns:a16="http://schemas.microsoft.com/office/drawing/2014/main" id="{AB5E08C4-8CDD-4623-A5B8-E998C6DEE3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1500"/>
            <a:ext cx="12191998" cy="6858000"/>
          </a:xfrm>
          <a:prstGeom prst="rect">
            <a:avLst/>
          </a:prstGeom>
          <a:gradFill>
            <a:gsLst>
              <a:gs pos="34000">
                <a:srgbClr val="000000">
                  <a:alpha val="96000"/>
                </a:srgbClr>
              </a:gs>
              <a:gs pos="100000">
                <a:schemeClr val="accent1"/>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AFFC87AC-C919-4FE5-BAC3-39509E001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35" y="-1500"/>
            <a:ext cx="8119933" cy="6858001"/>
          </a:xfrm>
          <a:prstGeom prst="rect">
            <a:avLst/>
          </a:prstGeom>
          <a:gradFill>
            <a:gsLst>
              <a:gs pos="28000">
                <a:schemeClr val="accent1">
                  <a:lumMod val="75000"/>
                  <a:alpha val="59000"/>
                </a:schemeClr>
              </a:gs>
              <a:gs pos="100000">
                <a:srgbClr val="000000">
                  <a:alpha val="70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7D0659F6-0853-468D-B1B2-44FDBE98B8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272" y="-3000"/>
            <a:ext cx="12201265" cy="6859501"/>
          </a:xfrm>
          <a:prstGeom prst="rect">
            <a:avLst/>
          </a:prstGeom>
          <a:gradFill>
            <a:gsLst>
              <a:gs pos="0">
                <a:srgbClr val="000000">
                  <a:alpha val="71765"/>
                </a:srgbClr>
              </a:gs>
              <a:gs pos="100000">
                <a:schemeClr val="accent1">
                  <a:alpha val="24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15F33878-D502-4FFA-8ACE-F2AECDB2A2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78536" y="0"/>
            <a:ext cx="11718098" cy="6858000"/>
          </a:xfrm>
          <a:prstGeom prst="rect">
            <a:avLst/>
          </a:prstGeom>
          <a:gradFill>
            <a:gsLst>
              <a:gs pos="19000">
                <a:srgbClr val="000000">
                  <a:alpha val="62000"/>
                </a:srgbClr>
              </a:gs>
              <a:gs pos="100000">
                <a:schemeClr val="accent1">
                  <a:lumMod val="75000"/>
                  <a:alpha val="44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D313E9C-1891-D5DD-5C9D-E8D9211E6C44}"/>
              </a:ext>
            </a:extLst>
          </p:cNvPr>
          <p:cNvSpPr>
            <a:spLocks noGrp="1"/>
          </p:cNvSpPr>
          <p:nvPr>
            <p:ph type="title"/>
          </p:nvPr>
        </p:nvSpPr>
        <p:spPr>
          <a:xfrm>
            <a:off x="1142639" y="561203"/>
            <a:ext cx="9932691" cy="696097"/>
          </a:xfrm>
        </p:spPr>
        <p:txBody>
          <a:bodyPr vert="horz" lIns="91440" tIns="45720" rIns="91440" bIns="45720" rtlCol="0" anchor="b">
            <a:normAutofit fontScale="90000"/>
          </a:bodyPr>
          <a:lstStyle/>
          <a:p>
            <a:pPr algn="ctr"/>
            <a:br>
              <a:rPr lang="en-US" sz="3200" dirty="0">
                <a:solidFill>
                  <a:srgbClr val="FFFFFF"/>
                </a:solidFill>
              </a:rPr>
            </a:br>
            <a:br>
              <a:rPr lang="en-US" sz="3200" dirty="0">
                <a:solidFill>
                  <a:srgbClr val="FFFFFF"/>
                </a:solidFill>
              </a:rPr>
            </a:br>
            <a:r>
              <a:rPr lang="en-US" sz="3200" dirty="0">
                <a:solidFill>
                  <a:srgbClr val="FFFFFF"/>
                </a:solidFill>
              </a:rPr>
              <a:t>Float Layout</a:t>
            </a:r>
            <a:br>
              <a:rPr lang="en-US" sz="3200" dirty="0">
                <a:solidFill>
                  <a:srgbClr val="FFFFFF"/>
                </a:solidFill>
              </a:rPr>
            </a:br>
            <a:br>
              <a:rPr lang="en-US" sz="3200" dirty="0">
                <a:solidFill>
                  <a:srgbClr val="FFFFFF"/>
                </a:solidFill>
              </a:rPr>
            </a:br>
            <a:r>
              <a:rPr lang="en-US" sz="2200" dirty="0">
                <a:solidFill>
                  <a:schemeClr val="bg1"/>
                </a:solidFill>
              </a:rPr>
              <a:t>Float is used to position elements to the left or right of their container.</a:t>
            </a:r>
            <a:endParaRPr lang="en-US" sz="3200" dirty="0">
              <a:solidFill>
                <a:schemeClr val="bg1"/>
              </a:solidFill>
            </a:endParaRPr>
          </a:p>
        </p:txBody>
      </p:sp>
      <p:sp>
        <p:nvSpPr>
          <p:cNvPr id="35" name="Rectangle 34">
            <a:extLst>
              <a:ext uri="{FF2B5EF4-FFF2-40B4-BE49-F238E27FC236}">
                <a16:creationId xmlns:a16="http://schemas.microsoft.com/office/drawing/2014/main" id="{977ACDD7-882D-4B81-A213-84C82B96B0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 y="2888341"/>
            <a:ext cx="12203819" cy="3968158"/>
          </a:xfrm>
          <a:prstGeom prst="rect">
            <a:avLst/>
          </a:prstGeom>
          <a:gradFill>
            <a:gsLst>
              <a:gs pos="0">
                <a:srgbClr val="000000">
                  <a:alpha val="0"/>
                </a:srgbClr>
              </a:gs>
              <a:gs pos="99000">
                <a:schemeClr val="accent1">
                  <a:lumMod val="50000"/>
                  <a:alpha val="55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D230E2AF-8D0E-DBB5-795F-6771F70D13D4}"/>
              </a:ext>
            </a:extLst>
          </p:cNvPr>
          <p:cNvPicPr>
            <a:picLocks noChangeAspect="1"/>
          </p:cNvPicPr>
          <p:nvPr/>
        </p:nvPicPr>
        <p:blipFill>
          <a:blip r:embed="rId2"/>
          <a:stretch>
            <a:fillRect/>
          </a:stretch>
        </p:blipFill>
        <p:spPr>
          <a:xfrm>
            <a:off x="148591" y="1327081"/>
            <a:ext cx="3957298" cy="5329694"/>
          </a:xfrm>
          <a:prstGeom prst="rect">
            <a:avLst/>
          </a:prstGeom>
        </p:spPr>
      </p:pic>
      <p:pic>
        <p:nvPicPr>
          <p:cNvPr id="7" name="Picture 6">
            <a:extLst>
              <a:ext uri="{FF2B5EF4-FFF2-40B4-BE49-F238E27FC236}">
                <a16:creationId xmlns:a16="http://schemas.microsoft.com/office/drawing/2014/main" id="{A558BD50-8CF7-2E05-E1AE-9072ED232968}"/>
              </a:ext>
            </a:extLst>
          </p:cNvPr>
          <p:cNvPicPr>
            <a:picLocks noChangeAspect="1"/>
          </p:cNvPicPr>
          <p:nvPr/>
        </p:nvPicPr>
        <p:blipFill>
          <a:blip r:embed="rId3"/>
          <a:stretch>
            <a:fillRect/>
          </a:stretch>
        </p:blipFill>
        <p:spPr>
          <a:xfrm>
            <a:off x="4225052" y="1818504"/>
            <a:ext cx="7653525" cy="880154"/>
          </a:xfrm>
          <a:prstGeom prst="rect">
            <a:avLst/>
          </a:prstGeom>
        </p:spPr>
      </p:pic>
    </p:spTree>
    <p:extLst>
      <p:ext uri="{BB962C8B-B14F-4D97-AF65-F5344CB8AC3E}">
        <p14:creationId xmlns:p14="http://schemas.microsoft.com/office/powerpoint/2010/main" val="36014284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2151139A-886F-4B97-8815-729AD3831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4" name="Rectangle 13">
            <a:extLst>
              <a:ext uri="{FF2B5EF4-FFF2-40B4-BE49-F238E27FC236}">
                <a16:creationId xmlns:a16="http://schemas.microsoft.com/office/drawing/2014/main" id="{AB5E08C4-8CDD-4623-A5B8-E998C6DEE3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1500"/>
            <a:ext cx="12191998" cy="6858000"/>
          </a:xfrm>
          <a:prstGeom prst="rect">
            <a:avLst/>
          </a:prstGeom>
          <a:gradFill>
            <a:gsLst>
              <a:gs pos="34000">
                <a:srgbClr val="000000">
                  <a:alpha val="96000"/>
                </a:srgbClr>
              </a:gs>
              <a:gs pos="100000">
                <a:schemeClr val="accent1"/>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FFC87AC-C919-4FE5-BAC3-39509E001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35" y="-1500"/>
            <a:ext cx="8119933" cy="6858001"/>
          </a:xfrm>
          <a:prstGeom prst="rect">
            <a:avLst/>
          </a:prstGeom>
          <a:gradFill>
            <a:gsLst>
              <a:gs pos="28000">
                <a:schemeClr val="accent1">
                  <a:lumMod val="75000"/>
                  <a:alpha val="59000"/>
                </a:schemeClr>
              </a:gs>
              <a:gs pos="100000">
                <a:srgbClr val="000000">
                  <a:alpha val="70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7D0659F6-0853-468D-B1B2-44FDBE98B8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272" y="-3000"/>
            <a:ext cx="12201265" cy="6859501"/>
          </a:xfrm>
          <a:prstGeom prst="rect">
            <a:avLst/>
          </a:prstGeom>
          <a:gradFill>
            <a:gsLst>
              <a:gs pos="0">
                <a:srgbClr val="000000">
                  <a:alpha val="71765"/>
                </a:srgbClr>
              </a:gs>
              <a:gs pos="100000">
                <a:schemeClr val="accent1">
                  <a:alpha val="24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15F33878-D502-4FFA-8ACE-F2AECDB2A2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78536" y="0"/>
            <a:ext cx="11718098" cy="6858000"/>
          </a:xfrm>
          <a:prstGeom prst="rect">
            <a:avLst/>
          </a:prstGeom>
          <a:gradFill>
            <a:gsLst>
              <a:gs pos="19000">
                <a:srgbClr val="000000">
                  <a:alpha val="62000"/>
                </a:srgbClr>
              </a:gs>
              <a:gs pos="100000">
                <a:schemeClr val="accent1">
                  <a:lumMod val="75000"/>
                  <a:alpha val="44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344B9DC-42BE-D31B-D022-E482D829E0F5}"/>
              </a:ext>
            </a:extLst>
          </p:cNvPr>
          <p:cNvSpPr>
            <a:spLocks noGrp="1"/>
          </p:cNvSpPr>
          <p:nvPr>
            <p:ph type="title"/>
          </p:nvPr>
        </p:nvSpPr>
        <p:spPr>
          <a:xfrm>
            <a:off x="1142639" y="289000"/>
            <a:ext cx="9932691" cy="1676959"/>
          </a:xfrm>
        </p:spPr>
        <p:txBody>
          <a:bodyPr vert="horz" lIns="91440" tIns="45720" rIns="91440" bIns="45720" rtlCol="0" anchor="b">
            <a:noAutofit/>
          </a:bodyPr>
          <a:lstStyle/>
          <a:p>
            <a:pPr algn="ctr"/>
            <a:br>
              <a:rPr lang="en-US" sz="3200" dirty="0">
                <a:solidFill>
                  <a:srgbClr val="FFFFFF"/>
                </a:solidFill>
              </a:rPr>
            </a:br>
            <a:br>
              <a:rPr lang="en-US" sz="3200" dirty="0">
                <a:solidFill>
                  <a:srgbClr val="FFFFFF"/>
                </a:solidFill>
              </a:rPr>
            </a:br>
            <a:br>
              <a:rPr lang="en-US" sz="3200" dirty="0">
                <a:solidFill>
                  <a:srgbClr val="FFFFFF"/>
                </a:solidFill>
              </a:rPr>
            </a:br>
            <a:br>
              <a:rPr lang="en-US" sz="3200" dirty="0">
                <a:solidFill>
                  <a:srgbClr val="FFFFFF"/>
                </a:solidFill>
              </a:rPr>
            </a:br>
            <a:br>
              <a:rPr lang="en-US" sz="3200" dirty="0">
                <a:solidFill>
                  <a:srgbClr val="FFFFFF"/>
                </a:solidFill>
              </a:rPr>
            </a:br>
            <a:r>
              <a:rPr lang="en-US" sz="3200" dirty="0">
                <a:solidFill>
                  <a:srgbClr val="FFFFFF"/>
                </a:solidFill>
              </a:rPr>
              <a:t>Flexbox Layout</a:t>
            </a:r>
            <a:br>
              <a:rPr lang="en-US" sz="3200" dirty="0">
                <a:solidFill>
                  <a:srgbClr val="FFFFFF"/>
                </a:solidFill>
              </a:rPr>
            </a:br>
            <a:br>
              <a:rPr lang="en-US" sz="3200" dirty="0">
                <a:solidFill>
                  <a:srgbClr val="FFFFFF"/>
                </a:solidFill>
              </a:rPr>
            </a:br>
            <a:r>
              <a:rPr lang="en-US" sz="3200" dirty="0">
                <a:solidFill>
                  <a:srgbClr val="FFFFFF"/>
                </a:solidFill>
              </a:rPr>
              <a:t>Flexbox is ideal for designing responsive and flexible layouts.</a:t>
            </a:r>
          </a:p>
        </p:txBody>
      </p:sp>
      <p:sp>
        <p:nvSpPr>
          <p:cNvPr id="22" name="Rectangle 21">
            <a:extLst>
              <a:ext uri="{FF2B5EF4-FFF2-40B4-BE49-F238E27FC236}">
                <a16:creationId xmlns:a16="http://schemas.microsoft.com/office/drawing/2014/main" id="{977ACDD7-882D-4B81-A213-84C82B96B0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 y="2888341"/>
            <a:ext cx="12203819" cy="3968158"/>
          </a:xfrm>
          <a:prstGeom prst="rect">
            <a:avLst/>
          </a:prstGeom>
          <a:gradFill>
            <a:gsLst>
              <a:gs pos="0">
                <a:srgbClr val="000000">
                  <a:alpha val="0"/>
                </a:srgbClr>
              </a:gs>
              <a:gs pos="99000">
                <a:schemeClr val="accent1">
                  <a:lumMod val="50000"/>
                  <a:alpha val="55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01059CE2-E059-32A7-B84E-659BDFB1FBC8}"/>
              </a:ext>
            </a:extLst>
          </p:cNvPr>
          <p:cNvPicPr>
            <a:picLocks noChangeAspect="1"/>
          </p:cNvPicPr>
          <p:nvPr/>
        </p:nvPicPr>
        <p:blipFill>
          <a:blip r:embed="rId2"/>
          <a:stretch>
            <a:fillRect/>
          </a:stretch>
        </p:blipFill>
        <p:spPr>
          <a:xfrm>
            <a:off x="228549" y="1713686"/>
            <a:ext cx="3162143" cy="4855314"/>
          </a:xfrm>
          <a:prstGeom prst="rect">
            <a:avLst/>
          </a:prstGeom>
        </p:spPr>
      </p:pic>
      <p:pic>
        <p:nvPicPr>
          <p:cNvPr id="7" name="Picture 6">
            <a:extLst>
              <a:ext uri="{FF2B5EF4-FFF2-40B4-BE49-F238E27FC236}">
                <a16:creationId xmlns:a16="http://schemas.microsoft.com/office/drawing/2014/main" id="{709DF75C-51C4-1516-1865-DD43A1D813A3}"/>
              </a:ext>
            </a:extLst>
          </p:cNvPr>
          <p:cNvPicPr>
            <a:picLocks noChangeAspect="1"/>
          </p:cNvPicPr>
          <p:nvPr/>
        </p:nvPicPr>
        <p:blipFill>
          <a:blip r:embed="rId3"/>
          <a:stretch>
            <a:fillRect/>
          </a:stretch>
        </p:blipFill>
        <p:spPr>
          <a:xfrm>
            <a:off x="3640679" y="2886841"/>
            <a:ext cx="8317686" cy="1330829"/>
          </a:xfrm>
          <a:prstGeom prst="rect">
            <a:avLst/>
          </a:prstGeom>
        </p:spPr>
      </p:pic>
    </p:spTree>
    <p:extLst>
      <p:ext uri="{BB962C8B-B14F-4D97-AF65-F5344CB8AC3E}">
        <p14:creationId xmlns:p14="http://schemas.microsoft.com/office/powerpoint/2010/main" val="5699078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9704D-479F-65E1-C2B0-9E165D6C7289}"/>
              </a:ext>
            </a:extLst>
          </p:cNvPr>
          <p:cNvSpPr>
            <a:spLocks noGrp="1"/>
          </p:cNvSpPr>
          <p:nvPr>
            <p:ph type="title"/>
          </p:nvPr>
        </p:nvSpPr>
        <p:spPr>
          <a:xfrm>
            <a:off x="5532120" y="467995"/>
            <a:ext cx="5821680" cy="2100737"/>
          </a:xfrm>
        </p:spPr>
        <p:txBody>
          <a:bodyPr>
            <a:normAutofit/>
          </a:bodyPr>
          <a:lstStyle/>
          <a:p>
            <a:pPr algn="r"/>
            <a:r>
              <a:rPr lang="en-US" sz="3200" b="1" dirty="0"/>
              <a:t>Grid Layout</a:t>
            </a:r>
            <a:br>
              <a:rPr lang="en-US" sz="3200" b="1" dirty="0"/>
            </a:br>
            <a:br>
              <a:rPr lang="en-US" sz="3200" b="1" dirty="0"/>
            </a:br>
            <a:r>
              <a:rPr lang="en-US" sz="3200" dirty="0"/>
              <a:t>Grid layout is perfect for </a:t>
            </a:r>
            <a:br>
              <a:rPr lang="en-US" sz="3200" dirty="0"/>
            </a:br>
            <a:r>
              <a:rPr lang="en-US" sz="3200" dirty="0"/>
              <a:t>creating two-dimensional layouts.</a:t>
            </a:r>
            <a:endParaRPr lang="en-IN" sz="3200" dirty="0"/>
          </a:p>
        </p:txBody>
      </p:sp>
      <p:pic>
        <p:nvPicPr>
          <p:cNvPr id="5" name="Picture 4">
            <a:extLst>
              <a:ext uri="{FF2B5EF4-FFF2-40B4-BE49-F238E27FC236}">
                <a16:creationId xmlns:a16="http://schemas.microsoft.com/office/drawing/2014/main" id="{0D1BE928-EB60-A18F-2F50-D9D3CE07570D}"/>
              </a:ext>
            </a:extLst>
          </p:cNvPr>
          <p:cNvPicPr>
            <a:picLocks noChangeAspect="1"/>
          </p:cNvPicPr>
          <p:nvPr/>
        </p:nvPicPr>
        <p:blipFill>
          <a:blip r:embed="rId2"/>
          <a:stretch>
            <a:fillRect/>
          </a:stretch>
        </p:blipFill>
        <p:spPr>
          <a:xfrm>
            <a:off x="5114023" y="4289268"/>
            <a:ext cx="6647448" cy="1342673"/>
          </a:xfrm>
          <a:prstGeom prst="rect">
            <a:avLst/>
          </a:prstGeom>
        </p:spPr>
      </p:pic>
      <p:pic>
        <p:nvPicPr>
          <p:cNvPr id="7" name="Picture 6">
            <a:extLst>
              <a:ext uri="{FF2B5EF4-FFF2-40B4-BE49-F238E27FC236}">
                <a16:creationId xmlns:a16="http://schemas.microsoft.com/office/drawing/2014/main" id="{9D058CB7-D9F7-8B0A-7C1F-867D07F7422A}"/>
              </a:ext>
            </a:extLst>
          </p:cNvPr>
          <p:cNvPicPr>
            <a:picLocks noChangeAspect="1"/>
          </p:cNvPicPr>
          <p:nvPr/>
        </p:nvPicPr>
        <p:blipFill>
          <a:blip r:embed="rId3"/>
          <a:stretch>
            <a:fillRect/>
          </a:stretch>
        </p:blipFill>
        <p:spPr>
          <a:xfrm>
            <a:off x="327659" y="233997"/>
            <a:ext cx="3763869" cy="6390005"/>
          </a:xfrm>
          <a:prstGeom prst="rect">
            <a:avLst/>
          </a:prstGeom>
        </p:spPr>
      </p:pic>
    </p:spTree>
    <p:extLst>
      <p:ext uri="{BB962C8B-B14F-4D97-AF65-F5344CB8AC3E}">
        <p14:creationId xmlns:p14="http://schemas.microsoft.com/office/powerpoint/2010/main" val="4758800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a:extLst>
              <a:ext uri="{FF2B5EF4-FFF2-40B4-BE49-F238E27FC236}">
                <a16:creationId xmlns:a16="http://schemas.microsoft.com/office/drawing/2014/main" id="{ADDBF133-B07E-5E41-4C37-4A2E7689B49E}"/>
              </a:ext>
            </a:extLst>
          </p:cNvPr>
          <p:cNvSpPr>
            <a:spLocks noChangeArrowheads="1"/>
          </p:cNvSpPr>
          <p:nvPr/>
        </p:nvSpPr>
        <p:spPr bwMode="auto">
          <a:xfrm>
            <a:off x="5772150" y="198896"/>
            <a:ext cx="6419850"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1" i="0" u="none" strike="noStrike" cap="none" normalizeH="0" baseline="0" dirty="0">
                <a:ln>
                  <a:noFill/>
                </a:ln>
                <a:solidFill>
                  <a:schemeClr val="tx1"/>
                </a:solidFill>
                <a:effectLst/>
                <a:latin typeface="Arial" panose="020B0604020202020204" pitchFamily="34" charset="0"/>
              </a:rPr>
              <a:t>Positioning Layout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2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panose="020B0604020202020204" pitchFamily="34" charset="0"/>
              </a:rPr>
              <a:t>You can position elements using </a:t>
            </a:r>
            <a:r>
              <a:rPr kumimoji="0" lang="en-US" altLang="en-US" sz="2400" b="0" i="0" u="none" strike="noStrike" cap="none" normalizeH="0" baseline="0" dirty="0">
                <a:ln>
                  <a:noFill/>
                </a:ln>
                <a:solidFill>
                  <a:schemeClr val="tx1"/>
                </a:solidFill>
                <a:effectLst/>
                <a:latin typeface="Arial Unicode MS"/>
              </a:rPr>
              <a:t>relative</a:t>
            </a:r>
            <a:r>
              <a:rPr kumimoji="0" lang="en-US" altLang="en-US" sz="2400" b="0" i="0" u="none" strike="noStrike" cap="none" normalizeH="0" baseline="0" dirty="0">
                <a:ln>
                  <a:noFill/>
                </a:ln>
                <a:solidFill>
                  <a:schemeClr val="tx1"/>
                </a:solidFill>
                <a:effectLst/>
              </a:rPr>
              <a:t>, </a:t>
            </a:r>
            <a:r>
              <a:rPr kumimoji="0" lang="en-US" altLang="en-US" sz="2400" b="0" i="0" u="none" strike="noStrike" cap="none" normalizeH="0" baseline="0" dirty="0">
                <a:ln>
                  <a:noFill/>
                </a:ln>
                <a:solidFill>
                  <a:schemeClr val="tx1"/>
                </a:solidFill>
                <a:effectLst/>
                <a:latin typeface="Arial Unicode MS"/>
              </a:rPr>
              <a:t>absolute</a:t>
            </a:r>
            <a:r>
              <a:rPr kumimoji="0" lang="en-US" altLang="en-US" sz="2400" b="0" i="0" u="none" strike="noStrike" cap="none" normalizeH="0" baseline="0" dirty="0">
                <a:ln>
                  <a:noFill/>
                </a:ln>
                <a:solidFill>
                  <a:schemeClr val="tx1"/>
                </a:solidFill>
                <a:effectLst/>
              </a:rPr>
              <a:t>, </a:t>
            </a:r>
            <a:r>
              <a:rPr kumimoji="0" lang="en-US" altLang="en-US" sz="2400" b="0" i="0" u="none" strike="noStrike" cap="none" normalizeH="0" baseline="0" dirty="0">
                <a:ln>
                  <a:noFill/>
                </a:ln>
                <a:solidFill>
                  <a:schemeClr val="tx1"/>
                </a:solidFill>
                <a:effectLst/>
                <a:latin typeface="Arial Unicode MS"/>
              </a:rPr>
              <a:t>fixed</a:t>
            </a:r>
            <a:r>
              <a:rPr kumimoji="0" lang="en-US" altLang="en-US" sz="2400" b="0" i="0" u="none" strike="noStrike" cap="none" normalizeH="0" baseline="0" dirty="0">
                <a:ln>
                  <a:noFill/>
                </a:ln>
                <a:solidFill>
                  <a:schemeClr val="tx1"/>
                </a:solidFill>
                <a:effectLst/>
              </a:rPr>
              <a:t>, or </a:t>
            </a:r>
            <a:r>
              <a:rPr kumimoji="0" lang="en-US" altLang="en-US" sz="2400" b="0" i="0" u="none" strike="noStrike" cap="none" normalizeH="0" baseline="0" dirty="0">
                <a:ln>
                  <a:noFill/>
                </a:ln>
                <a:solidFill>
                  <a:schemeClr val="tx1"/>
                </a:solidFill>
                <a:effectLst/>
                <a:latin typeface="Arial Unicode MS"/>
              </a:rPr>
              <a:t>sticky</a:t>
            </a:r>
            <a:r>
              <a:rPr kumimoji="0" lang="en-US" altLang="en-US" sz="2400" b="0" i="0" u="none" strike="noStrike" cap="none" normalizeH="0" baseline="0" dirty="0">
                <a:ln>
                  <a:noFill/>
                </a:ln>
                <a:solidFill>
                  <a:schemeClr val="tx1"/>
                </a:solidFill>
                <a:effectLst/>
              </a:rPr>
              <a:t>.</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pic>
        <p:nvPicPr>
          <p:cNvPr id="9" name="Picture 8">
            <a:extLst>
              <a:ext uri="{FF2B5EF4-FFF2-40B4-BE49-F238E27FC236}">
                <a16:creationId xmlns:a16="http://schemas.microsoft.com/office/drawing/2014/main" id="{21E217D2-34B6-5920-1069-76BCB3CDF8EF}"/>
              </a:ext>
            </a:extLst>
          </p:cNvPr>
          <p:cNvPicPr>
            <a:picLocks noChangeAspect="1"/>
          </p:cNvPicPr>
          <p:nvPr/>
        </p:nvPicPr>
        <p:blipFill>
          <a:blip r:embed="rId2"/>
          <a:stretch>
            <a:fillRect/>
          </a:stretch>
        </p:blipFill>
        <p:spPr>
          <a:xfrm>
            <a:off x="217170" y="214787"/>
            <a:ext cx="5130205" cy="6428425"/>
          </a:xfrm>
          <a:prstGeom prst="rect">
            <a:avLst/>
          </a:prstGeom>
        </p:spPr>
      </p:pic>
      <p:pic>
        <p:nvPicPr>
          <p:cNvPr id="11" name="Picture 10">
            <a:extLst>
              <a:ext uri="{FF2B5EF4-FFF2-40B4-BE49-F238E27FC236}">
                <a16:creationId xmlns:a16="http://schemas.microsoft.com/office/drawing/2014/main" id="{83F425E2-A61F-D9C3-9648-C7120353149A}"/>
              </a:ext>
            </a:extLst>
          </p:cNvPr>
          <p:cNvPicPr>
            <a:picLocks noChangeAspect="1"/>
          </p:cNvPicPr>
          <p:nvPr/>
        </p:nvPicPr>
        <p:blipFill>
          <a:blip r:embed="rId3"/>
          <a:stretch>
            <a:fillRect/>
          </a:stretch>
        </p:blipFill>
        <p:spPr>
          <a:xfrm>
            <a:off x="3749040" y="2212778"/>
            <a:ext cx="8305800" cy="1216222"/>
          </a:xfrm>
          <a:prstGeom prst="rect">
            <a:avLst/>
          </a:prstGeom>
        </p:spPr>
      </p:pic>
    </p:spTree>
    <p:extLst>
      <p:ext uri="{BB962C8B-B14F-4D97-AF65-F5344CB8AC3E}">
        <p14:creationId xmlns:p14="http://schemas.microsoft.com/office/powerpoint/2010/main" val="41013279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E6FB9D8-A55D-B433-96B3-324B5B1F07FB}"/>
              </a:ext>
            </a:extLst>
          </p:cNvPr>
          <p:cNvSpPr txBox="1"/>
          <p:nvPr/>
        </p:nvSpPr>
        <p:spPr>
          <a:xfrm>
            <a:off x="5289907" y="282625"/>
            <a:ext cx="6097904" cy="3662541"/>
          </a:xfrm>
          <a:prstGeom prst="rect">
            <a:avLst/>
          </a:prstGeom>
          <a:noFill/>
        </p:spPr>
        <p:txBody>
          <a:bodyPr wrap="square">
            <a:spAutoFit/>
          </a:bodyPr>
          <a:lstStyle/>
          <a:p>
            <a:r>
              <a:rPr lang="en-US" sz="3200" b="1" dirty="0"/>
              <a:t>Multicolumn Layout</a:t>
            </a:r>
          </a:p>
          <a:p>
            <a:endParaRPr lang="en-US" sz="3200" b="1" dirty="0"/>
          </a:p>
          <a:p>
            <a:pPr algn="just"/>
            <a:r>
              <a:rPr lang="en-US" sz="2400" dirty="0"/>
              <a:t>A </a:t>
            </a:r>
            <a:r>
              <a:rPr lang="en-US" sz="2400" b="1" dirty="0"/>
              <a:t>multi-column layout</a:t>
            </a:r>
            <a:r>
              <a:rPr lang="en-US" sz="2400" dirty="0"/>
              <a:t> is a web design technique used to display content in multiple vertical columns, like how text is arranged in newspapers or magazines. It allows for better readability and efficient use of horizontal space, especially for text-heavy content.</a:t>
            </a:r>
          </a:p>
        </p:txBody>
      </p:sp>
      <p:pic>
        <p:nvPicPr>
          <p:cNvPr id="7" name="Picture 6">
            <a:extLst>
              <a:ext uri="{FF2B5EF4-FFF2-40B4-BE49-F238E27FC236}">
                <a16:creationId xmlns:a16="http://schemas.microsoft.com/office/drawing/2014/main" id="{05267305-0EE8-F616-7ACC-C512354CB060}"/>
              </a:ext>
            </a:extLst>
          </p:cNvPr>
          <p:cNvPicPr>
            <a:picLocks noChangeAspect="1"/>
          </p:cNvPicPr>
          <p:nvPr/>
        </p:nvPicPr>
        <p:blipFill>
          <a:blip r:embed="rId2"/>
          <a:stretch>
            <a:fillRect/>
          </a:stretch>
        </p:blipFill>
        <p:spPr>
          <a:xfrm>
            <a:off x="4645738" y="4638917"/>
            <a:ext cx="7386242" cy="916063"/>
          </a:xfrm>
          <a:prstGeom prst="rect">
            <a:avLst/>
          </a:prstGeom>
        </p:spPr>
      </p:pic>
      <p:pic>
        <p:nvPicPr>
          <p:cNvPr id="9" name="Picture 8">
            <a:extLst>
              <a:ext uri="{FF2B5EF4-FFF2-40B4-BE49-F238E27FC236}">
                <a16:creationId xmlns:a16="http://schemas.microsoft.com/office/drawing/2014/main" id="{EDE0BC8C-E358-8160-2C57-7D630899B94F}"/>
              </a:ext>
            </a:extLst>
          </p:cNvPr>
          <p:cNvPicPr>
            <a:picLocks noChangeAspect="1"/>
          </p:cNvPicPr>
          <p:nvPr/>
        </p:nvPicPr>
        <p:blipFill>
          <a:blip r:embed="rId3"/>
          <a:stretch>
            <a:fillRect/>
          </a:stretch>
        </p:blipFill>
        <p:spPr>
          <a:xfrm>
            <a:off x="416994" y="454075"/>
            <a:ext cx="3743526" cy="6036746"/>
          </a:xfrm>
          <a:prstGeom prst="rect">
            <a:avLst/>
          </a:prstGeom>
        </p:spPr>
      </p:pic>
    </p:spTree>
    <p:extLst>
      <p:ext uri="{BB962C8B-B14F-4D97-AF65-F5344CB8AC3E}">
        <p14:creationId xmlns:p14="http://schemas.microsoft.com/office/powerpoint/2010/main" val="1125217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AC726441-85C0-562A-0C48-9493436DA35E}"/>
              </a:ext>
            </a:extLst>
          </p:cNvPr>
          <p:cNvSpPr>
            <a:spLocks noChangeArrowheads="1"/>
          </p:cNvSpPr>
          <p:nvPr/>
        </p:nvSpPr>
        <p:spPr bwMode="auto">
          <a:xfrm>
            <a:off x="7589520" y="812899"/>
            <a:ext cx="3874770" cy="21852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1" i="0" u="none" strike="noStrike" cap="none" normalizeH="0" baseline="0" dirty="0">
                <a:ln>
                  <a:noFill/>
                </a:ln>
                <a:solidFill>
                  <a:schemeClr val="tx1"/>
                </a:solidFill>
                <a:effectLst/>
                <a:latin typeface="Arial" panose="020B0604020202020204" pitchFamily="34" charset="0"/>
              </a:rPr>
              <a:t>Table Layout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2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panose="020B0604020202020204" pitchFamily="34" charset="0"/>
              </a:rPr>
              <a:t>Table layouts use </a:t>
            </a:r>
            <a:r>
              <a:rPr kumimoji="0" lang="en-US" altLang="en-US" sz="2400" b="0" i="0" u="none" strike="noStrike" cap="none" normalizeH="0" baseline="0" dirty="0">
                <a:ln>
                  <a:noFill/>
                </a:ln>
                <a:solidFill>
                  <a:schemeClr val="tx1"/>
                </a:solidFill>
                <a:effectLst/>
                <a:latin typeface="Arial Unicode MS"/>
              </a:rPr>
              <a:t>&lt;table&gt;</a:t>
            </a:r>
            <a:r>
              <a:rPr kumimoji="0" lang="en-US" altLang="en-US" sz="2400" b="0" i="0" u="none" strike="noStrike" cap="none" normalizeH="0" baseline="0" dirty="0">
                <a:ln>
                  <a:noFill/>
                </a:ln>
                <a:solidFill>
                  <a:schemeClr val="tx1"/>
                </a:solidFill>
                <a:effectLst/>
              </a:rPr>
              <a:t> elements or </a:t>
            </a:r>
            <a:r>
              <a:rPr kumimoji="0" lang="en-US" altLang="en-US" sz="2400" b="0" i="0" u="none" strike="noStrike" cap="none" normalizeH="0" baseline="0" dirty="0">
                <a:ln>
                  <a:noFill/>
                </a:ln>
                <a:solidFill>
                  <a:schemeClr val="tx1"/>
                </a:solidFill>
                <a:effectLst/>
                <a:latin typeface="Arial Unicode MS"/>
              </a:rPr>
              <a:t>display: table</a:t>
            </a:r>
            <a:r>
              <a:rPr kumimoji="0" lang="en-US" altLang="en-US" sz="2400" b="0" i="0" u="none" strike="noStrike" cap="none" normalizeH="0" baseline="0" dirty="0">
                <a:ln>
                  <a:noFill/>
                </a:ln>
                <a:solidFill>
                  <a:schemeClr val="tx1"/>
                </a:solidFill>
                <a:effectLst/>
              </a:rPr>
              <a:t> for grid-like content.</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pic>
        <p:nvPicPr>
          <p:cNvPr id="6" name="Picture 5">
            <a:extLst>
              <a:ext uri="{FF2B5EF4-FFF2-40B4-BE49-F238E27FC236}">
                <a16:creationId xmlns:a16="http://schemas.microsoft.com/office/drawing/2014/main" id="{BBC73AE1-7F71-BF20-0DC2-AE66E920F22F}"/>
              </a:ext>
            </a:extLst>
          </p:cNvPr>
          <p:cNvPicPr>
            <a:picLocks noChangeAspect="1"/>
          </p:cNvPicPr>
          <p:nvPr/>
        </p:nvPicPr>
        <p:blipFill>
          <a:blip r:embed="rId2"/>
          <a:stretch>
            <a:fillRect/>
          </a:stretch>
        </p:blipFill>
        <p:spPr>
          <a:xfrm>
            <a:off x="192766" y="41311"/>
            <a:ext cx="7510409" cy="4942170"/>
          </a:xfrm>
          <a:prstGeom prst="rect">
            <a:avLst/>
          </a:prstGeom>
        </p:spPr>
      </p:pic>
      <p:pic>
        <p:nvPicPr>
          <p:cNvPr id="8" name="Picture 7">
            <a:extLst>
              <a:ext uri="{FF2B5EF4-FFF2-40B4-BE49-F238E27FC236}">
                <a16:creationId xmlns:a16="http://schemas.microsoft.com/office/drawing/2014/main" id="{420F5F64-5256-F93E-76E6-FCE997EF250C}"/>
              </a:ext>
            </a:extLst>
          </p:cNvPr>
          <p:cNvPicPr>
            <a:picLocks noChangeAspect="1"/>
          </p:cNvPicPr>
          <p:nvPr/>
        </p:nvPicPr>
        <p:blipFill>
          <a:blip r:embed="rId3"/>
          <a:stretch>
            <a:fillRect/>
          </a:stretch>
        </p:blipFill>
        <p:spPr>
          <a:xfrm>
            <a:off x="2754630" y="3859888"/>
            <a:ext cx="9108507" cy="1419939"/>
          </a:xfrm>
          <a:prstGeom prst="rect">
            <a:avLst/>
          </a:prstGeom>
        </p:spPr>
      </p:pic>
    </p:spTree>
    <p:extLst>
      <p:ext uri="{BB962C8B-B14F-4D97-AF65-F5344CB8AC3E}">
        <p14:creationId xmlns:p14="http://schemas.microsoft.com/office/powerpoint/2010/main" val="290293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1298</TotalTime>
  <Words>236</Words>
  <Application>Microsoft Office PowerPoint</Application>
  <PresentationFormat>Widescreen</PresentationFormat>
  <Paragraphs>32</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Aptos</vt:lpstr>
      <vt:lpstr>Aptos Display</vt:lpstr>
      <vt:lpstr>Arial</vt:lpstr>
      <vt:lpstr>Arial Unicode MS</vt:lpstr>
      <vt:lpstr>Times New Roman</vt:lpstr>
      <vt:lpstr>Office Theme</vt:lpstr>
      <vt:lpstr>CSS Layouts </vt:lpstr>
      <vt:lpstr>The most used CSS layout techniques are</vt:lpstr>
      <vt:lpstr>Normal Flow Layout</vt:lpstr>
      <vt:lpstr>  Float Layout  Float is used to position elements to the left or right of their container.</vt:lpstr>
      <vt:lpstr>     Flexbox Layout  Flexbox is ideal for designing responsive and flexible layouts.</vt:lpstr>
      <vt:lpstr>Grid Layout  Grid layout is perfect for  creating two-dimensional layouts.</vt:lpstr>
      <vt:lpstr>PowerPoint Presentation</vt:lpstr>
      <vt:lpstr>PowerPoint Presentation</vt:lpstr>
      <vt:lpstr>PowerPoint Presentation</vt:lpstr>
      <vt:lpstr>PowerPoint Presentation</vt:lpstr>
      <vt:lpstr>Grid Examples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Dr. Pavan Kumar Pagadala</dc:creator>
  <cp:lastModifiedBy>Dr. Pavan Kumar Pagadala</cp:lastModifiedBy>
  <cp:revision>14</cp:revision>
  <dcterms:created xsi:type="dcterms:W3CDTF">2025-01-09T05:28:01Z</dcterms:created>
  <dcterms:modified xsi:type="dcterms:W3CDTF">2025-01-10T03:15:46Z</dcterms:modified>
</cp:coreProperties>
</file>