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4" r:id="rId7"/>
    <p:sldId id="265" r:id="rId8"/>
    <p:sldId id="262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7BB968-51DE-43F2-989B-7FA361601E5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A7F9197-56D8-4C76-BC43-227CFE608C78}">
      <dgm:prSet/>
      <dgm:spPr/>
      <dgm:t>
        <a:bodyPr/>
        <a:lstStyle/>
        <a:p>
          <a:r>
            <a:rPr lang="en-US"/>
            <a:t>TypeScript is a syntactic superset of JavaScript which adds static typing..</a:t>
          </a:r>
        </a:p>
      </dgm:t>
    </dgm:pt>
    <dgm:pt modelId="{9F44C47B-1E8C-455B-8D69-BCD6FB353BF9}" type="parTrans" cxnId="{6B72C11F-41D5-43C0-BD12-E845C253FBD4}">
      <dgm:prSet/>
      <dgm:spPr/>
      <dgm:t>
        <a:bodyPr/>
        <a:lstStyle/>
        <a:p>
          <a:endParaRPr lang="en-US"/>
        </a:p>
      </dgm:t>
    </dgm:pt>
    <dgm:pt modelId="{A039A86D-8BE0-403D-8A4A-BC9919BC0885}" type="sibTrans" cxnId="{6B72C11F-41D5-43C0-BD12-E845C253FBD4}">
      <dgm:prSet/>
      <dgm:spPr/>
      <dgm:t>
        <a:bodyPr/>
        <a:lstStyle/>
        <a:p>
          <a:endParaRPr lang="en-US"/>
        </a:p>
      </dgm:t>
    </dgm:pt>
    <dgm:pt modelId="{1EAE2F02-33F8-449F-88D8-FC06323FF7B4}">
      <dgm:prSet/>
      <dgm:spPr/>
      <dgm:t>
        <a:bodyPr/>
        <a:lstStyle/>
        <a:p>
          <a:r>
            <a:rPr lang="en-US"/>
            <a:t>JavaScript is a loosely typed language. It can be difficult to understand what types of data are being passed around in JavaScript.</a:t>
          </a:r>
        </a:p>
      </dgm:t>
    </dgm:pt>
    <dgm:pt modelId="{6CB0C391-8468-4CBA-A13D-2E5375CBC354}" type="parTrans" cxnId="{064F937A-B848-43A4-B184-9DD312A9EFEA}">
      <dgm:prSet/>
      <dgm:spPr/>
      <dgm:t>
        <a:bodyPr/>
        <a:lstStyle/>
        <a:p>
          <a:endParaRPr lang="en-US"/>
        </a:p>
      </dgm:t>
    </dgm:pt>
    <dgm:pt modelId="{0C46F7B6-E653-43F2-9E3F-FECD5EEACAF9}" type="sibTrans" cxnId="{064F937A-B848-43A4-B184-9DD312A9EFEA}">
      <dgm:prSet/>
      <dgm:spPr/>
      <dgm:t>
        <a:bodyPr/>
        <a:lstStyle/>
        <a:p>
          <a:endParaRPr lang="en-US"/>
        </a:p>
      </dgm:t>
    </dgm:pt>
    <dgm:pt modelId="{7CA772A3-DC6D-4438-AF69-0467E80D0E28}">
      <dgm:prSet/>
      <dgm:spPr/>
      <dgm:t>
        <a:bodyPr/>
        <a:lstStyle/>
        <a:p>
          <a:r>
            <a:rPr lang="en-US"/>
            <a:t>TypeScript uses compile time type checking. Which means it checks if the specified types match before running the code, not while running the code.</a:t>
          </a:r>
        </a:p>
      </dgm:t>
    </dgm:pt>
    <dgm:pt modelId="{B8283859-D296-40FE-9D52-923EB8E8750C}" type="parTrans" cxnId="{32EE3B48-708C-4BDA-9A1C-08E0A59141EC}">
      <dgm:prSet/>
      <dgm:spPr/>
      <dgm:t>
        <a:bodyPr/>
        <a:lstStyle/>
        <a:p>
          <a:endParaRPr lang="en-US"/>
        </a:p>
      </dgm:t>
    </dgm:pt>
    <dgm:pt modelId="{2C2EC282-81B6-49C9-BCA3-F08664BB0E16}" type="sibTrans" cxnId="{32EE3B48-708C-4BDA-9A1C-08E0A59141EC}">
      <dgm:prSet/>
      <dgm:spPr/>
      <dgm:t>
        <a:bodyPr/>
        <a:lstStyle/>
        <a:p>
          <a:endParaRPr lang="en-US"/>
        </a:p>
      </dgm:t>
    </dgm:pt>
    <dgm:pt modelId="{62CC6301-C3B1-4E16-B990-DF3620359DA9}">
      <dgm:prSet/>
      <dgm:spPr/>
      <dgm:t>
        <a:bodyPr/>
        <a:lstStyle/>
        <a:p>
          <a:r>
            <a:rPr lang="en-IN" dirty="0" err="1"/>
            <a:t>npm</a:t>
          </a:r>
          <a:r>
            <a:rPr lang="en-IN" dirty="0"/>
            <a:t> install typescript	</a:t>
          </a:r>
        </a:p>
        <a:p>
          <a:r>
            <a:rPr lang="en-US" dirty="0" err="1"/>
            <a:t>npx</a:t>
          </a:r>
          <a:r>
            <a:rPr lang="en-US" dirty="0"/>
            <a:t> </a:t>
          </a:r>
          <a:r>
            <a:rPr lang="en-US" dirty="0" err="1"/>
            <a:t>tsc</a:t>
          </a:r>
          <a:r>
            <a:rPr lang="en-US" dirty="0"/>
            <a:t>	</a:t>
          </a:r>
        </a:p>
        <a:p>
          <a:r>
            <a:rPr lang="en-US" dirty="0" err="1"/>
            <a:t>npx</a:t>
          </a:r>
          <a:r>
            <a:rPr lang="en-US" dirty="0"/>
            <a:t> </a:t>
          </a:r>
          <a:r>
            <a:rPr lang="en-US" dirty="0" err="1"/>
            <a:t>tsc</a:t>
          </a:r>
          <a:r>
            <a:rPr lang="en-US" dirty="0"/>
            <a:t> –</a:t>
          </a:r>
          <a:r>
            <a:rPr lang="en-US" dirty="0" err="1"/>
            <a:t>init</a:t>
          </a:r>
          <a:r>
            <a:rPr lang="en-US" dirty="0"/>
            <a:t>	 	</a:t>
          </a:r>
        </a:p>
      </dgm:t>
    </dgm:pt>
    <dgm:pt modelId="{63BA11B9-5C5E-4959-BB0B-B8B02EF6FD89}" type="parTrans" cxnId="{7F170225-37A2-462B-80C7-835F02190DB8}">
      <dgm:prSet/>
      <dgm:spPr/>
      <dgm:t>
        <a:bodyPr/>
        <a:lstStyle/>
        <a:p>
          <a:endParaRPr lang="en-US"/>
        </a:p>
      </dgm:t>
    </dgm:pt>
    <dgm:pt modelId="{D896F1FF-9734-4F72-9D94-AB0C35F16649}" type="sibTrans" cxnId="{7F170225-37A2-462B-80C7-835F02190DB8}">
      <dgm:prSet/>
      <dgm:spPr/>
      <dgm:t>
        <a:bodyPr/>
        <a:lstStyle/>
        <a:p>
          <a:endParaRPr lang="en-US"/>
        </a:p>
      </dgm:t>
    </dgm:pt>
    <dgm:pt modelId="{DE59515B-7BF7-4747-83D9-0244412BB468}" type="pres">
      <dgm:prSet presAssocID="{627BB968-51DE-43F2-989B-7FA361601E54}" presName="root" presStyleCnt="0">
        <dgm:presLayoutVars>
          <dgm:dir/>
          <dgm:resizeHandles val="exact"/>
        </dgm:presLayoutVars>
      </dgm:prSet>
      <dgm:spPr/>
    </dgm:pt>
    <dgm:pt modelId="{D7A598B2-04D5-4FF8-86A7-9DF6516E6AF0}" type="pres">
      <dgm:prSet presAssocID="{627BB968-51DE-43F2-989B-7FA361601E54}" presName="container" presStyleCnt="0">
        <dgm:presLayoutVars>
          <dgm:dir/>
          <dgm:resizeHandles val="exact"/>
        </dgm:presLayoutVars>
      </dgm:prSet>
      <dgm:spPr/>
    </dgm:pt>
    <dgm:pt modelId="{543FE323-479C-4720-B209-DF64509274CC}" type="pres">
      <dgm:prSet presAssocID="{DA7F9197-56D8-4C76-BC43-227CFE608C78}" presName="compNode" presStyleCnt="0"/>
      <dgm:spPr/>
    </dgm:pt>
    <dgm:pt modelId="{25D0563D-5F15-4820-A5FF-25E5F5ADA720}" type="pres">
      <dgm:prSet presAssocID="{DA7F9197-56D8-4C76-BC43-227CFE608C78}" presName="iconBgRect" presStyleLbl="bgShp" presStyleIdx="0" presStyleCnt="4"/>
      <dgm:spPr/>
    </dgm:pt>
    <dgm:pt modelId="{437ACF8F-411D-424C-B9F8-9F1065134A3E}" type="pres">
      <dgm:prSet presAssocID="{DA7F9197-56D8-4C76-BC43-227CFE608C7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B29A600-867E-4587-A769-C2C51272D8B4}" type="pres">
      <dgm:prSet presAssocID="{DA7F9197-56D8-4C76-BC43-227CFE608C78}" presName="spaceRect" presStyleCnt="0"/>
      <dgm:spPr/>
    </dgm:pt>
    <dgm:pt modelId="{FB852FD0-686F-410D-9D93-1C50EE9612D3}" type="pres">
      <dgm:prSet presAssocID="{DA7F9197-56D8-4C76-BC43-227CFE608C78}" presName="textRect" presStyleLbl="revTx" presStyleIdx="0" presStyleCnt="4">
        <dgm:presLayoutVars>
          <dgm:chMax val="1"/>
          <dgm:chPref val="1"/>
        </dgm:presLayoutVars>
      </dgm:prSet>
      <dgm:spPr/>
    </dgm:pt>
    <dgm:pt modelId="{D9F177E5-4521-4A4C-AF2B-4B99F97F53D8}" type="pres">
      <dgm:prSet presAssocID="{A039A86D-8BE0-403D-8A4A-BC9919BC0885}" presName="sibTrans" presStyleLbl="sibTrans2D1" presStyleIdx="0" presStyleCnt="0"/>
      <dgm:spPr/>
    </dgm:pt>
    <dgm:pt modelId="{6C7F96D9-14C6-4CE9-878C-77CDEC5C49C7}" type="pres">
      <dgm:prSet presAssocID="{1EAE2F02-33F8-449F-88D8-FC06323FF7B4}" presName="compNode" presStyleCnt="0"/>
      <dgm:spPr/>
    </dgm:pt>
    <dgm:pt modelId="{F2169E83-20BD-418F-A49A-225192B2B52A}" type="pres">
      <dgm:prSet presAssocID="{1EAE2F02-33F8-449F-88D8-FC06323FF7B4}" presName="iconBgRect" presStyleLbl="bgShp" presStyleIdx="1" presStyleCnt="4"/>
      <dgm:spPr/>
    </dgm:pt>
    <dgm:pt modelId="{6F2A2297-AB49-4457-AE78-B11127A90AD4}" type="pres">
      <dgm:prSet presAssocID="{1EAE2F02-33F8-449F-88D8-FC06323FF7B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8E780FD-0D23-4EB4-9E85-70F6AA283F20}" type="pres">
      <dgm:prSet presAssocID="{1EAE2F02-33F8-449F-88D8-FC06323FF7B4}" presName="spaceRect" presStyleCnt="0"/>
      <dgm:spPr/>
    </dgm:pt>
    <dgm:pt modelId="{50612D5A-C7E6-4898-97CF-DA3FEED423D5}" type="pres">
      <dgm:prSet presAssocID="{1EAE2F02-33F8-449F-88D8-FC06323FF7B4}" presName="textRect" presStyleLbl="revTx" presStyleIdx="1" presStyleCnt="4">
        <dgm:presLayoutVars>
          <dgm:chMax val="1"/>
          <dgm:chPref val="1"/>
        </dgm:presLayoutVars>
      </dgm:prSet>
      <dgm:spPr/>
    </dgm:pt>
    <dgm:pt modelId="{84362947-E13A-4425-A17E-489FD35C8394}" type="pres">
      <dgm:prSet presAssocID="{0C46F7B6-E653-43F2-9E3F-FECD5EEACAF9}" presName="sibTrans" presStyleLbl="sibTrans2D1" presStyleIdx="0" presStyleCnt="0"/>
      <dgm:spPr/>
    </dgm:pt>
    <dgm:pt modelId="{237D843A-E6D6-42F7-8128-E68D21BE903E}" type="pres">
      <dgm:prSet presAssocID="{7CA772A3-DC6D-4438-AF69-0467E80D0E28}" presName="compNode" presStyleCnt="0"/>
      <dgm:spPr/>
    </dgm:pt>
    <dgm:pt modelId="{17F16832-65EE-4390-AB43-0F6E11897462}" type="pres">
      <dgm:prSet presAssocID="{7CA772A3-DC6D-4438-AF69-0467E80D0E28}" presName="iconBgRect" presStyleLbl="bgShp" presStyleIdx="2" presStyleCnt="4"/>
      <dgm:spPr/>
    </dgm:pt>
    <dgm:pt modelId="{F276FCEA-A88A-49C1-BF80-AF6338BA49A5}" type="pres">
      <dgm:prSet presAssocID="{7CA772A3-DC6D-4438-AF69-0467E80D0E2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FE58B6B-FAA2-42DB-8CA1-C90B564A5B46}" type="pres">
      <dgm:prSet presAssocID="{7CA772A3-DC6D-4438-AF69-0467E80D0E28}" presName="spaceRect" presStyleCnt="0"/>
      <dgm:spPr/>
    </dgm:pt>
    <dgm:pt modelId="{8EA32361-1972-486B-92DF-4CC843BCFEF1}" type="pres">
      <dgm:prSet presAssocID="{7CA772A3-DC6D-4438-AF69-0467E80D0E28}" presName="textRect" presStyleLbl="revTx" presStyleIdx="2" presStyleCnt="4">
        <dgm:presLayoutVars>
          <dgm:chMax val="1"/>
          <dgm:chPref val="1"/>
        </dgm:presLayoutVars>
      </dgm:prSet>
      <dgm:spPr/>
    </dgm:pt>
    <dgm:pt modelId="{4B69F6BB-450D-4636-84E4-1B818DD33E11}" type="pres">
      <dgm:prSet presAssocID="{2C2EC282-81B6-49C9-BCA3-F08664BB0E16}" presName="sibTrans" presStyleLbl="sibTrans2D1" presStyleIdx="0" presStyleCnt="0"/>
      <dgm:spPr/>
    </dgm:pt>
    <dgm:pt modelId="{DDB02321-BB0C-4502-957A-9A0228C95FF8}" type="pres">
      <dgm:prSet presAssocID="{62CC6301-C3B1-4E16-B990-DF3620359DA9}" presName="compNode" presStyleCnt="0"/>
      <dgm:spPr/>
    </dgm:pt>
    <dgm:pt modelId="{BA1BBDD6-5149-40F0-BF0B-73F68720EDE7}" type="pres">
      <dgm:prSet presAssocID="{62CC6301-C3B1-4E16-B990-DF3620359DA9}" presName="iconBgRect" presStyleLbl="bgShp" presStyleIdx="3" presStyleCnt="4"/>
      <dgm:spPr/>
    </dgm:pt>
    <dgm:pt modelId="{35291F7E-86AB-4A04-8BFD-CC65A1635CC4}" type="pres">
      <dgm:prSet presAssocID="{62CC6301-C3B1-4E16-B990-DF3620359DA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23D828F9-8296-416D-B39F-D146A8B8C712}" type="pres">
      <dgm:prSet presAssocID="{62CC6301-C3B1-4E16-B990-DF3620359DA9}" presName="spaceRect" presStyleCnt="0"/>
      <dgm:spPr/>
    </dgm:pt>
    <dgm:pt modelId="{3FDA5F78-8B66-4734-B28E-F995192B3377}" type="pres">
      <dgm:prSet presAssocID="{62CC6301-C3B1-4E16-B990-DF3620359DA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B72C11F-41D5-43C0-BD12-E845C253FBD4}" srcId="{627BB968-51DE-43F2-989B-7FA361601E54}" destId="{DA7F9197-56D8-4C76-BC43-227CFE608C78}" srcOrd="0" destOrd="0" parTransId="{9F44C47B-1E8C-455B-8D69-BCD6FB353BF9}" sibTransId="{A039A86D-8BE0-403D-8A4A-BC9919BC0885}"/>
    <dgm:cxn modelId="{7F170225-37A2-462B-80C7-835F02190DB8}" srcId="{627BB968-51DE-43F2-989B-7FA361601E54}" destId="{62CC6301-C3B1-4E16-B990-DF3620359DA9}" srcOrd="3" destOrd="0" parTransId="{63BA11B9-5C5E-4959-BB0B-B8B02EF6FD89}" sibTransId="{D896F1FF-9734-4F72-9D94-AB0C35F16649}"/>
    <dgm:cxn modelId="{3E717F29-B25C-4E8E-9A23-30DAEEFACCF3}" type="presOf" srcId="{2C2EC282-81B6-49C9-BCA3-F08664BB0E16}" destId="{4B69F6BB-450D-4636-84E4-1B818DD33E11}" srcOrd="0" destOrd="0" presId="urn:microsoft.com/office/officeart/2018/2/layout/IconCircleList"/>
    <dgm:cxn modelId="{32EE3B48-708C-4BDA-9A1C-08E0A59141EC}" srcId="{627BB968-51DE-43F2-989B-7FA361601E54}" destId="{7CA772A3-DC6D-4438-AF69-0467E80D0E28}" srcOrd="2" destOrd="0" parTransId="{B8283859-D296-40FE-9D52-923EB8E8750C}" sibTransId="{2C2EC282-81B6-49C9-BCA3-F08664BB0E16}"/>
    <dgm:cxn modelId="{22940F74-A6E3-41C7-AB94-A6EFD73FB36E}" type="presOf" srcId="{62CC6301-C3B1-4E16-B990-DF3620359DA9}" destId="{3FDA5F78-8B66-4734-B28E-F995192B3377}" srcOrd="0" destOrd="0" presId="urn:microsoft.com/office/officeart/2018/2/layout/IconCircleList"/>
    <dgm:cxn modelId="{064F937A-B848-43A4-B184-9DD312A9EFEA}" srcId="{627BB968-51DE-43F2-989B-7FA361601E54}" destId="{1EAE2F02-33F8-449F-88D8-FC06323FF7B4}" srcOrd="1" destOrd="0" parTransId="{6CB0C391-8468-4CBA-A13D-2E5375CBC354}" sibTransId="{0C46F7B6-E653-43F2-9E3F-FECD5EEACAF9}"/>
    <dgm:cxn modelId="{C44D63B6-6532-42A5-BA40-35C09D00083A}" type="presOf" srcId="{1EAE2F02-33F8-449F-88D8-FC06323FF7B4}" destId="{50612D5A-C7E6-4898-97CF-DA3FEED423D5}" srcOrd="0" destOrd="0" presId="urn:microsoft.com/office/officeart/2018/2/layout/IconCircleList"/>
    <dgm:cxn modelId="{2D0C08BC-8376-4E22-9E5F-2416D0387BFE}" type="presOf" srcId="{0C46F7B6-E653-43F2-9E3F-FECD5EEACAF9}" destId="{84362947-E13A-4425-A17E-489FD35C8394}" srcOrd="0" destOrd="0" presId="urn:microsoft.com/office/officeart/2018/2/layout/IconCircleList"/>
    <dgm:cxn modelId="{6CEB0DD2-783E-4C5A-8AA3-0E2F84E3D377}" type="presOf" srcId="{A039A86D-8BE0-403D-8A4A-BC9919BC0885}" destId="{D9F177E5-4521-4A4C-AF2B-4B99F97F53D8}" srcOrd="0" destOrd="0" presId="urn:microsoft.com/office/officeart/2018/2/layout/IconCircleList"/>
    <dgm:cxn modelId="{A2760BF1-00EC-4A0F-865D-878C3EBF4B2F}" type="presOf" srcId="{DA7F9197-56D8-4C76-BC43-227CFE608C78}" destId="{FB852FD0-686F-410D-9D93-1C50EE9612D3}" srcOrd="0" destOrd="0" presId="urn:microsoft.com/office/officeart/2018/2/layout/IconCircleList"/>
    <dgm:cxn modelId="{AD5260F5-A8C8-4010-A61C-19A3BD9059A0}" type="presOf" srcId="{627BB968-51DE-43F2-989B-7FA361601E54}" destId="{DE59515B-7BF7-4747-83D9-0244412BB468}" srcOrd="0" destOrd="0" presId="urn:microsoft.com/office/officeart/2018/2/layout/IconCircleList"/>
    <dgm:cxn modelId="{C88E46F9-1D8F-4D95-87C5-49F73F7C4FBA}" type="presOf" srcId="{7CA772A3-DC6D-4438-AF69-0467E80D0E28}" destId="{8EA32361-1972-486B-92DF-4CC843BCFEF1}" srcOrd="0" destOrd="0" presId="urn:microsoft.com/office/officeart/2018/2/layout/IconCircleList"/>
    <dgm:cxn modelId="{D9200D4D-53C5-483A-8D7F-F3FDEEF27A78}" type="presParOf" srcId="{DE59515B-7BF7-4747-83D9-0244412BB468}" destId="{D7A598B2-04D5-4FF8-86A7-9DF6516E6AF0}" srcOrd="0" destOrd="0" presId="urn:microsoft.com/office/officeart/2018/2/layout/IconCircleList"/>
    <dgm:cxn modelId="{5B60015C-BD25-4CF6-A4DC-067D0C7AEA51}" type="presParOf" srcId="{D7A598B2-04D5-4FF8-86A7-9DF6516E6AF0}" destId="{543FE323-479C-4720-B209-DF64509274CC}" srcOrd="0" destOrd="0" presId="urn:microsoft.com/office/officeart/2018/2/layout/IconCircleList"/>
    <dgm:cxn modelId="{ED07487B-B586-4016-8ED9-19BDCF1B1ED7}" type="presParOf" srcId="{543FE323-479C-4720-B209-DF64509274CC}" destId="{25D0563D-5F15-4820-A5FF-25E5F5ADA720}" srcOrd="0" destOrd="0" presId="urn:microsoft.com/office/officeart/2018/2/layout/IconCircleList"/>
    <dgm:cxn modelId="{092B17AE-EE4A-4B66-AE6A-24BF0108616E}" type="presParOf" srcId="{543FE323-479C-4720-B209-DF64509274CC}" destId="{437ACF8F-411D-424C-B9F8-9F1065134A3E}" srcOrd="1" destOrd="0" presId="urn:microsoft.com/office/officeart/2018/2/layout/IconCircleList"/>
    <dgm:cxn modelId="{FFBB4F3C-7AD7-4483-948A-529ABF9047E7}" type="presParOf" srcId="{543FE323-479C-4720-B209-DF64509274CC}" destId="{5B29A600-867E-4587-A769-C2C51272D8B4}" srcOrd="2" destOrd="0" presId="urn:microsoft.com/office/officeart/2018/2/layout/IconCircleList"/>
    <dgm:cxn modelId="{BE830DAD-9A61-4A87-84C3-72A88844C375}" type="presParOf" srcId="{543FE323-479C-4720-B209-DF64509274CC}" destId="{FB852FD0-686F-410D-9D93-1C50EE9612D3}" srcOrd="3" destOrd="0" presId="urn:microsoft.com/office/officeart/2018/2/layout/IconCircleList"/>
    <dgm:cxn modelId="{6CBB8FF6-8C7A-41F2-8AC4-BB25B65CDFF2}" type="presParOf" srcId="{D7A598B2-04D5-4FF8-86A7-9DF6516E6AF0}" destId="{D9F177E5-4521-4A4C-AF2B-4B99F97F53D8}" srcOrd="1" destOrd="0" presId="urn:microsoft.com/office/officeart/2018/2/layout/IconCircleList"/>
    <dgm:cxn modelId="{DD24A538-4E7D-4BB4-85FC-7FFEF614597E}" type="presParOf" srcId="{D7A598B2-04D5-4FF8-86A7-9DF6516E6AF0}" destId="{6C7F96D9-14C6-4CE9-878C-77CDEC5C49C7}" srcOrd="2" destOrd="0" presId="urn:microsoft.com/office/officeart/2018/2/layout/IconCircleList"/>
    <dgm:cxn modelId="{B2689610-FF4A-4DEA-9A60-FB69DEA818BE}" type="presParOf" srcId="{6C7F96D9-14C6-4CE9-878C-77CDEC5C49C7}" destId="{F2169E83-20BD-418F-A49A-225192B2B52A}" srcOrd="0" destOrd="0" presId="urn:microsoft.com/office/officeart/2018/2/layout/IconCircleList"/>
    <dgm:cxn modelId="{95C3D831-93CB-4F35-BDAA-99DCD9E4BDDF}" type="presParOf" srcId="{6C7F96D9-14C6-4CE9-878C-77CDEC5C49C7}" destId="{6F2A2297-AB49-4457-AE78-B11127A90AD4}" srcOrd="1" destOrd="0" presId="urn:microsoft.com/office/officeart/2018/2/layout/IconCircleList"/>
    <dgm:cxn modelId="{30493FA6-6B89-4ACF-B476-132621051312}" type="presParOf" srcId="{6C7F96D9-14C6-4CE9-878C-77CDEC5C49C7}" destId="{D8E780FD-0D23-4EB4-9E85-70F6AA283F20}" srcOrd="2" destOrd="0" presId="urn:microsoft.com/office/officeart/2018/2/layout/IconCircleList"/>
    <dgm:cxn modelId="{07FD8165-D570-4F7A-9D14-A069D1EDFAD4}" type="presParOf" srcId="{6C7F96D9-14C6-4CE9-878C-77CDEC5C49C7}" destId="{50612D5A-C7E6-4898-97CF-DA3FEED423D5}" srcOrd="3" destOrd="0" presId="urn:microsoft.com/office/officeart/2018/2/layout/IconCircleList"/>
    <dgm:cxn modelId="{B41CEABF-FDC9-4413-868D-0682DD7ECDC3}" type="presParOf" srcId="{D7A598B2-04D5-4FF8-86A7-9DF6516E6AF0}" destId="{84362947-E13A-4425-A17E-489FD35C8394}" srcOrd="3" destOrd="0" presId="urn:microsoft.com/office/officeart/2018/2/layout/IconCircleList"/>
    <dgm:cxn modelId="{080A6543-5252-4A09-A060-BE5227A3C889}" type="presParOf" srcId="{D7A598B2-04D5-4FF8-86A7-9DF6516E6AF0}" destId="{237D843A-E6D6-42F7-8128-E68D21BE903E}" srcOrd="4" destOrd="0" presId="urn:microsoft.com/office/officeart/2018/2/layout/IconCircleList"/>
    <dgm:cxn modelId="{A2254608-7618-472B-AD7A-6E1A9EBEEB4C}" type="presParOf" srcId="{237D843A-E6D6-42F7-8128-E68D21BE903E}" destId="{17F16832-65EE-4390-AB43-0F6E11897462}" srcOrd="0" destOrd="0" presId="urn:microsoft.com/office/officeart/2018/2/layout/IconCircleList"/>
    <dgm:cxn modelId="{A8520337-049A-4FD5-92CE-879EF5C5F29C}" type="presParOf" srcId="{237D843A-E6D6-42F7-8128-E68D21BE903E}" destId="{F276FCEA-A88A-49C1-BF80-AF6338BA49A5}" srcOrd="1" destOrd="0" presId="urn:microsoft.com/office/officeart/2018/2/layout/IconCircleList"/>
    <dgm:cxn modelId="{A5ED0D0C-ABA8-40C9-B6AE-C3491F96B8B8}" type="presParOf" srcId="{237D843A-E6D6-42F7-8128-E68D21BE903E}" destId="{FFE58B6B-FAA2-42DB-8CA1-C90B564A5B46}" srcOrd="2" destOrd="0" presId="urn:microsoft.com/office/officeart/2018/2/layout/IconCircleList"/>
    <dgm:cxn modelId="{D1F7AA3F-2B30-431C-9339-8CEE1C2587D0}" type="presParOf" srcId="{237D843A-E6D6-42F7-8128-E68D21BE903E}" destId="{8EA32361-1972-486B-92DF-4CC843BCFEF1}" srcOrd="3" destOrd="0" presId="urn:microsoft.com/office/officeart/2018/2/layout/IconCircleList"/>
    <dgm:cxn modelId="{6BF80D1C-7EC5-4DD9-BF5D-4E337FB8F333}" type="presParOf" srcId="{D7A598B2-04D5-4FF8-86A7-9DF6516E6AF0}" destId="{4B69F6BB-450D-4636-84E4-1B818DD33E11}" srcOrd="5" destOrd="0" presId="urn:microsoft.com/office/officeart/2018/2/layout/IconCircleList"/>
    <dgm:cxn modelId="{DF77C015-E88F-4602-ABC4-9B261EFF1387}" type="presParOf" srcId="{D7A598B2-04D5-4FF8-86A7-9DF6516E6AF0}" destId="{DDB02321-BB0C-4502-957A-9A0228C95FF8}" srcOrd="6" destOrd="0" presId="urn:microsoft.com/office/officeart/2018/2/layout/IconCircleList"/>
    <dgm:cxn modelId="{702032FB-A2E9-414A-AF21-44B78E6B388B}" type="presParOf" srcId="{DDB02321-BB0C-4502-957A-9A0228C95FF8}" destId="{BA1BBDD6-5149-40F0-BF0B-73F68720EDE7}" srcOrd="0" destOrd="0" presId="urn:microsoft.com/office/officeart/2018/2/layout/IconCircleList"/>
    <dgm:cxn modelId="{25525E41-9E67-4D58-B8C8-9BFC7590987B}" type="presParOf" srcId="{DDB02321-BB0C-4502-957A-9A0228C95FF8}" destId="{35291F7E-86AB-4A04-8BFD-CC65A1635CC4}" srcOrd="1" destOrd="0" presId="urn:microsoft.com/office/officeart/2018/2/layout/IconCircleList"/>
    <dgm:cxn modelId="{9E18CCC9-0144-44A4-BC77-E3CFB9ECF29E}" type="presParOf" srcId="{DDB02321-BB0C-4502-957A-9A0228C95FF8}" destId="{23D828F9-8296-416D-B39F-D146A8B8C712}" srcOrd="2" destOrd="0" presId="urn:microsoft.com/office/officeart/2018/2/layout/IconCircleList"/>
    <dgm:cxn modelId="{F0175D4F-0F8B-4446-A1BC-452478140375}" type="presParOf" srcId="{DDB02321-BB0C-4502-957A-9A0228C95FF8}" destId="{3FDA5F78-8B66-4734-B28E-F995192B337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BC7132-422D-482B-B964-9C8293912E0A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17A223E-CAC4-4562-A6DC-7F7231D7CA8B}">
      <dgm:prSet/>
      <dgm:spPr/>
      <dgm:t>
        <a:bodyPr/>
        <a:lstStyle/>
        <a:p>
          <a:r>
            <a:rPr lang="en-US"/>
            <a:t>You write code in .ts files (TypeScript files).</a:t>
          </a:r>
        </a:p>
      </dgm:t>
    </dgm:pt>
    <dgm:pt modelId="{8462DA06-A0BF-4F1B-BA6E-9179488EF8F3}" type="parTrans" cxnId="{341FF6E7-994F-4182-9E8E-0194BFE4DF03}">
      <dgm:prSet/>
      <dgm:spPr/>
      <dgm:t>
        <a:bodyPr/>
        <a:lstStyle/>
        <a:p>
          <a:endParaRPr lang="en-US"/>
        </a:p>
      </dgm:t>
    </dgm:pt>
    <dgm:pt modelId="{B0398A75-79D5-4FD4-B9CA-CAF4E510A8EA}" type="sibTrans" cxnId="{341FF6E7-994F-4182-9E8E-0194BFE4DF03}">
      <dgm:prSet/>
      <dgm:spPr/>
      <dgm:t>
        <a:bodyPr/>
        <a:lstStyle/>
        <a:p>
          <a:endParaRPr lang="en-US"/>
        </a:p>
      </dgm:t>
    </dgm:pt>
    <dgm:pt modelId="{00693D1A-B7E0-4C66-8E49-479AA6330E5C}">
      <dgm:prSet/>
      <dgm:spPr/>
      <dgm:t>
        <a:bodyPr/>
        <a:lstStyle/>
        <a:p>
          <a:r>
            <a:rPr lang="en-US"/>
            <a:t>TypeScript is compiled to JavaScript using the tsc command.</a:t>
          </a:r>
        </a:p>
      </dgm:t>
    </dgm:pt>
    <dgm:pt modelId="{ADB40894-A9BE-4CBB-8FF5-F327F765754C}" type="parTrans" cxnId="{13547C8E-13F9-489E-AE7F-63667E91FCC7}">
      <dgm:prSet/>
      <dgm:spPr/>
      <dgm:t>
        <a:bodyPr/>
        <a:lstStyle/>
        <a:p>
          <a:endParaRPr lang="en-US"/>
        </a:p>
      </dgm:t>
    </dgm:pt>
    <dgm:pt modelId="{442D817A-450B-49AC-9FA2-83CBC3251281}" type="sibTrans" cxnId="{13547C8E-13F9-489E-AE7F-63667E91FCC7}">
      <dgm:prSet/>
      <dgm:spPr/>
      <dgm:t>
        <a:bodyPr/>
        <a:lstStyle/>
        <a:p>
          <a:endParaRPr lang="en-US"/>
        </a:p>
      </dgm:t>
    </dgm:pt>
    <dgm:pt modelId="{BB259FB6-4EFC-40E1-8E23-161FA3059FE6}">
      <dgm:prSet/>
      <dgm:spPr/>
      <dgm:t>
        <a:bodyPr/>
        <a:lstStyle/>
        <a:p>
          <a:r>
            <a:rPr lang="en-US"/>
            <a:t>tsc index.ts</a:t>
          </a:r>
        </a:p>
      </dgm:t>
    </dgm:pt>
    <dgm:pt modelId="{851D4B89-E974-4E87-B1C8-9B16C3D9298A}" type="parTrans" cxnId="{59E6ED5C-C756-4E9A-A7B4-EAAFB342205D}">
      <dgm:prSet/>
      <dgm:spPr/>
      <dgm:t>
        <a:bodyPr/>
        <a:lstStyle/>
        <a:p>
          <a:endParaRPr lang="en-US"/>
        </a:p>
      </dgm:t>
    </dgm:pt>
    <dgm:pt modelId="{22408D07-90AA-498C-9A2E-D439CEA2BB6B}" type="sibTrans" cxnId="{59E6ED5C-C756-4E9A-A7B4-EAAFB342205D}">
      <dgm:prSet/>
      <dgm:spPr/>
      <dgm:t>
        <a:bodyPr/>
        <a:lstStyle/>
        <a:p>
          <a:endParaRPr lang="en-US"/>
        </a:p>
      </dgm:t>
    </dgm:pt>
    <dgm:pt modelId="{D632E03E-7EBC-4A7F-BE51-C8D4E691D8DD}">
      <dgm:prSet/>
      <dgm:spPr/>
      <dgm:t>
        <a:bodyPr/>
        <a:lstStyle/>
        <a:p>
          <a:r>
            <a:rPr lang="en-US"/>
            <a:t>The output is plain JavaScript that browsers understand.</a:t>
          </a:r>
        </a:p>
      </dgm:t>
    </dgm:pt>
    <dgm:pt modelId="{8F5FC4F6-18F5-4146-A9F3-29D0816F6402}" type="parTrans" cxnId="{E4428FC2-39FA-4C1B-8071-84EE7BCF54C5}">
      <dgm:prSet/>
      <dgm:spPr/>
      <dgm:t>
        <a:bodyPr/>
        <a:lstStyle/>
        <a:p>
          <a:endParaRPr lang="en-US"/>
        </a:p>
      </dgm:t>
    </dgm:pt>
    <dgm:pt modelId="{039CFAA1-A1E3-481D-AA55-8A5027B1F292}" type="sibTrans" cxnId="{E4428FC2-39FA-4C1B-8071-84EE7BCF54C5}">
      <dgm:prSet/>
      <dgm:spPr/>
      <dgm:t>
        <a:bodyPr/>
        <a:lstStyle/>
        <a:p>
          <a:endParaRPr lang="en-US"/>
        </a:p>
      </dgm:t>
    </dgm:pt>
    <dgm:pt modelId="{EDEAF6A2-91C2-407F-B9BC-A707D723BD41}">
      <dgm:prSet/>
      <dgm:spPr/>
      <dgm:t>
        <a:bodyPr/>
        <a:lstStyle/>
        <a:p>
          <a:r>
            <a:rPr lang="en-US"/>
            <a:t>File extensions</a:t>
          </a:r>
        </a:p>
      </dgm:t>
    </dgm:pt>
    <dgm:pt modelId="{C9BE5110-6A8E-4635-B701-036B8C62CB4A}" type="parTrans" cxnId="{99CB893D-D6C3-4998-9B3C-6F4B81C8F58B}">
      <dgm:prSet/>
      <dgm:spPr/>
      <dgm:t>
        <a:bodyPr/>
        <a:lstStyle/>
        <a:p>
          <a:endParaRPr lang="en-US"/>
        </a:p>
      </dgm:t>
    </dgm:pt>
    <dgm:pt modelId="{07A7C522-8DF1-44B3-B469-7B7DFEB9A7B4}" type="sibTrans" cxnId="{99CB893D-D6C3-4998-9B3C-6F4B81C8F58B}">
      <dgm:prSet/>
      <dgm:spPr/>
      <dgm:t>
        <a:bodyPr/>
        <a:lstStyle/>
        <a:p>
          <a:endParaRPr lang="en-US"/>
        </a:p>
      </dgm:t>
    </dgm:pt>
    <dgm:pt modelId="{5CE715BF-23F5-47E5-BC87-98B85167F8D8}">
      <dgm:prSet/>
      <dgm:spPr/>
      <dgm:t>
        <a:bodyPr/>
        <a:lstStyle/>
        <a:p>
          <a:r>
            <a:rPr lang="en-US" b="0" i="0" baseline="0"/>
            <a:t>.ts – regular TypeScript files</a:t>
          </a:r>
          <a:endParaRPr lang="en-US"/>
        </a:p>
      </dgm:t>
    </dgm:pt>
    <dgm:pt modelId="{4A3DF262-E0B6-425E-8C56-D7E907332E68}" type="parTrans" cxnId="{8189D1F7-9B14-4142-9DE0-2B5AF74EA395}">
      <dgm:prSet/>
      <dgm:spPr/>
      <dgm:t>
        <a:bodyPr/>
        <a:lstStyle/>
        <a:p>
          <a:endParaRPr lang="en-US"/>
        </a:p>
      </dgm:t>
    </dgm:pt>
    <dgm:pt modelId="{E68C7FEE-3AD6-4D02-9422-939884B29A73}" type="sibTrans" cxnId="{8189D1F7-9B14-4142-9DE0-2B5AF74EA395}">
      <dgm:prSet/>
      <dgm:spPr/>
      <dgm:t>
        <a:bodyPr/>
        <a:lstStyle/>
        <a:p>
          <a:endParaRPr lang="en-US"/>
        </a:p>
      </dgm:t>
    </dgm:pt>
    <dgm:pt modelId="{35B8EA3F-5128-4EF6-B5F0-A8AE56BA7F0C}">
      <dgm:prSet/>
      <dgm:spPr/>
      <dgm:t>
        <a:bodyPr/>
        <a:lstStyle/>
        <a:p>
          <a:r>
            <a:rPr lang="en-US" b="0" i="0" baseline="0"/>
            <a:t>.tsx – TypeScript with JSX (for React apps)</a:t>
          </a:r>
          <a:endParaRPr lang="en-US"/>
        </a:p>
      </dgm:t>
    </dgm:pt>
    <dgm:pt modelId="{55B53C77-E99E-47D2-A55E-2B4C04CA3B3C}" type="parTrans" cxnId="{9C3D2AB6-A159-4E87-A8DC-73724FF7BF6A}">
      <dgm:prSet/>
      <dgm:spPr/>
      <dgm:t>
        <a:bodyPr/>
        <a:lstStyle/>
        <a:p>
          <a:endParaRPr lang="en-US"/>
        </a:p>
      </dgm:t>
    </dgm:pt>
    <dgm:pt modelId="{FE20E951-BCEF-4E41-9ECF-50BCB1F2B642}" type="sibTrans" cxnId="{9C3D2AB6-A159-4E87-A8DC-73724FF7BF6A}">
      <dgm:prSet/>
      <dgm:spPr/>
      <dgm:t>
        <a:bodyPr/>
        <a:lstStyle/>
        <a:p>
          <a:endParaRPr lang="en-US"/>
        </a:p>
      </dgm:t>
    </dgm:pt>
    <dgm:pt modelId="{A82F9565-B8E7-4C2F-A67C-3B75320F441B}" type="pres">
      <dgm:prSet presAssocID="{CEBC7132-422D-482B-B964-9C8293912E0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6DFDF4F-5B5B-4FEC-91CF-D7B7CD90659F}" type="pres">
      <dgm:prSet presAssocID="{617A223E-CAC4-4562-A6DC-7F7231D7CA8B}" presName="hierRoot1" presStyleCnt="0">
        <dgm:presLayoutVars>
          <dgm:hierBranch val="init"/>
        </dgm:presLayoutVars>
      </dgm:prSet>
      <dgm:spPr/>
    </dgm:pt>
    <dgm:pt modelId="{33703207-CCC8-4F6D-BF4C-3CDDA9373F63}" type="pres">
      <dgm:prSet presAssocID="{617A223E-CAC4-4562-A6DC-7F7231D7CA8B}" presName="rootComposite1" presStyleCnt="0"/>
      <dgm:spPr/>
    </dgm:pt>
    <dgm:pt modelId="{C7A7DEA8-6CE4-4344-80DF-C0A6ECBF134B}" type="pres">
      <dgm:prSet presAssocID="{617A223E-CAC4-4562-A6DC-7F7231D7CA8B}" presName="rootText1" presStyleLbl="node0" presStyleIdx="0" presStyleCnt="4">
        <dgm:presLayoutVars>
          <dgm:chPref val="3"/>
        </dgm:presLayoutVars>
      </dgm:prSet>
      <dgm:spPr/>
    </dgm:pt>
    <dgm:pt modelId="{0E696797-57FD-4C77-99DF-B1EF7909AFF3}" type="pres">
      <dgm:prSet presAssocID="{617A223E-CAC4-4562-A6DC-7F7231D7CA8B}" presName="rootConnector1" presStyleLbl="node1" presStyleIdx="0" presStyleCnt="0"/>
      <dgm:spPr/>
    </dgm:pt>
    <dgm:pt modelId="{41767422-A1B8-44E4-A854-ADB7B9D4E9FB}" type="pres">
      <dgm:prSet presAssocID="{617A223E-CAC4-4562-A6DC-7F7231D7CA8B}" presName="hierChild2" presStyleCnt="0"/>
      <dgm:spPr/>
    </dgm:pt>
    <dgm:pt modelId="{FD791DA6-0D2F-41E8-9D59-231918880CEE}" type="pres">
      <dgm:prSet presAssocID="{617A223E-CAC4-4562-A6DC-7F7231D7CA8B}" presName="hierChild3" presStyleCnt="0"/>
      <dgm:spPr/>
    </dgm:pt>
    <dgm:pt modelId="{A3DDD6E1-7701-44F7-8EE7-57682E78920B}" type="pres">
      <dgm:prSet presAssocID="{00693D1A-B7E0-4C66-8E49-479AA6330E5C}" presName="hierRoot1" presStyleCnt="0">
        <dgm:presLayoutVars>
          <dgm:hierBranch val="init"/>
        </dgm:presLayoutVars>
      </dgm:prSet>
      <dgm:spPr/>
    </dgm:pt>
    <dgm:pt modelId="{BC040C1A-18E9-4CAD-A34A-6655B3B4DF71}" type="pres">
      <dgm:prSet presAssocID="{00693D1A-B7E0-4C66-8E49-479AA6330E5C}" presName="rootComposite1" presStyleCnt="0"/>
      <dgm:spPr/>
    </dgm:pt>
    <dgm:pt modelId="{1B39B58C-D872-413B-AD77-48EA520242DD}" type="pres">
      <dgm:prSet presAssocID="{00693D1A-B7E0-4C66-8E49-479AA6330E5C}" presName="rootText1" presStyleLbl="node0" presStyleIdx="1" presStyleCnt="4">
        <dgm:presLayoutVars>
          <dgm:chPref val="3"/>
        </dgm:presLayoutVars>
      </dgm:prSet>
      <dgm:spPr/>
    </dgm:pt>
    <dgm:pt modelId="{080555F1-3E66-41F8-9EBC-CE58726C20D3}" type="pres">
      <dgm:prSet presAssocID="{00693D1A-B7E0-4C66-8E49-479AA6330E5C}" presName="rootConnector1" presStyleLbl="node1" presStyleIdx="0" presStyleCnt="0"/>
      <dgm:spPr/>
    </dgm:pt>
    <dgm:pt modelId="{8BF2C127-FC3A-4CC0-BEF1-CE3935962061}" type="pres">
      <dgm:prSet presAssocID="{00693D1A-B7E0-4C66-8E49-479AA6330E5C}" presName="hierChild2" presStyleCnt="0"/>
      <dgm:spPr/>
    </dgm:pt>
    <dgm:pt modelId="{A68E3654-8AB6-4977-A8AB-9F23E8ED379C}" type="pres">
      <dgm:prSet presAssocID="{851D4B89-E974-4E87-B1C8-9B16C3D9298A}" presName="Name37" presStyleLbl="parChTrans1D2" presStyleIdx="0" presStyleCnt="3"/>
      <dgm:spPr/>
    </dgm:pt>
    <dgm:pt modelId="{33B68AD2-2D2B-4F68-9CD7-8D43833942B6}" type="pres">
      <dgm:prSet presAssocID="{BB259FB6-4EFC-40E1-8E23-161FA3059FE6}" presName="hierRoot2" presStyleCnt="0">
        <dgm:presLayoutVars>
          <dgm:hierBranch val="init"/>
        </dgm:presLayoutVars>
      </dgm:prSet>
      <dgm:spPr/>
    </dgm:pt>
    <dgm:pt modelId="{0D2A65A0-60C8-44A2-BBED-FE19ECC43A29}" type="pres">
      <dgm:prSet presAssocID="{BB259FB6-4EFC-40E1-8E23-161FA3059FE6}" presName="rootComposite" presStyleCnt="0"/>
      <dgm:spPr/>
    </dgm:pt>
    <dgm:pt modelId="{A4AD2332-72E0-49EE-B536-94B4E64F7430}" type="pres">
      <dgm:prSet presAssocID="{BB259FB6-4EFC-40E1-8E23-161FA3059FE6}" presName="rootText" presStyleLbl="node2" presStyleIdx="0" presStyleCnt="3">
        <dgm:presLayoutVars>
          <dgm:chPref val="3"/>
        </dgm:presLayoutVars>
      </dgm:prSet>
      <dgm:spPr/>
    </dgm:pt>
    <dgm:pt modelId="{BEBF18ED-BD87-4DE6-B792-15106A5DEC07}" type="pres">
      <dgm:prSet presAssocID="{BB259FB6-4EFC-40E1-8E23-161FA3059FE6}" presName="rootConnector" presStyleLbl="node2" presStyleIdx="0" presStyleCnt="3"/>
      <dgm:spPr/>
    </dgm:pt>
    <dgm:pt modelId="{0B3E8D7C-091F-4390-8CD3-91BDDA38111B}" type="pres">
      <dgm:prSet presAssocID="{BB259FB6-4EFC-40E1-8E23-161FA3059FE6}" presName="hierChild4" presStyleCnt="0"/>
      <dgm:spPr/>
    </dgm:pt>
    <dgm:pt modelId="{96320434-17BC-47D7-8336-228FA45E7FBE}" type="pres">
      <dgm:prSet presAssocID="{BB259FB6-4EFC-40E1-8E23-161FA3059FE6}" presName="hierChild5" presStyleCnt="0"/>
      <dgm:spPr/>
    </dgm:pt>
    <dgm:pt modelId="{E299B026-8CCD-4FBD-94D4-3EF07403653B}" type="pres">
      <dgm:prSet presAssocID="{00693D1A-B7E0-4C66-8E49-479AA6330E5C}" presName="hierChild3" presStyleCnt="0"/>
      <dgm:spPr/>
    </dgm:pt>
    <dgm:pt modelId="{7F07CC2B-4B85-4B0E-80B7-B070514284CB}" type="pres">
      <dgm:prSet presAssocID="{D632E03E-7EBC-4A7F-BE51-C8D4E691D8DD}" presName="hierRoot1" presStyleCnt="0">
        <dgm:presLayoutVars>
          <dgm:hierBranch val="init"/>
        </dgm:presLayoutVars>
      </dgm:prSet>
      <dgm:spPr/>
    </dgm:pt>
    <dgm:pt modelId="{127E8043-1D0E-41B2-87E5-AF9A5994EAB6}" type="pres">
      <dgm:prSet presAssocID="{D632E03E-7EBC-4A7F-BE51-C8D4E691D8DD}" presName="rootComposite1" presStyleCnt="0"/>
      <dgm:spPr/>
    </dgm:pt>
    <dgm:pt modelId="{3292021D-1150-419B-BB53-ED998147769F}" type="pres">
      <dgm:prSet presAssocID="{D632E03E-7EBC-4A7F-BE51-C8D4E691D8DD}" presName="rootText1" presStyleLbl="node0" presStyleIdx="2" presStyleCnt="4">
        <dgm:presLayoutVars>
          <dgm:chPref val="3"/>
        </dgm:presLayoutVars>
      </dgm:prSet>
      <dgm:spPr/>
    </dgm:pt>
    <dgm:pt modelId="{07782B2A-B69C-498B-9596-92ACB4448C63}" type="pres">
      <dgm:prSet presAssocID="{D632E03E-7EBC-4A7F-BE51-C8D4E691D8DD}" presName="rootConnector1" presStyleLbl="node1" presStyleIdx="0" presStyleCnt="0"/>
      <dgm:spPr/>
    </dgm:pt>
    <dgm:pt modelId="{28C70B63-4AF6-4C3C-AF09-884D5E1BB2FA}" type="pres">
      <dgm:prSet presAssocID="{D632E03E-7EBC-4A7F-BE51-C8D4E691D8DD}" presName="hierChild2" presStyleCnt="0"/>
      <dgm:spPr/>
    </dgm:pt>
    <dgm:pt modelId="{046AD615-FF0C-4C19-B1BB-6CE6DE2ABC3D}" type="pres">
      <dgm:prSet presAssocID="{D632E03E-7EBC-4A7F-BE51-C8D4E691D8DD}" presName="hierChild3" presStyleCnt="0"/>
      <dgm:spPr/>
    </dgm:pt>
    <dgm:pt modelId="{E8BC897E-9EBE-4271-AE25-374ABD3DCC91}" type="pres">
      <dgm:prSet presAssocID="{EDEAF6A2-91C2-407F-B9BC-A707D723BD41}" presName="hierRoot1" presStyleCnt="0">
        <dgm:presLayoutVars>
          <dgm:hierBranch val="init"/>
        </dgm:presLayoutVars>
      </dgm:prSet>
      <dgm:spPr/>
    </dgm:pt>
    <dgm:pt modelId="{86BE27B4-53A1-4DDE-9287-4974B202483F}" type="pres">
      <dgm:prSet presAssocID="{EDEAF6A2-91C2-407F-B9BC-A707D723BD41}" presName="rootComposite1" presStyleCnt="0"/>
      <dgm:spPr/>
    </dgm:pt>
    <dgm:pt modelId="{38E410E2-59F9-4C85-BDA7-74C38B8EE350}" type="pres">
      <dgm:prSet presAssocID="{EDEAF6A2-91C2-407F-B9BC-A707D723BD41}" presName="rootText1" presStyleLbl="node0" presStyleIdx="3" presStyleCnt="4">
        <dgm:presLayoutVars>
          <dgm:chPref val="3"/>
        </dgm:presLayoutVars>
      </dgm:prSet>
      <dgm:spPr/>
    </dgm:pt>
    <dgm:pt modelId="{4EBBB567-AF48-4F9C-9701-701C0618AC64}" type="pres">
      <dgm:prSet presAssocID="{EDEAF6A2-91C2-407F-B9BC-A707D723BD41}" presName="rootConnector1" presStyleLbl="node1" presStyleIdx="0" presStyleCnt="0"/>
      <dgm:spPr/>
    </dgm:pt>
    <dgm:pt modelId="{7D469744-DCD2-4C71-8517-75D888BDB3AD}" type="pres">
      <dgm:prSet presAssocID="{EDEAF6A2-91C2-407F-B9BC-A707D723BD41}" presName="hierChild2" presStyleCnt="0"/>
      <dgm:spPr/>
    </dgm:pt>
    <dgm:pt modelId="{740D3021-BE37-4858-8BAC-36B69E62C34F}" type="pres">
      <dgm:prSet presAssocID="{4A3DF262-E0B6-425E-8C56-D7E907332E68}" presName="Name37" presStyleLbl="parChTrans1D2" presStyleIdx="1" presStyleCnt="3"/>
      <dgm:spPr/>
    </dgm:pt>
    <dgm:pt modelId="{510D0AF8-EA51-4CAB-9D21-B6BE832475DB}" type="pres">
      <dgm:prSet presAssocID="{5CE715BF-23F5-47E5-BC87-98B85167F8D8}" presName="hierRoot2" presStyleCnt="0">
        <dgm:presLayoutVars>
          <dgm:hierBranch val="init"/>
        </dgm:presLayoutVars>
      </dgm:prSet>
      <dgm:spPr/>
    </dgm:pt>
    <dgm:pt modelId="{CD7A899A-1FE5-4E18-AAEE-2DB682885397}" type="pres">
      <dgm:prSet presAssocID="{5CE715BF-23F5-47E5-BC87-98B85167F8D8}" presName="rootComposite" presStyleCnt="0"/>
      <dgm:spPr/>
    </dgm:pt>
    <dgm:pt modelId="{7A70B6F0-E3D9-45EB-8A27-50BF99340FA1}" type="pres">
      <dgm:prSet presAssocID="{5CE715BF-23F5-47E5-BC87-98B85167F8D8}" presName="rootText" presStyleLbl="node2" presStyleIdx="1" presStyleCnt="3">
        <dgm:presLayoutVars>
          <dgm:chPref val="3"/>
        </dgm:presLayoutVars>
      </dgm:prSet>
      <dgm:spPr/>
    </dgm:pt>
    <dgm:pt modelId="{5D1D18A4-E628-4C83-B40F-EB4C723AF48E}" type="pres">
      <dgm:prSet presAssocID="{5CE715BF-23F5-47E5-BC87-98B85167F8D8}" presName="rootConnector" presStyleLbl="node2" presStyleIdx="1" presStyleCnt="3"/>
      <dgm:spPr/>
    </dgm:pt>
    <dgm:pt modelId="{57F77256-4678-42C1-B189-EF289FC85AC8}" type="pres">
      <dgm:prSet presAssocID="{5CE715BF-23F5-47E5-BC87-98B85167F8D8}" presName="hierChild4" presStyleCnt="0"/>
      <dgm:spPr/>
    </dgm:pt>
    <dgm:pt modelId="{9C7FF1D2-BEF3-4509-A6F4-0A57926298FF}" type="pres">
      <dgm:prSet presAssocID="{5CE715BF-23F5-47E5-BC87-98B85167F8D8}" presName="hierChild5" presStyleCnt="0"/>
      <dgm:spPr/>
    </dgm:pt>
    <dgm:pt modelId="{EE74CCCB-4AFF-4866-B387-240C710A5587}" type="pres">
      <dgm:prSet presAssocID="{55B53C77-E99E-47D2-A55E-2B4C04CA3B3C}" presName="Name37" presStyleLbl="parChTrans1D2" presStyleIdx="2" presStyleCnt="3"/>
      <dgm:spPr/>
    </dgm:pt>
    <dgm:pt modelId="{C4D40D0A-D531-48B0-BEB8-862F596D4607}" type="pres">
      <dgm:prSet presAssocID="{35B8EA3F-5128-4EF6-B5F0-A8AE56BA7F0C}" presName="hierRoot2" presStyleCnt="0">
        <dgm:presLayoutVars>
          <dgm:hierBranch val="init"/>
        </dgm:presLayoutVars>
      </dgm:prSet>
      <dgm:spPr/>
    </dgm:pt>
    <dgm:pt modelId="{7D0C219A-216A-4027-961E-AB967E1473D1}" type="pres">
      <dgm:prSet presAssocID="{35B8EA3F-5128-4EF6-B5F0-A8AE56BA7F0C}" presName="rootComposite" presStyleCnt="0"/>
      <dgm:spPr/>
    </dgm:pt>
    <dgm:pt modelId="{0421FA00-7341-4A9F-9750-654EBB991610}" type="pres">
      <dgm:prSet presAssocID="{35B8EA3F-5128-4EF6-B5F0-A8AE56BA7F0C}" presName="rootText" presStyleLbl="node2" presStyleIdx="2" presStyleCnt="3">
        <dgm:presLayoutVars>
          <dgm:chPref val="3"/>
        </dgm:presLayoutVars>
      </dgm:prSet>
      <dgm:spPr/>
    </dgm:pt>
    <dgm:pt modelId="{AC810872-ABF5-4CB7-9A07-A6A3D26B9180}" type="pres">
      <dgm:prSet presAssocID="{35B8EA3F-5128-4EF6-B5F0-A8AE56BA7F0C}" presName="rootConnector" presStyleLbl="node2" presStyleIdx="2" presStyleCnt="3"/>
      <dgm:spPr/>
    </dgm:pt>
    <dgm:pt modelId="{6888A980-95AA-4092-A366-19AB1C0F24E2}" type="pres">
      <dgm:prSet presAssocID="{35B8EA3F-5128-4EF6-B5F0-A8AE56BA7F0C}" presName="hierChild4" presStyleCnt="0"/>
      <dgm:spPr/>
    </dgm:pt>
    <dgm:pt modelId="{16E3F3CC-2576-42E8-82B2-0F02A7A1F1A2}" type="pres">
      <dgm:prSet presAssocID="{35B8EA3F-5128-4EF6-B5F0-A8AE56BA7F0C}" presName="hierChild5" presStyleCnt="0"/>
      <dgm:spPr/>
    </dgm:pt>
    <dgm:pt modelId="{0CDCD6A9-D471-4091-A1EF-ABD586CA5140}" type="pres">
      <dgm:prSet presAssocID="{EDEAF6A2-91C2-407F-B9BC-A707D723BD41}" presName="hierChild3" presStyleCnt="0"/>
      <dgm:spPr/>
    </dgm:pt>
  </dgm:ptLst>
  <dgm:cxnLst>
    <dgm:cxn modelId="{11AE3E00-642F-4D68-BDD9-58B2186BFF8A}" type="presOf" srcId="{CEBC7132-422D-482B-B964-9C8293912E0A}" destId="{A82F9565-B8E7-4C2F-A67C-3B75320F441B}" srcOrd="0" destOrd="0" presId="urn:microsoft.com/office/officeart/2005/8/layout/orgChart1"/>
    <dgm:cxn modelId="{9AC34B02-22DB-4818-A970-E1FA82AD6DDB}" type="presOf" srcId="{35B8EA3F-5128-4EF6-B5F0-A8AE56BA7F0C}" destId="{AC810872-ABF5-4CB7-9A07-A6A3D26B9180}" srcOrd="1" destOrd="0" presId="urn:microsoft.com/office/officeart/2005/8/layout/orgChart1"/>
    <dgm:cxn modelId="{E6CAE41D-B296-4EDB-8A3C-F1BBCB0263F2}" type="presOf" srcId="{5CE715BF-23F5-47E5-BC87-98B85167F8D8}" destId="{7A70B6F0-E3D9-45EB-8A27-50BF99340FA1}" srcOrd="0" destOrd="0" presId="urn:microsoft.com/office/officeart/2005/8/layout/orgChart1"/>
    <dgm:cxn modelId="{E3A83F20-F5DE-4BBC-9489-12F042E09049}" type="presOf" srcId="{EDEAF6A2-91C2-407F-B9BC-A707D723BD41}" destId="{38E410E2-59F9-4C85-BDA7-74C38B8EE350}" srcOrd="0" destOrd="0" presId="urn:microsoft.com/office/officeart/2005/8/layout/orgChart1"/>
    <dgm:cxn modelId="{6EAD0E22-6E07-4826-B87D-26A0A57E906F}" type="presOf" srcId="{4A3DF262-E0B6-425E-8C56-D7E907332E68}" destId="{740D3021-BE37-4858-8BAC-36B69E62C34F}" srcOrd="0" destOrd="0" presId="urn:microsoft.com/office/officeart/2005/8/layout/orgChart1"/>
    <dgm:cxn modelId="{C33B812B-F90F-454F-9E6F-901D981D412F}" type="presOf" srcId="{BB259FB6-4EFC-40E1-8E23-161FA3059FE6}" destId="{BEBF18ED-BD87-4DE6-B792-15106A5DEC07}" srcOrd="1" destOrd="0" presId="urn:microsoft.com/office/officeart/2005/8/layout/orgChart1"/>
    <dgm:cxn modelId="{99CB893D-D6C3-4998-9B3C-6F4B81C8F58B}" srcId="{CEBC7132-422D-482B-B964-9C8293912E0A}" destId="{EDEAF6A2-91C2-407F-B9BC-A707D723BD41}" srcOrd="3" destOrd="0" parTransId="{C9BE5110-6A8E-4635-B701-036B8C62CB4A}" sibTransId="{07A7C522-8DF1-44B3-B469-7B7DFEB9A7B4}"/>
    <dgm:cxn modelId="{59E6ED5C-C756-4E9A-A7B4-EAAFB342205D}" srcId="{00693D1A-B7E0-4C66-8E49-479AA6330E5C}" destId="{BB259FB6-4EFC-40E1-8E23-161FA3059FE6}" srcOrd="0" destOrd="0" parTransId="{851D4B89-E974-4E87-B1C8-9B16C3D9298A}" sibTransId="{22408D07-90AA-498C-9A2E-D439CEA2BB6B}"/>
    <dgm:cxn modelId="{5621754D-D761-46EB-9D99-2696FB869420}" type="presOf" srcId="{D632E03E-7EBC-4A7F-BE51-C8D4E691D8DD}" destId="{07782B2A-B69C-498B-9596-92ACB4448C63}" srcOrd="1" destOrd="0" presId="urn:microsoft.com/office/officeart/2005/8/layout/orgChart1"/>
    <dgm:cxn modelId="{F66B1E53-FF47-4866-9D13-9BBCB011733F}" type="presOf" srcId="{55B53C77-E99E-47D2-A55E-2B4C04CA3B3C}" destId="{EE74CCCB-4AFF-4866-B387-240C710A5587}" srcOrd="0" destOrd="0" presId="urn:microsoft.com/office/officeart/2005/8/layout/orgChart1"/>
    <dgm:cxn modelId="{128B0274-972F-43AB-A14F-E8AC792AF3CE}" type="presOf" srcId="{BB259FB6-4EFC-40E1-8E23-161FA3059FE6}" destId="{A4AD2332-72E0-49EE-B536-94B4E64F7430}" srcOrd="0" destOrd="0" presId="urn:microsoft.com/office/officeart/2005/8/layout/orgChart1"/>
    <dgm:cxn modelId="{29E6D255-2656-49A8-B42C-963296FACDBF}" type="presOf" srcId="{851D4B89-E974-4E87-B1C8-9B16C3D9298A}" destId="{A68E3654-8AB6-4977-A8AB-9F23E8ED379C}" srcOrd="0" destOrd="0" presId="urn:microsoft.com/office/officeart/2005/8/layout/orgChart1"/>
    <dgm:cxn modelId="{D9B3B879-FA3C-4F89-886A-A6FB17C49A13}" type="presOf" srcId="{EDEAF6A2-91C2-407F-B9BC-A707D723BD41}" destId="{4EBBB567-AF48-4F9C-9701-701C0618AC64}" srcOrd="1" destOrd="0" presId="urn:microsoft.com/office/officeart/2005/8/layout/orgChart1"/>
    <dgm:cxn modelId="{E16E117B-A628-4A0C-ABE4-61E65C1C7472}" type="presOf" srcId="{35B8EA3F-5128-4EF6-B5F0-A8AE56BA7F0C}" destId="{0421FA00-7341-4A9F-9750-654EBB991610}" srcOrd="0" destOrd="0" presId="urn:microsoft.com/office/officeart/2005/8/layout/orgChart1"/>
    <dgm:cxn modelId="{D80D3884-1580-453B-98A7-FB705B13C7AC}" type="presOf" srcId="{617A223E-CAC4-4562-A6DC-7F7231D7CA8B}" destId="{C7A7DEA8-6CE4-4344-80DF-C0A6ECBF134B}" srcOrd="0" destOrd="0" presId="urn:microsoft.com/office/officeart/2005/8/layout/orgChart1"/>
    <dgm:cxn modelId="{13547C8E-13F9-489E-AE7F-63667E91FCC7}" srcId="{CEBC7132-422D-482B-B964-9C8293912E0A}" destId="{00693D1A-B7E0-4C66-8E49-479AA6330E5C}" srcOrd="1" destOrd="0" parTransId="{ADB40894-A9BE-4CBB-8FF5-F327F765754C}" sibTransId="{442D817A-450B-49AC-9FA2-83CBC3251281}"/>
    <dgm:cxn modelId="{1FC2F692-D2FD-495B-95FF-368ECBB6BC34}" type="presOf" srcId="{00693D1A-B7E0-4C66-8E49-479AA6330E5C}" destId="{080555F1-3E66-41F8-9EBC-CE58726C20D3}" srcOrd="1" destOrd="0" presId="urn:microsoft.com/office/officeart/2005/8/layout/orgChart1"/>
    <dgm:cxn modelId="{3689E59B-33A2-4B13-A15B-8A5C723F74CF}" type="presOf" srcId="{5CE715BF-23F5-47E5-BC87-98B85167F8D8}" destId="{5D1D18A4-E628-4C83-B40F-EB4C723AF48E}" srcOrd="1" destOrd="0" presId="urn:microsoft.com/office/officeart/2005/8/layout/orgChart1"/>
    <dgm:cxn modelId="{9C3D2AB6-A159-4E87-A8DC-73724FF7BF6A}" srcId="{EDEAF6A2-91C2-407F-B9BC-A707D723BD41}" destId="{35B8EA3F-5128-4EF6-B5F0-A8AE56BA7F0C}" srcOrd="1" destOrd="0" parTransId="{55B53C77-E99E-47D2-A55E-2B4C04CA3B3C}" sibTransId="{FE20E951-BCEF-4E41-9ECF-50BCB1F2B642}"/>
    <dgm:cxn modelId="{E4428FC2-39FA-4C1B-8071-84EE7BCF54C5}" srcId="{CEBC7132-422D-482B-B964-9C8293912E0A}" destId="{D632E03E-7EBC-4A7F-BE51-C8D4E691D8DD}" srcOrd="2" destOrd="0" parTransId="{8F5FC4F6-18F5-4146-A9F3-29D0816F6402}" sibTransId="{039CFAA1-A1E3-481D-AA55-8A5027B1F292}"/>
    <dgm:cxn modelId="{4C1965D2-3663-47F9-AEB9-1E5CFE7C0AEE}" type="presOf" srcId="{617A223E-CAC4-4562-A6DC-7F7231D7CA8B}" destId="{0E696797-57FD-4C77-99DF-B1EF7909AFF3}" srcOrd="1" destOrd="0" presId="urn:microsoft.com/office/officeart/2005/8/layout/orgChart1"/>
    <dgm:cxn modelId="{84945AE6-0437-4676-9EFC-F850E34CE068}" type="presOf" srcId="{00693D1A-B7E0-4C66-8E49-479AA6330E5C}" destId="{1B39B58C-D872-413B-AD77-48EA520242DD}" srcOrd="0" destOrd="0" presId="urn:microsoft.com/office/officeart/2005/8/layout/orgChart1"/>
    <dgm:cxn modelId="{341FF6E7-994F-4182-9E8E-0194BFE4DF03}" srcId="{CEBC7132-422D-482B-B964-9C8293912E0A}" destId="{617A223E-CAC4-4562-A6DC-7F7231D7CA8B}" srcOrd="0" destOrd="0" parTransId="{8462DA06-A0BF-4F1B-BA6E-9179488EF8F3}" sibTransId="{B0398A75-79D5-4FD4-B9CA-CAF4E510A8EA}"/>
    <dgm:cxn modelId="{D22AFFF6-F305-40BF-BEE5-1A8B4744AF84}" type="presOf" srcId="{D632E03E-7EBC-4A7F-BE51-C8D4E691D8DD}" destId="{3292021D-1150-419B-BB53-ED998147769F}" srcOrd="0" destOrd="0" presId="urn:microsoft.com/office/officeart/2005/8/layout/orgChart1"/>
    <dgm:cxn modelId="{8189D1F7-9B14-4142-9DE0-2B5AF74EA395}" srcId="{EDEAF6A2-91C2-407F-B9BC-A707D723BD41}" destId="{5CE715BF-23F5-47E5-BC87-98B85167F8D8}" srcOrd="0" destOrd="0" parTransId="{4A3DF262-E0B6-425E-8C56-D7E907332E68}" sibTransId="{E68C7FEE-3AD6-4D02-9422-939884B29A73}"/>
    <dgm:cxn modelId="{5733303B-FC89-4103-AE3A-C6B7E172DCB9}" type="presParOf" srcId="{A82F9565-B8E7-4C2F-A67C-3B75320F441B}" destId="{76DFDF4F-5B5B-4FEC-91CF-D7B7CD90659F}" srcOrd="0" destOrd="0" presId="urn:microsoft.com/office/officeart/2005/8/layout/orgChart1"/>
    <dgm:cxn modelId="{E2887824-AD69-41BC-A6C2-42B9C32B29F1}" type="presParOf" srcId="{76DFDF4F-5B5B-4FEC-91CF-D7B7CD90659F}" destId="{33703207-CCC8-4F6D-BF4C-3CDDA9373F63}" srcOrd="0" destOrd="0" presId="urn:microsoft.com/office/officeart/2005/8/layout/orgChart1"/>
    <dgm:cxn modelId="{15820711-3C04-48C7-B54C-EE58736056E0}" type="presParOf" srcId="{33703207-CCC8-4F6D-BF4C-3CDDA9373F63}" destId="{C7A7DEA8-6CE4-4344-80DF-C0A6ECBF134B}" srcOrd="0" destOrd="0" presId="urn:microsoft.com/office/officeart/2005/8/layout/orgChart1"/>
    <dgm:cxn modelId="{9D9EF91F-DD38-429C-A8AD-F38629C530B0}" type="presParOf" srcId="{33703207-CCC8-4F6D-BF4C-3CDDA9373F63}" destId="{0E696797-57FD-4C77-99DF-B1EF7909AFF3}" srcOrd="1" destOrd="0" presId="urn:microsoft.com/office/officeart/2005/8/layout/orgChart1"/>
    <dgm:cxn modelId="{8755245D-E483-4D5E-8203-CCC4433E6D6B}" type="presParOf" srcId="{76DFDF4F-5B5B-4FEC-91CF-D7B7CD90659F}" destId="{41767422-A1B8-44E4-A854-ADB7B9D4E9FB}" srcOrd="1" destOrd="0" presId="urn:microsoft.com/office/officeart/2005/8/layout/orgChart1"/>
    <dgm:cxn modelId="{5A3D2DD6-8D1D-42C0-B69C-2EC103D40019}" type="presParOf" srcId="{76DFDF4F-5B5B-4FEC-91CF-D7B7CD90659F}" destId="{FD791DA6-0D2F-41E8-9D59-231918880CEE}" srcOrd="2" destOrd="0" presId="urn:microsoft.com/office/officeart/2005/8/layout/orgChart1"/>
    <dgm:cxn modelId="{B8DAFFE4-FB70-4BE1-A1A0-A472EB3390A3}" type="presParOf" srcId="{A82F9565-B8E7-4C2F-A67C-3B75320F441B}" destId="{A3DDD6E1-7701-44F7-8EE7-57682E78920B}" srcOrd="1" destOrd="0" presId="urn:microsoft.com/office/officeart/2005/8/layout/orgChart1"/>
    <dgm:cxn modelId="{EC5FFA41-2768-428F-9215-23FD97EC787A}" type="presParOf" srcId="{A3DDD6E1-7701-44F7-8EE7-57682E78920B}" destId="{BC040C1A-18E9-4CAD-A34A-6655B3B4DF71}" srcOrd="0" destOrd="0" presId="urn:microsoft.com/office/officeart/2005/8/layout/orgChart1"/>
    <dgm:cxn modelId="{10964DF5-0015-4F41-840B-56CB1B49A692}" type="presParOf" srcId="{BC040C1A-18E9-4CAD-A34A-6655B3B4DF71}" destId="{1B39B58C-D872-413B-AD77-48EA520242DD}" srcOrd="0" destOrd="0" presId="urn:microsoft.com/office/officeart/2005/8/layout/orgChart1"/>
    <dgm:cxn modelId="{B3D1C6D9-0D5F-48D8-ADC2-CF2D35E5847E}" type="presParOf" srcId="{BC040C1A-18E9-4CAD-A34A-6655B3B4DF71}" destId="{080555F1-3E66-41F8-9EBC-CE58726C20D3}" srcOrd="1" destOrd="0" presId="urn:microsoft.com/office/officeart/2005/8/layout/orgChart1"/>
    <dgm:cxn modelId="{2092C6DF-B8E9-4629-9CCF-A9D616A27A1D}" type="presParOf" srcId="{A3DDD6E1-7701-44F7-8EE7-57682E78920B}" destId="{8BF2C127-FC3A-4CC0-BEF1-CE3935962061}" srcOrd="1" destOrd="0" presId="urn:microsoft.com/office/officeart/2005/8/layout/orgChart1"/>
    <dgm:cxn modelId="{EC354DCA-CCB0-49AD-AC3F-41DF2CCEEA98}" type="presParOf" srcId="{8BF2C127-FC3A-4CC0-BEF1-CE3935962061}" destId="{A68E3654-8AB6-4977-A8AB-9F23E8ED379C}" srcOrd="0" destOrd="0" presId="urn:microsoft.com/office/officeart/2005/8/layout/orgChart1"/>
    <dgm:cxn modelId="{62D7459D-1D8D-4E13-915C-F0AFDD87CBA5}" type="presParOf" srcId="{8BF2C127-FC3A-4CC0-BEF1-CE3935962061}" destId="{33B68AD2-2D2B-4F68-9CD7-8D43833942B6}" srcOrd="1" destOrd="0" presId="urn:microsoft.com/office/officeart/2005/8/layout/orgChart1"/>
    <dgm:cxn modelId="{EC83A32E-1942-4895-884C-3DC4B1D40AEA}" type="presParOf" srcId="{33B68AD2-2D2B-4F68-9CD7-8D43833942B6}" destId="{0D2A65A0-60C8-44A2-BBED-FE19ECC43A29}" srcOrd="0" destOrd="0" presId="urn:microsoft.com/office/officeart/2005/8/layout/orgChart1"/>
    <dgm:cxn modelId="{2DA6F30A-4BBF-4A27-A142-BF8DC2043BA3}" type="presParOf" srcId="{0D2A65A0-60C8-44A2-BBED-FE19ECC43A29}" destId="{A4AD2332-72E0-49EE-B536-94B4E64F7430}" srcOrd="0" destOrd="0" presId="urn:microsoft.com/office/officeart/2005/8/layout/orgChart1"/>
    <dgm:cxn modelId="{F9C5CB9C-27B6-4360-AAFF-58C29E3ADE2E}" type="presParOf" srcId="{0D2A65A0-60C8-44A2-BBED-FE19ECC43A29}" destId="{BEBF18ED-BD87-4DE6-B792-15106A5DEC07}" srcOrd="1" destOrd="0" presId="urn:microsoft.com/office/officeart/2005/8/layout/orgChart1"/>
    <dgm:cxn modelId="{E4F6F387-DA7A-43DD-8DD6-70D9FDDD14CF}" type="presParOf" srcId="{33B68AD2-2D2B-4F68-9CD7-8D43833942B6}" destId="{0B3E8D7C-091F-4390-8CD3-91BDDA38111B}" srcOrd="1" destOrd="0" presId="urn:microsoft.com/office/officeart/2005/8/layout/orgChart1"/>
    <dgm:cxn modelId="{E669D55B-2A61-4D5A-9C64-1AC8AE979CAB}" type="presParOf" srcId="{33B68AD2-2D2B-4F68-9CD7-8D43833942B6}" destId="{96320434-17BC-47D7-8336-228FA45E7FBE}" srcOrd="2" destOrd="0" presId="urn:microsoft.com/office/officeart/2005/8/layout/orgChart1"/>
    <dgm:cxn modelId="{F348024D-E717-4D2A-B134-09B5A3BD2834}" type="presParOf" srcId="{A3DDD6E1-7701-44F7-8EE7-57682E78920B}" destId="{E299B026-8CCD-4FBD-94D4-3EF07403653B}" srcOrd="2" destOrd="0" presId="urn:microsoft.com/office/officeart/2005/8/layout/orgChart1"/>
    <dgm:cxn modelId="{3A6AF217-E437-44E1-BC20-CB686A05F3A1}" type="presParOf" srcId="{A82F9565-B8E7-4C2F-A67C-3B75320F441B}" destId="{7F07CC2B-4B85-4B0E-80B7-B070514284CB}" srcOrd="2" destOrd="0" presId="urn:microsoft.com/office/officeart/2005/8/layout/orgChart1"/>
    <dgm:cxn modelId="{D783DA18-C038-45C0-9D1D-6F8320929720}" type="presParOf" srcId="{7F07CC2B-4B85-4B0E-80B7-B070514284CB}" destId="{127E8043-1D0E-41B2-87E5-AF9A5994EAB6}" srcOrd="0" destOrd="0" presId="urn:microsoft.com/office/officeart/2005/8/layout/orgChart1"/>
    <dgm:cxn modelId="{FBFCB0A7-FC57-4C0F-8F26-3F4D56F7D895}" type="presParOf" srcId="{127E8043-1D0E-41B2-87E5-AF9A5994EAB6}" destId="{3292021D-1150-419B-BB53-ED998147769F}" srcOrd="0" destOrd="0" presId="urn:microsoft.com/office/officeart/2005/8/layout/orgChart1"/>
    <dgm:cxn modelId="{611A7474-8650-4C75-B3E2-153E44669582}" type="presParOf" srcId="{127E8043-1D0E-41B2-87E5-AF9A5994EAB6}" destId="{07782B2A-B69C-498B-9596-92ACB4448C63}" srcOrd="1" destOrd="0" presId="urn:microsoft.com/office/officeart/2005/8/layout/orgChart1"/>
    <dgm:cxn modelId="{F4C462BA-3C3E-43AE-AD36-3A96FB4ABDFA}" type="presParOf" srcId="{7F07CC2B-4B85-4B0E-80B7-B070514284CB}" destId="{28C70B63-4AF6-4C3C-AF09-884D5E1BB2FA}" srcOrd="1" destOrd="0" presId="urn:microsoft.com/office/officeart/2005/8/layout/orgChart1"/>
    <dgm:cxn modelId="{AB6DFB90-611D-4FA2-90FA-88578FA3B0E8}" type="presParOf" srcId="{7F07CC2B-4B85-4B0E-80B7-B070514284CB}" destId="{046AD615-FF0C-4C19-B1BB-6CE6DE2ABC3D}" srcOrd="2" destOrd="0" presId="urn:microsoft.com/office/officeart/2005/8/layout/orgChart1"/>
    <dgm:cxn modelId="{B4A63837-91C3-4879-943A-2D897AC6FCA1}" type="presParOf" srcId="{A82F9565-B8E7-4C2F-A67C-3B75320F441B}" destId="{E8BC897E-9EBE-4271-AE25-374ABD3DCC91}" srcOrd="3" destOrd="0" presId="urn:microsoft.com/office/officeart/2005/8/layout/orgChart1"/>
    <dgm:cxn modelId="{B8938D83-B7D5-411A-962A-2D0DBF3BBD1B}" type="presParOf" srcId="{E8BC897E-9EBE-4271-AE25-374ABD3DCC91}" destId="{86BE27B4-53A1-4DDE-9287-4974B202483F}" srcOrd="0" destOrd="0" presId="urn:microsoft.com/office/officeart/2005/8/layout/orgChart1"/>
    <dgm:cxn modelId="{F2B91945-ECDC-42E0-8FB6-5FA2F9D3DB33}" type="presParOf" srcId="{86BE27B4-53A1-4DDE-9287-4974B202483F}" destId="{38E410E2-59F9-4C85-BDA7-74C38B8EE350}" srcOrd="0" destOrd="0" presId="urn:microsoft.com/office/officeart/2005/8/layout/orgChart1"/>
    <dgm:cxn modelId="{F45CCFF5-DB44-4C98-AA4E-001934DE158C}" type="presParOf" srcId="{86BE27B4-53A1-4DDE-9287-4974B202483F}" destId="{4EBBB567-AF48-4F9C-9701-701C0618AC64}" srcOrd="1" destOrd="0" presId="urn:microsoft.com/office/officeart/2005/8/layout/orgChart1"/>
    <dgm:cxn modelId="{1AB6AC86-1DFE-4FDD-9205-4B7737A9E589}" type="presParOf" srcId="{E8BC897E-9EBE-4271-AE25-374ABD3DCC91}" destId="{7D469744-DCD2-4C71-8517-75D888BDB3AD}" srcOrd="1" destOrd="0" presId="urn:microsoft.com/office/officeart/2005/8/layout/orgChart1"/>
    <dgm:cxn modelId="{13B374B2-8C3E-4555-8031-A2149A7CFDE8}" type="presParOf" srcId="{7D469744-DCD2-4C71-8517-75D888BDB3AD}" destId="{740D3021-BE37-4858-8BAC-36B69E62C34F}" srcOrd="0" destOrd="0" presId="urn:microsoft.com/office/officeart/2005/8/layout/orgChart1"/>
    <dgm:cxn modelId="{EB46C3BD-C6B8-4539-A75C-D787F56FD8CF}" type="presParOf" srcId="{7D469744-DCD2-4C71-8517-75D888BDB3AD}" destId="{510D0AF8-EA51-4CAB-9D21-B6BE832475DB}" srcOrd="1" destOrd="0" presId="urn:microsoft.com/office/officeart/2005/8/layout/orgChart1"/>
    <dgm:cxn modelId="{AF1C30BC-2E53-4782-883C-6E21603075D1}" type="presParOf" srcId="{510D0AF8-EA51-4CAB-9D21-B6BE832475DB}" destId="{CD7A899A-1FE5-4E18-AAEE-2DB682885397}" srcOrd="0" destOrd="0" presId="urn:microsoft.com/office/officeart/2005/8/layout/orgChart1"/>
    <dgm:cxn modelId="{D21D2938-C706-4BBD-8C5A-04E628366963}" type="presParOf" srcId="{CD7A899A-1FE5-4E18-AAEE-2DB682885397}" destId="{7A70B6F0-E3D9-45EB-8A27-50BF99340FA1}" srcOrd="0" destOrd="0" presId="urn:microsoft.com/office/officeart/2005/8/layout/orgChart1"/>
    <dgm:cxn modelId="{F35DC434-CC02-4E6C-A308-682F6B7DC7A3}" type="presParOf" srcId="{CD7A899A-1FE5-4E18-AAEE-2DB682885397}" destId="{5D1D18A4-E628-4C83-B40F-EB4C723AF48E}" srcOrd="1" destOrd="0" presId="urn:microsoft.com/office/officeart/2005/8/layout/orgChart1"/>
    <dgm:cxn modelId="{6B950172-263A-4F5A-B183-E8D0D8D26820}" type="presParOf" srcId="{510D0AF8-EA51-4CAB-9D21-B6BE832475DB}" destId="{57F77256-4678-42C1-B189-EF289FC85AC8}" srcOrd="1" destOrd="0" presId="urn:microsoft.com/office/officeart/2005/8/layout/orgChart1"/>
    <dgm:cxn modelId="{4C5AD134-D5E8-4E92-8B62-272A2FA063A4}" type="presParOf" srcId="{510D0AF8-EA51-4CAB-9D21-B6BE832475DB}" destId="{9C7FF1D2-BEF3-4509-A6F4-0A57926298FF}" srcOrd="2" destOrd="0" presId="urn:microsoft.com/office/officeart/2005/8/layout/orgChart1"/>
    <dgm:cxn modelId="{B783BC74-41BA-4EA3-B659-7BA80181A0C3}" type="presParOf" srcId="{7D469744-DCD2-4C71-8517-75D888BDB3AD}" destId="{EE74CCCB-4AFF-4866-B387-240C710A5587}" srcOrd="2" destOrd="0" presId="urn:microsoft.com/office/officeart/2005/8/layout/orgChart1"/>
    <dgm:cxn modelId="{A80AD334-31C9-4D52-9768-CC575C094E76}" type="presParOf" srcId="{7D469744-DCD2-4C71-8517-75D888BDB3AD}" destId="{C4D40D0A-D531-48B0-BEB8-862F596D4607}" srcOrd="3" destOrd="0" presId="urn:microsoft.com/office/officeart/2005/8/layout/orgChart1"/>
    <dgm:cxn modelId="{BA100372-E2F0-49FD-BBCB-2DDF172059C3}" type="presParOf" srcId="{C4D40D0A-D531-48B0-BEB8-862F596D4607}" destId="{7D0C219A-216A-4027-961E-AB967E1473D1}" srcOrd="0" destOrd="0" presId="urn:microsoft.com/office/officeart/2005/8/layout/orgChart1"/>
    <dgm:cxn modelId="{C9231EDF-2331-4482-90CF-8CB8559716C3}" type="presParOf" srcId="{7D0C219A-216A-4027-961E-AB967E1473D1}" destId="{0421FA00-7341-4A9F-9750-654EBB991610}" srcOrd="0" destOrd="0" presId="urn:microsoft.com/office/officeart/2005/8/layout/orgChart1"/>
    <dgm:cxn modelId="{4A3DF9F9-0E16-4523-A7F6-47CF4E99A47A}" type="presParOf" srcId="{7D0C219A-216A-4027-961E-AB967E1473D1}" destId="{AC810872-ABF5-4CB7-9A07-A6A3D26B9180}" srcOrd="1" destOrd="0" presId="urn:microsoft.com/office/officeart/2005/8/layout/orgChart1"/>
    <dgm:cxn modelId="{0D105783-11F0-4C83-87DD-DFECDE3B8856}" type="presParOf" srcId="{C4D40D0A-D531-48B0-BEB8-862F596D4607}" destId="{6888A980-95AA-4092-A366-19AB1C0F24E2}" srcOrd="1" destOrd="0" presId="urn:microsoft.com/office/officeart/2005/8/layout/orgChart1"/>
    <dgm:cxn modelId="{A6759F96-104E-4F0F-9608-01580791F2AD}" type="presParOf" srcId="{C4D40D0A-D531-48B0-BEB8-862F596D4607}" destId="{16E3F3CC-2576-42E8-82B2-0F02A7A1F1A2}" srcOrd="2" destOrd="0" presId="urn:microsoft.com/office/officeart/2005/8/layout/orgChart1"/>
    <dgm:cxn modelId="{C5F7A0C8-0180-44D0-BD5F-3D19491A95B4}" type="presParOf" srcId="{E8BC897E-9EBE-4271-AE25-374ABD3DCC91}" destId="{0CDCD6A9-D471-4091-A1EF-ABD586CA514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0563D-5F15-4820-A5FF-25E5F5ADA720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7ACF8F-411D-424C-B9F8-9F1065134A3E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52FD0-686F-410D-9D93-1C50EE9612D3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TypeScript is a syntactic superset of JavaScript which adds static typing..</a:t>
          </a:r>
        </a:p>
      </dsp:txBody>
      <dsp:txXfrm>
        <a:off x="1948202" y="368029"/>
        <a:ext cx="3233964" cy="1371985"/>
      </dsp:txXfrm>
    </dsp:sp>
    <dsp:sp modelId="{F2169E83-20BD-418F-A49A-225192B2B52A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A2297-AB49-4457-AE78-B11127A90AD4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12D5A-C7E6-4898-97CF-DA3FEED423D5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JavaScript is a loosely typed language. It can be difficult to understand what types of data are being passed around in JavaScript.</a:t>
          </a:r>
        </a:p>
      </dsp:txBody>
      <dsp:txXfrm>
        <a:off x="7411643" y="368029"/>
        <a:ext cx="3233964" cy="1371985"/>
      </dsp:txXfrm>
    </dsp:sp>
    <dsp:sp modelId="{17F16832-65EE-4390-AB43-0F6E11897462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76FCEA-A88A-49C1-BF80-AF6338BA49A5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32361-1972-486B-92DF-4CC843BCFEF1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TypeScript uses compile time type checking. Which means it checks if the specified types match before running the code, not while running the code.</a:t>
          </a:r>
        </a:p>
      </dsp:txBody>
      <dsp:txXfrm>
        <a:off x="1948202" y="2452790"/>
        <a:ext cx="3233964" cy="1371985"/>
      </dsp:txXfrm>
    </dsp:sp>
    <dsp:sp modelId="{BA1BBDD6-5149-40F0-BF0B-73F68720EDE7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291F7E-86AB-4A04-8BFD-CC65A1635CC4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A5F78-8B66-4734-B28E-F995192B3377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 err="1"/>
            <a:t>npm</a:t>
          </a:r>
          <a:r>
            <a:rPr lang="en-IN" sz="1800" kern="1200" dirty="0"/>
            <a:t> install typescript	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npx</a:t>
          </a:r>
          <a:r>
            <a:rPr lang="en-US" sz="1800" kern="1200" dirty="0"/>
            <a:t> </a:t>
          </a:r>
          <a:r>
            <a:rPr lang="en-US" sz="1800" kern="1200" dirty="0" err="1"/>
            <a:t>tsc</a:t>
          </a:r>
          <a:r>
            <a:rPr lang="en-US" sz="1800" kern="1200" dirty="0"/>
            <a:t>	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npx</a:t>
          </a:r>
          <a:r>
            <a:rPr lang="en-US" sz="1800" kern="1200" dirty="0"/>
            <a:t> </a:t>
          </a:r>
          <a:r>
            <a:rPr lang="en-US" sz="1800" kern="1200" dirty="0" err="1"/>
            <a:t>tsc</a:t>
          </a:r>
          <a:r>
            <a:rPr lang="en-US" sz="1800" kern="1200" dirty="0"/>
            <a:t> –</a:t>
          </a:r>
          <a:r>
            <a:rPr lang="en-US" sz="1800" kern="1200" dirty="0" err="1"/>
            <a:t>init</a:t>
          </a:r>
          <a:r>
            <a:rPr lang="en-US" sz="1800" kern="1200" dirty="0"/>
            <a:t>	 	</a:t>
          </a:r>
        </a:p>
      </dsp:txBody>
      <dsp:txXfrm>
        <a:off x="7411643" y="2452790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4CCCB-4AFF-4866-B387-240C710A5587}">
      <dsp:nvSpPr>
        <dsp:cNvPr id="0" name=""/>
        <dsp:cNvSpPr/>
      </dsp:nvSpPr>
      <dsp:spPr>
        <a:xfrm>
          <a:off x="8616445" y="1877549"/>
          <a:ext cx="1261012" cy="437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853"/>
              </a:lnTo>
              <a:lnTo>
                <a:pt x="1261012" y="218853"/>
              </a:lnTo>
              <a:lnTo>
                <a:pt x="1261012" y="437706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D3021-BE37-4858-8BAC-36B69E62C34F}">
      <dsp:nvSpPr>
        <dsp:cNvPr id="0" name=""/>
        <dsp:cNvSpPr/>
      </dsp:nvSpPr>
      <dsp:spPr>
        <a:xfrm>
          <a:off x="7355433" y="1877549"/>
          <a:ext cx="1261012" cy="437706"/>
        </a:xfrm>
        <a:custGeom>
          <a:avLst/>
          <a:gdLst/>
          <a:ahLst/>
          <a:cxnLst/>
          <a:rect l="0" t="0" r="0" b="0"/>
          <a:pathLst>
            <a:path>
              <a:moveTo>
                <a:pt x="1261012" y="0"/>
              </a:moveTo>
              <a:lnTo>
                <a:pt x="1261012" y="218853"/>
              </a:lnTo>
              <a:lnTo>
                <a:pt x="0" y="218853"/>
              </a:lnTo>
              <a:lnTo>
                <a:pt x="0" y="437706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8E3654-8AB6-4977-A8AB-9F23E8ED379C}">
      <dsp:nvSpPr>
        <dsp:cNvPr id="0" name=""/>
        <dsp:cNvSpPr/>
      </dsp:nvSpPr>
      <dsp:spPr>
        <a:xfrm>
          <a:off x="3526675" y="1877549"/>
          <a:ext cx="91440" cy="4377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7706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A7DEA8-6CE4-4344-80DF-C0A6ECBF134B}">
      <dsp:nvSpPr>
        <dsp:cNvPr id="0" name=""/>
        <dsp:cNvSpPr/>
      </dsp:nvSpPr>
      <dsp:spPr>
        <a:xfrm>
          <a:off x="8212" y="835390"/>
          <a:ext cx="2084317" cy="104215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You write code in .ts files (TypeScript files).</a:t>
          </a:r>
        </a:p>
      </dsp:txBody>
      <dsp:txXfrm>
        <a:off x="8212" y="835390"/>
        <a:ext cx="2084317" cy="1042158"/>
      </dsp:txXfrm>
    </dsp:sp>
    <dsp:sp modelId="{1B39B58C-D872-413B-AD77-48EA520242DD}">
      <dsp:nvSpPr>
        <dsp:cNvPr id="0" name=""/>
        <dsp:cNvSpPr/>
      </dsp:nvSpPr>
      <dsp:spPr>
        <a:xfrm>
          <a:off x="2530236" y="835390"/>
          <a:ext cx="2084317" cy="104215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TypeScript is compiled to JavaScript using the tsc command.</a:t>
          </a:r>
        </a:p>
      </dsp:txBody>
      <dsp:txXfrm>
        <a:off x="2530236" y="835390"/>
        <a:ext cx="2084317" cy="1042158"/>
      </dsp:txXfrm>
    </dsp:sp>
    <dsp:sp modelId="{A4AD2332-72E0-49EE-B536-94B4E64F7430}">
      <dsp:nvSpPr>
        <dsp:cNvPr id="0" name=""/>
        <dsp:cNvSpPr/>
      </dsp:nvSpPr>
      <dsp:spPr>
        <a:xfrm>
          <a:off x="2530236" y="2315255"/>
          <a:ext cx="2084317" cy="104215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tsc index.ts</a:t>
          </a:r>
        </a:p>
      </dsp:txBody>
      <dsp:txXfrm>
        <a:off x="2530236" y="2315255"/>
        <a:ext cx="2084317" cy="1042158"/>
      </dsp:txXfrm>
    </dsp:sp>
    <dsp:sp modelId="{3292021D-1150-419B-BB53-ED998147769F}">
      <dsp:nvSpPr>
        <dsp:cNvPr id="0" name=""/>
        <dsp:cNvSpPr/>
      </dsp:nvSpPr>
      <dsp:spPr>
        <a:xfrm>
          <a:off x="5052261" y="835390"/>
          <a:ext cx="2084317" cy="104215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output is plain JavaScript that browsers understand.</a:t>
          </a:r>
        </a:p>
      </dsp:txBody>
      <dsp:txXfrm>
        <a:off x="5052261" y="835390"/>
        <a:ext cx="2084317" cy="1042158"/>
      </dsp:txXfrm>
    </dsp:sp>
    <dsp:sp modelId="{38E410E2-59F9-4C85-BDA7-74C38B8EE350}">
      <dsp:nvSpPr>
        <dsp:cNvPr id="0" name=""/>
        <dsp:cNvSpPr/>
      </dsp:nvSpPr>
      <dsp:spPr>
        <a:xfrm>
          <a:off x="7574286" y="835390"/>
          <a:ext cx="2084317" cy="104215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File extensions</a:t>
          </a:r>
        </a:p>
      </dsp:txBody>
      <dsp:txXfrm>
        <a:off x="7574286" y="835390"/>
        <a:ext cx="2084317" cy="1042158"/>
      </dsp:txXfrm>
    </dsp:sp>
    <dsp:sp modelId="{7A70B6F0-E3D9-45EB-8A27-50BF99340FA1}">
      <dsp:nvSpPr>
        <dsp:cNvPr id="0" name=""/>
        <dsp:cNvSpPr/>
      </dsp:nvSpPr>
      <dsp:spPr>
        <a:xfrm>
          <a:off x="6313274" y="2315255"/>
          <a:ext cx="2084317" cy="104215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.ts – regular TypeScript files</a:t>
          </a:r>
          <a:endParaRPr lang="en-US" sz="1800" kern="1200"/>
        </a:p>
      </dsp:txBody>
      <dsp:txXfrm>
        <a:off x="6313274" y="2315255"/>
        <a:ext cx="2084317" cy="1042158"/>
      </dsp:txXfrm>
    </dsp:sp>
    <dsp:sp modelId="{0421FA00-7341-4A9F-9750-654EBB991610}">
      <dsp:nvSpPr>
        <dsp:cNvPr id="0" name=""/>
        <dsp:cNvSpPr/>
      </dsp:nvSpPr>
      <dsp:spPr>
        <a:xfrm>
          <a:off x="8835298" y="2315255"/>
          <a:ext cx="2084317" cy="104215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.tsx – TypeScript with JSX (for React apps)</a:t>
          </a:r>
          <a:endParaRPr lang="en-US" sz="1800" kern="1200"/>
        </a:p>
      </dsp:txBody>
      <dsp:txXfrm>
        <a:off x="8835298" y="2315255"/>
        <a:ext cx="2084317" cy="1042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AD0AA-A940-DA72-76C3-F0C231184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3C390-D325-BF4C-BA12-3145F697A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EAC71-32E3-E82A-770D-35DBA0D9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4574-1545-47CA-945E-CDC41F41A485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4630F-61C9-211A-8968-EBBCC2A6F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D84C8-B1A4-DE57-6A9D-C5FC0116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2A35-08FB-4428-BC93-C315F54D7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08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EE1B-87B6-DD3A-575D-07DAB3CD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C2448-540C-9EF4-30C6-17D7340F8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040FB-1DE8-D0DF-0CD7-419045FF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4574-1545-47CA-945E-CDC41F41A485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45F5F-6CAE-1CC5-E01B-25D296C2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A471B-80D4-9B17-3189-9FD105CF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2A35-08FB-4428-BC93-C315F54D7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29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3A3542-95BF-A96B-6B15-F075EA701B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A7A47-1979-8D98-9993-DC207208B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06337-263B-CD2C-3AEC-8293FC38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4574-1545-47CA-945E-CDC41F41A485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1525C-1E81-512E-FDAB-EC58D07A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2B500-F6FF-2BC7-6BDC-90007960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2A35-08FB-4428-BC93-C315F54D7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71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5889-92EB-6E45-D3B8-1770CDDCD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54DC0-2AD2-23BE-23A4-E01163EE7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4FCAA-1167-4AAC-94D6-15432CE8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4574-1545-47CA-945E-CDC41F41A485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084EB-5F82-8A2A-00AB-432970299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83EB7-F6AA-82B2-FC8A-F023F3A5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2A35-08FB-4428-BC93-C315F54D7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233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76FF1-B72A-66F8-3B68-5D80DFC70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6D0E9-270E-3F8E-A733-5A6120C25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04E49-CE77-DDDB-7E2C-75743A46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4574-1545-47CA-945E-CDC41F41A485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C32E5-F3A4-BECE-74ED-8C7164814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E0BB5-F69B-BAAA-926E-A36C1A136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2A35-08FB-4428-BC93-C315F54D7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54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9DE0-E924-CA51-E888-1E3B139F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42A64-779A-63D6-42D7-2BC9B5D34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C7523-17EF-0CF2-D3D8-1090A7B1B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8F4FA-074F-00B1-823E-1A35C922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4574-1545-47CA-945E-CDC41F41A485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39EC6-906B-BD53-A3F2-099F4F85E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9F681-11F6-E7B8-1F50-6B9AD4BE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2A35-08FB-4428-BC93-C315F54D7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79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AE1AA-9E85-6316-5861-B369848E9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C18B9-E94C-E3B1-2D30-1E9E35EAA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F8C01-FCBA-C4B5-F5B8-D5B314C99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B88D4-3BB7-3211-744A-3B2E3720F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914704-9A9C-86E9-011E-4970C2B0B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2FDF89-D274-1911-3104-B3834DDA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4574-1545-47CA-945E-CDC41F41A485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49299-DD63-0B43-673D-3FECFC74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9A92F-739F-4FED-2B14-A41FBBE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2A35-08FB-4428-BC93-C315F54D7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69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2648-ADC7-F1F5-3CFE-CFD4966E0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AD9ABD-5DA2-120A-5551-F1B28F85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4574-1545-47CA-945E-CDC41F41A485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230DA-D184-A47B-46FC-3AF6A622A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C6F68-5D3E-B0EF-6306-49A4ED8D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2A35-08FB-4428-BC93-C315F54D7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11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C93A9E-BD26-817B-4B57-DCCE3FA8F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4574-1545-47CA-945E-CDC41F41A485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C42529-1E43-5251-0EAF-4510FEC0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3EF7A-1F5A-FBFD-415B-DFDB87333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2A35-08FB-4428-BC93-C315F54D7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00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5D3C-EB23-E94F-DDE6-663AC4C1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CCA05-68E6-5E87-ADBA-863539DED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26F32-8E3A-4BF0-331E-8643E9DF2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D7A87-035B-479C-B6FD-A688CC33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4574-1545-47CA-945E-CDC41F41A485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885A0-80A5-4E73-B127-B24E67E6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8749D-6BDD-F11B-0E85-5A647075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2A35-08FB-4428-BC93-C315F54D7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40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D4491-68D1-CF41-C666-40678DCFB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A2B215-8352-7383-8BBA-9F0322B38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C7070-44AF-FBB1-7886-0AE7CF9A9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76E74-47A8-3C56-C84C-7BB157A35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4574-1545-47CA-945E-CDC41F41A485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3CAF0-1B69-7DCC-370B-934F59852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FD551-8BA6-DBD5-C3CD-4791D042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2A35-08FB-4428-BC93-C315F54D7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09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793D0E-A831-9D01-3B16-162297E6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9DD8E-FCF8-CBA3-707D-B823DDF7A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CEE5F-9C41-E20D-59C1-BBCE18CCC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C94574-1545-47CA-945E-CDC41F41A485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BEF09-246A-3EC6-56A3-45B1E058F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D2326-CB13-A6DF-C7C9-21BAEAE0B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3C2A35-08FB-4428-BC93-C315F54D76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15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D234B-BE4A-A6D9-00A4-FE1B4AB2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 to typescript.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65CCF3-CD60-B79C-33B3-3D60105EB0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69823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9365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02D0-3619-6FE7-A2B1-8B60D63F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Angular Component Lifecycle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392BF-0E75-17D6-4A98-CA9276D2C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/>
              <a:t>Angular Component Lifecycle</a:t>
            </a:r>
            <a:r>
              <a:rPr lang="en-US"/>
              <a:t> is all about </a:t>
            </a:r>
            <a:r>
              <a:rPr lang="en-US" b="1"/>
              <a:t>how a component is created, updated, and destroyed</a:t>
            </a:r>
            <a:r>
              <a:rPr lang="en-US"/>
              <a:t>. Angular gives us a series of </a:t>
            </a:r>
            <a:r>
              <a:rPr lang="en-US" b="1"/>
              <a:t>lifecycle hooks</a:t>
            </a:r>
            <a:r>
              <a:rPr lang="en-US"/>
              <a:t> that allow us to tap into different moments in a component's life — like initialization, change detection, and cleanup.</a:t>
            </a:r>
          </a:p>
          <a:p>
            <a:r>
              <a:rPr lang="en-US"/>
              <a:t>Here’s a timeline of how Angular interacts with a component:</a:t>
            </a:r>
          </a:p>
          <a:p>
            <a:pPr marL="0" indent="0" algn="ctr">
              <a:buNone/>
            </a:pPr>
            <a:r>
              <a:rPr lang="en-IN"/>
              <a:t>Constructor → ngOnChanges → ngOnInit → ngDoCheck → ngAfterContentInit→ ngAfterContentChecked → ngAfterViewInit → ngAfterViewChecked → ngOnDestroy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3069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D78206-F929-4B2C-9AD7-DECBAC67B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588" y="1039795"/>
            <a:ext cx="9942824" cy="52972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36F846-23C8-CC6D-4679-B63DF0DB1B0B}"/>
              </a:ext>
            </a:extLst>
          </p:cNvPr>
          <p:cNvSpPr txBox="1"/>
          <p:nvPr/>
        </p:nvSpPr>
        <p:spPr>
          <a:xfrm>
            <a:off x="2626043" y="520971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Lifecycle Hooks</a:t>
            </a:r>
          </a:p>
        </p:txBody>
      </p:sp>
    </p:spTree>
    <p:extLst>
      <p:ext uri="{BB962C8B-B14F-4D97-AF65-F5344CB8AC3E}">
        <p14:creationId xmlns:p14="http://schemas.microsoft.com/office/powerpoint/2010/main" val="415844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FAE56-08D4-4FC7-C12E-C3C72BC2C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4340"/>
            <a:ext cx="10515600" cy="57426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b="1" dirty="0"/>
              <a:t>Problem in JavaScript:</a:t>
            </a:r>
            <a:endParaRPr lang="en-US" sz="2200" dirty="0"/>
          </a:p>
          <a:p>
            <a:r>
              <a:rPr lang="en-US" sz="2200" dirty="0"/>
              <a:t>JavaScript is </a:t>
            </a:r>
            <a:r>
              <a:rPr lang="en-US" sz="2200" b="1" dirty="0"/>
              <a:t>dynamically typed</a:t>
            </a:r>
            <a:r>
              <a:rPr lang="en-US" sz="2200" dirty="0"/>
              <a:t>, which means:</a:t>
            </a:r>
          </a:p>
          <a:p>
            <a:pPr marL="0" indent="0">
              <a:buNone/>
            </a:pPr>
            <a:r>
              <a:rPr lang="en-US" sz="2200" dirty="0"/>
              <a:t>let name = "KLH";</a:t>
            </a:r>
          </a:p>
          <a:p>
            <a:pPr marL="0" indent="0">
              <a:buNone/>
            </a:pPr>
            <a:r>
              <a:rPr lang="en-US" sz="2200" dirty="0"/>
              <a:t>name = 42;  // This won’t throw an error immediately</a:t>
            </a:r>
          </a:p>
          <a:p>
            <a:endParaRPr lang="en-US" sz="22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TypeScript Solves 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 name: string = "KLH";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 = 42; //Compile-time error: Type 'number' is not assignable to type 'string’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Now you catch the mistake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before running the code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200" dirty="0"/>
              <a:t>Errors like this only show up </a:t>
            </a:r>
            <a:r>
              <a:rPr lang="en-US" sz="2200" b="1" dirty="0"/>
              <a:t>at runtime</a:t>
            </a:r>
            <a:r>
              <a:rPr lang="en-US" sz="2200" dirty="0"/>
              <a:t>, which can lead to bugs that are </a:t>
            </a:r>
            <a:r>
              <a:rPr lang="en-US" sz="2200" b="1" dirty="0"/>
              <a:t>hard to track</a:t>
            </a:r>
            <a:r>
              <a:rPr lang="en-US" sz="22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0408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8A3E8-F423-E46A-D62B-BE0FE69A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125"/>
          </a:xfrm>
        </p:spPr>
        <p:txBody>
          <a:bodyPr>
            <a:normAutofit fontScale="90000"/>
          </a:bodyPr>
          <a:lstStyle/>
          <a:p>
            <a:r>
              <a:rPr lang="en-US" dirty="0"/>
              <a:t>Core Key features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E9AE5B-D280-3FA5-1839-6525C25CA1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0677" y="1229896"/>
            <a:ext cx="11490646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Static Typing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types to variables, function parameters, and return values.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function add(x: number, y: number): number { return x + y; } 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 Inference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 if you don’t write types, TS tries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guess them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 message = "Hello"; // TS infers message: string 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Interfaces and Types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objects: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interface Student { id: number; name: string; course: string; } let s1: Student = { id: 1, name: "Ravi", course: "AI" }; 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Classes and 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TS supports full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object-oriented programming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 Car { constructor(public brand: string, private speed: number) {} drive() { console.log(`${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this.brand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is going at ${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this.speed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km/h`); } } 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5.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 flexible and reusable functions: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function identity&lt;T&gt;(value: T): T { return value; } identity&lt;string&gt;("KLH"); identity&lt;number&gt;(42); 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6.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 your code into multiple files and reuse: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greet.ts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export function greet(name: string): string { return `Hello, ${name}`; } //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app.ts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import { greet } from './greet'; console.log(greet("KLH"));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64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7EE7B-40E5-5CDE-417F-179621568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How it Works</a:t>
            </a:r>
            <a:endParaRPr lang="en-IN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C4EC05-A592-3635-4C51-8F55F06839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32866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962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943CD-BD06-402C-D8F7-A1E843425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87" y="967751"/>
            <a:ext cx="10945825" cy="344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89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84B12-2A33-8692-29A1-19024FA16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br>
              <a:rPr lang="en-IN" sz="3200" b="0" i="0" u="none" strike="noStrike" baseline="0">
                <a:latin typeface="Times New Roman" panose="02020603050405020304" pitchFamily="18" charset="0"/>
              </a:rPr>
            </a:br>
            <a:r>
              <a:rPr lang="en-IN" sz="3200" b="0" i="0" u="none" strike="noStrike" baseline="0">
                <a:latin typeface="Times New Roman" panose="02020603050405020304" pitchFamily="18" charset="0"/>
              </a:rPr>
              <a:t> Directives</a:t>
            </a:r>
            <a:br>
              <a:rPr lang="en-IN" sz="3200" b="0" i="0" u="none" strike="noStrike" baseline="0">
                <a:latin typeface="Times New Roman" panose="02020603050405020304" pitchFamily="18" charset="0"/>
              </a:rPr>
            </a:br>
            <a:endParaRPr lang="en-IN" sz="32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5E496-6D31-BF75-00EC-3056D6FA2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800" b="1"/>
              <a:t>Directives</a:t>
            </a:r>
            <a:r>
              <a:rPr lang="en-US" sz="1800"/>
              <a:t> are classes in Angular that let you add </a:t>
            </a:r>
            <a:r>
              <a:rPr lang="en-US" sz="1800" b="1"/>
              <a:t>custom behavior</a:t>
            </a:r>
            <a:r>
              <a:rPr lang="en-US" sz="1800"/>
              <a:t> to elements in your templates.</a:t>
            </a:r>
          </a:p>
          <a:p>
            <a:r>
              <a:rPr lang="en-US" sz="1800"/>
              <a:t>They fall into </a:t>
            </a:r>
            <a:r>
              <a:rPr lang="en-US" sz="1800" b="1"/>
              <a:t>3 categories</a:t>
            </a:r>
            <a:r>
              <a:rPr lang="en-US" sz="1800"/>
              <a:t>:</a:t>
            </a:r>
            <a:endParaRPr lang="en-IN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D8873-BB4D-8A20-76EE-4F7887A8C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289726"/>
            <a:ext cx="11164824" cy="237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7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7B954-C1CE-9F00-61EA-72EEE4B9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832" y="586822"/>
            <a:ext cx="10244968" cy="164592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An Attribute Directive changes the appearance, behavior, or style of a DOM </a:t>
            </a:r>
            <a:r>
              <a:rPr lang="en-US" sz="2000" dirty="0" err="1"/>
              <a:t>element.Think</a:t>
            </a:r>
            <a:r>
              <a:rPr lang="en-US" sz="2000" dirty="0"/>
              <a:t> of it like "adding behavior via attributes".✅ Built-in </a:t>
            </a:r>
            <a:r>
              <a:rPr lang="en-US" sz="2000" dirty="0" err="1"/>
              <a:t>Examples:ngClass</a:t>
            </a:r>
            <a:r>
              <a:rPr lang="en-US" sz="2000" dirty="0"/>
              <a:t>: Adds/removes classes </a:t>
            </a:r>
            <a:r>
              <a:rPr lang="en-US" sz="2000" dirty="0" err="1"/>
              <a:t>dynamically.ngStyle</a:t>
            </a:r>
            <a:r>
              <a:rPr lang="en-US" sz="2000" dirty="0"/>
              <a:t>: Sets inline styles based on data.</a:t>
            </a:r>
          </a:p>
          <a:p>
            <a:r>
              <a:rPr lang="en-US" sz="2000" dirty="0"/>
              <a:t>Structural directives change the structure of the DOM — they can add, remove, or modify elements </a:t>
            </a:r>
            <a:r>
              <a:rPr lang="en-US" sz="2000" dirty="0" err="1"/>
              <a:t>dynamically.TL;DR</a:t>
            </a:r>
            <a:r>
              <a:rPr lang="en-US" sz="2000" dirty="0"/>
              <a:t>: They control what gets rendered in the DOM.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5CF364-3F5E-0F22-CB82-FF7F688C7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122253"/>
            <a:ext cx="11164824" cy="270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28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0B2BD2-39BF-5E99-0975-4ABFE5DEC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528" y="3428999"/>
            <a:ext cx="5583521" cy="3110819"/>
          </a:xfrm>
          <a:prstGeom prst="rect">
            <a:avLst/>
          </a:prstGeom>
        </p:spPr>
      </p:pic>
      <p:pic>
        <p:nvPicPr>
          <p:cNvPr id="6" name="Picture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97130F97-F878-E273-7664-FC12C832B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57" y="3429000"/>
            <a:ext cx="5856144" cy="30632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E19401-C804-847C-17AE-57C63A82E3FB}"/>
              </a:ext>
            </a:extLst>
          </p:cNvPr>
          <p:cNvSpPr txBox="1"/>
          <p:nvPr/>
        </p:nvSpPr>
        <p:spPr>
          <a:xfrm>
            <a:off x="239857" y="1215866"/>
            <a:ext cx="115901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/>
              <a:t>In Angular, @HostListener and @HostBinding are decorators provided by the framework to interact with the host element of a component or directive. These are powerful tools when you're building custom directives or when you need more control over how your component interacts with the DOM.</a:t>
            </a:r>
            <a:endParaRPr lang="en-IN" sz="18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6CACDD-58D7-B151-D65B-70D622E24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659272"/>
          </a:xfrm>
        </p:spPr>
        <p:txBody>
          <a:bodyPr anchor="b">
            <a:normAutofit fontScale="90000"/>
          </a:bodyPr>
          <a:lstStyle/>
          <a:p>
            <a:pPr algn="ctr"/>
            <a:br>
              <a:rPr lang="en-IN" sz="2800" b="0" i="0" u="none" strike="noStrike" baseline="0" dirty="0">
                <a:latin typeface="Times New Roman" panose="02020603050405020304" pitchFamily="18" charset="0"/>
              </a:rPr>
            </a:br>
            <a:r>
              <a:rPr lang="en-IN" sz="2800" b="0" i="0" u="none" strike="noStrike" baseline="0" dirty="0">
                <a:latin typeface="Times New Roman" panose="02020603050405020304" pitchFamily="18" charset="0"/>
              </a:rPr>
              <a:t> Host Listener, Host Binding</a:t>
            </a:r>
            <a:endParaRPr lang="en-IN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D6FAD4-F2B9-3194-3272-41AB82D332AB}"/>
              </a:ext>
            </a:extLst>
          </p:cNvPr>
          <p:cNvSpPr txBox="1"/>
          <p:nvPr/>
        </p:nvSpPr>
        <p:spPr>
          <a:xfrm>
            <a:off x="195421" y="2505669"/>
            <a:ext cx="58561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What happens here?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directive sets the background color of the host element to yellow.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114626-806F-8C8B-39C3-79E1C5FA2DD6}"/>
              </a:ext>
            </a:extLst>
          </p:cNvPr>
          <p:cNvSpPr txBox="1"/>
          <p:nvPr/>
        </p:nvSpPr>
        <p:spPr>
          <a:xfrm>
            <a:off x="6140437" y="2524064"/>
            <a:ext cx="56896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What happens here?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Every time the host element is clicked, a message is logged to the console.</a:t>
            </a:r>
          </a:p>
        </p:txBody>
      </p:sp>
    </p:spTree>
    <p:extLst>
      <p:ext uri="{BB962C8B-B14F-4D97-AF65-F5344CB8AC3E}">
        <p14:creationId xmlns:p14="http://schemas.microsoft.com/office/powerpoint/2010/main" val="3435103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A8519-579A-036C-4CC3-341D89D30D05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@HostListener listens for mouse events.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</a:rPr>
              <a:t>@HostBinding updates the background color of the host element accordingly.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8CF170-915F-6ACF-DBA3-99B7DB789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4949" y="841248"/>
            <a:ext cx="6754477" cy="52760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FD8387-778D-1DAF-63BC-8016011518AD}"/>
              </a:ext>
            </a:extLst>
          </p:cNvPr>
          <p:cNvSpPr txBox="1"/>
          <p:nvPr/>
        </p:nvSpPr>
        <p:spPr>
          <a:xfrm>
            <a:off x="452574" y="4860484"/>
            <a:ext cx="29649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npm</a:t>
            </a:r>
            <a:r>
              <a:rPr lang="en-IN" dirty="0"/>
              <a:t> install -g @angular/cli</a:t>
            </a:r>
          </a:p>
          <a:p>
            <a:r>
              <a:rPr lang="en-IN" dirty="0"/>
              <a:t>ng new directive-demo</a:t>
            </a:r>
          </a:p>
          <a:p>
            <a:r>
              <a:rPr lang="en-IN" dirty="0"/>
              <a:t>cd directive-demo</a:t>
            </a:r>
          </a:p>
        </p:txBody>
      </p:sp>
    </p:spTree>
    <p:extLst>
      <p:ext uri="{BB962C8B-B14F-4D97-AF65-F5344CB8AC3E}">
        <p14:creationId xmlns:p14="http://schemas.microsoft.com/office/powerpoint/2010/main" val="2642918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796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Arial Unicode MS</vt:lpstr>
      <vt:lpstr>Calibri</vt:lpstr>
      <vt:lpstr>Times New Roman</vt:lpstr>
      <vt:lpstr>Office Theme</vt:lpstr>
      <vt:lpstr>Introduction to typescript.</vt:lpstr>
      <vt:lpstr>PowerPoint Presentation</vt:lpstr>
      <vt:lpstr>Core Key features</vt:lpstr>
      <vt:lpstr>How it Works</vt:lpstr>
      <vt:lpstr>PowerPoint Presentation</vt:lpstr>
      <vt:lpstr>  Directives </vt:lpstr>
      <vt:lpstr>PowerPoint Presentation</vt:lpstr>
      <vt:lpstr>  Host Listener, Host Binding</vt:lpstr>
      <vt:lpstr>PowerPoint Presentation</vt:lpstr>
      <vt:lpstr>Angular Component Lifecycle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Pavan Kumar Pagadala</dc:creator>
  <cp:lastModifiedBy>Dr. Pavan Kumar Pagadala</cp:lastModifiedBy>
  <cp:revision>9</cp:revision>
  <dcterms:created xsi:type="dcterms:W3CDTF">2025-04-04T09:44:47Z</dcterms:created>
  <dcterms:modified xsi:type="dcterms:W3CDTF">2025-04-10T03:27:38Z</dcterms:modified>
</cp:coreProperties>
</file>