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52226" y="1171575"/>
            <a:ext cx="4344156" cy="50855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171575"/>
            <a:ext cx="4344156" cy="50855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07597" y="120063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74854" y="12173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22044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23012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74853" y="309407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29645" y="305692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2534" y="309013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12769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21874" y="425865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737" y="478647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24865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131705" y="483118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7513" y="1513007"/>
            <a:ext cx="4475055" cy="148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Conducted campaigns are based mostly on direct phone calls, offering bank client to place a term deposit. So we need to predict future results of marketing companies based on available statistics to identify potential customers. Hence, we could predict the success of Bank Telemarketing.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55164" y="3409365"/>
            <a:ext cx="4324418" cy="65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/>
              <a:t>Successfully </a:t>
            </a:r>
            <a:r>
              <a:rPr lang="en-US" dirty="0"/>
              <a:t>able to classify client if one will subscribe a term deposit or not</a:t>
            </a:r>
            <a:r>
              <a:rPr lang="en-US" sz="1071" b="1" dirty="0"/>
              <a:t>. </a:t>
            </a: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6212" y="4623267"/>
            <a:ext cx="4324418" cy="174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A short EDA and optimized model can build on available statistics of  last campaign results and predict variable y (yes/no)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dirty="0"/>
              <a:t>R</a:t>
            </a:r>
            <a:r>
              <a:rPr lang="en-US" dirty="0" err="1"/>
              <a:t>esults</a:t>
            </a:r>
            <a:r>
              <a:rPr lang="en-US" dirty="0"/>
              <a:t> of model can be cross verify through available testing data.								</a:t>
            </a:r>
            <a:endParaRPr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72000" y="1503683"/>
            <a:ext cx="4324418" cy="140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“Last call duration” with customer highly affects the output target (e.g., if duration=0 then y='no’). As, the duration is not known before a call is performed. Also, after the end of the call y is obviously known. Call duration with value 0 could miss lead the prediction.  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693884" y="5184956"/>
            <a:ext cx="4324418" cy="99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Campaign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Campaign Support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2"/>
            <a:ext cx="7724912" cy="896138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587388" y="3536962"/>
            <a:ext cx="4324418" cy="128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ABC: Campaign Project Manager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DEF: Head of Campaign Development Team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LMN: Head of Business User Team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XYZ: Head of Campaign Support Team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68671" y="511156"/>
            <a:ext cx="7804225" cy="51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AU" b="1" dirty="0"/>
              <a:t>To </a:t>
            </a:r>
            <a:r>
              <a:rPr lang="en-US" b="1" dirty="0"/>
              <a:t>classify the client will subscribe a bank term deposit or not for future campaign, to identify</a:t>
            </a:r>
            <a:r>
              <a:rPr lang="en-AU" b="1" dirty="0"/>
              <a:t> </a:t>
            </a:r>
            <a:r>
              <a:rPr lang="en-US" b="1" dirty="0"/>
              <a:t>success of Bank Telemarketing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565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Pranay</cp:lastModifiedBy>
  <cp:revision>19</cp:revision>
  <dcterms:modified xsi:type="dcterms:W3CDTF">2020-07-08T08:28:31Z</dcterms:modified>
</cp:coreProperties>
</file>