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1/6/2020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1/6/2020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site/yangdingqi/home/foursquar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New </a:t>
            </a:r>
            <a:r>
              <a:rPr lang="en-US" dirty="0" err="1"/>
              <a:t>york</a:t>
            </a:r>
            <a:r>
              <a:rPr lang="en-US" dirty="0"/>
              <a:t> .</a:t>
            </a:r>
          </a:p>
          <a:p>
            <a:endParaRPr lang="en-US" dirty="0"/>
          </a:p>
          <a:p>
            <a:r>
              <a:rPr lang="en-US" dirty="0"/>
              <a:t>Target audience of this project is anyone who travels to </a:t>
            </a:r>
            <a:r>
              <a:rPr lang="en-US" dirty="0" err="1"/>
              <a:t>newyork</a:t>
            </a:r>
            <a:r>
              <a:rPr lang="en-US" dirty="0"/>
              <a:t> and have an idea of opening a commercial shop, but have no idea what kind of and in which neighborhood.</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a:xfrm>
            <a:off x="838200" y="1477108"/>
            <a:ext cx="10515600" cy="4699855"/>
          </a:xfrm>
        </p:spPr>
        <p:txBody>
          <a:bodyPr>
            <a:normAutofit fontScale="77500" lnSpcReduction="20000"/>
          </a:bodyPr>
          <a:lstStyle/>
          <a:p>
            <a:r>
              <a:rPr lang="en-US" dirty="0"/>
              <a:t>The data comes from </a:t>
            </a:r>
            <a:r>
              <a:rPr lang="en-US" dirty="0" err="1"/>
              <a:t>Dingqi</a:t>
            </a:r>
            <a:r>
              <a:rPr lang="en-US" dirty="0"/>
              <a:t> Yang from the following link </a:t>
            </a:r>
            <a:r>
              <a:rPr lang="en-US" u="sng" dirty="0">
                <a:hlinkClick r:id="rId2"/>
              </a:rPr>
              <a:t>https://sites.google.com/site/yangdingqi/home/foursquare-dataset</a:t>
            </a:r>
            <a:r>
              <a:rPr lang="en-US" dirty="0"/>
              <a:t>. It contains 227,428 check-ins in New York city. The data contains a file in </a:t>
            </a:r>
            <a:r>
              <a:rPr lang="en-US" dirty="0" err="1"/>
              <a:t>tsv</a:t>
            </a:r>
            <a:r>
              <a:rPr lang="en-US" dirty="0"/>
              <a:t> format. Each file contains 8 columns, which are:</a:t>
            </a:r>
          </a:p>
          <a:p>
            <a:r>
              <a:rPr lang="en-US" dirty="0"/>
              <a:t>User ID (anonymized)</a:t>
            </a:r>
          </a:p>
          <a:p>
            <a:r>
              <a:rPr lang="en-US" dirty="0"/>
              <a:t>Venue ID (Foursquare)</a:t>
            </a:r>
          </a:p>
          <a:p>
            <a:r>
              <a:rPr lang="en-US" dirty="0"/>
              <a:t>Venue category ID (Foursquare)</a:t>
            </a:r>
          </a:p>
          <a:p>
            <a:r>
              <a:rPr lang="en-US" dirty="0"/>
              <a:t>Venue category name (Foursquare)</a:t>
            </a:r>
          </a:p>
          <a:p>
            <a:r>
              <a:rPr lang="en-US" dirty="0"/>
              <a:t>Latitude</a:t>
            </a:r>
          </a:p>
          <a:p>
            <a:r>
              <a:rPr lang="en-US" dirty="0"/>
              <a:t>Longitude</a:t>
            </a:r>
          </a:p>
          <a:p>
            <a:r>
              <a:rPr lang="en-US" dirty="0"/>
              <a:t>Time zone offset in minutes (The offset in minutes between when this check-in occurred and the same time in UTC)</a:t>
            </a:r>
          </a:p>
          <a:p>
            <a:r>
              <a:rPr lang="en-US" dirty="0"/>
              <a:t>UTC time</a:t>
            </a:r>
            <a:br>
              <a:rPr lang="en-US" dirty="0"/>
            </a:br>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t>We will find the most visited type of shop (commercial) according to the number of check-ins given in the data, then we will try to find neighborhoods that has none of this type of shop.</a:t>
            </a:r>
          </a:p>
          <a:p>
            <a:r>
              <a:rPr lang="en-US" dirty="0"/>
              <a:t>Examples are for 2000 venues, and the red dot is the center neighborhood which has the most number of Bars between selected coordinates. We did find two neighborhoods that are closest to it having none Bars within 4 kilometers.</a:t>
            </a:r>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 &amp; Conclusion</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a:bodyPr>
          <a:lstStyle/>
          <a:p>
            <a:r>
              <a:rPr lang="en-US" sz="2400" dirty="0"/>
              <a:t>In our samples of 2000 venues, we did find more than 10 coordinates that has no bar within 4km sphere. And we did manage to get the neighborhoods names from foursquare database and pin down the two closest neighborhoods, "Bedford-Stuyvesant" and "Turtle Bay", into map. Of course, it should not be forgotten that the data used above is almost 6 years old so further research might be needed. Anyways, the resulting record to the data in hand can be checked from the map and analysis above can be use for future entrepreneurs</a:t>
            </a:r>
          </a:p>
        </p:txBody>
      </p:sp>
    </p:spTree>
    <p:extLst>
      <p:ext uri="{BB962C8B-B14F-4D97-AF65-F5344CB8AC3E}">
        <p14:creationId xmlns:p14="http://schemas.microsoft.com/office/powerpoint/2010/main" val="312758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345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 Battle of Neighborhood</vt:lpstr>
      <vt:lpstr>Introduction</vt:lpstr>
      <vt:lpstr>Data </vt:lpstr>
      <vt:lpstr>Methodology </vt:lpstr>
      <vt:lpstr>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hp</cp:lastModifiedBy>
  <cp:revision>5</cp:revision>
  <dcterms:created xsi:type="dcterms:W3CDTF">2018-12-27T16:20:20Z</dcterms:created>
  <dcterms:modified xsi:type="dcterms:W3CDTF">2020-01-06T05:33:48Z</dcterms:modified>
</cp:coreProperties>
</file>