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4" r:id="rId1"/>
  </p:sldMasterIdLst>
  <p:sldIdLst>
    <p:sldId id="256" r:id="rId2"/>
    <p:sldId id="258" r:id="rId3"/>
    <p:sldId id="257" r:id="rId4"/>
    <p:sldId id="259" r:id="rId5"/>
    <p:sldId id="260" r:id="rId6"/>
    <p:sldId id="261" r:id="rId7"/>
    <p:sldId id="262" r:id="rId8"/>
    <p:sldId id="264" r:id="rId9"/>
    <p:sldId id="265" r:id="rId10"/>
    <p:sldId id="266" r:id="rId11"/>
    <p:sldId id="267" r:id="rId12"/>
    <p:sldId id="271" r:id="rId13"/>
    <p:sldId id="272" r:id="rId14"/>
    <p:sldId id="273" r:id="rId15"/>
    <p:sldId id="274" r:id="rId16"/>
    <p:sldId id="277" r:id="rId17"/>
    <p:sldId id="276" r:id="rId18"/>
    <p:sldId id="278"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Shanmukha Rao" userId="eedbdcac47a0cd62" providerId="LiveId" clId="{26C566BD-F38D-4C60-A4D4-62F6013D501B}"/>
    <pc:docChg chg="undo custSel addSld delSld modSld sldOrd">
      <pc:chgData name="M Shanmukha Rao" userId="eedbdcac47a0cd62" providerId="LiveId" clId="{26C566BD-F38D-4C60-A4D4-62F6013D501B}" dt="2024-07-19T12:01:10.260" v="5114" actId="20577"/>
      <pc:docMkLst>
        <pc:docMk/>
      </pc:docMkLst>
      <pc:sldChg chg="addSp modSp mod">
        <pc:chgData name="M Shanmukha Rao" userId="eedbdcac47a0cd62" providerId="LiveId" clId="{26C566BD-F38D-4C60-A4D4-62F6013D501B}" dt="2024-07-19T12:01:10.260" v="5114" actId="20577"/>
        <pc:sldMkLst>
          <pc:docMk/>
          <pc:sldMk cId="1344936780" sldId="256"/>
        </pc:sldMkLst>
        <pc:spChg chg="add mod">
          <ac:chgData name="M Shanmukha Rao" userId="eedbdcac47a0cd62" providerId="LiveId" clId="{26C566BD-F38D-4C60-A4D4-62F6013D501B}" dt="2024-07-19T12:01:10.260" v="5114" actId="20577"/>
          <ac:spMkLst>
            <pc:docMk/>
            <pc:sldMk cId="1344936780" sldId="256"/>
            <ac:spMk id="2" creationId="{6456473D-0447-B00A-57E2-5228B0CEDC76}"/>
          </ac:spMkLst>
        </pc:spChg>
        <pc:spChg chg="mod">
          <ac:chgData name="M Shanmukha Rao" userId="eedbdcac47a0cd62" providerId="LiveId" clId="{26C566BD-F38D-4C60-A4D4-62F6013D501B}" dt="2024-07-18T11:02:46.934" v="4499" actId="20577"/>
          <ac:spMkLst>
            <pc:docMk/>
            <pc:sldMk cId="1344936780" sldId="256"/>
            <ac:spMk id="4" creationId="{CE219F92-2EA2-F3EA-999F-F84B25BAE764}"/>
          </ac:spMkLst>
        </pc:spChg>
      </pc:sldChg>
      <pc:sldChg chg="modSp mod">
        <pc:chgData name="M Shanmukha Rao" userId="eedbdcac47a0cd62" providerId="LiveId" clId="{26C566BD-F38D-4C60-A4D4-62F6013D501B}" dt="2024-07-18T11:49:23.127" v="4747" actId="123"/>
        <pc:sldMkLst>
          <pc:docMk/>
          <pc:sldMk cId="2743084470" sldId="257"/>
        </pc:sldMkLst>
        <pc:spChg chg="mod">
          <ac:chgData name="M Shanmukha Rao" userId="eedbdcac47a0cd62" providerId="LiveId" clId="{26C566BD-F38D-4C60-A4D4-62F6013D501B}" dt="2024-07-18T11:49:23.127" v="4747" actId="123"/>
          <ac:spMkLst>
            <pc:docMk/>
            <pc:sldMk cId="2743084470" sldId="257"/>
            <ac:spMk id="7" creationId="{92204FA4-0C2C-E1A4-4420-54974ACDF013}"/>
          </ac:spMkLst>
        </pc:spChg>
      </pc:sldChg>
      <pc:sldChg chg="delSp modSp mod">
        <pc:chgData name="M Shanmukha Rao" userId="eedbdcac47a0cd62" providerId="LiveId" clId="{26C566BD-F38D-4C60-A4D4-62F6013D501B}" dt="2024-07-17T11:54:42.788" v="264" actId="20577"/>
        <pc:sldMkLst>
          <pc:docMk/>
          <pc:sldMk cId="3062913243" sldId="258"/>
        </pc:sldMkLst>
        <pc:spChg chg="mod">
          <ac:chgData name="M Shanmukha Rao" userId="eedbdcac47a0cd62" providerId="LiveId" clId="{26C566BD-F38D-4C60-A4D4-62F6013D501B}" dt="2024-07-17T11:54:42.788" v="264" actId="20577"/>
          <ac:spMkLst>
            <pc:docMk/>
            <pc:sldMk cId="3062913243" sldId="258"/>
            <ac:spMk id="3" creationId="{13268F63-B51C-2562-2385-C75FFD4B8D2E}"/>
          </ac:spMkLst>
        </pc:spChg>
        <pc:spChg chg="del mod">
          <ac:chgData name="M Shanmukha Rao" userId="eedbdcac47a0cd62" providerId="LiveId" clId="{26C566BD-F38D-4C60-A4D4-62F6013D501B}" dt="2024-07-17T11:52:07.006" v="56" actId="478"/>
          <ac:spMkLst>
            <pc:docMk/>
            <pc:sldMk cId="3062913243" sldId="258"/>
            <ac:spMk id="4" creationId="{D8FAAB01-6E53-38E2-369A-32C8795EA48A}"/>
          </ac:spMkLst>
        </pc:spChg>
      </pc:sldChg>
      <pc:sldChg chg="modSp add mod">
        <pc:chgData name="M Shanmukha Rao" userId="eedbdcac47a0cd62" providerId="LiveId" clId="{26C566BD-F38D-4C60-A4D4-62F6013D501B}" dt="2024-07-18T11:49:30.282" v="4748" actId="123"/>
        <pc:sldMkLst>
          <pc:docMk/>
          <pc:sldMk cId="2002365559" sldId="259"/>
        </pc:sldMkLst>
        <pc:spChg chg="mod">
          <ac:chgData name="M Shanmukha Rao" userId="eedbdcac47a0cd62" providerId="LiveId" clId="{26C566BD-F38D-4C60-A4D4-62F6013D501B}" dt="2024-07-17T11:55:54.788" v="299" actId="20577"/>
          <ac:spMkLst>
            <pc:docMk/>
            <pc:sldMk cId="2002365559" sldId="259"/>
            <ac:spMk id="3" creationId="{1A0E7D83-ED66-1794-1178-5521FB4C17C7}"/>
          </ac:spMkLst>
        </pc:spChg>
        <pc:spChg chg="mod">
          <ac:chgData name="M Shanmukha Rao" userId="eedbdcac47a0cd62" providerId="LiveId" clId="{26C566BD-F38D-4C60-A4D4-62F6013D501B}" dt="2024-07-18T11:49:30.282" v="4748" actId="123"/>
          <ac:spMkLst>
            <pc:docMk/>
            <pc:sldMk cId="2002365559" sldId="259"/>
            <ac:spMk id="7" creationId="{92204FA4-0C2C-E1A4-4420-54974ACDF013}"/>
          </ac:spMkLst>
        </pc:spChg>
      </pc:sldChg>
      <pc:sldChg chg="addSp modSp add mod">
        <pc:chgData name="M Shanmukha Rao" userId="eedbdcac47a0cd62" providerId="LiveId" clId="{26C566BD-F38D-4C60-A4D4-62F6013D501B}" dt="2024-07-18T11:49:38.784" v="4750" actId="123"/>
        <pc:sldMkLst>
          <pc:docMk/>
          <pc:sldMk cId="4062079597" sldId="260"/>
        </pc:sldMkLst>
        <pc:spChg chg="add mod">
          <ac:chgData name="M Shanmukha Rao" userId="eedbdcac47a0cd62" providerId="LiveId" clId="{26C566BD-F38D-4C60-A4D4-62F6013D501B}" dt="2024-07-17T12:18:08.666" v="545" actId="1036"/>
          <ac:spMkLst>
            <pc:docMk/>
            <pc:sldMk cId="4062079597" sldId="260"/>
            <ac:spMk id="2" creationId="{982F832D-3543-EB25-6433-9F87593C2588}"/>
          </ac:spMkLst>
        </pc:spChg>
        <pc:spChg chg="mod">
          <ac:chgData name="M Shanmukha Rao" userId="eedbdcac47a0cd62" providerId="LiveId" clId="{26C566BD-F38D-4C60-A4D4-62F6013D501B}" dt="2024-07-17T12:17:50.318" v="484" actId="1036"/>
          <ac:spMkLst>
            <pc:docMk/>
            <pc:sldMk cId="4062079597" sldId="260"/>
            <ac:spMk id="3" creationId="{1A0E7D83-ED66-1794-1178-5521FB4C17C7}"/>
          </ac:spMkLst>
        </pc:spChg>
        <pc:spChg chg="add mod">
          <ac:chgData name="M Shanmukha Rao" userId="eedbdcac47a0cd62" providerId="LiveId" clId="{26C566BD-F38D-4C60-A4D4-62F6013D501B}" dt="2024-07-18T11:49:38.784" v="4750" actId="123"/>
          <ac:spMkLst>
            <pc:docMk/>
            <pc:sldMk cId="4062079597" sldId="260"/>
            <ac:spMk id="4" creationId="{461BAE1C-59FA-7AF4-C909-A0C3DC315E9A}"/>
          </ac:spMkLst>
        </pc:spChg>
        <pc:spChg chg="mod">
          <ac:chgData name="M Shanmukha Rao" userId="eedbdcac47a0cd62" providerId="LiveId" clId="{26C566BD-F38D-4C60-A4D4-62F6013D501B}" dt="2024-07-18T11:49:35.742" v="4749" actId="123"/>
          <ac:spMkLst>
            <pc:docMk/>
            <pc:sldMk cId="4062079597" sldId="260"/>
            <ac:spMk id="7" creationId="{92204FA4-0C2C-E1A4-4420-54974ACDF013}"/>
          </ac:spMkLst>
        </pc:spChg>
        <pc:picChg chg="add mod">
          <ac:chgData name="M Shanmukha Rao" userId="eedbdcac47a0cd62" providerId="LiveId" clId="{26C566BD-F38D-4C60-A4D4-62F6013D501B}" dt="2024-07-17T12:18:12.849" v="564" actId="1035"/>
          <ac:picMkLst>
            <pc:docMk/>
            <pc:sldMk cId="4062079597" sldId="260"/>
            <ac:picMk id="1026" creationId="{3F1358A6-5F8D-AA5D-2589-A69023873621}"/>
          </ac:picMkLst>
        </pc:picChg>
        <pc:picChg chg="add mod">
          <ac:chgData name="M Shanmukha Rao" userId="eedbdcac47a0cd62" providerId="LiveId" clId="{26C566BD-F38D-4C60-A4D4-62F6013D501B}" dt="2024-07-17T12:18:20.891" v="587" actId="1076"/>
          <ac:picMkLst>
            <pc:docMk/>
            <pc:sldMk cId="4062079597" sldId="260"/>
            <ac:picMk id="1028" creationId="{6B66AD66-D840-5005-CAF9-77E1076BC6EC}"/>
          </ac:picMkLst>
        </pc:picChg>
      </pc:sldChg>
      <pc:sldChg chg="addSp delSp modSp add mod">
        <pc:chgData name="M Shanmukha Rao" userId="eedbdcac47a0cd62" providerId="LiveId" clId="{26C566BD-F38D-4C60-A4D4-62F6013D501B}" dt="2024-07-18T11:49:49.049" v="4752" actId="123"/>
        <pc:sldMkLst>
          <pc:docMk/>
          <pc:sldMk cId="435123938" sldId="261"/>
        </pc:sldMkLst>
        <pc:spChg chg="del">
          <ac:chgData name="M Shanmukha Rao" userId="eedbdcac47a0cd62" providerId="LiveId" clId="{26C566BD-F38D-4C60-A4D4-62F6013D501B}" dt="2024-07-17T12:21:34.302" v="615" actId="478"/>
          <ac:spMkLst>
            <pc:docMk/>
            <pc:sldMk cId="435123938" sldId="261"/>
            <ac:spMk id="2" creationId="{982F832D-3543-EB25-6433-9F87593C2588}"/>
          </ac:spMkLst>
        </pc:spChg>
        <pc:spChg chg="mod">
          <ac:chgData name="M Shanmukha Rao" userId="eedbdcac47a0cd62" providerId="LiveId" clId="{26C566BD-F38D-4C60-A4D4-62F6013D501B}" dt="2024-07-17T12:21:55.552" v="654" actId="20577"/>
          <ac:spMkLst>
            <pc:docMk/>
            <pc:sldMk cId="435123938" sldId="261"/>
            <ac:spMk id="3" creationId="{1A0E7D83-ED66-1794-1178-5521FB4C17C7}"/>
          </ac:spMkLst>
        </pc:spChg>
        <pc:spChg chg="del">
          <ac:chgData name="M Shanmukha Rao" userId="eedbdcac47a0cd62" providerId="LiveId" clId="{26C566BD-F38D-4C60-A4D4-62F6013D501B}" dt="2024-07-17T12:21:26.784" v="612" actId="478"/>
          <ac:spMkLst>
            <pc:docMk/>
            <pc:sldMk cId="435123938" sldId="261"/>
            <ac:spMk id="4" creationId="{461BAE1C-59FA-7AF4-C909-A0C3DC315E9A}"/>
          </ac:spMkLst>
        </pc:spChg>
        <pc:spChg chg="del">
          <ac:chgData name="M Shanmukha Rao" userId="eedbdcac47a0cd62" providerId="LiveId" clId="{26C566BD-F38D-4C60-A4D4-62F6013D501B}" dt="2024-07-17T12:21:42.165" v="616" actId="478"/>
          <ac:spMkLst>
            <pc:docMk/>
            <pc:sldMk cId="435123938" sldId="261"/>
            <ac:spMk id="7" creationId="{92204FA4-0C2C-E1A4-4420-54974ACDF013}"/>
          </ac:spMkLst>
        </pc:spChg>
        <pc:spChg chg="add mod">
          <ac:chgData name="M Shanmukha Rao" userId="eedbdcac47a0cd62" providerId="LiveId" clId="{26C566BD-F38D-4C60-A4D4-62F6013D501B}" dt="2024-07-18T11:49:49.049" v="4752" actId="123"/>
          <ac:spMkLst>
            <pc:docMk/>
            <pc:sldMk cId="435123938" sldId="261"/>
            <ac:spMk id="10" creationId="{5CACE568-5E38-6C10-585A-43682FC6C3AE}"/>
          </ac:spMkLst>
        </pc:spChg>
        <pc:spChg chg="add mod">
          <ac:chgData name="M Shanmukha Rao" userId="eedbdcac47a0cd62" providerId="LiveId" clId="{26C566BD-F38D-4C60-A4D4-62F6013D501B}" dt="2024-07-18T11:49:43.608" v="4751" actId="123"/>
          <ac:spMkLst>
            <pc:docMk/>
            <pc:sldMk cId="435123938" sldId="261"/>
            <ac:spMk id="11" creationId="{A0AA1249-E58D-5DD5-F848-F5967520FF6C}"/>
          </ac:spMkLst>
        </pc:spChg>
        <pc:spChg chg="add mod">
          <ac:chgData name="M Shanmukha Rao" userId="eedbdcac47a0cd62" providerId="LiveId" clId="{26C566BD-F38D-4C60-A4D4-62F6013D501B}" dt="2024-07-17T13:10:53.409" v="679"/>
          <ac:spMkLst>
            <pc:docMk/>
            <pc:sldMk cId="435123938" sldId="261"/>
            <ac:spMk id="12" creationId="{BCE5BB52-4F01-E579-A906-147EBA627D1F}"/>
          </ac:spMkLst>
        </pc:spChg>
        <pc:picChg chg="add mod">
          <ac:chgData name="M Shanmukha Rao" userId="eedbdcac47a0cd62" providerId="LiveId" clId="{26C566BD-F38D-4C60-A4D4-62F6013D501B}" dt="2024-07-17T13:22:30.696" v="1212" actId="1076"/>
          <ac:picMkLst>
            <pc:docMk/>
            <pc:sldMk cId="435123938" sldId="261"/>
            <ac:picMk id="6" creationId="{5319BA37-5EF2-85A4-C35A-0F8CB8DD65C0}"/>
          </ac:picMkLst>
        </pc:picChg>
        <pc:picChg chg="add mod">
          <ac:chgData name="M Shanmukha Rao" userId="eedbdcac47a0cd62" providerId="LiveId" clId="{26C566BD-F38D-4C60-A4D4-62F6013D501B}" dt="2024-07-17T13:22:19.314" v="1209" actId="1076"/>
          <ac:picMkLst>
            <pc:docMk/>
            <pc:sldMk cId="435123938" sldId="261"/>
            <ac:picMk id="9" creationId="{2A009429-98F9-369F-0C0B-B499C2D4E0B6}"/>
          </ac:picMkLst>
        </pc:picChg>
        <pc:picChg chg="del">
          <ac:chgData name="M Shanmukha Rao" userId="eedbdcac47a0cd62" providerId="LiveId" clId="{26C566BD-F38D-4C60-A4D4-62F6013D501B}" dt="2024-07-17T12:21:29.034" v="613" actId="478"/>
          <ac:picMkLst>
            <pc:docMk/>
            <pc:sldMk cId="435123938" sldId="261"/>
            <ac:picMk id="1026" creationId="{3F1358A6-5F8D-AA5D-2589-A69023873621}"/>
          </ac:picMkLst>
        </pc:picChg>
        <pc:picChg chg="del">
          <ac:chgData name="M Shanmukha Rao" userId="eedbdcac47a0cd62" providerId="LiveId" clId="{26C566BD-F38D-4C60-A4D4-62F6013D501B}" dt="2024-07-17T12:21:30.970" v="614" actId="478"/>
          <ac:picMkLst>
            <pc:docMk/>
            <pc:sldMk cId="435123938" sldId="261"/>
            <ac:picMk id="1028" creationId="{6B66AD66-D840-5005-CAF9-77E1076BC6EC}"/>
          </ac:picMkLst>
        </pc:picChg>
      </pc:sldChg>
      <pc:sldChg chg="addSp delSp modSp add mod chgLayout">
        <pc:chgData name="M Shanmukha Rao" userId="eedbdcac47a0cd62" providerId="LiveId" clId="{26C566BD-F38D-4C60-A4D4-62F6013D501B}" dt="2024-07-18T11:49:55.508" v="4753" actId="123"/>
        <pc:sldMkLst>
          <pc:docMk/>
          <pc:sldMk cId="3165944470" sldId="262"/>
        </pc:sldMkLst>
        <pc:spChg chg="add del mod">
          <ac:chgData name="M Shanmukha Rao" userId="eedbdcac47a0cd62" providerId="LiveId" clId="{26C566BD-F38D-4C60-A4D4-62F6013D501B}" dt="2024-07-17T14:04:49.333" v="1267" actId="47"/>
          <ac:spMkLst>
            <pc:docMk/>
            <pc:sldMk cId="3165944470" sldId="262"/>
            <ac:spMk id="2" creationId="{7D420C93-F0E3-22B5-9602-8D00A3A913E0}"/>
          </ac:spMkLst>
        </pc:spChg>
        <pc:spChg chg="mod">
          <ac:chgData name="M Shanmukha Rao" userId="eedbdcac47a0cd62" providerId="LiveId" clId="{26C566BD-F38D-4C60-A4D4-62F6013D501B}" dt="2024-07-17T13:58:02.643" v="1252" actId="20577"/>
          <ac:spMkLst>
            <pc:docMk/>
            <pc:sldMk cId="3165944470" sldId="262"/>
            <ac:spMk id="3" creationId="{1A0E7D83-ED66-1794-1178-5521FB4C17C7}"/>
          </ac:spMkLst>
        </pc:spChg>
        <pc:spChg chg="add">
          <ac:chgData name="M Shanmukha Rao" userId="eedbdcac47a0cd62" providerId="LiveId" clId="{26C566BD-F38D-4C60-A4D4-62F6013D501B}" dt="2024-07-17T14:04:40.655" v="1263"/>
          <ac:spMkLst>
            <pc:docMk/>
            <pc:sldMk cId="3165944470" sldId="262"/>
            <ac:spMk id="4" creationId="{FBA464AD-D0DD-31D7-CC2B-AE377DCCF4C9}"/>
          </ac:spMkLst>
        </pc:spChg>
        <pc:spChg chg="add">
          <ac:chgData name="M Shanmukha Rao" userId="eedbdcac47a0cd62" providerId="LiveId" clId="{26C566BD-F38D-4C60-A4D4-62F6013D501B}" dt="2024-07-17T14:04:45.304" v="1264"/>
          <ac:spMkLst>
            <pc:docMk/>
            <pc:sldMk cId="3165944470" sldId="262"/>
            <ac:spMk id="5" creationId="{2779667B-3A84-B05B-2762-FF7282D08A3F}"/>
          </ac:spMkLst>
        </pc:spChg>
        <pc:spChg chg="add">
          <ac:chgData name="M Shanmukha Rao" userId="eedbdcac47a0cd62" providerId="LiveId" clId="{26C566BD-F38D-4C60-A4D4-62F6013D501B}" dt="2024-07-17T14:05:04.209" v="1268"/>
          <ac:spMkLst>
            <pc:docMk/>
            <pc:sldMk cId="3165944470" sldId="262"/>
            <ac:spMk id="7" creationId="{22CE1999-26C6-EBDA-0876-EE2C6BA90760}"/>
          </ac:spMkLst>
        </pc:spChg>
        <pc:spChg chg="add mod">
          <ac:chgData name="M Shanmukha Rao" userId="eedbdcac47a0cd62" providerId="LiveId" clId="{26C566BD-F38D-4C60-A4D4-62F6013D501B}" dt="2024-07-18T11:49:55.508" v="4753" actId="123"/>
          <ac:spMkLst>
            <pc:docMk/>
            <pc:sldMk cId="3165944470" sldId="262"/>
            <ac:spMk id="8" creationId="{1F40667A-FDF5-069D-E21A-6FFA12028F2F}"/>
          </ac:spMkLst>
        </pc:spChg>
        <pc:spChg chg="del">
          <ac:chgData name="M Shanmukha Rao" userId="eedbdcac47a0cd62" providerId="LiveId" clId="{26C566BD-F38D-4C60-A4D4-62F6013D501B}" dt="2024-07-17T13:59:10.492" v="1255" actId="478"/>
          <ac:spMkLst>
            <pc:docMk/>
            <pc:sldMk cId="3165944470" sldId="262"/>
            <ac:spMk id="10" creationId="{5CACE568-5E38-6C10-585A-43682FC6C3AE}"/>
          </ac:spMkLst>
        </pc:spChg>
        <pc:spChg chg="del">
          <ac:chgData name="M Shanmukha Rao" userId="eedbdcac47a0cd62" providerId="LiveId" clId="{26C566BD-F38D-4C60-A4D4-62F6013D501B}" dt="2024-07-17T13:59:12.654" v="1256" actId="478"/>
          <ac:spMkLst>
            <pc:docMk/>
            <pc:sldMk cId="3165944470" sldId="262"/>
            <ac:spMk id="11" creationId="{A0AA1249-E58D-5DD5-F848-F5967520FF6C}"/>
          </ac:spMkLst>
        </pc:spChg>
        <pc:spChg chg="add">
          <ac:chgData name="M Shanmukha Rao" userId="eedbdcac47a0cd62" providerId="LiveId" clId="{26C566BD-F38D-4C60-A4D4-62F6013D501B}" dt="2024-07-17T14:05:16.257" v="1270"/>
          <ac:spMkLst>
            <pc:docMk/>
            <pc:sldMk cId="3165944470" sldId="262"/>
            <ac:spMk id="12" creationId="{E4CCB555-13CD-57D2-ABDA-BEF1AA399C0F}"/>
          </ac:spMkLst>
        </pc:spChg>
        <pc:picChg chg="del">
          <ac:chgData name="M Shanmukha Rao" userId="eedbdcac47a0cd62" providerId="LiveId" clId="{26C566BD-F38D-4C60-A4D4-62F6013D501B}" dt="2024-07-17T13:59:04.479" v="1253" actId="478"/>
          <ac:picMkLst>
            <pc:docMk/>
            <pc:sldMk cId="3165944470" sldId="262"/>
            <ac:picMk id="6" creationId="{5319BA37-5EF2-85A4-C35A-0F8CB8DD65C0}"/>
          </ac:picMkLst>
        </pc:picChg>
        <pc:picChg chg="del">
          <ac:chgData name="M Shanmukha Rao" userId="eedbdcac47a0cd62" providerId="LiveId" clId="{26C566BD-F38D-4C60-A4D4-62F6013D501B}" dt="2024-07-17T13:59:06.444" v="1254" actId="478"/>
          <ac:picMkLst>
            <pc:docMk/>
            <pc:sldMk cId="3165944470" sldId="262"/>
            <ac:picMk id="9" creationId="{2A009429-98F9-369F-0C0B-B499C2D4E0B6}"/>
          </ac:picMkLst>
        </pc:picChg>
        <pc:picChg chg="add mod">
          <ac:chgData name="M Shanmukha Rao" userId="eedbdcac47a0cd62" providerId="LiveId" clId="{26C566BD-F38D-4C60-A4D4-62F6013D501B}" dt="2024-07-17T14:04:14.823" v="1261" actId="1076"/>
          <ac:picMkLst>
            <pc:docMk/>
            <pc:sldMk cId="3165944470" sldId="262"/>
            <ac:picMk id="2050" creationId="{9F1F14A9-3572-254C-E744-F85FEEA11C7C}"/>
          </ac:picMkLst>
        </pc:picChg>
      </pc:sldChg>
      <pc:sldChg chg="delSp modSp add del mod">
        <pc:chgData name="M Shanmukha Rao" userId="eedbdcac47a0cd62" providerId="LiveId" clId="{26C566BD-F38D-4C60-A4D4-62F6013D501B}" dt="2024-07-17T14:15:17.295" v="2429" actId="47"/>
        <pc:sldMkLst>
          <pc:docMk/>
          <pc:sldMk cId="478912834" sldId="263"/>
        </pc:sldMkLst>
        <pc:spChg chg="mod">
          <ac:chgData name="M Shanmukha Rao" userId="eedbdcac47a0cd62" providerId="LiveId" clId="{26C566BD-F38D-4C60-A4D4-62F6013D501B}" dt="2024-07-17T14:13:47.228" v="2405" actId="20577"/>
          <ac:spMkLst>
            <pc:docMk/>
            <pc:sldMk cId="478912834" sldId="263"/>
            <ac:spMk id="3" creationId="{1A0E7D83-ED66-1794-1178-5521FB4C17C7}"/>
          </ac:spMkLst>
        </pc:spChg>
        <pc:spChg chg="del">
          <ac:chgData name="M Shanmukha Rao" userId="eedbdcac47a0cd62" providerId="LiveId" clId="{26C566BD-F38D-4C60-A4D4-62F6013D501B}" dt="2024-07-17T14:13:28.220" v="2362" actId="478"/>
          <ac:spMkLst>
            <pc:docMk/>
            <pc:sldMk cId="478912834" sldId="263"/>
            <ac:spMk id="8" creationId="{1F40667A-FDF5-069D-E21A-6FFA12028F2F}"/>
          </ac:spMkLst>
        </pc:spChg>
        <pc:picChg chg="del">
          <ac:chgData name="M Shanmukha Rao" userId="eedbdcac47a0cd62" providerId="LiveId" clId="{26C566BD-F38D-4C60-A4D4-62F6013D501B}" dt="2024-07-17T14:13:25.471" v="2361" actId="478"/>
          <ac:picMkLst>
            <pc:docMk/>
            <pc:sldMk cId="478912834" sldId="263"/>
            <ac:picMk id="2050" creationId="{9F1F14A9-3572-254C-E744-F85FEEA11C7C}"/>
          </ac:picMkLst>
        </pc:picChg>
      </pc:sldChg>
      <pc:sldChg chg="addSp modSp new mod">
        <pc:chgData name="M Shanmukha Rao" userId="eedbdcac47a0cd62" providerId="LiveId" clId="{26C566BD-F38D-4C60-A4D4-62F6013D501B}" dt="2024-07-18T11:50:05.470" v="4756" actId="123"/>
        <pc:sldMkLst>
          <pc:docMk/>
          <pc:sldMk cId="3893145061" sldId="264"/>
        </pc:sldMkLst>
        <pc:spChg chg="mod">
          <ac:chgData name="M Shanmukha Rao" userId="eedbdcac47a0cd62" providerId="LiveId" clId="{26C566BD-F38D-4C60-A4D4-62F6013D501B}" dt="2024-07-17T14:16:03.385" v="2435" actId="1076"/>
          <ac:spMkLst>
            <pc:docMk/>
            <pc:sldMk cId="3893145061" sldId="264"/>
            <ac:spMk id="2" creationId="{26B6FC0F-C7CD-EAE0-2AF6-C3026DF5BB1B}"/>
          </ac:spMkLst>
        </pc:spChg>
        <pc:spChg chg="mod">
          <ac:chgData name="M Shanmukha Rao" userId="eedbdcac47a0cd62" providerId="LiveId" clId="{26C566BD-F38D-4C60-A4D4-62F6013D501B}" dt="2024-07-17T14:17:36.078" v="2485" actId="255"/>
          <ac:spMkLst>
            <pc:docMk/>
            <pc:sldMk cId="3893145061" sldId="264"/>
            <ac:spMk id="3" creationId="{55C3DC2D-223D-E5A4-F545-69E227CCD6BE}"/>
          </ac:spMkLst>
        </pc:spChg>
        <pc:spChg chg="mod">
          <ac:chgData name="M Shanmukha Rao" userId="eedbdcac47a0cd62" providerId="LiveId" clId="{26C566BD-F38D-4C60-A4D4-62F6013D501B}" dt="2024-07-18T01:39:21.178" v="4143"/>
          <ac:spMkLst>
            <pc:docMk/>
            <pc:sldMk cId="3893145061" sldId="264"/>
            <ac:spMk id="4" creationId="{C6D9DBC4-CD45-2E30-90DF-D815CD549ABD}"/>
          </ac:spMkLst>
        </pc:spChg>
        <pc:spChg chg="mod">
          <ac:chgData name="M Shanmukha Rao" userId="eedbdcac47a0cd62" providerId="LiveId" clId="{26C566BD-F38D-4C60-A4D4-62F6013D501B}" dt="2024-07-17T14:18:08.909" v="2518" actId="255"/>
          <ac:spMkLst>
            <pc:docMk/>
            <pc:sldMk cId="3893145061" sldId="264"/>
            <ac:spMk id="5" creationId="{AE76FC2A-896D-F93D-6F09-47D40CAC1A12}"/>
          </ac:spMkLst>
        </pc:spChg>
        <pc:spChg chg="mod">
          <ac:chgData name="M Shanmukha Rao" userId="eedbdcac47a0cd62" providerId="LiveId" clId="{26C566BD-F38D-4C60-A4D4-62F6013D501B}" dt="2024-07-17T14:16:47.048" v="2443" actId="14100"/>
          <ac:spMkLst>
            <pc:docMk/>
            <pc:sldMk cId="3893145061" sldId="264"/>
            <ac:spMk id="6" creationId="{77136BDB-02C4-137D-EE0C-4CDF5CCB129C}"/>
          </ac:spMkLst>
        </pc:spChg>
        <pc:spChg chg="mod">
          <ac:chgData name="M Shanmukha Rao" userId="eedbdcac47a0cd62" providerId="LiveId" clId="{26C566BD-F38D-4C60-A4D4-62F6013D501B}" dt="2024-07-17T14:18:34.194" v="2556" actId="255"/>
          <ac:spMkLst>
            <pc:docMk/>
            <pc:sldMk cId="3893145061" sldId="264"/>
            <ac:spMk id="7" creationId="{971CB6A4-AF96-275E-965D-515FD534052E}"/>
          </ac:spMkLst>
        </pc:spChg>
        <pc:spChg chg="mod">
          <ac:chgData name="M Shanmukha Rao" userId="eedbdcac47a0cd62" providerId="LiveId" clId="{26C566BD-F38D-4C60-A4D4-62F6013D501B}" dt="2024-07-18T01:46:42.195" v="4182"/>
          <ac:spMkLst>
            <pc:docMk/>
            <pc:sldMk cId="3893145061" sldId="264"/>
            <ac:spMk id="8" creationId="{3E6EAD22-1E45-4DEE-A283-0C9F92626529}"/>
          </ac:spMkLst>
        </pc:spChg>
        <pc:spChg chg="add mod">
          <ac:chgData name="M Shanmukha Rao" userId="eedbdcac47a0cd62" providerId="LiveId" clId="{26C566BD-F38D-4C60-A4D4-62F6013D501B}" dt="2024-07-18T01:39:32.500" v="4144" actId="767"/>
          <ac:spMkLst>
            <pc:docMk/>
            <pc:sldMk cId="3893145061" sldId="264"/>
            <ac:spMk id="9" creationId="{6F085402-F907-F8C3-6541-5D7FD5983122}"/>
          </ac:spMkLst>
        </pc:spChg>
        <pc:spChg chg="add mod">
          <ac:chgData name="M Shanmukha Rao" userId="eedbdcac47a0cd62" providerId="LiveId" clId="{26C566BD-F38D-4C60-A4D4-62F6013D501B}" dt="2024-07-18T01:39:39.165" v="4146" actId="767"/>
          <ac:spMkLst>
            <pc:docMk/>
            <pc:sldMk cId="3893145061" sldId="264"/>
            <ac:spMk id="10" creationId="{4B58947A-BD1A-7C35-A15C-51455922FC90}"/>
          </ac:spMkLst>
        </pc:spChg>
        <pc:spChg chg="add mod">
          <ac:chgData name="M Shanmukha Rao" userId="eedbdcac47a0cd62" providerId="LiveId" clId="{26C566BD-F38D-4C60-A4D4-62F6013D501B}" dt="2024-07-18T11:50:01.096" v="4754" actId="123"/>
          <ac:spMkLst>
            <pc:docMk/>
            <pc:sldMk cId="3893145061" sldId="264"/>
            <ac:spMk id="11" creationId="{648EE7E6-1D3D-488D-1CB7-DCA43C003C26}"/>
          </ac:spMkLst>
        </pc:spChg>
        <pc:spChg chg="add mod">
          <ac:chgData name="M Shanmukha Rao" userId="eedbdcac47a0cd62" providerId="LiveId" clId="{26C566BD-F38D-4C60-A4D4-62F6013D501B}" dt="2024-07-18T11:50:03.186" v="4755" actId="123"/>
          <ac:spMkLst>
            <pc:docMk/>
            <pc:sldMk cId="3893145061" sldId="264"/>
            <ac:spMk id="13" creationId="{31CDADDE-0F39-72D4-7D5D-EEAD8A4D7D76}"/>
          </ac:spMkLst>
        </pc:spChg>
        <pc:spChg chg="add mod">
          <ac:chgData name="M Shanmukha Rao" userId="eedbdcac47a0cd62" providerId="LiveId" clId="{26C566BD-F38D-4C60-A4D4-62F6013D501B}" dt="2024-07-18T11:50:05.470" v="4756" actId="123"/>
          <ac:spMkLst>
            <pc:docMk/>
            <pc:sldMk cId="3893145061" sldId="264"/>
            <ac:spMk id="15" creationId="{74ADF35B-3AA1-A10E-A46E-F99A94E02C7B}"/>
          </ac:spMkLst>
        </pc:spChg>
        <pc:picChg chg="add mod">
          <ac:chgData name="M Shanmukha Rao" userId="eedbdcac47a0cd62" providerId="LiveId" clId="{26C566BD-F38D-4C60-A4D4-62F6013D501B}" dt="2024-07-17T14:21:39.738" v="2573" actId="1076"/>
          <ac:picMkLst>
            <pc:docMk/>
            <pc:sldMk cId="3893145061" sldId="264"/>
            <ac:picMk id="10" creationId="{5E78B531-BCF2-83AB-38D5-DD46CDB26738}"/>
          </ac:picMkLst>
        </pc:picChg>
        <pc:picChg chg="add mod">
          <ac:chgData name="M Shanmukha Rao" userId="eedbdcac47a0cd62" providerId="LiveId" clId="{26C566BD-F38D-4C60-A4D4-62F6013D501B}" dt="2024-07-17T14:22:52.585" v="2587" actId="14100"/>
          <ac:picMkLst>
            <pc:docMk/>
            <pc:sldMk cId="3893145061" sldId="264"/>
            <ac:picMk id="12" creationId="{1BDB1220-9F0D-298C-723A-57B408C1A3E6}"/>
          </ac:picMkLst>
        </pc:picChg>
        <pc:picChg chg="add mod">
          <ac:chgData name="M Shanmukha Rao" userId="eedbdcac47a0cd62" providerId="LiveId" clId="{26C566BD-F38D-4C60-A4D4-62F6013D501B}" dt="2024-07-17T14:22:46.996" v="2586" actId="14100"/>
          <ac:picMkLst>
            <pc:docMk/>
            <pc:sldMk cId="3893145061" sldId="264"/>
            <ac:picMk id="14" creationId="{D7C17C56-63DB-B507-C058-BF05CF81702D}"/>
          </ac:picMkLst>
        </pc:picChg>
        <pc:picChg chg="add mod">
          <ac:chgData name="M Shanmukha Rao" userId="eedbdcac47a0cd62" providerId="LiveId" clId="{26C566BD-F38D-4C60-A4D4-62F6013D501B}" dt="2024-07-17T14:19:06.314" v="2561" actId="14100"/>
          <ac:picMkLst>
            <pc:docMk/>
            <pc:sldMk cId="3893145061" sldId="264"/>
            <ac:picMk id="3074" creationId="{4681D481-BC32-1EA4-A0F2-E6DAA936195B}"/>
          </ac:picMkLst>
        </pc:picChg>
        <pc:picChg chg="add mod">
          <ac:chgData name="M Shanmukha Rao" userId="eedbdcac47a0cd62" providerId="LiveId" clId="{26C566BD-F38D-4C60-A4D4-62F6013D501B}" dt="2024-07-17T14:22:56.637" v="2588" actId="14100"/>
          <ac:picMkLst>
            <pc:docMk/>
            <pc:sldMk cId="3893145061" sldId="264"/>
            <ac:picMk id="3076" creationId="{A59B02DD-D69B-3D8E-34D5-0B24B60467E5}"/>
          </ac:picMkLst>
        </pc:picChg>
      </pc:sldChg>
      <pc:sldChg chg="addSp delSp modSp new mod">
        <pc:chgData name="M Shanmukha Rao" userId="eedbdcac47a0cd62" providerId="LiveId" clId="{26C566BD-F38D-4C60-A4D4-62F6013D501B}" dt="2024-07-18T11:50:14.755" v="4758" actId="123"/>
        <pc:sldMkLst>
          <pc:docMk/>
          <pc:sldMk cId="3872254150" sldId="265"/>
        </pc:sldMkLst>
        <pc:spChg chg="mod">
          <ac:chgData name="M Shanmukha Rao" userId="eedbdcac47a0cd62" providerId="LiveId" clId="{26C566BD-F38D-4C60-A4D4-62F6013D501B}" dt="2024-07-17T15:20:00.651" v="2614" actId="1076"/>
          <ac:spMkLst>
            <pc:docMk/>
            <pc:sldMk cId="3872254150" sldId="265"/>
            <ac:spMk id="2" creationId="{868C2E60-C09B-CB42-A6CE-DAC718EF186F}"/>
          </ac:spMkLst>
        </pc:spChg>
        <pc:spChg chg="mod">
          <ac:chgData name="M Shanmukha Rao" userId="eedbdcac47a0cd62" providerId="LiveId" clId="{26C566BD-F38D-4C60-A4D4-62F6013D501B}" dt="2024-07-17T15:21:28.713" v="2668" actId="20577"/>
          <ac:spMkLst>
            <pc:docMk/>
            <pc:sldMk cId="3872254150" sldId="265"/>
            <ac:spMk id="3" creationId="{0DD9CCC0-EB45-6283-1501-9FC70C78538C}"/>
          </ac:spMkLst>
        </pc:spChg>
        <pc:spChg chg="add del mod">
          <ac:chgData name="M Shanmukha Rao" userId="eedbdcac47a0cd62" providerId="LiveId" clId="{26C566BD-F38D-4C60-A4D4-62F6013D501B}" dt="2024-07-17T15:25:14.779" v="2705" actId="20577"/>
          <ac:spMkLst>
            <pc:docMk/>
            <pc:sldMk cId="3872254150" sldId="265"/>
            <ac:spMk id="4" creationId="{CC264115-3CE3-2E78-0F0B-C8688CF395BA}"/>
          </ac:spMkLst>
        </pc:spChg>
        <pc:spChg chg="mod">
          <ac:chgData name="M Shanmukha Rao" userId="eedbdcac47a0cd62" providerId="LiveId" clId="{26C566BD-F38D-4C60-A4D4-62F6013D501B}" dt="2024-07-17T15:21:48.735" v="2689" actId="20577"/>
          <ac:spMkLst>
            <pc:docMk/>
            <pc:sldMk cId="3872254150" sldId="265"/>
            <ac:spMk id="5" creationId="{0FA68372-555F-B77E-6C8A-920AB410FD70}"/>
          </ac:spMkLst>
        </pc:spChg>
        <pc:spChg chg="mod">
          <ac:chgData name="M Shanmukha Rao" userId="eedbdcac47a0cd62" providerId="LiveId" clId="{26C566BD-F38D-4C60-A4D4-62F6013D501B}" dt="2024-07-17T15:20:49.777" v="2623" actId="14100"/>
          <ac:spMkLst>
            <pc:docMk/>
            <pc:sldMk cId="3872254150" sldId="265"/>
            <ac:spMk id="6" creationId="{EDE8B83A-CD78-BABF-AC93-0B841DF1D584}"/>
          </ac:spMkLst>
        </pc:spChg>
        <pc:spChg chg="add mod">
          <ac:chgData name="M Shanmukha Rao" userId="eedbdcac47a0cd62" providerId="LiveId" clId="{26C566BD-F38D-4C60-A4D4-62F6013D501B}" dt="2024-07-18T11:50:10.587" v="4757" actId="123"/>
          <ac:spMkLst>
            <pc:docMk/>
            <pc:sldMk cId="3872254150" sldId="265"/>
            <ac:spMk id="7" creationId="{E0C02749-49FB-15DC-8B9B-88E3F70FBE16}"/>
          </ac:spMkLst>
        </pc:spChg>
        <pc:spChg chg="add mod">
          <ac:chgData name="M Shanmukha Rao" userId="eedbdcac47a0cd62" providerId="LiveId" clId="{26C566BD-F38D-4C60-A4D4-62F6013D501B}" dt="2024-07-18T11:50:14.755" v="4758" actId="123"/>
          <ac:spMkLst>
            <pc:docMk/>
            <pc:sldMk cId="3872254150" sldId="265"/>
            <ac:spMk id="8" creationId="{E764E099-39E9-11B6-248E-0D319784D3EC}"/>
          </ac:spMkLst>
        </pc:spChg>
        <pc:picChg chg="add mod">
          <ac:chgData name="M Shanmukha Rao" userId="eedbdcac47a0cd62" providerId="LiveId" clId="{26C566BD-F38D-4C60-A4D4-62F6013D501B}" dt="2024-07-17T15:22:02.780" v="2691"/>
          <ac:picMkLst>
            <pc:docMk/>
            <pc:sldMk cId="3872254150" sldId="265"/>
            <ac:picMk id="4098" creationId="{F22BC76A-1BB2-D847-C617-A9A954771F79}"/>
          </ac:picMkLst>
        </pc:picChg>
        <pc:picChg chg="add mod">
          <ac:chgData name="M Shanmukha Rao" userId="eedbdcac47a0cd62" providerId="LiveId" clId="{26C566BD-F38D-4C60-A4D4-62F6013D501B}" dt="2024-07-17T15:38:02.428" v="2725" actId="14100"/>
          <ac:picMkLst>
            <pc:docMk/>
            <pc:sldMk cId="3872254150" sldId="265"/>
            <ac:picMk id="4100" creationId="{EE050BCF-5CE8-577E-C6ED-02A53F9427E2}"/>
          </ac:picMkLst>
        </pc:picChg>
        <pc:picChg chg="add mod">
          <ac:chgData name="M Shanmukha Rao" userId="eedbdcac47a0cd62" providerId="LiveId" clId="{26C566BD-F38D-4C60-A4D4-62F6013D501B}" dt="2024-07-17T15:38:06.639" v="2726" actId="14100"/>
          <ac:picMkLst>
            <pc:docMk/>
            <pc:sldMk cId="3872254150" sldId="265"/>
            <ac:picMk id="4102" creationId="{769817BC-5C69-EED9-8390-E86720B1B185}"/>
          </ac:picMkLst>
        </pc:picChg>
      </pc:sldChg>
      <pc:sldChg chg="addSp delSp modSp add del mod">
        <pc:chgData name="M Shanmukha Rao" userId="eedbdcac47a0cd62" providerId="LiveId" clId="{26C566BD-F38D-4C60-A4D4-62F6013D501B}" dt="2024-07-17T15:52:54.573" v="2833" actId="47"/>
        <pc:sldMkLst>
          <pc:docMk/>
          <pc:sldMk cId="2001085153" sldId="266"/>
        </pc:sldMkLst>
        <pc:spChg chg="del">
          <ac:chgData name="M Shanmukha Rao" userId="eedbdcac47a0cd62" providerId="LiveId" clId="{26C566BD-F38D-4C60-A4D4-62F6013D501B}" dt="2024-07-17T15:44:06.265" v="2746" actId="478"/>
          <ac:spMkLst>
            <pc:docMk/>
            <pc:sldMk cId="2001085153" sldId="266"/>
            <ac:spMk id="2" creationId="{868C2E60-C09B-CB42-A6CE-DAC718EF186F}"/>
          </ac:spMkLst>
        </pc:spChg>
        <pc:spChg chg="del mod">
          <ac:chgData name="M Shanmukha Rao" userId="eedbdcac47a0cd62" providerId="LiveId" clId="{26C566BD-F38D-4C60-A4D4-62F6013D501B}" dt="2024-07-17T15:52:24.383" v="2825" actId="478"/>
          <ac:spMkLst>
            <pc:docMk/>
            <pc:sldMk cId="2001085153" sldId="266"/>
            <ac:spMk id="3" creationId="{0DD9CCC0-EB45-6283-1501-9FC70C78538C}"/>
          </ac:spMkLst>
        </pc:spChg>
        <pc:spChg chg="del">
          <ac:chgData name="M Shanmukha Rao" userId="eedbdcac47a0cd62" providerId="LiveId" clId="{26C566BD-F38D-4C60-A4D4-62F6013D501B}" dt="2024-07-17T15:45:37.914" v="2749"/>
          <ac:spMkLst>
            <pc:docMk/>
            <pc:sldMk cId="2001085153" sldId="266"/>
            <ac:spMk id="4" creationId="{CC264115-3CE3-2E78-0F0B-C8688CF395BA}"/>
          </ac:spMkLst>
        </pc:spChg>
        <pc:spChg chg="del mod">
          <ac:chgData name="M Shanmukha Rao" userId="eedbdcac47a0cd62" providerId="LiveId" clId="{26C566BD-F38D-4C60-A4D4-62F6013D501B}" dt="2024-07-17T15:52:26.556" v="2826" actId="478"/>
          <ac:spMkLst>
            <pc:docMk/>
            <pc:sldMk cId="2001085153" sldId="266"/>
            <ac:spMk id="5" creationId="{0FA68372-555F-B77E-6C8A-920AB410FD70}"/>
          </ac:spMkLst>
        </pc:spChg>
        <pc:spChg chg="del">
          <ac:chgData name="M Shanmukha Rao" userId="eedbdcac47a0cd62" providerId="LiveId" clId="{26C566BD-F38D-4C60-A4D4-62F6013D501B}" dt="2024-07-17T15:46:29.351" v="2760"/>
          <ac:spMkLst>
            <pc:docMk/>
            <pc:sldMk cId="2001085153" sldId="266"/>
            <ac:spMk id="6" creationId="{EDE8B83A-CD78-BABF-AC93-0B841DF1D584}"/>
          </ac:spMkLst>
        </pc:spChg>
        <pc:spChg chg="add del mod">
          <ac:chgData name="M Shanmukha Rao" userId="eedbdcac47a0cd62" providerId="LiveId" clId="{26C566BD-F38D-4C60-A4D4-62F6013D501B}" dt="2024-07-17T15:52:43.161" v="2831" actId="478"/>
          <ac:spMkLst>
            <pc:docMk/>
            <pc:sldMk cId="2001085153" sldId="266"/>
            <ac:spMk id="7" creationId="{E0C02749-49FB-15DC-8B9B-88E3F70FBE16}"/>
          </ac:spMkLst>
        </pc:spChg>
        <pc:spChg chg="del">
          <ac:chgData name="M Shanmukha Rao" userId="eedbdcac47a0cd62" providerId="LiveId" clId="{26C566BD-F38D-4C60-A4D4-62F6013D501B}" dt="2024-07-17T15:52:47.999" v="2832" actId="478"/>
          <ac:spMkLst>
            <pc:docMk/>
            <pc:sldMk cId="2001085153" sldId="266"/>
            <ac:spMk id="8" creationId="{E764E099-39E9-11B6-248E-0D319784D3EC}"/>
          </ac:spMkLst>
        </pc:spChg>
        <pc:spChg chg="add del mod">
          <ac:chgData name="M Shanmukha Rao" userId="eedbdcac47a0cd62" providerId="LiveId" clId="{26C566BD-F38D-4C60-A4D4-62F6013D501B}" dt="2024-07-17T15:44:09.371" v="2747" actId="478"/>
          <ac:spMkLst>
            <pc:docMk/>
            <pc:sldMk cId="2001085153" sldId="266"/>
            <ac:spMk id="10" creationId="{806113A6-19DA-7202-C1B6-AB05A78EC30C}"/>
          </ac:spMkLst>
        </pc:spChg>
        <pc:spChg chg="add del mod">
          <ac:chgData name="M Shanmukha Rao" userId="eedbdcac47a0cd62" providerId="LiveId" clId="{26C566BD-F38D-4C60-A4D4-62F6013D501B}" dt="2024-07-17T15:52:36.571" v="2829" actId="478"/>
          <ac:spMkLst>
            <pc:docMk/>
            <pc:sldMk cId="2001085153" sldId="266"/>
            <ac:spMk id="16" creationId="{CA42E259-5025-1E9D-B9F3-B1C080DD25EF}"/>
          </ac:spMkLst>
        </pc:spChg>
        <pc:spChg chg="add del mod">
          <ac:chgData name="M Shanmukha Rao" userId="eedbdcac47a0cd62" providerId="LiveId" clId="{26C566BD-F38D-4C60-A4D4-62F6013D501B}" dt="2024-07-17T15:52:39.488" v="2830" actId="478"/>
          <ac:spMkLst>
            <pc:docMk/>
            <pc:sldMk cId="2001085153" sldId="266"/>
            <ac:spMk id="18" creationId="{0A0D37B1-FC88-1412-2BDC-CBCF818F0C63}"/>
          </ac:spMkLst>
        </pc:spChg>
        <pc:spChg chg="add del mod">
          <ac:chgData name="M Shanmukha Rao" userId="eedbdcac47a0cd62" providerId="LiveId" clId="{26C566BD-F38D-4C60-A4D4-62F6013D501B}" dt="2024-07-17T15:52:29.940" v="2827" actId="478"/>
          <ac:spMkLst>
            <pc:docMk/>
            <pc:sldMk cId="2001085153" sldId="266"/>
            <ac:spMk id="20" creationId="{B42F881B-3F65-3713-5599-E8B7D527ECBC}"/>
          </ac:spMkLst>
        </pc:spChg>
        <pc:spChg chg="add del mod">
          <ac:chgData name="M Shanmukha Rao" userId="eedbdcac47a0cd62" providerId="LiveId" clId="{26C566BD-F38D-4C60-A4D4-62F6013D501B}" dt="2024-07-17T15:52:33.439" v="2828" actId="478"/>
          <ac:spMkLst>
            <pc:docMk/>
            <pc:sldMk cId="2001085153" sldId="266"/>
            <ac:spMk id="22" creationId="{4DE2A42C-E1BB-939D-57AA-C7B524B17558}"/>
          </ac:spMkLst>
        </pc:spChg>
        <pc:picChg chg="add del mod">
          <ac:chgData name="M Shanmukha Rao" userId="eedbdcac47a0cd62" providerId="LiveId" clId="{26C566BD-F38D-4C60-A4D4-62F6013D501B}" dt="2024-07-17T15:52:19.294" v="2823" actId="478"/>
          <ac:picMkLst>
            <pc:docMk/>
            <pc:sldMk cId="2001085153" sldId="266"/>
            <ac:picMk id="12" creationId="{8556623B-5CF3-D0EC-DBDC-D6842DD10F2E}"/>
          </ac:picMkLst>
        </pc:picChg>
        <pc:picChg chg="add del mod">
          <ac:chgData name="M Shanmukha Rao" userId="eedbdcac47a0cd62" providerId="LiveId" clId="{26C566BD-F38D-4C60-A4D4-62F6013D501B}" dt="2024-07-17T15:52:21.431" v="2824" actId="478"/>
          <ac:picMkLst>
            <pc:docMk/>
            <pc:sldMk cId="2001085153" sldId="266"/>
            <ac:picMk id="14" creationId="{F8BA2301-29AC-134F-FB84-CAA49B896DF6}"/>
          </ac:picMkLst>
        </pc:picChg>
        <pc:picChg chg="del">
          <ac:chgData name="M Shanmukha Rao" userId="eedbdcac47a0cd62" providerId="LiveId" clId="{26C566BD-F38D-4C60-A4D4-62F6013D501B}" dt="2024-07-17T15:45:36.547" v="2748" actId="478"/>
          <ac:picMkLst>
            <pc:docMk/>
            <pc:sldMk cId="2001085153" sldId="266"/>
            <ac:picMk id="4100" creationId="{EE050BCF-5CE8-577E-C6ED-02A53F9427E2}"/>
          </ac:picMkLst>
        </pc:picChg>
        <pc:picChg chg="del">
          <ac:chgData name="M Shanmukha Rao" userId="eedbdcac47a0cd62" providerId="LiveId" clId="{26C566BD-F38D-4C60-A4D4-62F6013D501B}" dt="2024-07-17T15:46:28.365" v="2759" actId="478"/>
          <ac:picMkLst>
            <pc:docMk/>
            <pc:sldMk cId="2001085153" sldId="266"/>
            <ac:picMk id="4102" creationId="{769817BC-5C69-EED9-8390-E86720B1B185}"/>
          </ac:picMkLst>
        </pc:picChg>
      </pc:sldChg>
      <pc:sldChg chg="addSp delSp modSp add mod ord">
        <pc:chgData name="M Shanmukha Rao" userId="eedbdcac47a0cd62" providerId="LiveId" clId="{26C566BD-F38D-4C60-A4D4-62F6013D501B}" dt="2024-07-18T11:50:19.560" v="4759" actId="123"/>
        <pc:sldMkLst>
          <pc:docMk/>
          <pc:sldMk cId="3037050724" sldId="266"/>
        </pc:sldMkLst>
        <pc:spChg chg="del mod">
          <ac:chgData name="M Shanmukha Rao" userId="eedbdcac47a0cd62" providerId="LiveId" clId="{26C566BD-F38D-4C60-A4D4-62F6013D501B}" dt="2024-07-17T15:53:20.105" v="2839" actId="478"/>
          <ac:spMkLst>
            <pc:docMk/>
            <pc:sldMk cId="3037050724" sldId="266"/>
            <ac:spMk id="2" creationId="{3DA36B3C-3664-D32A-24CA-A08A669E7A7B}"/>
          </ac:spMkLst>
        </pc:spChg>
        <pc:spChg chg="del mod">
          <ac:chgData name="M Shanmukha Rao" userId="eedbdcac47a0cd62" providerId="LiveId" clId="{26C566BD-F38D-4C60-A4D4-62F6013D501B}" dt="2024-07-17T15:53:27.171" v="2840" actId="478"/>
          <ac:spMkLst>
            <pc:docMk/>
            <pc:sldMk cId="3037050724" sldId="266"/>
            <ac:spMk id="3" creationId="{13268F63-B51C-2562-2385-C75FFD4B8D2E}"/>
          </ac:spMkLst>
        </pc:spChg>
        <pc:spChg chg="add del mod">
          <ac:chgData name="M Shanmukha Rao" userId="eedbdcac47a0cd62" providerId="LiveId" clId="{26C566BD-F38D-4C60-A4D4-62F6013D501B}" dt="2024-07-17T15:57:08.355" v="2850"/>
          <ac:spMkLst>
            <pc:docMk/>
            <pc:sldMk cId="3037050724" sldId="266"/>
            <ac:spMk id="4" creationId="{3910035B-1EF5-F6A9-C801-5E2DA5BBB780}"/>
          </ac:spMkLst>
        </pc:spChg>
        <pc:spChg chg="add">
          <ac:chgData name="M Shanmukha Rao" userId="eedbdcac47a0cd62" providerId="LiveId" clId="{26C566BD-F38D-4C60-A4D4-62F6013D501B}" dt="2024-07-17T15:56:58.180" v="2848"/>
          <ac:spMkLst>
            <pc:docMk/>
            <pc:sldMk cId="3037050724" sldId="266"/>
            <ac:spMk id="5" creationId="{35F50C24-B8D2-756A-AD60-735B13C7E6A9}"/>
          </ac:spMkLst>
        </pc:spChg>
        <pc:spChg chg="add mod">
          <ac:chgData name="M Shanmukha Rao" userId="eedbdcac47a0cd62" providerId="LiveId" clId="{26C566BD-F38D-4C60-A4D4-62F6013D501B}" dt="2024-07-18T11:50:19.560" v="4759" actId="123"/>
          <ac:spMkLst>
            <pc:docMk/>
            <pc:sldMk cId="3037050724" sldId="266"/>
            <ac:spMk id="6" creationId="{6D51AA92-EF4F-C6DA-DECC-C25719F59440}"/>
          </ac:spMkLst>
        </pc:spChg>
        <pc:picChg chg="add mod">
          <ac:chgData name="M Shanmukha Rao" userId="eedbdcac47a0cd62" providerId="LiveId" clId="{26C566BD-F38D-4C60-A4D4-62F6013D501B}" dt="2024-07-17T15:53:58.833" v="2846" actId="1076"/>
          <ac:picMkLst>
            <pc:docMk/>
            <pc:sldMk cId="3037050724" sldId="266"/>
            <ac:picMk id="5122" creationId="{3A3A6A99-ED9C-86FB-1696-021BE2D0E174}"/>
          </ac:picMkLst>
        </pc:picChg>
      </pc:sldChg>
      <pc:sldChg chg="addSp delSp modSp add mod ord">
        <pc:chgData name="M Shanmukha Rao" userId="eedbdcac47a0cd62" providerId="LiveId" clId="{26C566BD-F38D-4C60-A4D4-62F6013D501B}" dt="2024-07-19T11:13:46.238" v="4893" actId="20577"/>
        <pc:sldMkLst>
          <pc:docMk/>
          <pc:sldMk cId="1256734" sldId="267"/>
        </pc:sldMkLst>
        <pc:spChg chg="add mod">
          <ac:chgData name="M Shanmukha Rao" userId="eedbdcac47a0cd62" providerId="LiveId" clId="{26C566BD-F38D-4C60-A4D4-62F6013D501B}" dt="2024-07-19T11:04:48.905" v="4799" actId="1076"/>
          <ac:spMkLst>
            <pc:docMk/>
            <pc:sldMk cId="1256734" sldId="267"/>
            <ac:spMk id="2" creationId="{5C4045AE-2EED-5DAF-E7EA-23786A6241F6}"/>
          </ac:spMkLst>
        </pc:spChg>
        <pc:spChg chg="mod">
          <ac:chgData name="M Shanmukha Rao" userId="eedbdcac47a0cd62" providerId="LiveId" clId="{26C566BD-F38D-4C60-A4D4-62F6013D501B}" dt="2024-07-19T11:04:29.581" v="4797" actId="1076"/>
          <ac:spMkLst>
            <pc:docMk/>
            <pc:sldMk cId="1256734" sldId="267"/>
            <ac:spMk id="3" creationId="{1A0E7D83-ED66-1794-1178-5521FB4C17C7}"/>
          </ac:spMkLst>
        </pc:spChg>
        <pc:spChg chg="add mod">
          <ac:chgData name="M Shanmukha Rao" userId="eedbdcac47a0cd62" providerId="LiveId" clId="{26C566BD-F38D-4C60-A4D4-62F6013D501B}" dt="2024-07-19T11:08:17.389" v="4818" actId="1076"/>
          <ac:spMkLst>
            <pc:docMk/>
            <pc:sldMk cId="1256734" sldId="267"/>
            <ac:spMk id="6" creationId="{3B8F6EBB-98B8-4CE0-5F47-B31C19DBB472}"/>
          </ac:spMkLst>
        </pc:spChg>
        <pc:spChg chg="add del mod">
          <ac:chgData name="M Shanmukha Rao" userId="eedbdcac47a0cd62" providerId="LiveId" clId="{26C566BD-F38D-4C60-A4D4-62F6013D501B}" dt="2024-07-19T11:03:29.179" v="4788" actId="478"/>
          <ac:spMkLst>
            <pc:docMk/>
            <pc:sldMk cId="1256734" sldId="267"/>
            <ac:spMk id="8" creationId="{6FDFBA21-4121-3A69-661D-7F007AD34DA4}"/>
          </ac:spMkLst>
        </pc:spChg>
        <pc:spChg chg="add mod">
          <ac:chgData name="M Shanmukha Rao" userId="eedbdcac47a0cd62" providerId="LiveId" clId="{26C566BD-F38D-4C60-A4D4-62F6013D501B}" dt="2024-07-19T11:07:03.495" v="4809" actId="1076"/>
          <ac:spMkLst>
            <pc:docMk/>
            <pc:sldMk cId="1256734" sldId="267"/>
            <ac:spMk id="9" creationId="{208C9338-7593-6801-5637-056839726956}"/>
          </ac:spMkLst>
        </pc:spChg>
        <pc:spChg chg="del mod">
          <ac:chgData name="M Shanmukha Rao" userId="eedbdcac47a0cd62" providerId="LiveId" clId="{26C566BD-F38D-4C60-A4D4-62F6013D501B}" dt="2024-07-19T11:03:21.455" v="4785" actId="478"/>
          <ac:spMkLst>
            <pc:docMk/>
            <pc:sldMk cId="1256734" sldId="267"/>
            <ac:spMk id="10" creationId="{5CACE568-5E38-6C10-585A-43682FC6C3AE}"/>
          </ac:spMkLst>
        </pc:spChg>
        <pc:spChg chg="del mod">
          <ac:chgData name="M Shanmukha Rao" userId="eedbdcac47a0cd62" providerId="LiveId" clId="{26C566BD-F38D-4C60-A4D4-62F6013D501B}" dt="2024-07-17T16:11:49.864" v="2941"/>
          <ac:spMkLst>
            <pc:docMk/>
            <pc:sldMk cId="1256734" sldId="267"/>
            <ac:spMk id="11" creationId="{A0AA1249-E58D-5DD5-F848-F5967520FF6C}"/>
          </ac:spMkLst>
        </pc:spChg>
        <pc:spChg chg="add mod">
          <ac:chgData name="M Shanmukha Rao" userId="eedbdcac47a0cd62" providerId="LiveId" clId="{26C566BD-F38D-4C60-A4D4-62F6013D501B}" dt="2024-07-19T11:13:46.238" v="4893" actId="20577"/>
          <ac:spMkLst>
            <pc:docMk/>
            <pc:sldMk cId="1256734" sldId="267"/>
            <ac:spMk id="12" creationId="{BDB986ED-3593-9C32-A705-6F2826F99532}"/>
          </ac:spMkLst>
        </pc:spChg>
        <pc:picChg chg="add del mod">
          <ac:chgData name="M Shanmukha Rao" userId="eedbdcac47a0cd62" providerId="LiveId" clId="{26C566BD-F38D-4C60-A4D4-62F6013D501B}" dt="2024-07-19T11:03:24.142" v="4786" actId="478"/>
          <ac:picMkLst>
            <pc:docMk/>
            <pc:sldMk cId="1256734" sldId="267"/>
            <ac:picMk id="4" creationId="{02EAF190-DFDD-C136-6F33-149667C444DE}"/>
          </ac:picMkLst>
        </pc:picChg>
        <pc:picChg chg="add mod">
          <ac:chgData name="M Shanmukha Rao" userId="eedbdcac47a0cd62" providerId="LiveId" clId="{26C566BD-F38D-4C60-A4D4-62F6013D501B}" dt="2024-07-19T11:08:03.827" v="4816" actId="14100"/>
          <ac:picMkLst>
            <pc:docMk/>
            <pc:sldMk cId="1256734" sldId="267"/>
            <ac:picMk id="5" creationId="{EAA62838-4ABD-C8FC-49BD-5481CCBD64D0}"/>
          </ac:picMkLst>
        </pc:picChg>
        <pc:picChg chg="del">
          <ac:chgData name="M Shanmukha Rao" userId="eedbdcac47a0cd62" providerId="LiveId" clId="{26C566BD-F38D-4C60-A4D4-62F6013D501B}" dt="2024-07-17T16:12:16.800" v="2945" actId="478"/>
          <ac:picMkLst>
            <pc:docMk/>
            <pc:sldMk cId="1256734" sldId="267"/>
            <ac:picMk id="6" creationId="{5319BA37-5EF2-85A4-C35A-0F8CB8DD65C0}"/>
          </ac:picMkLst>
        </pc:picChg>
        <pc:picChg chg="add del mod">
          <ac:chgData name="M Shanmukha Rao" userId="eedbdcac47a0cd62" providerId="LiveId" clId="{26C566BD-F38D-4C60-A4D4-62F6013D501B}" dt="2024-07-19T11:03:26.140" v="4787" actId="478"/>
          <ac:picMkLst>
            <pc:docMk/>
            <pc:sldMk cId="1256734" sldId="267"/>
            <ac:picMk id="7" creationId="{6AF650B3-1A85-8BC9-F2B3-58BC326B6265}"/>
          </ac:picMkLst>
        </pc:picChg>
        <pc:picChg chg="del">
          <ac:chgData name="M Shanmukha Rao" userId="eedbdcac47a0cd62" providerId="LiveId" clId="{26C566BD-F38D-4C60-A4D4-62F6013D501B}" dt="2024-07-17T16:12:14.995" v="2944" actId="478"/>
          <ac:picMkLst>
            <pc:docMk/>
            <pc:sldMk cId="1256734" sldId="267"/>
            <ac:picMk id="9" creationId="{2A009429-98F9-369F-0C0B-B499C2D4E0B6}"/>
          </ac:picMkLst>
        </pc:picChg>
        <pc:picChg chg="add mod">
          <ac:chgData name="M Shanmukha Rao" userId="eedbdcac47a0cd62" providerId="LiveId" clId="{26C566BD-F38D-4C60-A4D4-62F6013D501B}" dt="2024-07-19T11:08:08.617" v="4817" actId="14100"/>
          <ac:picMkLst>
            <pc:docMk/>
            <pc:sldMk cId="1256734" sldId="267"/>
            <ac:picMk id="11" creationId="{FF881C12-9417-7D01-DD63-57F39F20D01E}"/>
          </ac:picMkLst>
        </pc:picChg>
      </pc:sldChg>
      <pc:sldChg chg="addSp delSp modSp add del mod">
        <pc:chgData name="M Shanmukha Rao" userId="eedbdcac47a0cd62" providerId="LiveId" clId="{26C566BD-F38D-4C60-A4D4-62F6013D501B}" dt="2024-07-19T11:06:34.063" v="4806" actId="47"/>
        <pc:sldMkLst>
          <pc:docMk/>
          <pc:sldMk cId="3566257129" sldId="268"/>
        </pc:sldMkLst>
        <pc:spChg chg="add mod">
          <ac:chgData name="M Shanmukha Rao" userId="eedbdcac47a0cd62" providerId="LiveId" clId="{26C566BD-F38D-4C60-A4D4-62F6013D501B}" dt="2024-07-19T11:06:02.097" v="4801"/>
          <ac:spMkLst>
            <pc:docMk/>
            <pc:sldMk cId="3566257129" sldId="268"/>
            <ac:spMk id="2" creationId="{3D47B962-122C-E394-756A-25A692C00138}"/>
          </ac:spMkLst>
        </pc:spChg>
        <pc:spChg chg="del">
          <ac:chgData name="M Shanmukha Rao" userId="eedbdcac47a0cd62" providerId="LiveId" clId="{26C566BD-F38D-4C60-A4D4-62F6013D501B}" dt="2024-07-17T16:22:11.002" v="2969" actId="478"/>
          <ac:spMkLst>
            <pc:docMk/>
            <pc:sldMk cId="3566257129" sldId="268"/>
            <ac:spMk id="3" creationId="{1A0E7D83-ED66-1794-1178-5521FB4C17C7}"/>
          </ac:spMkLst>
        </pc:spChg>
        <pc:spChg chg="add del">
          <ac:chgData name="M Shanmukha Rao" userId="eedbdcac47a0cd62" providerId="LiveId" clId="{26C566BD-F38D-4C60-A4D4-62F6013D501B}" dt="2024-07-17T16:23:02.036" v="3003" actId="478"/>
          <ac:spMkLst>
            <pc:docMk/>
            <pc:sldMk cId="3566257129" sldId="268"/>
            <ac:spMk id="5" creationId="{FC9843DB-CE93-3147-6BA0-A769A74A3EE2}"/>
          </ac:spMkLst>
        </pc:spChg>
        <pc:spChg chg="add mod">
          <ac:chgData name="M Shanmukha Rao" userId="eedbdcac47a0cd62" providerId="LiveId" clId="{26C566BD-F38D-4C60-A4D4-62F6013D501B}" dt="2024-07-18T11:50:31.078" v="4761" actId="123"/>
          <ac:spMkLst>
            <pc:docMk/>
            <pc:sldMk cId="3566257129" sldId="268"/>
            <ac:spMk id="6" creationId="{F55EB8F9-5472-1D7E-24C2-688CDC04963A}"/>
          </ac:spMkLst>
        </pc:spChg>
        <pc:spChg chg="del">
          <ac:chgData name="M Shanmukha Rao" userId="eedbdcac47a0cd62" providerId="LiveId" clId="{26C566BD-F38D-4C60-A4D4-62F6013D501B}" dt="2024-07-17T16:22:52.646" v="3001" actId="478"/>
          <ac:spMkLst>
            <pc:docMk/>
            <pc:sldMk cId="3566257129" sldId="268"/>
            <ac:spMk id="8" creationId="{6FDFBA21-4121-3A69-661D-7F007AD34DA4}"/>
          </ac:spMkLst>
        </pc:spChg>
        <pc:spChg chg="mod">
          <ac:chgData name="M Shanmukha Rao" userId="eedbdcac47a0cd62" providerId="LiveId" clId="{26C566BD-F38D-4C60-A4D4-62F6013D501B}" dt="2024-07-17T16:22:35.036" v="2998" actId="20577"/>
          <ac:spMkLst>
            <pc:docMk/>
            <pc:sldMk cId="3566257129" sldId="268"/>
            <ac:spMk id="10" creationId="{5CACE568-5E38-6C10-585A-43682FC6C3AE}"/>
          </ac:spMkLst>
        </pc:spChg>
        <pc:picChg chg="del">
          <ac:chgData name="M Shanmukha Rao" userId="eedbdcac47a0cd62" providerId="LiveId" clId="{26C566BD-F38D-4C60-A4D4-62F6013D501B}" dt="2024-07-17T16:22:48.356" v="3000" actId="478"/>
          <ac:picMkLst>
            <pc:docMk/>
            <pc:sldMk cId="3566257129" sldId="268"/>
            <ac:picMk id="4" creationId="{02EAF190-DFDD-C136-6F33-149667C444DE}"/>
          </ac:picMkLst>
        </pc:picChg>
        <pc:picChg chg="del">
          <ac:chgData name="M Shanmukha Rao" userId="eedbdcac47a0cd62" providerId="LiveId" clId="{26C566BD-F38D-4C60-A4D4-62F6013D501B}" dt="2024-07-17T16:22:46.294" v="2999" actId="478"/>
          <ac:picMkLst>
            <pc:docMk/>
            <pc:sldMk cId="3566257129" sldId="268"/>
            <ac:picMk id="7" creationId="{6AF650B3-1A85-8BC9-F2B3-58BC326B6265}"/>
          </ac:picMkLst>
        </pc:picChg>
        <pc:picChg chg="add mod">
          <ac:chgData name="M Shanmukha Rao" userId="eedbdcac47a0cd62" providerId="LiveId" clId="{26C566BD-F38D-4C60-A4D4-62F6013D501B}" dt="2024-07-19T11:04:03.545" v="4792" actId="1035"/>
          <ac:picMkLst>
            <pc:docMk/>
            <pc:sldMk cId="3566257129" sldId="268"/>
            <ac:picMk id="6146" creationId="{3B6D3958-0C70-1281-38AE-FA45CC672DEA}"/>
          </ac:picMkLst>
        </pc:picChg>
      </pc:sldChg>
      <pc:sldChg chg="addSp delSp modSp add del mod">
        <pc:chgData name="M Shanmukha Rao" userId="eedbdcac47a0cd62" providerId="LiveId" clId="{26C566BD-F38D-4C60-A4D4-62F6013D501B}" dt="2024-07-19T11:14:00.063" v="4894" actId="47"/>
        <pc:sldMkLst>
          <pc:docMk/>
          <pc:sldMk cId="3312535301" sldId="269"/>
        </pc:sldMkLst>
        <pc:spChg chg="add mod">
          <ac:chgData name="M Shanmukha Rao" userId="eedbdcac47a0cd62" providerId="LiveId" clId="{26C566BD-F38D-4C60-A4D4-62F6013D501B}" dt="2024-07-18T11:50:36.569" v="4762" actId="123"/>
          <ac:spMkLst>
            <pc:docMk/>
            <pc:sldMk cId="3312535301" sldId="269"/>
            <ac:spMk id="2" creationId="{64A3646A-43BD-A07C-1CF0-B06922CF6EE1}"/>
          </ac:spMkLst>
        </pc:spChg>
        <pc:spChg chg="del">
          <ac:chgData name="M Shanmukha Rao" userId="eedbdcac47a0cd62" providerId="LiveId" clId="{26C566BD-F38D-4C60-A4D4-62F6013D501B}" dt="2024-07-17T16:51:08.314" v="3043" actId="478"/>
          <ac:spMkLst>
            <pc:docMk/>
            <pc:sldMk cId="3312535301" sldId="269"/>
            <ac:spMk id="6" creationId="{F55EB8F9-5472-1D7E-24C2-688CDC04963A}"/>
          </ac:spMkLst>
        </pc:spChg>
        <pc:spChg chg="mod">
          <ac:chgData name="M Shanmukha Rao" userId="eedbdcac47a0cd62" providerId="LiveId" clId="{26C566BD-F38D-4C60-A4D4-62F6013D501B}" dt="2024-07-17T16:50:45.995" v="3041" actId="20577"/>
          <ac:spMkLst>
            <pc:docMk/>
            <pc:sldMk cId="3312535301" sldId="269"/>
            <ac:spMk id="10" creationId="{5CACE568-5E38-6C10-585A-43682FC6C3AE}"/>
          </ac:spMkLst>
        </pc:spChg>
        <pc:picChg chg="del">
          <ac:chgData name="M Shanmukha Rao" userId="eedbdcac47a0cd62" providerId="LiveId" clId="{26C566BD-F38D-4C60-A4D4-62F6013D501B}" dt="2024-07-17T16:51:05.077" v="3042" actId="478"/>
          <ac:picMkLst>
            <pc:docMk/>
            <pc:sldMk cId="3312535301" sldId="269"/>
            <ac:picMk id="6146" creationId="{3B6D3958-0C70-1281-38AE-FA45CC672DEA}"/>
          </ac:picMkLst>
        </pc:picChg>
        <pc:picChg chg="add mod">
          <ac:chgData name="M Shanmukha Rao" userId="eedbdcac47a0cd62" providerId="LiveId" clId="{26C566BD-F38D-4C60-A4D4-62F6013D501B}" dt="2024-07-17T16:53:53.684" v="3049" actId="14100"/>
          <ac:picMkLst>
            <pc:docMk/>
            <pc:sldMk cId="3312535301" sldId="269"/>
            <ac:picMk id="7170" creationId="{078A2B9C-58E5-30A3-0E3A-2944AA0B7A1A}"/>
          </ac:picMkLst>
        </pc:picChg>
      </pc:sldChg>
      <pc:sldChg chg="addSp delSp modSp add del mod ord">
        <pc:chgData name="M Shanmukha Rao" userId="eedbdcac47a0cd62" providerId="LiveId" clId="{26C566BD-F38D-4C60-A4D4-62F6013D501B}" dt="2024-07-19T11:01:55.352" v="4784" actId="47"/>
        <pc:sldMkLst>
          <pc:docMk/>
          <pc:sldMk cId="623827772" sldId="270"/>
        </pc:sldMkLst>
        <pc:spChg chg="add del mod">
          <ac:chgData name="M Shanmukha Rao" userId="eedbdcac47a0cd62" providerId="LiveId" clId="{26C566BD-F38D-4C60-A4D4-62F6013D501B}" dt="2024-07-18T02:02:22.231" v="4225"/>
          <ac:spMkLst>
            <pc:docMk/>
            <pc:sldMk cId="623827772" sldId="270"/>
            <ac:spMk id="2" creationId="{81EAB11F-BB44-A440-3B4F-A4C93B35E9E8}"/>
          </ac:spMkLst>
        </pc:spChg>
        <pc:spChg chg="del">
          <ac:chgData name="M Shanmukha Rao" userId="eedbdcac47a0cd62" providerId="LiveId" clId="{26C566BD-F38D-4C60-A4D4-62F6013D501B}" dt="2024-07-17T16:56:22.332" v="3073" actId="478"/>
          <ac:spMkLst>
            <pc:docMk/>
            <pc:sldMk cId="623827772" sldId="270"/>
            <ac:spMk id="2" creationId="{868C2E60-C09B-CB42-A6CE-DAC718EF186F}"/>
          </ac:spMkLst>
        </pc:spChg>
        <pc:spChg chg="mod">
          <ac:chgData name="M Shanmukha Rao" userId="eedbdcac47a0cd62" providerId="LiveId" clId="{26C566BD-F38D-4C60-A4D4-62F6013D501B}" dt="2024-07-17T16:56:43.274" v="3122" actId="20577"/>
          <ac:spMkLst>
            <pc:docMk/>
            <pc:sldMk cId="623827772" sldId="270"/>
            <ac:spMk id="3" creationId="{0DD9CCC0-EB45-6283-1501-9FC70C78538C}"/>
          </ac:spMkLst>
        </pc:spChg>
        <pc:spChg chg="mod">
          <ac:chgData name="M Shanmukha Rao" userId="eedbdcac47a0cd62" providerId="LiveId" clId="{26C566BD-F38D-4C60-A4D4-62F6013D501B}" dt="2024-07-17T16:57:34.150" v="3154" actId="20577"/>
          <ac:spMkLst>
            <pc:docMk/>
            <pc:sldMk cId="623827772" sldId="270"/>
            <ac:spMk id="5" creationId="{0FA68372-555F-B77E-6C8A-920AB410FD70}"/>
          </ac:spMkLst>
        </pc:spChg>
        <pc:spChg chg="add del">
          <ac:chgData name="M Shanmukha Rao" userId="eedbdcac47a0cd62" providerId="LiveId" clId="{26C566BD-F38D-4C60-A4D4-62F6013D501B}" dt="2024-07-18T02:02:55.198" v="4232"/>
          <ac:spMkLst>
            <pc:docMk/>
            <pc:sldMk cId="623827772" sldId="270"/>
            <ac:spMk id="6" creationId="{EDE8B83A-CD78-BABF-AC93-0B841DF1D584}"/>
          </ac:spMkLst>
        </pc:spChg>
        <pc:spChg chg="mod">
          <ac:chgData name="M Shanmukha Rao" userId="eedbdcac47a0cd62" providerId="LiveId" clId="{26C566BD-F38D-4C60-A4D4-62F6013D501B}" dt="2024-07-18T11:50:41.562" v="4763" actId="123"/>
          <ac:spMkLst>
            <pc:docMk/>
            <pc:sldMk cId="623827772" sldId="270"/>
            <ac:spMk id="7" creationId="{E0C02749-49FB-15DC-8B9B-88E3F70FBE16}"/>
          </ac:spMkLst>
        </pc:spChg>
        <pc:spChg chg="add">
          <ac:chgData name="M Shanmukha Rao" userId="eedbdcac47a0cd62" providerId="LiveId" clId="{26C566BD-F38D-4C60-A4D4-62F6013D501B}" dt="2024-07-18T01:51:14.122" v="4207"/>
          <ac:spMkLst>
            <pc:docMk/>
            <pc:sldMk cId="623827772" sldId="270"/>
            <ac:spMk id="8" creationId="{84F1C284-31AF-F5CF-ABB8-2D631EA7908E}"/>
          </ac:spMkLst>
        </pc:spChg>
        <pc:spChg chg="del mod">
          <ac:chgData name="M Shanmukha Rao" userId="eedbdcac47a0cd62" providerId="LiveId" clId="{26C566BD-F38D-4C60-A4D4-62F6013D501B}" dt="2024-07-17T17:03:11.226" v="3174"/>
          <ac:spMkLst>
            <pc:docMk/>
            <pc:sldMk cId="623827772" sldId="270"/>
            <ac:spMk id="8" creationId="{E764E099-39E9-11B6-248E-0D319784D3EC}"/>
          </ac:spMkLst>
        </pc:spChg>
        <pc:spChg chg="add del mod">
          <ac:chgData name="M Shanmukha Rao" userId="eedbdcac47a0cd62" providerId="LiveId" clId="{26C566BD-F38D-4C60-A4D4-62F6013D501B}" dt="2024-07-18T02:02:21.751" v="4224" actId="767"/>
          <ac:spMkLst>
            <pc:docMk/>
            <pc:sldMk cId="623827772" sldId="270"/>
            <ac:spMk id="9" creationId="{DD5A9FE8-695B-6D5C-7FDC-EB937478A2C0}"/>
          </ac:spMkLst>
        </pc:spChg>
        <pc:spChg chg="add">
          <ac:chgData name="M Shanmukha Rao" userId="eedbdcac47a0cd62" providerId="LiveId" clId="{26C566BD-F38D-4C60-A4D4-62F6013D501B}" dt="2024-07-18T02:01:06.836" v="4210"/>
          <ac:spMkLst>
            <pc:docMk/>
            <pc:sldMk cId="623827772" sldId="270"/>
            <ac:spMk id="10" creationId="{097313D8-85FC-8625-B82A-84C70349C57C}"/>
          </ac:spMkLst>
        </pc:spChg>
        <pc:spChg chg="add del mod">
          <ac:chgData name="M Shanmukha Rao" userId="eedbdcac47a0cd62" providerId="LiveId" clId="{26C566BD-F38D-4C60-A4D4-62F6013D501B}" dt="2024-07-17T16:56:24.563" v="3074" actId="478"/>
          <ac:spMkLst>
            <pc:docMk/>
            <pc:sldMk cId="623827772" sldId="270"/>
            <ac:spMk id="10" creationId="{0A970AB7-DB11-AD41-48F6-6A84DDA1CFDE}"/>
          </ac:spMkLst>
        </pc:spChg>
        <pc:spChg chg="add mod">
          <ac:chgData name="M Shanmukha Rao" userId="eedbdcac47a0cd62" providerId="LiveId" clId="{26C566BD-F38D-4C60-A4D4-62F6013D501B}" dt="2024-07-18T02:01:19.025" v="4212"/>
          <ac:spMkLst>
            <pc:docMk/>
            <pc:sldMk cId="623827772" sldId="270"/>
            <ac:spMk id="11" creationId="{D6A1C03E-A663-F6BF-F5E0-B473F2080023}"/>
          </ac:spMkLst>
        </pc:spChg>
        <pc:spChg chg="add">
          <ac:chgData name="M Shanmukha Rao" userId="eedbdcac47a0cd62" providerId="LiveId" clId="{26C566BD-F38D-4C60-A4D4-62F6013D501B}" dt="2024-07-18T02:01:30.057" v="4213"/>
          <ac:spMkLst>
            <pc:docMk/>
            <pc:sldMk cId="623827772" sldId="270"/>
            <ac:spMk id="12" creationId="{DE665F42-CBF2-2749-330A-412AA58A197D}"/>
          </ac:spMkLst>
        </pc:spChg>
        <pc:spChg chg="add del mod">
          <ac:chgData name="M Shanmukha Rao" userId="eedbdcac47a0cd62" providerId="LiveId" clId="{26C566BD-F38D-4C60-A4D4-62F6013D501B}" dt="2024-07-18T02:02:18.283" v="4222" actId="1076"/>
          <ac:spMkLst>
            <pc:docMk/>
            <pc:sldMk cId="623827772" sldId="270"/>
            <ac:spMk id="13" creationId="{A4C15CC6-C44B-54BD-0E3D-53BD0AB2CCD3}"/>
          </ac:spMkLst>
        </pc:spChg>
        <pc:spChg chg="add mod">
          <ac:chgData name="M Shanmukha Rao" userId="eedbdcac47a0cd62" providerId="LiveId" clId="{26C566BD-F38D-4C60-A4D4-62F6013D501B}" dt="2024-07-18T02:02:05.681" v="4219" actId="767"/>
          <ac:spMkLst>
            <pc:docMk/>
            <pc:sldMk cId="623827772" sldId="270"/>
            <ac:spMk id="14" creationId="{D7FCCC70-0D7E-F2BF-0FD7-02682917DF71}"/>
          </ac:spMkLst>
        </pc:spChg>
        <pc:spChg chg="add">
          <ac:chgData name="M Shanmukha Rao" userId="eedbdcac47a0cd62" providerId="LiveId" clId="{26C566BD-F38D-4C60-A4D4-62F6013D501B}" dt="2024-07-18T02:02:06.634" v="4220"/>
          <ac:spMkLst>
            <pc:docMk/>
            <pc:sldMk cId="623827772" sldId="270"/>
            <ac:spMk id="15" creationId="{7C2FFB57-42E9-16E9-9687-39F14E4ABB3D}"/>
          </ac:spMkLst>
        </pc:spChg>
        <pc:spChg chg="add mod">
          <ac:chgData name="M Shanmukha Rao" userId="eedbdcac47a0cd62" providerId="LiveId" clId="{26C566BD-F38D-4C60-A4D4-62F6013D501B}" dt="2024-07-18T02:02:55.198" v="4232"/>
          <ac:spMkLst>
            <pc:docMk/>
            <pc:sldMk cId="623827772" sldId="270"/>
            <ac:spMk id="16" creationId="{B799CD5A-81D5-4FA6-6D87-43B10C9E3D3E}"/>
          </ac:spMkLst>
        </pc:spChg>
        <pc:spChg chg="add mod">
          <ac:chgData name="M Shanmukha Rao" userId="eedbdcac47a0cd62" providerId="LiveId" clId="{26C566BD-F38D-4C60-A4D4-62F6013D501B}" dt="2024-07-18T11:50:45.295" v="4764" actId="123"/>
          <ac:spMkLst>
            <pc:docMk/>
            <pc:sldMk cId="623827772" sldId="270"/>
            <ac:spMk id="17" creationId="{988378A3-02E8-8647-335D-29515E255212}"/>
          </ac:spMkLst>
        </pc:spChg>
        <pc:picChg chg="del">
          <ac:chgData name="M Shanmukha Rao" userId="eedbdcac47a0cd62" providerId="LiveId" clId="{26C566BD-F38D-4C60-A4D4-62F6013D501B}" dt="2024-07-17T16:58:08.845" v="3155" actId="478"/>
          <ac:picMkLst>
            <pc:docMk/>
            <pc:sldMk cId="623827772" sldId="270"/>
            <ac:picMk id="4100" creationId="{EE050BCF-5CE8-577E-C6ED-02A53F9427E2}"/>
          </ac:picMkLst>
        </pc:picChg>
        <pc:picChg chg="del">
          <ac:chgData name="M Shanmukha Rao" userId="eedbdcac47a0cd62" providerId="LiveId" clId="{26C566BD-F38D-4C60-A4D4-62F6013D501B}" dt="2024-07-17T16:58:49.749" v="3162" actId="478"/>
          <ac:picMkLst>
            <pc:docMk/>
            <pc:sldMk cId="623827772" sldId="270"/>
            <ac:picMk id="4102" creationId="{769817BC-5C69-EED9-8390-E86720B1B185}"/>
          </ac:picMkLst>
        </pc:picChg>
        <pc:picChg chg="add mod">
          <ac:chgData name="M Shanmukha Rao" userId="eedbdcac47a0cd62" providerId="LiveId" clId="{26C566BD-F38D-4C60-A4D4-62F6013D501B}" dt="2024-07-17T16:58:40.403" v="3161" actId="14100"/>
          <ac:picMkLst>
            <pc:docMk/>
            <pc:sldMk cId="623827772" sldId="270"/>
            <ac:picMk id="8194" creationId="{B38638A5-20D4-FE18-6A13-B8C96D680277}"/>
          </ac:picMkLst>
        </pc:picChg>
        <pc:picChg chg="add mod">
          <ac:chgData name="M Shanmukha Rao" userId="eedbdcac47a0cd62" providerId="LiveId" clId="{26C566BD-F38D-4C60-A4D4-62F6013D501B}" dt="2024-07-17T16:59:10.941" v="3167" actId="14100"/>
          <ac:picMkLst>
            <pc:docMk/>
            <pc:sldMk cId="623827772" sldId="270"/>
            <ac:picMk id="8196" creationId="{9B5F06CD-BFC7-1E8C-583B-8134A7FC152B}"/>
          </ac:picMkLst>
        </pc:picChg>
      </pc:sldChg>
      <pc:sldChg chg="add del">
        <pc:chgData name="M Shanmukha Rao" userId="eedbdcac47a0cd62" providerId="LiveId" clId="{26C566BD-F38D-4C60-A4D4-62F6013D501B}" dt="2024-07-17T17:03:26.921" v="3176" actId="2890"/>
        <pc:sldMkLst>
          <pc:docMk/>
          <pc:sldMk cId="2830172914" sldId="271"/>
        </pc:sldMkLst>
      </pc:sldChg>
      <pc:sldChg chg="addSp delSp modSp add mod ord">
        <pc:chgData name="M Shanmukha Rao" userId="eedbdcac47a0cd62" providerId="LiveId" clId="{26C566BD-F38D-4C60-A4D4-62F6013D501B}" dt="2024-07-18T11:50:53.881" v="4767" actId="123"/>
        <pc:sldMkLst>
          <pc:docMk/>
          <pc:sldMk cId="3931447807" sldId="271"/>
        </pc:sldMkLst>
        <pc:spChg chg="del">
          <ac:chgData name="M Shanmukha Rao" userId="eedbdcac47a0cd62" providerId="LiveId" clId="{26C566BD-F38D-4C60-A4D4-62F6013D501B}" dt="2024-07-17T17:04:30.177" v="3227" actId="478"/>
          <ac:spMkLst>
            <pc:docMk/>
            <pc:sldMk cId="3931447807" sldId="271"/>
            <ac:spMk id="2" creationId="{64A3646A-43BD-A07C-1CF0-B06922CF6EE1}"/>
          </ac:spMkLst>
        </pc:spChg>
        <pc:spChg chg="add mod">
          <ac:chgData name="M Shanmukha Rao" userId="eedbdcac47a0cd62" providerId="LiveId" clId="{26C566BD-F38D-4C60-A4D4-62F6013D501B}" dt="2024-07-18T11:50:49.671" v="4765" actId="123"/>
          <ac:spMkLst>
            <pc:docMk/>
            <pc:sldMk cId="3931447807" sldId="271"/>
            <ac:spMk id="2" creationId="{EB8F5344-111E-BBB7-AF65-ECC3F081272D}"/>
          </ac:spMkLst>
        </pc:spChg>
        <pc:spChg chg="add mod">
          <ac:chgData name="M Shanmukha Rao" userId="eedbdcac47a0cd62" providerId="LiveId" clId="{26C566BD-F38D-4C60-A4D4-62F6013D501B}" dt="2024-07-18T11:50:51.826" v="4766" actId="123"/>
          <ac:spMkLst>
            <pc:docMk/>
            <pc:sldMk cId="3931447807" sldId="271"/>
            <ac:spMk id="3" creationId="{A18B242F-0BE5-108B-B078-8EA53FC0487D}"/>
          </ac:spMkLst>
        </pc:spChg>
        <pc:spChg chg="add">
          <ac:chgData name="M Shanmukha Rao" userId="eedbdcac47a0cd62" providerId="LiveId" clId="{26C566BD-F38D-4C60-A4D4-62F6013D501B}" dt="2024-07-18T02:09:52.269" v="4482"/>
          <ac:spMkLst>
            <pc:docMk/>
            <pc:sldMk cId="3931447807" sldId="271"/>
            <ac:spMk id="4" creationId="{30091689-025A-360E-214B-AFD5F0797517}"/>
          </ac:spMkLst>
        </pc:spChg>
        <pc:spChg chg="add mod">
          <ac:chgData name="M Shanmukha Rao" userId="eedbdcac47a0cd62" providerId="LiveId" clId="{26C566BD-F38D-4C60-A4D4-62F6013D501B}" dt="2024-07-18T11:50:53.881" v="4767" actId="123"/>
          <ac:spMkLst>
            <pc:docMk/>
            <pc:sldMk cId="3931447807" sldId="271"/>
            <ac:spMk id="4" creationId="{C3D15D96-95D7-8574-3820-A5741BFAF006}"/>
          </ac:spMkLst>
        </pc:spChg>
        <pc:spChg chg="add">
          <ac:chgData name="M Shanmukha Rao" userId="eedbdcac47a0cd62" providerId="LiveId" clId="{26C566BD-F38D-4C60-A4D4-62F6013D501B}" dt="2024-07-18T02:09:58.948" v="4483"/>
          <ac:spMkLst>
            <pc:docMk/>
            <pc:sldMk cId="3931447807" sldId="271"/>
            <ac:spMk id="5" creationId="{9F65EB95-1446-7152-E71F-422BE435751B}"/>
          </ac:spMkLst>
        </pc:spChg>
        <pc:spChg chg="mod">
          <ac:chgData name="M Shanmukha Rao" userId="eedbdcac47a0cd62" providerId="LiveId" clId="{26C566BD-F38D-4C60-A4D4-62F6013D501B}" dt="2024-07-17T17:06:33.951" v="3257" actId="1076"/>
          <ac:spMkLst>
            <pc:docMk/>
            <pc:sldMk cId="3931447807" sldId="271"/>
            <ac:spMk id="10" creationId="{5CACE568-5E38-6C10-585A-43682FC6C3AE}"/>
          </ac:spMkLst>
        </pc:spChg>
        <pc:picChg chg="del">
          <ac:chgData name="M Shanmukha Rao" userId="eedbdcac47a0cd62" providerId="LiveId" clId="{26C566BD-F38D-4C60-A4D4-62F6013D501B}" dt="2024-07-17T17:04:25.107" v="3226" actId="478"/>
          <ac:picMkLst>
            <pc:docMk/>
            <pc:sldMk cId="3931447807" sldId="271"/>
            <ac:picMk id="7170" creationId="{078A2B9C-58E5-30A3-0E3A-2944AA0B7A1A}"/>
          </ac:picMkLst>
        </pc:picChg>
        <pc:picChg chg="add mod">
          <ac:chgData name="M Shanmukha Rao" userId="eedbdcac47a0cd62" providerId="LiveId" clId="{26C566BD-F38D-4C60-A4D4-62F6013D501B}" dt="2024-07-17T17:04:40.268" v="3232" actId="14100"/>
          <ac:picMkLst>
            <pc:docMk/>
            <pc:sldMk cId="3931447807" sldId="271"/>
            <ac:picMk id="9218" creationId="{9995F56E-0B1A-E951-9D74-7AF1A446B608}"/>
          </ac:picMkLst>
        </pc:picChg>
        <pc:picChg chg="add mod">
          <ac:chgData name="M Shanmukha Rao" userId="eedbdcac47a0cd62" providerId="LiveId" clId="{26C566BD-F38D-4C60-A4D4-62F6013D501B}" dt="2024-07-17T17:06:36.701" v="3258" actId="1076"/>
          <ac:picMkLst>
            <pc:docMk/>
            <pc:sldMk cId="3931447807" sldId="271"/>
            <ac:picMk id="9220" creationId="{129C0F7A-A7CC-99FD-5CC4-EDCB55402F0E}"/>
          </ac:picMkLst>
        </pc:picChg>
        <pc:picChg chg="add mod">
          <ac:chgData name="M Shanmukha Rao" userId="eedbdcac47a0cd62" providerId="LiveId" clId="{26C566BD-F38D-4C60-A4D4-62F6013D501B}" dt="2024-07-17T17:06:47.128" v="3260" actId="1076"/>
          <ac:picMkLst>
            <pc:docMk/>
            <pc:sldMk cId="3931447807" sldId="271"/>
            <ac:picMk id="9222" creationId="{CFF9516F-F7EC-CCFB-9345-9D9AEE64F7D5}"/>
          </ac:picMkLst>
        </pc:picChg>
        <pc:picChg chg="add mod">
          <ac:chgData name="M Shanmukha Rao" userId="eedbdcac47a0cd62" providerId="LiveId" clId="{26C566BD-F38D-4C60-A4D4-62F6013D501B}" dt="2024-07-17T17:06:52.305" v="3262" actId="1076"/>
          <ac:picMkLst>
            <pc:docMk/>
            <pc:sldMk cId="3931447807" sldId="271"/>
            <ac:picMk id="9224" creationId="{AD69173C-C394-BC30-F252-79A1F4C35DD0}"/>
          </ac:picMkLst>
        </pc:picChg>
      </pc:sldChg>
      <pc:sldChg chg="addSp delSp modSp add mod">
        <pc:chgData name="M Shanmukha Rao" userId="eedbdcac47a0cd62" providerId="LiveId" clId="{26C566BD-F38D-4C60-A4D4-62F6013D501B}" dt="2024-07-18T11:51:13.312" v="4772" actId="20577"/>
        <pc:sldMkLst>
          <pc:docMk/>
          <pc:sldMk cId="1427008090" sldId="272"/>
        </pc:sldMkLst>
        <pc:spChg chg="add mod">
          <ac:chgData name="M Shanmukha Rao" userId="eedbdcac47a0cd62" providerId="LiveId" clId="{26C566BD-F38D-4C60-A4D4-62F6013D501B}" dt="2024-07-18T11:51:03.496" v="4769" actId="20577"/>
          <ac:spMkLst>
            <pc:docMk/>
            <pc:sldMk cId="1427008090" sldId="272"/>
            <ac:spMk id="2" creationId="{E9017397-ED86-AC1C-C999-6D80556FB2C6}"/>
          </ac:spMkLst>
        </pc:spChg>
        <pc:spChg chg="add mod">
          <ac:chgData name="M Shanmukha Rao" userId="eedbdcac47a0cd62" providerId="LiveId" clId="{26C566BD-F38D-4C60-A4D4-62F6013D501B}" dt="2024-07-18T11:51:13.312" v="4772" actId="20577"/>
          <ac:spMkLst>
            <pc:docMk/>
            <pc:sldMk cId="1427008090" sldId="272"/>
            <ac:spMk id="3" creationId="{45F59697-C232-B008-5A4E-2E7546D9339A}"/>
          </ac:spMkLst>
        </pc:spChg>
        <pc:spChg chg="add mod">
          <ac:chgData name="M Shanmukha Rao" userId="eedbdcac47a0cd62" providerId="LiveId" clId="{26C566BD-F38D-4C60-A4D4-62F6013D501B}" dt="2024-07-18T11:51:06.633" v="4770" actId="123"/>
          <ac:spMkLst>
            <pc:docMk/>
            <pc:sldMk cId="1427008090" sldId="272"/>
            <ac:spMk id="4" creationId="{6C842311-E3D4-345C-2EE3-8069036E36AC}"/>
          </ac:spMkLst>
        </pc:spChg>
        <pc:spChg chg="add mod">
          <ac:chgData name="M Shanmukha Rao" userId="eedbdcac47a0cd62" providerId="LiveId" clId="{26C566BD-F38D-4C60-A4D4-62F6013D501B}" dt="2024-07-18T11:13:28.249" v="4546"/>
          <ac:spMkLst>
            <pc:docMk/>
            <pc:sldMk cId="1427008090" sldId="272"/>
            <ac:spMk id="5" creationId="{27CBE21C-EB90-F9BB-7816-5F5A761AD7F2}"/>
          </ac:spMkLst>
        </pc:spChg>
        <pc:spChg chg="mod">
          <ac:chgData name="M Shanmukha Rao" userId="eedbdcac47a0cd62" providerId="LiveId" clId="{26C566BD-F38D-4C60-A4D4-62F6013D501B}" dt="2024-07-17T17:07:27.722" v="3292" actId="20577"/>
          <ac:spMkLst>
            <pc:docMk/>
            <pc:sldMk cId="1427008090" sldId="272"/>
            <ac:spMk id="10" creationId="{5CACE568-5E38-6C10-585A-43682FC6C3AE}"/>
          </ac:spMkLst>
        </pc:spChg>
        <pc:picChg chg="del">
          <ac:chgData name="M Shanmukha Rao" userId="eedbdcac47a0cd62" providerId="LiveId" clId="{26C566BD-F38D-4C60-A4D4-62F6013D501B}" dt="2024-07-17T17:07:34.019" v="3293" actId="478"/>
          <ac:picMkLst>
            <pc:docMk/>
            <pc:sldMk cId="1427008090" sldId="272"/>
            <ac:picMk id="9220" creationId="{129C0F7A-A7CC-99FD-5CC4-EDCB55402F0E}"/>
          </ac:picMkLst>
        </pc:picChg>
        <pc:picChg chg="del">
          <ac:chgData name="M Shanmukha Rao" userId="eedbdcac47a0cd62" providerId="LiveId" clId="{26C566BD-F38D-4C60-A4D4-62F6013D501B}" dt="2024-07-17T17:07:35.971" v="3294" actId="478"/>
          <ac:picMkLst>
            <pc:docMk/>
            <pc:sldMk cId="1427008090" sldId="272"/>
            <ac:picMk id="9222" creationId="{CFF9516F-F7EC-CCFB-9345-9D9AEE64F7D5}"/>
          </ac:picMkLst>
        </pc:picChg>
        <pc:picChg chg="del">
          <ac:chgData name="M Shanmukha Rao" userId="eedbdcac47a0cd62" providerId="LiveId" clId="{26C566BD-F38D-4C60-A4D4-62F6013D501B}" dt="2024-07-17T17:07:37.841" v="3295" actId="478"/>
          <ac:picMkLst>
            <pc:docMk/>
            <pc:sldMk cId="1427008090" sldId="272"/>
            <ac:picMk id="9224" creationId="{AD69173C-C394-BC30-F252-79A1F4C35DD0}"/>
          </ac:picMkLst>
        </pc:picChg>
        <pc:picChg chg="add mod">
          <ac:chgData name="M Shanmukha Rao" userId="eedbdcac47a0cd62" providerId="LiveId" clId="{26C566BD-F38D-4C60-A4D4-62F6013D501B}" dt="2024-07-18T11:09:09.814" v="4512" actId="14100"/>
          <ac:picMkLst>
            <pc:docMk/>
            <pc:sldMk cId="1427008090" sldId="272"/>
            <ac:picMk id="10242" creationId="{0891035A-2658-0A1E-B2BF-5F8646674DC9}"/>
          </ac:picMkLst>
        </pc:picChg>
        <pc:picChg chg="add mod">
          <ac:chgData name="M Shanmukha Rao" userId="eedbdcac47a0cd62" providerId="LiveId" clId="{26C566BD-F38D-4C60-A4D4-62F6013D501B}" dt="2024-07-18T11:09:16.902" v="4514" actId="14100"/>
          <ac:picMkLst>
            <pc:docMk/>
            <pc:sldMk cId="1427008090" sldId="272"/>
            <ac:picMk id="10244" creationId="{3BB3A399-AD7D-2160-B4AA-FDB47D45617C}"/>
          </ac:picMkLst>
        </pc:picChg>
        <pc:picChg chg="add mod">
          <ac:chgData name="M Shanmukha Rao" userId="eedbdcac47a0cd62" providerId="LiveId" clId="{26C566BD-F38D-4C60-A4D4-62F6013D501B}" dt="2024-07-18T11:09:27.686" v="4518" actId="14100"/>
          <ac:picMkLst>
            <pc:docMk/>
            <pc:sldMk cId="1427008090" sldId="272"/>
            <ac:picMk id="10246" creationId="{41B2FD60-7175-9705-93DC-A079DC31AB75}"/>
          </ac:picMkLst>
        </pc:picChg>
        <pc:picChg chg="add mod">
          <ac:chgData name="M Shanmukha Rao" userId="eedbdcac47a0cd62" providerId="LiveId" clId="{26C566BD-F38D-4C60-A4D4-62F6013D501B}" dt="2024-07-18T11:09:39.445" v="4520" actId="14100"/>
          <ac:picMkLst>
            <pc:docMk/>
            <pc:sldMk cId="1427008090" sldId="272"/>
            <ac:picMk id="10248" creationId="{A5EEA146-0D2B-7DDA-A5F0-A27EC8E96FF0}"/>
          </ac:picMkLst>
        </pc:picChg>
        <pc:picChg chg="add mod">
          <ac:chgData name="M Shanmukha Rao" userId="eedbdcac47a0cd62" providerId="LiveId" clId="{26C566BD-F38D-4C60-A4D4-62F6013D501B}" dt="2024-07-18T11:09:50.978" v="4523" actId="14100"/>
          <ac:picMkLst>
            <pc:docMk/>
            <pc:sldMk cId="1427008090" sldId="272"/>
            <ac:picMk id="10250" creationId="{2673349A-B752-9A29-4A96-C43D3468A4AD}"/>
          </ac:picMkLst>
        </pc:picChg>
        <pc:picChg chg="add mod">
          <ac:chgData name="M Shanmukha Rao" userId="eedbdcac47a0cd62" providerId="LiveId" clId="{26C566BD-F38D-4C60-A4D4-62F6013D501B}" dt="2024-07-18T11:09:58.793" v="4525" actId="14100"/>
          <ac:picMkLst>
            <pc:docMk/>
            <pc:sldMk cId="1427008090" sldId="272"/>
            <ac:picMk id="10252" creationId="{53B2D0A8-1FC7-03AE-B523-E8357877302A}"/>
          </ac:picMkLst>
        </pc:picChg>
      </pc:sldChg>
      <pc:sldChg chg="addSp delSp modSp add mod ord">
        <pc:chgData name="M Shanmukha Rao" userId="eedbdcac47a0cd62" providerId="LiveId" clId="{26C566BD-F38D-4C60-A4D4-62F6013D501B}" dt="2024-07-19T11:53:48.055" v="5087" actId="20577"/>
        <pc:sldMkLst>
          <pc:docMk/>
          <pc:sldMk cId="572414015" sldId="273"/>
        </pc:sldMkLst>
        <pc:spChg chg="add mod">
          <ac:chgData name="M Shanmukha Rao" userId="eedbdcac47a0cd62" providerId="LiveId" clId="{26C566BD-F38D-4C60-A4D4-62F6013D501B}" dt="2024-07-19T11:53:48.055" v="5087" actId="20577"/>
          <ac:spMkLst>
            <pc:docMk/>
            <pc:sldMk cId="572414015" sldId="273"/>
            <ac:spMk id="2" creationId="{73A336AC-B2AD-AF58-4351-41498B3794FA}"/>
          </ac:spMkLst>
        </pc:spChg>
        <pc:spChg chg="mod">
          <ac:chgData name="M Shanmukha Rao" userId="eedbdcac47a0cd62" providerId="LiveId" clId="{26C566BD-F38D-4C60-A4D4-62F6013D501B}" dt="2024-07-17T17:13:04.164" v="3383" actId="20577"/>
          <ac:spMkLst>
            <pc:docMk/>
            <pc:sldMk cId="572414015" sldId="273"/>
            <ac:spMk id="3" creationId="{1A0E7D83-ED66-1794-1178-5521FB4C17C7}"/>
          </ac:spMkLst>
        </pc:spChg>
        <pc:spChg chg="add del mod">
          <ac:chgData name="M Shanmukha Rao" userId="eedbdcac47a0cd62" providerId="LiveId" clId="{26C566BD-F38D-4C60-A4D4-62F6013D501B}" dt="2024-07-17T17:23:42.632" v="3623"/>
          <ac:spMkLst>
            <pc:docMk/>
            <pc:sldMk cId="572414015" sldId="273"/>
            <ac:spMk id="5" creationId="{FA0F819A-D418-62BE-876D-A57D623FAD7D}"/>
          </ac:spMkLst>
        </pc:spChg>
        <pc:spChg chg="del">
          <ac:chgData name="M Shanmukha Rao" userId="eedbdcac47a0cd62" providerId="LiveId" clId="{26C566BD-F38D-4C60-A4D4-62F6013D501B}" dt="2024-07-17T17:14:03.615" v="3436" actId="478"/>
          <ac:spMkLst>
            <pc:docMk/>
            <pc:sldMk cId="572414015" sldId="273"/>
            <ac:spMk id="8" creationId="{6FDFBA21-4121-3A69-661D-7F007AD34DA4}"/>
          </ac:spMkLst>
        </pc:spChg>
        <pc:spChg chg="mod">
          <ac:chgData name="M Shanmukha Rao" userId="eedbdcac47a0cd62" providerId="LiveId" clId="{26C566BD-F38D-4C60-A4D4-62F6013D501B}" dt="2024-07-17T17:13:27.222" v="3433" actId="20577"/>
          <ac:spMkLst>
            <pc:docMk/>
            <pc:sldMk cId="572414015" sldId="273"/>
            <ac:spMk id="10" creationId="{5CACE568-5E38-6C10-585A-43682FC6C3AE}"/>
          </ac:spMkLst>
        </pc:spChg>
        <pc:picChg chg="del">
          <ac:chgData name="M Shanmukha Rao" userId="eedbdcac47a0cd62" providerId="LiveId" clId="{26C566BD-F38D-4C60-A4D4-62F6013D501B}" dt="2024-07-17T17:13:52.162" v="3435" actId="478"/>
          <ac:picMkLst>
            <pc:docMk/>
            <pc:sldMk cId="572414015" sldId="273"/>
            <ac:picMk id="4" creationId="{02EAF190-DFDD-C136-6F33-149667C444DE}"/>
          </ac:picMkLst>
        </pc:picChg>
        <pc:picChg chg="del">
          <ac:chgData name="M Shanmukha Rao" userId="eedbdcac47a0cd62" providerId="LiveId" clId="{26C566BD-F38D-4C60-A4D4-62F6013D501B}" dt="2024-07-17T17:13:50.496" v="3434" actId="478"/>
          <ac:picMkLst>
            <pc:docMk/>
            <pc:sldMk cId="572414015" sldId="273"/>
            <ac:picMk id="7" creationId="{6AF650B3-1A85-8BC9-F2B3-58BC326B6265}"/>
          </ac:picMkLst>
        </pc:picChg>
      </pc:sldChg>
      <pc:sldChg chg="addSp delSp modSp add mod ord">
        <pc:chgData name="M Shanmukha Rao" userId="eedbdcac47a0cd62" providerId="LiveId" clId="{26C566BD-F38D-4C60-A4D4-62F6013D501B}" dt="2024-07-19T11:43:04.820" v="4983" actId="1076"/>
        <pc:sldMkLst>
          <pc:docMk/>
          <pc:sldMk cId="2135931645" sldId="274"/>
        </pc:sldMkLst>
        <pc:spChg chg="add mod">
          <ac:chgData name="M Shanmukha Rao" userId="eedbdcac47a0cd62" providerId="LiveId" clId="{26C566BD-F38D-4C60-A4D4-62F6013D501B}" dt="2024-07-19T11:35:40.087" v="4933" actId="255"/>
          <ac:spMkLst>
            <pc:docMk/>
            <pc:sldMk cId="2135931645" sldId="274"/>
            <ac:spMk id="2" creationId="{13F8AED0-1A53-9D61-6164-58C303AED230}"/>
          </ac:spMkLst>
        </pc:spChg>
        <pc:spChg chg="mod">
          <ac:chgData name="M Shanmukha Rao" userId="eedbdcac47a0cd62" providerId="LiveId" clId="{26C566BD-F38D-4C60-A4D4-62F6013D501B}" dt="2024-07-17T17:27:48.730" v="3734" actId="1076"/>
          <ac:spMkLst>
            <pc:docMk/>
            <pc:sldMk cId="2135931645" sldId="274"/>
            <ac:spMk id="3" creationId="{0DD9CCC0-EB45-6283-1501-9FC70C78538C}"/>
          </ac:spMkLst>
        </pc:spChg>
        <pc:spChg chg="mod">
          <ac:chgData name="M Shanmukha Rao" userId="eedbdcac47a0cd62" providerId="LiveId" clId="{26C566BD-F38D-4C60-A4D4-62F6013D501B}" dt="2024-07-17T17:28:03.052" v="3736" actId="14100"/>
          <ac:spMkLst>
            <pc:docMk/>
            <pc:sldMk cId="2135931645" sldId="274"/>
            <ac:spMk id="4" creationId="{CC264115-3CE3-2E78-0F0B-C8688CF395BA}"/>
          </ac:spMkLst>
        </pc:spChg>
        <pc:spChg chg="mod">
          <ac:chgData name="M Shanmukha Rao" userId="eedbdcac47a0cd62" providerId="LiveId" clId="{26C566BD-F38D-4C60-A4D4-62F6013D501B}" dt="2024-07-17T17:27:51.948" v="3735" actId="1076"/>
          <ac:spMkLst>
            <pc:docMk/>
            <pc:sldMk cId="2135931645" sldId="274"/>
            <ac:spMk id="5" creationId="{0FA68372-555F-B77E-6C8A-920AB410FD70}"/>
          </ac:spMkLst>
        </pc:spChg>
        <pc:spChg chg="add del mod">
          <ac:chgData name="M Shanmukha Rao" userId="eedbdcac47a0cd62" providerId="LiveId" clId="{26C566BD-F38D-4C60-A4D4-62F6013D501B}" dt="2024-07-19T11:38:27.855" v="4947"/>
          <ac:spMkLst>
            <pc:docMk/>
            <pc:sldMk cId="2135931645" sldId="274"/>
            <ac:spMk id="6" creationId="{EDE8B83A-CD78-BABF-AC93-0B841DF1D584}"/>
          </ac:spMkLst>
        </pc:spChg>
        <pc:spChg chg="add mod">
          <ac:chgData name="M Shanmukha Rao" userId="eedbdcac47a0cd62" providerId="LiveId" clId="{26C566BD-F38D-4C60-A4D4-62F6013D501B}" dt="2024-07-19T11:39:54.207" v="4956" actId="255"/>
          <ac:spMkLst>
            <pc:docMk/>
            <pc:sldMk cId="2135931645" sldId="274"/>
            <ac:spMk id="7" creationId="{8DC15C13-B3B1-3184-3E6F-30D494BF7573}"/>
          </ac:spMkLst>
        </pc:spChg>
        <pc:spChg chg="del mod">
          <ac:chgData name="M Shanmukha Rao" userId="eedbdcac47a0cd62" providerId="LiveId" clId="{26C566BD-F38D-4C60-A4D4-62F6013D501B}" dt="2024-07-17T17:35:26.070" v="3834"/>
          <ac:spMkLst>
            <pc:docMk/>
            <pc:sldMk cId="2135931645" sldId="274"/>
            <ac:spMk id="7" creationId="{E0C02749-49FB-15DC-8B9B-88E3F70FBE16}"/>
          </ac:spMkLst>
        </pc:spChg>
        <pc:spChg chg="add mod">
          <ac:chgData name="M Shanmukha Rao" userId="eedbdcac47a0cd62" providerId="LiveId" clId="{26C566BD-F38D-4C60-A4D4-62F6013D501B}" dt="2024-07-19T11:35:46.882" v="4934" actId="255"/>
          <ac:spMkLst>
            <pc:docMk/>
            <pc:sldMk cId="2135931645" sldId="274"/>
            <ac:spMk id="8" creationId="{13DBC18D-FBBE-CEC5-8EE3-2626DA46B786}"/>
          </ac:spMkLst>
        </pc:spChg>
        <pc:spChg chg="add mod">
          <ac:chgData name="M Shanmukha Rao" userId="eedbdcac47a0cd62" providerId="LiveId" clId="{26C566BD-F38D-4C60-A4D4-62F6013D501B}" dt="2024-07-19T11:37:08.945" v="4939" actId="255"/>
          <ac:spMkLst>
            <pc:docMk/>
            <pc:sldMk cId="2135931645" sldId="274"/>
            <ac:spMk id="9" creationId="{B6E9E471-995E-ADCD-0A1D-EADF8CE8778E}"/>
          </ac:spMkLst>
        </pc:spChg>
        <pc:spChg chg="add mod">
          <ac:chgData name="M Shanmukha Rao" userId="eedbdcac47a0cd62" providerId="LiveId" clId="{26C566BD-F38D-4C60-A4D4-62F6013D501B}" dt="2024-07-19T11:38:20.476" v="4945"/>
          <ac:spMkLst>
            <pc:docMk/>
            <pc:sldMk cId="2135931645" sldId="274"/>
            <ac:spMk id="10" creationId="{EBCBEC2C-48C0-ACC0-F22A-E9F709ABC248}"/>
          </ac:spMkLst>
        </pc:spChg>
        <pc:spChg chg="add mod">
          <ac:chgData name="M Shanmukha Rao" userId="eedbdcac47a0cd62" providerId="LiveId" clId="{26C566BD-F38D-4C60-A4D4-62F6013D501B}" dt="2024-07-19T11:38:27.855" v="4947"/>
          <ac:spMkLst>
            <pc:docMk/>
            <pc:sldMk cId="2135931645" sldId="274"/>
            <ac:spMk id="11" creationId="{8B8E5D46-3EBF-D451-4238-367054C2CC7B}"/>
          </ac:spMkLst>
        </pc:spChg>
        <pc:spChg chg="add mod">
          <ac:chgData name="M Shanmukha Rao" userId="eedbdcac47a0cd62" providerId="LiveId" clId="{26C566BD-F38D-4C60-A4D4-62F6013D501B}" dt="2024-07-19T11:38:46.822" v="4950"/>
          <ac:spMkLst>
            <pc:docMk/>
            <pc:sldMk cId="2135931645" sldId="274"/>
            <ac:spMk id="12" creationId="{15063B81-4ED1-D6CC-BE50-E91ABA536CB5}"/>
          </ac:spMkLst>
        </pc:spChg>
        <pc:spChg chg="add mod">
          <ac:chgData name="M Shanmukha Rao" userId="eedbdcac47a0cd62" providerId="LiveId" clId="{26C566BD-F38D-4C60-A4D4-62F6013D501B}" dt="2024-07-19T11:39:13.014" v="4953"/>
          <ac:spMkLst>
            <pc:docMk/>
            <pc:sldMk cId="2135931645" sldId="274"/>
            <ac:spMk id="13" creationId="{14A9B899-977E-372E-BCFF-A0AFC6CED65F}"/>
          </ac:spMkLst>
        </pc:spChg>
        <pc:spChg chg="add mod">
          <ac:chgData name="M Shanmukha Rao" userId="eedbdcac47a0cd62" providerId="LiveId" clId="{26C566BD-F38D-4C60-A4D4-62F6013D501B}" dt="2024-07-19T11:40:47.139" v="4959"/>
          <ac:spMkLst>
            <pc:docMk/>
            <pc:sldMk cId="2135931645" sldId="274"/>
            <ac:spMk id="14" creationId="{AE9ED696-F0CE-F52F-DE86-725A33652E8B}"/>
          </ac:spMkLst>
        </pc:spChg>
        <pc:spChg chg="add mod">
          <ac:chgData name="M Shanmukha Rao" userId="eedbdcac47a0cd62" providerId="LiveId" clId="{26C566BD-F38D-4C60-A4D4-62F6013D501B}" dt="2024-07-19T11:43:04.820" v="4983" actId="1076"/>
          <ac:spMkLst>
            <pc:docMk/>
            <pc:sldMk cId="2135931645" sldId="274"/>
            <ac:spMk id="15" creationId="{6EE4A9FA-6E8F-A345-BBBB-97A7BD18598D}"/>
          </ac:spMkLst>
        </pc:spChg>
        <pc:picChg chg="del">
          <ac:chgData name="M Shanmukha Rao" userId="eedbdcac47a0cd62" providerId="LiveId" clId="{26C566BD-F38D-4C60-A4D4-62F6013D501B}" dt="2024-07-17T17:27:41.904" v="3732" actId="478"/>
          <ac:picMkLst>
            <pc:docMk/>
            <pc:sldMk cId="2135931645" sldId="274"/>
            <ac:picMk id="8194" creationId="{B38638A5-20D4-FE18-6A13-B8C96D680277}"/>
          </ac:picMkLst>
        </pc:picChg>
        <pc:picChg chg="del">
          <ac:chgData name="M Shanmukha Rao" userId="eedbdcac47a0cd62" providerId="LiveId" clId="{26C566BD-F38D-4C60-A4D4-62F6013D501B}" dt="2024-07-17T17:27:44.026" v="3733" actId="478"/>
          <ac:picMkLst>
            <pc:docMk/>
            <pc:sldMk cId="2135931645" sldId="274"/>
            <ac:picMk id="8196" creationId="{9B5F06CD-BFC7-1E8C-583B-8134A7FC152B}"/>
          </ac:picMkLst>
        </pc:picChg>
        <pc:picChg chg="add mod">
          <ac:chgData name="M Shanmukha Rao" userId="eedbdcac47a0cd62" providerId="LiveId" clId="{26C566BD-F38D-4C60-A4D4-62F6013D501B}" dt="2024-07-17T17:29:01.051" v="3741" actId="14100"/>
          <ac:picMkLst>
            <pc:docMk/>
            <pc:sldMk cId="2135931645" sldId="274"/>
            <ac:picMk id="11266" creationId="{21C2C843-364D-5102-F6DF-E31291EC50F2}"/>
          </ac:picMkLst>
        </pc:picChg>
        <pc:picChg chg="add mod">
          <ac:chgData name="M Shanmukha Rao" userId="eedbdcac47a0cd62" providerId="LiveId" clId="{26C566BD-F38D-4C60-A4D4-62F6013D501B}" dt="2024-07-17T17:29:34.429" v="3747" actId="14100"/>
          <ac:picMkLst>
            <pc:docMk/>
            <pc:sldMk cId="2135931645" sldId="274"/>
            <ac:picMk id="11268" creationId="{2238C69A-A7AE-B26E-7F0F-8AAF29215878}"/>
          </ac:picMkLst>
        </pc:picChg>
      </pc:sldChg>
      <pc:sldChg chg="addSp delSp modSp add del mod ord">
        <pc:chgData name="M Shanmukha Rao" userId="eedbdcac47a0cd62" providerId="LiveId" clId="{26C566BD-F38D-4C60-A4D4-62F6013D501B}" dt="2024-07-17T17:35:17.113" v="3830" actId="47"/>
        <pc:sldMkLst>
          <pc:docMk/>
          <pc:sldMk cId="1221107019" sldId="275"/>
        </pc:sldMkLst>
        <pc:spChg chg="del mod">
          <ac:chgData name="M Shanmukha Rao" userId="eedbdcac47a0cd62" providerId="LiveId" clId="{26C566BD-F38D-4C60-A4D4-62F6013D501B}" dt="2024-07-17T17:32:53.098" v="3797"/>
          <ac:spMkLst>
            <pc:docMk/>
            <pc:sldMk cId="1221107019" sldId="275"/>
            <ac:spMk id="6" creationId="{F55EB8F9-5472-1D7E-24C2-688CDC04963A}"/>
          </ac:spMkLst>
        </pc:spChg>
        <pc:spChg chg="mod">
          <ac:chgData name="M Shanmukha Rao" userId="eedbdcac47a0cd62" providerId="LiveId" clId="{26C566BD-F38D-4C60-A4D4-62F6013D501B}" dt="2024-07-17T17:32:18.512" v="3787" actId="20577"/>
          <ac:spMkLst>
            <pc:docMk/>
            <pc:sldMk cId="1221107019" sldId="275"/>
            <ac:spMk id="10" creationId="{5CACE568-5E38-6C10-585A-43682FC6C3AE}"/>
          </ac:spMkLst>
        </pc:spChg>
        <pc:picChg chg="del">
          <ac:chgData name="M Shanmukha Rao" userId="eedbdcac47a0cd62" providerId="LiveId" clId="{26C566BD-F38D-4C60-A4D4-62F6013D501B}" dt="2024-07-17T17:32:21.285" v="3788" actId="478"/>
          <ac:picMkLst>
            <pc:docMk/>
            <pc:sldMk cId="1221107019" sldId="275"/>
            <ac:picMk id="6146" creationId="{3B6D3958-0C70-1281-38AE-FA45CC672DEA}"/>
          </ac:picMkLst>
        </pc:picChg>
        <pc:picChg chg="add">
          <ac:chgData name="M Shanmukha Rao" userId="eedbdcac47a0cd62" providerId="LiveId" clId="{26C566BD-F38D-4C60-A4D4-62F6013D501B}" dt="2024-07-17T17:32:24.166" v="3789"/>
          <ac:picMkLst>
            <pc:docMk/>
            <pc:sldMk cId="1221107019" sldId="275"/>
            <ac:picMk id="13314" creationId="{9DC2D54F-06E9-3040-4019-3BB06AADF82B}"/>
          </ac:picMkLst>
        </pc:picChg>
        <pc:picChg chg="add mod">
          <ac:chgData name="M Shanmukha Rao" userId="eedbdcac47a0cd62" providerId="LiveId" clId="{26C566BD-F38D-4C60-A4D4-62F6013D501B}" dt="2024-07-17T17:32:49.102" v="3794" actId="1076"/>
          <ac:picMkLst>
            <pc:docMk/>
            <pc:sldMk cId="1221107019" sldId="275"/>
            <ac:picMk id="13316" creationId="{7FE27CD7-112D-D57A-C46C-96C3E68B4A7F}"/>
          </ac:picMkLst>
        </pc:picChg>
      </pc:sldChg>
      <pc:sldChg chg="addSp delSp modSp add del mod">
        <pc:chgData name="M Shanmukha Rao" userId="eedbdcac47a0cd62" providerId="LiveId" clId="{26C566BD-F38D-4C60-A4D4-62F6013D501B}" dt="2024-07-17T17:31:54.605" v="3774" actId="2890"/>
        <pc:sldMkLst>
          <pc:docMk/>
          <pc:sldMk cId="4232066283" sldId="275"/>
        </pc:sldMkLst>
        <pc:spChg chg="mod">
          <ac:chgData name="M Shanmukha Rao" userId="eedbdcac47a0cd62" providerId="LiveId" clId="{26C566BD-F38D-4C60-A4D4-62F6013D501B}" dt="2024-07-17T17:31:54.213" v="3773" actId="20577"/>
          <ac:spMkLst>
            <pc:docMk/>
            <pc:sldMk cId="4232066283" sldId="275"/>
            <ac:spMk id="3" creationId="{0DD9CCC0-EB45-6283-1501-9FC70C78538C}"/>
          </ac:spMkLst>
        </pc:spChg>
        <pc:spChg chg="mod">
          <ac:chgData name="M Shanmukha Rao" userId="eedbdcac47a0cd62" providerId="LiveId" clId="{26C566BD-F38D-4C60-A4D4-62F6013D501B}" dt="2024-07-17T17:31:53.911" v="3772" actId="20577"/>
          <ac:spMkLst>
            <pc:docMk/>
            <pc:sldMk cId="4232066283" sldId="275"/>
            <ac:spMk id="5" creationId="{0FA68372-555F-B77E-6C8A-920AB410FD70}"/>
          </ac:spMkLst>
        </pc:spChg>
        <pc:picChg chg="add del">
          <ac:chgData name="M Shanmukha Rao" userId="eedbdcac47a0cd62" providerId="LiveId" clId="{26C566BD-F38D-4C60-A4D4-62F6013D501B}" dt="2024-07-17T17:31:53.571" v="3771" actId="478"/>
          <ac:picMkLst>
            <pc:docMk/>
            <pc:sldMk cId="4232066283" sldId="275"/>
            <ac:picMk id="11266" creationId="{21C2C843-364D-5102-F6DF-E31291EC50F2}"/>
          </ac:picMkLst>
        </pc:picChg>
        <pc:picChg chg="add del mod">
          <ac:chgData name="M Shanmukha Rao" userId="eedbdcac47a0cd62" providerId="LiveId" clId="{26C566BD-F38D-4C60-A4D4-62F6013D501B}" dt="2024-07-17T17:31:52.854" v="3770" actId="1076"/>
          <ac:picMkLst>
            <pc:docMk/>
            <pc:sldMk cId="4232066283" sldId="275"/>
            <ac:picMk id="12290" creationId="{C25BA261-4714-6B93-255E-4A9A77A1A1DA}"/>
          </ac:picMkLst>
        </pc:picChg>
        <pc:picChg chg="add mod">
          <ac:chgData name="M Shanmukha Rao" userId="eedbdcac47a0cd62" providerId="LiveId" clId="{26C566BD-F38D-4C60-A4D4-62F6013D501B}" dt="2024-07-17T17:31:52.098" v="3768" actId="14100"/>
          <ac:picMkLst>
            <pc:docMk/>
            <pc:sldMk cId="4232066283" sldId="275"/>
            <ac:picMk id="12292" creationId="{6A0CBE52-3E9D-3D6B-5728-A69C58120ED4}"/>
          </ac:picMkLst>
        </pc:picChg>
      </pc:sldChg>
      <pc:sldChg chg="addSp delSp modSp add mod ord">
        <pc:chgData name="M Shanmukha Rao" userId="eedbdcac47a0cd62" providerId="LiveId" clId="{26C566BD-F38D-4C60-A4D4-62F6013D501B}" dt="2024-07-19T11:52:51.724" v="5078" actId="255"/>
        <pc:sldMkLst>
          <pc:docMk/>
          <pc:sldMk cId="1717294616" sldId="276"/>
        </pc:sldMkLst>
        <pc:spChg chg="add mod">
          <ac:chgData name="M Shanmukha Rao" userId="eedbdcac47a0cd62" providerId="LiveId" clId="{26C566BD-F38D-4C60-A4D4-62F6013D501B}" dt="2024-07-19T11:50:03.090" v="5049" actId="1076"/>
          <ac:spMkLst>
            <pc:docMk/>
            <pc:sldMk cId="1717294616" sldId="276"/>
            <ac:spMk id="2" creationId="{516D1A93-CC31-8219-13AE-0989A14A5607}"/>
          </ac:spMkLst>
        </pc:spChg>
        <pc:spChg chg="mod">
          <ac:chgData name="M Shanmukha Rao" userId="eedbdcac47a0cd62" providerId="LiveId" clId="{26C566BD-F38D-4C60-A4D4-62F6013D501B}" dt="2024-07-17T17:33:15.138" v="3804" actId="20577"/>
          <ac:spMkLst>
            <pc:docMk/>
            <pc:sldMk cId="1717294616" sldId="276"/>
            <ac:spMk id="3" creationId="{0DD9CCC0-EB45-6283-1501-9FC70C78538C}"/>
          </ac:spMkLst>
        </pc:spChg>
        <pc:spChg chg="mod">
          <ac:chgData name="M Shanmukha Rao" userId="eedbdcac47a0cd62" providerId="LiveId" clId="{26C566BD-F38D-4C60-A4D4-62F6013D501B}" dt="2024-07-17T17:33:31.692" v="3813" actId="20577"/>
          <ac:spMkLst>
            <pc:docMk/>
            <pc:sldMk cId="1717294616" sldId="276"/>
            <ac:spMk id="5" creationId="{0FA68372-555F-B77E-6C8A-920AB410FD70}"/>
          </ac:spMkLst>
        </pc:spChg>
        <pc:spChg chg="add mod">
          <ac:chgData name="M Shanmukha Rao" userId="eedbdcac47a0cd62" providerId="LiveId" clId="{26C566BD-F38D-4C60-A4D4-62F6013D501B}" dt="2024-07-19T11:50:07.392" v="5050" actId="1076"/>
          <ac:spMkLst>
            <pc:docMk/>
            <pc:sldMk cId="1717294616" sldId="276"/>
            <ac:spMk id="7" creationId="{881C148A-6A3F-6265-94FC-32C596813DBC}"/>
          </ac:spMkLst>
        </pc:spChg>
        <pc:spChg chg="add del mod">
          <ac:chgData name="M Shanmukha Rao" userId="eedbdcac47a0cd62" providerId="LiveId" clId="{26C566BD-F38D-4C60-A4D4-62F6013D501B}" dt="2024-07-18T11:41:21.120" v="4626" actId="478"/>
          <ac:spMkLst>
            <pc:docMk/>
            <pc:sldMk cId="1717294616" sldId="276"/>
            <ac:spMk id="7" creationId="{BFFCA42D-564A-F00C-74B0-2958FA7BAC52}"/>
          </ac:spMkLst>
        </pc:spChg>
        <pc:spChg chg="del mod">
          <ac:chgData name="M Shanmukha Rao" userId="eedbdcac47a0cd62" providerId="LiveId" clId="{26C566BD-F38D-4C60-A4D4-62F6013D501B}" dt="2024-07-17T17:34:30.042" v="3828"/>
          <ac:spMkLst>
            <pc:docMk/>
            <pc:sldMk cId="1717294616" sldId="276"/>
            <ac:spMk id="7" creationId="{E0C02749-49FB-15DC-8B9B-88E3F70FBE16}"/>
          </ac:spMkLst>
        </pc:spChg>
        <pc:spChg chg="add mod">
          <ac:chgData name="M Shanmukha Rao" userId="eedbdcac47a0cd62" providerId="LiveId" clId="{26C566BD-F38D-4C60-A4D4-62F6013D501B}" dt="2024-07-19T11:50:12.964" v="5051" actId="1076"/>
          <ac:spMkLst>
            <pc:docMk/>
            <pc:sldMk cId="1717294616" sldId="276"/>
            <ac:spMk id="8" creationId="{FB5C783F-F5A9-6A2B-0D1A-6952B601E45F}"/>
          </ac:spMkLst>
        </pc:spChg>
        <pc:spChg chg="add">
          <ac:chgData name="M Shanmukha Rao" userId="eedbdcac47a0cd62" providerId="LiveId" clId="{26C566BD-F38D-4C60-A4D4-62F6013D501B}" dt="2024-07-18T11:40:59.844" v="4622"/>
          <ac:spMkLst>
            <pc:docMk/>
            <pc:sldMk cId="1717294616" sldId="276"/>
            <ac:spMk id="8" creationId="{FD969B6F-2042-1CAE-D7A4-75468BE54CEE}"/>
          </ac:spMkLst>
        </pc:spChg>
        <pc:spChg chg="add mod">
          <ac:chgData name="M Shanmukha Rao" userId="eedbdcac47a0cd62" providerId="LiveId" clId="{26C566BD-F38D-4C60-A4D4-62F6013D501B}" dt="2024-07-19T11:50:58.793" v="5056" actId="14100"/>
          <ac:spMkLst>
            <pc:docMk/>
            <pc:sldMk cId="1717294616" sldId="276"/>
            <ac:spMk id="9" creationId="{5AB4D7AE-0966-D8A1-95FE-58942B31C1D3}"/>
          </ac:spMkLst>
        </pc:spChg>
        <pc:spChg chg="add">
          <ac:chgData name="M Shanmukha Rao" userId="eedbdcac47a0cd62" providerId="LiveId" clId="{26C566BD-F38D-4C60-A4D4-62F6013D501B}" dt="2024-07-18T11:41:16.453" v="4625"/>
          <ac:spMkLst>
            <pc:docMk/>
            <pc:sldMk cId="1717294616" sldId="276"/>
            <ac:spMk id="9" creationId="{ACC97C50-0C53-1E68-15A4-0F16606F1041}"/>
          </ac:spMkLst>
        </pc:spChg>
        <pc:spChg chg="add mod">
          <ac:chgData name="M Shanmukha Rao" userId="eedbdcac47a0cd62" providerId="LiveId" clId="{26C566BD-F38D-4C60-A4D4-62F6013D501B}" dt="2024-07-19T11:51:05.003" v="5058" actId="14100"/>
          <ac:spMkLst>
            <pc:docMk/>
            <pc:sldMk cId="1717294616" sldId="276"/>
            <ac:spMk id="10" creationId="{8BEC3B88-396B-D731-3DA9-9A38F2E8D1CE}"/>
          </ac:spMkLst>
        </pc:spChg>
        <pc:spChg chg="add mod">
          <ac:chgData name="M Shanmukha Rao" userId="eedbdcac47a0cd62" providerId="LiveId" clId="{26C566BD-F38D-4C60-A4D4-62F6013D501B}" dt="2024-07-19T11:51:50.526" v="5069" actId="1076"/>
          <ac:spMkLst>
            <pc:docMk/>
            <pc:sldMk cId="1717294616" sldId="276"/>
            <ac:spMk id="11" creationId="{78DE514D-72B9-2618-CCED-AEAE1C9008BE}"/>
          </ac:spMkLst>
        </pc:spChg>
        <pc:spChg chg="add">
          <ac:chgData name="M Shanmukha Rao" userId="eedbdcac47a0cd62" providerId="LiveId" clId="{26C566BD-F38D-4C60-A4D4-62F6013D501B}" dt="2024-07-19T11:51:31.676" v="5063"/>
          <ac:spMkLst>
            <pc:docMk/>
            <pc:sldMk cId="1717294616" sldId="276"/>
            <ac:spMk id="12" creationId="{2DB628BB-8C72-4D26-E79D-180274255576}"/>
          </ac:spMkLst>
        </pc:spChg>
        <pc:spChg chg="add">
          <ac:chgData name="M Shanmukha Rao" userId="eedbdcac47a0cd62" providerId="LiveId" clId="{26C566BD-F38D-4C60-A4D4-62F6013D501B}" dt="2024-07-19T11:51:42.324" v="5065"/>
          <ac:spMkLst>
            <pc:docMk/>
            <pc:sldMk cId="1717294616" sldId="276"/>
            <ac:spMk id="13" creationId="{F0063A76-E7A1-5CEF-D3E8-854927E28F9F}"/>
          </ac:spMkLst>
        </pc:spChg>
        <pc:spChg chg="add mod">
          <ac:chgData name="M Shanmukha Rao" userId="eedbdcac47a0cd62" providerId="LiveId" clId="{26C566BD-F38D-4C60-A4D4-62F6013D501B}" dt="2024-07-19T11:52:23.065" v="5074"/>
          <ac:spMkLst>
            <pc:docMk/>
            <pc:sldMk cId="1717294616" sldId="276"/>
            <ac:spMk id="14" creationId="{FA675C4A-E9C5-83C2-2995-7D4339B1336E}"/>
          </ac:spMkLst>
        </pc:spChg>
        <pc:spChg chg="add mod">
          <ac:chgData name="M Shanmukha Rao" userId="eedbdcac47a0cd62" providerId="LiveId" clId="{26C566BD-F38D-4C60-A4D4-62F6013D501B}" dt="2024-07-19T11:52:51.724" v="5078" actId="255"/>
          <ac:spMkLst>
            <pc:docMk/>
            <pc:sldMk cId="1717294616" sldId="276"/>
            <ac:spMk id="15" creationId="{4376D258-F703-4D2D-3F03-7CCB0F76DF6C}"/>
          </ac:spMkLst>
        </pc:spChg>
        <pc:picChg chg="del">
          <ac:chgData name="M Shanmukha Rao" userId="eedbdcac47a0cd62" providerId="LiveId" clId="{26C566BD-F38D-4C60-A4D4-62F6013D501B}" dt="2024-07-17T17:33:40.957" v="3814" actId="478"/>
          <ac:picMkLst>
            <pc:docMk/>
            <pc:sldMk cId="1717294616" sldId="276"/>
            <ac:picMk id="11266" creationId="{21C2C843-364D-5102-F6DF-E31291EC50F2}"/>
          </ac:picMkLst>
        </pc:picChg>
        <pc:picChg chg="del">
          <ac:chgData name="M Shanmukha Rao" userId="eedbdcac47a0cd62" providerId="LiveId" clId="{26C566BD-F38D-4C60-A4D4-62F6013D501B}" dt="2024-07-17T17:34:07.620" v="3820" actId="478"/>
          <ac:picMkLst>
            <pc:docMk/>
            <pc:sldMk cId="1717294616" sldId="276"/>
            <ac:picMk id="11268" creationId="{2238C69A-A7AE-B26E-7F0F-8AAF29215878}"/>
          </ac:picMkLst>
        </pc:picChg>
        <pc:picChg chg="add mod">
          <ac:chgData name="M Shanmukha Rao" userId="eedbdcac47a0cd62" providerId="LiveId" clId="{26C566BD-F38D-4C60-A4D4-62F6013D501B}" dt="2024-07-17T17:33:56.879" v="3819" actId="14100"/>
          <ac:picMkLst>
            <pc:docMk/>
            <pc:sldMk cId="1717294616" sldId="276"/>
            <ac:picMk id="14338" creationId="{10AC6D15-E2DB-0A3E-5347-0B1F17EF2908}"/>
          </ac:picMkLst>
        </pc:picChg>
        <pc:picChg chg="add mod">
          <ac:chgData name="M Shanmukha Rao" userId="eedbdcac47a0cd62" providerId="LiveId" clId="{26C566BD-F38D-4C60-A4D4-62F6013D501B}" dt="2024-07-17T17:34:24.072" v="3825" actId="14100"/>
          <ac:picMkLst>
            <pc:docMk/>
            <pc:sldMk cId="1717294616" sldId="276"/>
            <ac:picMk id="14340" creationId="{5BD96105-834C-C920-5687-D83EAB70140E}"/>
          </ac:picMkLst>
        </pc:picChg>
      </pc:sldChg>
      <pc:sldChg chg="addSp delSp modSp add mod">
        <pc:chgData name="M Shanmukha Rao" userId="eedbdcac47a0cd62" providerId="LiveId" clId="{26C566BD-F38D-4C60-A4D4-62F6013D501B}" dt="2024-07-19T11:47:10.670" v="5013" actId="255"/>
        <pc:sldMkLst>
          <pc:docMk/>
          <pc:sldMk cId="2348912868" sldId="277"/>
        </pc:sldMkLst>
        <pc:spChg chg="add del mod">
          <ac:chgData name="M Shanmukha Rao" userId="eedbdcac47a0cd62" providerId="LiveId" clId="{26C566BD-F38D-4C60-A4D4-62F6013D501B}" dt="2024-07-19T11:41:49.365" v="4973"/>
          <ac:spMkLst>
            <pc:docMk/>
            <pc:sldMk cId="2348912868" sldId="277"/>
            <ac:spMk id="2" creationId="{8134CED4-2157-C014-07D4-40B700D25513}"/>
          </ac:spMkLst>
        </pc:spChg>
        <pc:spChg chg="add del mod">
          <ac:chgData name="M Shanmukha Rao" userId="eedbdcac47a0cd62" providerId="LiveId" clId="{26C566BD-F38D-4C60-A4D4-62F6013D501B}" dt="2024-07-18T11:23:57.489" v="4591"/>
          <ac:spMkLst>
            <pc:docMk/>
            <pc:sldMk cId="2348912868" sldId="277"/>
            <ac:spMk id="2" creationId="{C1FD9D0A-AD20-4CB0-4809-0652F3CF13CC}"/>
          </ac:spMkLst>
        </pc:spChg>
        <pc:spChg chg="mod">
          <ac:chgData name="M Shanmukha Rao" userId="eedbdcac47a0cd62" providerId="LiveId" clId="{26C566BD-F38D-4C60-A4D4-62F6013D501B}" dt="2024-07-17T17:35:37.828" v="3838" actId="20577"/>
          <ac:spMkLst>
            <pc:docMk/>
            <pc:sldMk cId="2348912868" sldId="277"/>
            <ac:spMk id="3" creationId="{0DD9CCC0-EB45-6283-1501-9FC70C78538C}"/>
          </ac:spMkLst>
        </pc:spChg>
        <pc:spChg chg="add del">
          <ac:chgData name="M Shanmukha Rao" userId="eedbdcac47a0cd62" providerId="LiveId" clId="{26C566BD-F38D-4C60-A4D4-62F6013D501B}" dt="2024-07-19T11:41:49.365" v="4973"/>
          <ac:spMkLst>
            <pc:docMk/>
            <pc:sldMk cId="2348912868" sldId="277"/>
            <ac:spMk id="4" creationId="{CC264115-3CE3-2E78-0F0B-C8688CF395BA}"/>
          </ac:spMkLst>
        </pc:spChg>
        <pc:spChg chg="mod">
          <ac:chgData name="M Shanmukha Rao" userId="eedbdcac47a0cd62" providerId="LiveId" clId="{26C566BD-F38D-4C60-A4D4-62F6013D501B}" dt="2024-07-17T17:36:18.443" v="3883" actId="313"/>
          <ac:spMkLst>
            <pc:docMk/>
            <pc:sldMk cId="2348912868" sldId="277"/>
            <ac:spMk id="5" creationId="{0FA68372-555F-B77E-6C8A-920AB410FD70}"/>
          </ac:spMkLst>
        </pc:spChg>
        <pc:spChg chg="add del mod">
          <ac:chgData name="M Shanmukha Rao" userId="eedbdcac47a0cd62" providerId="LiveId" clId="{26C566BD-F38D-4C60-A4D4-62F6013D501B}" dt="2024-07-18T11:23:57.490" v="4593"/>
          <ac:spMkLst>
            <pc:docMk/>
            <pc:sldMk cId="2348912868" sldId="277"/>
            <ac:spMk id="7" creationId="{BBF343A4-2710-4952-6678-1B5EE3A55C2C}"/>
          </ac:spMkLst>
        </pc:spChg>
        <pc:spChg chg="add mod">
          <ac:chgData name="M Shanmukha Rao" userId="eedbdcac47a0cd62" providerId="LiveId" clId="{26C566BD-F38D-4C60-A4D4-62F6013D501B}" dt="2024-07-19T11:43:42.553" v="4990" actId="255"/>
          <ac:spMkLst>
            <pc:docMk/>
            <pc:sldMk cId="2348912868" sldId="277"/>
            <ac:spMk id="8" creationId="{3B8EAF82-345F-1188-8AE3-486381985123}"/>
          </ac:spMkLst>
        </pc:spChg>
        <pc:spChg chg="add mod">
          <ac:chgData name="M Shanmukha Rao" userId="eedbdcac47a0cd62" providerId="LiveId" clId="{26C566BD-F38D-4C60-A4D4-62F6013D501B}" dt="2024-07-19T11:46:21.036" v="5005" actId="1076"/>
          <ac:spMkLst>
            <pc:docMk/>
            <pc:sldMk cId="2348912868" sldId="277"/>
            <ac:spMk id="9" creationId="{B4B2150C-52EE-AF27-2C26-FC4953D48CD8}"/>
          </ac:spMkLst>
        </pc:spChg>
        <pc:spChg chg="add del mod">
          <ac:chgData name="M Shanmukha Rao" userId="eedbdcac47a0cd62" providerId="LiveId" clId="{26C566BD-F38D-4C60-A4D4-62F6013D501B}" dt="2024-07-19T11:41:46.247" v="4967" actId="478"/>
          <ac:spMkLst>
            <pc:docMk/>
            <pc:sldMk cId="2348912868" sldId="277"/>
            <ac:spMk id="10" creationId="{1F374EBA-FDAF-B59F-1FA7-4704349E9C7C}"/>
          </ac:spMkLst>
        </pc:spChg>
        <pc:spChg chg="add del mod">
          <ac:chgData name="M Shanmukha Rao" userId="eedbdcac47a0cd62" providerId="LiveId" clId="{26C566BD-F38D-4C60-A4D4-62F6013D501B}" dt="2024-07-19T11:43:19.241" v="4984" actId="47"/>
          <ac:spMkLst>
            <pc:docMk/>
            <pc:sldMk cId="2348912868" sldId="277"/>
            <ac:spMk id="11" creationId="{A543F347-BFCB-09BC-603F-5739908981F0}"/>
          </ac:spMkLst>
        </pc:spChg>
        <pc:spChg chg="add">
          <ac:chgData name="M Shanmukha Rao" userId="eedbdcac47a0cd62" providerId="LiveId" clId="{26C566BD-F38D-4C60-A4D4-62F6013D501B}" dt="2024-07-19T11:42:18.571" v="4977"/>
          <ac:spMkLst>
            <pc:docMk/>
            <pc:sldMk cId="2348912868" sldId="277"/>
            <ac:spMk id="12" creationId="{2C6A66E8-D4E0-1D25-5F2F-06F282CC56D7}"/>
          </ac:spMkLst>
        </pc:spChg>
        <pc:spChg chg="add">
          <ac:chgData name="M Shanmukha Rao" userId="eedbdcac47a0cd62" providerId="LiveId" clId="{26C566BD-F38D-4C60-A4D4-62F6013D501B}" dt="2024-07-19T11:42:22.433" v="4978"/>
          <ac:spMkLst>
            <pc:docMk/>
            <pc:sldMk cId="2348912868" sldId="277"/>
            <ac:spMk id="13" creationId="{DB202FAD-559D-8744-536A-9920398C0B3B}"/>
          </ac:spMkLst>
        </pc:spChg>
        <pc:spChg chg="add mod">
          <ac:chgData name="M Shanmukha Rao" userId="eedbdcac47a0cd62" providerId="LiveId" clId="{26C566BD-F38D-4C60-A4D4-62F6013D501B}" dt="2024-07-19T11:44:06.154" v="4993"/>
          <ac:spMkLst>
            <pc:docMk/>
            <pc:sldMk cId="2348912868" sldId="277"/>
            <ac:spMk id="14" creationId="{F11CE2D7-C289-1928-FA39-F14DB4D96181}"/>
          </ac:spMkLst>
        </pc:spChg>
        <pc:spChg chg="add mod">
          <ac:chgData name="M Shanmukha Rao" userId="eedbdcac47a0cd62" providerId="LiveId" clId="{26C566BD-F38D-4C60-A4D4-62F6013D501B}" dt="2024-07-19T11:44:42.720" v="4999" actId="1076"/>
          <ac:spMkLst>
            <pc:docMk/>
            <pc:sldMk cId="2348912868" sldId="277"/>
            <ac:spMk id="15" creationId="{A966E1E8-047A-D9FC-F826-CC239D9053B7}"/>
          </ac:spMkLst>
        </pc:spChg>
        <pc:spChg chg="add mod">
          <ac:chgData name="M Shanmukha Rao" userId="eedbdcac47a0cd62" providerId="LiveId" clId="{26C566BD-F38D-4C60-A4D4-62F6013D501B}" dt="2024-07-19T11:46:36.303" v="5008"/>
          <ac:spMkLst>
            <pc:docMk/>
            <pc:sldMk cId="2348912868" sldId="277"/>
            <ac:spMk id="16" creationId="{2B204026-CFD3-252D-C715-8A4F492BC022}"/>
          </ac:spMkLst>
        </pc:spChg>
        <pc:spChg chg="add mod">
          <ac:chgData name="M Shanmukha Rao" userId="eedbdcac47a0cd62" providerId="LiveId" clId="{26C566BD-F38D-4C60-A4D4-62F6013D501B}" dt="2024-07-19T11:47:10.670" v="5013" actId="255"/>
          <ac:spMkLst>
            <pc:docMk/>
            <pc:sldMk cId="2348912868" sldId="277"/>
            <ac:spMk id="17" creationId="{A3701041-CB77-5B24-B5A7-73B9E1B3CA89}"/>
          </ac:spMkLst>
        </pc:spChg>
        <pc:picChg chg="del">
          <ac:chgData name="M Shanmukha Rao" userId="eedbdcac47a0cd62" providerId="LiveId" clId="{26C566BD-F38D-4C60-A4D4-62F6013D501B}" dt="2024-07-17T17:36:38.833" v="3884" actId="478"/>
          <ac:picMkLst>
            <pc:docMk/>
            <pc:sldMk cId="2348912868" sldId="277"/>
            <ac:picMk id="11266" creationId="{21C2C843-364D-5102-F6DF-E31291EC50F2}"/>
          </ac:picMkLst>
        </pc:picChg>
        <pc:picChg chg="del">
          <ac:chgData name="M Shanmukha Rao" userId="eedbdcac47a0cd62" providerId="LiveId" clId="{26C566BD-F38D-4C60-A4D4-62F6013D501B}" dt="2024-07-17T17:37:07.925" v="3889" actId="478"/>
          <ac:picMkLst>
            <pc:docMk/>
            <pc:sldMk cId="2348912868" sldId="277"/>
            <ac:picMk id="11268" creationId="{2238C69A-A7AE-B26E-7F0F-8AAF29215878}"/>
          </ac:picMkLst>
        </pc:picChg>
        <pc:picChg chg="add mod">
          <ac:chgData name="M Shanmukha Rao" userId="eedbdcac47a0cd62" providerId="LiveId" clId="{26C566BD-F38D-4C60-A4D4-62F6013D501B}" dt="2024-07-17T17:36:52.005" v="3888" actId="14100"/>
          <ac:picMkLst>
            <pc:docMk/>
            <pc:sldMk cId="2348912868" sldId="277"/>
            <ac:picMk id="15362" creationId="{651EE2AF-2CCB-160B-F6A3-888DB3C4E391}"/>
          </ac:picMkLst>
        </pc:picChg>
        <pc:picChg chg="add mod">
          <ac:chgData name="M Shanmukha Rao" userId="eedbdcac47a0cd62" providerId="LiveId" clId="{26C566BD-F38D-4C60-A4D4-62F6013D501B}" dt="2024-07-17T17:37:26.622" v="3894" actId="14100"/>
          <ac:picMkLst>
            <pc:docMk/>
            <pc:sldMk cId="2348912868" sldId="277"/>
            <ac:picMk id="15364" creationId="{E45C9907-D06D-91DE-3917-23C2B0F9279C}"/>
          </ac:picMkLst>
        </pc:picChg>
      </pc:sldChg>
      <pc:sldChg chg="add del">
        <pc:chgData name="M Shanmukha Rao" userId="eedbdcac47a0cd62" providerId="LiveId" clId="{26C566BD-F38D-4C60-A4D4-62F6013D501B}" dt="2024-07-17T17:35:19.778" v="3831" actId="47"/>
        <pc:sldMkLst>
          <pc:docMk/>
          <pc:sldMk cId="2632337000" sldId="277"/>
        </pc:sldMkLst>
      </pc:sldChg>
      <pc:sldChg chg="modSp add del mod ord">
        <pc:chgData name="M Shanmukha Rao" userId="eedbdcac47a0cd62" providerId="LiveId" clId="{26C566BD-F38D-4C60-A4D4-62F6013D501B}" dt="2024-07-17T17:39:00.830" v="3940" actId="47"/>
        <pc:sldMkLst>
          <pc:docMk/>
          <pc:sldMk cId="2953260830" sldId="278"/>
        </pc:sldMkLst>
        <pc:spChg chg="mod">
          <ac:chgData name="M Shanmukha Rao" userId="eedbdcac47a0cd62" providerId="LiveId" clId="{26C566BD-F38D-4C60-A4D4-62F6013D501B}" dt="2024-07-17T17:38:38.420" v="3939" actId="20577"/>
          <ac:spMkLst>
            <pc:docMk/>
            <pc:sldMk cId="2953260830" sldId="278"/>
            <ac:spMk id="3" creationId="{1A0E7D83-ED66-1794-1178-5521FB4C17C7}"/>
          </ac:spMkLst>
        </pc:spChg>
      </pc:sldChg>
      <pc:sldChg chg="addSp delSp modSp add mod ord">
        <pc:chgData name="M Shanmukha Rao" userId="eedbdcac47a0cd62" providerId="LiveId" clId="{26C566BD-F38D-4C60-A4D4-62F6013D501B}" dt="2024-07-17T17:44:10.336" v="4054"/>
        <pc:sldMkLst>
          <pc:docMk/>
          <pc:sldMk cId="4234190953" sldId="278"/>
        </pc:sldMkLst>
        <pc:spChg chg="mod">
          <ac:chgData name="M Shanmukha Rao" userId="eedbdcac47a0cd62" providerId="LiveId" clId="{26C566BD-F38D-4C60-A4D4-62F6013D501B}" dt="2024-07-17T17:39:31.920" v="3977" actId="14100"/>
          <ac:spMkLst>
            <pc:docMk/>
            <pc:sldMk cId="4234190953" sldId="278"/>
            <ac:spMk id="2" creationId="{868C2E60-C09B-CB42-A6CE-DAC718EF186F}"/>
          </ac:spMkLst>
        </pc:spChg>
        <pc:spChg chg="mod">
          <ac:chgData name="M Shanmukha Rao" userId="eedbdcac47a0cd62" providerId="LiveId" clId="{26C566BD-F38D-4C60-A4D4-62F6013D501B}" dt="2024-07-17T17:40:45.368" v="4037" actId="313"/>
          <ac:spMkLst>
            <pc:docMk/>
            <pc:sldMk cId="4234190953" sldId="278"/>
            <ac:spMk id="3" creationId="{0DD9CCC0-EB45-6283-1501-9FC70C78538C}"/>
          </ac:spMkLst>
        </pc:spChg>
        <pc:spChg chg="mod">
          <ac:chgData name="M Shanmukha Rao" userId="eedbdcac47a0cd62" providerId="LiveId" clId="{26C566BD-F38D-4C60-A4D4-62F6013D501B}" dt="2024-07-17T17:40:48.920" v="4038" actId="313"/>
          <ac:spMkLst>
            <pc:docMk/>
            <pc:sldMk cId="4234190953" sldId="278"/>
            <ac:spMk id="5" creationId="{0FA68372-555F-B77E-6C8A-920AB410FD70}"/>
          </ac:spMkLst>
        </pc:spChg>
        <pc:spChg chg="del mod">
          <ac:chgData name="M Shanmukha Rao" userId="eedbdcac47a0cd62" providerId="LiveId" clId="{26C566BD-F38D-4C60-A4D4-62F6013D501B}" dt="2024-07-17T17:44:10.336" v="4052"/>
          <ac:spMkLst>
            <pc:docMk/>
            <pc:sldMk cId="4234190953" sldId="278"/>
            <ac:spMk id="7" creationId="{E0C02749-49FB-15DC-8B9B-88E3F70FBE16}"/>
          </ac:spMkLst>
        </pc:spChg>
        <pc:spChg chg="del mod">
          <ac:chgData name="M Shanmukha Rao" userId="eedbdcac47a0cd62" providerId="LiveId" clId="{26C566BD-F38D-4C60-A4D4-62F6013D501B}" dt="2024-07-17T17:44:10.336" v="4054"/>
          <ac:spMkLst>
            <pc:docMk/>
            <pc:sldMk cId="4234190953" sldId="278"/>
            <ac:spMk id="8" creationId="{E764E099-39E9-11B6-248E-0D319784D3EC}"/>
          </ac:spMkLst>
        </pc:spChg>
        <pc:picChg chg="add mod">
          <ac:chgData name="M Shanmukha Rao" userId="eedbdcac47a0cd62" providerId="LiveId" clId="{26C566BD-F38D-4C60-A4D4-62F6013D501B}" dt="2024-07-17T17:43:01.636" v="4043" actId="14100"/>
          <ac:picMkLst>
            <pc:docMk/>
            <pc:sldMk cId="4234190953" sldId="278"/>
            <ac:picMk id="10" creationId="{DBD092BE-439F-04B8-CD1D-56EAD6BEC1D2}"/>
          </ac:picMkLst>
        </pc:picChg>
        <pc:picChg chg="add mod">
          <ac:chgData name="M Shanmukha Rao" userId="eedbdcac47a0cd62" providerId="LiveId" clId="{26C566BD-F38D-4C60-A4D4-62F6013D501B}" dt="2024-07-17T17:43:57.732" v="4048" actId="14100"/>
          <ac:picMkLst>
            <pc:docMk/>
            <pc:sldMk cId="4234190953" sldId="278"/>
            <ac:picMk id="12" creationId="{6D2D0DD6-4BCB-0A7F-5D87-4DB8B951EB27}"/>
          </ac:picMkLst>
        </pc:picChg>
        <pc:picChg chg="del">
          <ac:chgData name="M Shanmukha Rao" userId="eedbdcac47a0cd62" providerId="LiveId" clId="{26C566BD-F38D-4C60-A4D4-62F6013D501B}" dt="2024-07-17T17:42:46.875" v="4039" actId="478"/>
          <ac:picMkLst>
            <pc:docMk/>
            <pc:sldMk cId="4234190953" sldId="278"/>
            <ac:picMk id="4100" creationId="{EE050BCF-5CE8-577E-C6ED-02A53F9427E2}"/>
          </ac:picMkLst>
        </pc:picChg>
        <pc:picChg chg="del">
          <ac:chgData name="M Shanmukha Rao" userId="eedbdcac47a0cd62" providerId="LiveId" clId="{26C566BD-F38D-4C60-A4D4-62F6013D501B}" dt="2024-07-17T17:43:34.429" v="4044" actId="478"/>
          <ac:picMkLst>
            <pc:docMk/>
            <pc:sldMk cId="4234190953" sldId="278"/>
            <ac:picMk id="4102" creationId="{769817BC-5C69-EED9-8390-E86720B1B185}"/>
          </ac:picMkLst>
        </pc:picChg>
      </pc:sldChg>
      <pc:sldChg chg="add del ord">
        <pc:chgData name="M Shanmukha Rao" userId="eedbdcac47a0cd62" providerId="LiveId" clId="{26C566BD-F38D-4C60-A4D4-62F6013D501B}" dt="2024-07-18T02:02:27.429" v="4227" actId="47"/>
        <pc:sldMkLst>
          <pc:docMk/>
          <pc:sldMk cId="2381295433" sldId="279"/>
        </pc:sldMkLst>
      </pc:sldChg>
      <pc:sldChg chg="addSp delSp modSp add del mod ord">
        <pc:chgData name="M Shanmukha Rao" userId="eedbdcac47a0cd62" providerId="LiveId" clId="{26C566BD-F38D-4C60-A4D4-62F6013D501B}" dt="2024-07-17T17:46:00.174" v="4093" actId="47"/>
        <pc:sldMkLst>
          <pc:docMk/>
          <pc:sldMk cId="597526643" sldId="280"/>
        </pc:sldMkLst>
        <pc:spChg chg="mod">
          <ac:chgData name="M Shanmukha Rao" userId="eedbdcac47a0cd62" providerId="LiveId" clId="{26C566BD-F38D-4C60-A4D4-62F6013D501B}" dt="2024-07-17T17:45:26.016" v="4086" actId="20577"/>
          <ac:spMkLst>
            <pc:docMk/>
            <pc:sldMk cId="597526643" sldId="280"/>
            <ac:spMk id="2" creationId="{868C2E60-C09B-CB42-A6CE-DAC718EF186F}"/>
          </ac:spMkLst>
        </pc:spChg>
        <pc:spChg chg="del">
          <ac:chgData name="M Shanmukha Rao" userId="eedbdcac47a0cd62" providerId="LiveId" clId="{26C566BD-F38D-4C60-A4D4-62F6013D501B}" dt="2024-07-17T17:45:38.633" v="4087" actId="478"/>
          <ac:spMkLst>
            <pc:docMk/>
            <pc:sldMk cId="597526643" sldId="280"/>
            <ac:spMk id="3" creationId="{0DD9CCC0-EB45-6283-1501-9FC70C78538C}"/>
          </ac:spMkLst>
        </pc:spChg>
        <pc:spChg chg="del">
          <ac:chgData name="M Shanmukha Rao" userId="eedbdcac47a0cd62" providerId="LiveId" clId="{26C566BD-F38D-4C60-A4D4-62F6013D501B}" dt="2024-07-17T17:45:48.066" v="4089" actId="478"/>
          <ac:spMkLst>
            <pc:docMk/>
            <pc:sldMk cId="597526643" sldId="280"/>
            <ac:spMk id="4" creationId="{CC264115-3CE3-2E78-0F0B-C8688CF395BA}"/>
          </ac:spMkLst>
        </pc:spChg>
        <pc:spChg chg="del">
          <ac:chgData name="M Shanmukha Rao" userId="eedbdcac47a0cd62" providerId="LiveId" clId="{26C566BD-F38D-4C60-A4D4-62F6013D501B}" dt="2024-07-17T17:45:43.370" v="4088" actId="478"/>
          <ac:spMkLst>
            <pc:docMk/>
            <pc:sldMk cId="597526643" sldId="280"/>
            <ac:spMk id="5" creationId="{0FA68372-555F-B77E-6C8A-920AB410FD70}"/>
          </ac:spMkLst>
        </pc:spChg>
        <pc:spChg chg="add del mod">
          <ac:chgData name="M Shanmukha Rao" userId="eedbdcac47a0cd62" providerId="LiveId" clId="{26C566BD-F38D-4C60-A4D4-62F6013D501B}" dt="2024-07-17T17:45:53.784" v="4091" actId="478"/>
          <ac:spMkLst>
            <pc:docMk/>
            <pc:sldMk cId="597526643" sldId="280"/>
            <ac:spMk id="10" creationId="{30C5B607-4BA0-3E98-8CEF-56D89C318413}"/>
          </ac:spMkLst>
        </pc:spChg>
        <pc:spChg chg="add mod">
          <ac:chgData name="M Shanmukha Rao" userId="eedbdcac47a0cd62" providerId="LiveId" clId="{26C566BD-F38D-4C60-A4D4-62F6013D501B}" dt="2024-07-17T17:45:43.370" v="4088" actId="478"/>
          <ac:spMkLst>
            <pc:docMk/>
            <pc:sldMk cId="597526643" sldId="280"/>
            <ac:spMk id="12" creationId="{53981564-8F65-5482-F83A-D61CF094C2B7}"/>
          </ac:spMkLst>
        </pc:spChg>
        <pc:picChg chg="del">
          <ac:chgData name="M Shanmukha Rao" userId="eedbdcac47a0cd62" providerId="LiveId" clId="{26C566BD-F38D-4C60-A4D4-62F6013D501B}" dt="2024-07-17T17:45:51.795" v="4090" actId="478"/>
          <ac:picMkLst>
            <pc:docMk/>
            <pc:sldMk cId="597526643" sldId="280"/>
            <ac:picMk id="4100" creationId="{EE050BCF-5CE8-577E-C6ED-02A53F9427E2}"/>
          </ac:picMkLst>
        </pc:picChg>
        <pc:picChg chg="del">
          <ac:chgData name="M Shanmukha Rao" userId="eedbdcac47a0cd62" providerId="LiveId" clId="{26C566BD-F38D-4C60-A4D4-62F6013D501B}" dt="2024-07-17T17:45:56.250" v="4092" actId="478"/>
          <ac:picMkLst>
            <pc:docMk/>
            <pc:sldMk cId="597526643" sldId="280"/>
            <ac:picMk id="4102" creationId="{769817BC-5C69-EED9-8390-E86720B1B185}"/>
          </ac:picMkLst>
        </pc:picChg>
      </pc:sldChg>
      <pc:sldChg chg="addSp delSp modSp add mod ord">
        <pc:chgData name="M Shanmukha Rao" userId="eedbdcac47a0cd62" providerId="LiveId" clId="{26C566BD-F38D-4C60-A4D4-62F6013D501B}" dt="2024-07-18T11:51:51.752" v="4783" actId="123"/>
        <pc:sldMkLst>
          <pc:docMk/>
          <pc:sldMk cId="1648962796" sldId="280"/>
        </pc:sldMkLst>
        <pc:spChg chg="add mod">
          <ac:chgData name="M Shanmukha Rao" userId="eedbdcac47a0cd62" providerId="LiveId" clId="{26C566BD-F38D-4C60-A4D4-62F6013D501B}" dt="2024-07-18T11:51:51.752" v="4783" actId="123"/>
          <ac:spMkLst>
            <pc:docMk/>
            <pc:sldMk cId="1648962796" sldId="280"/>
            <ac:spMk id="2" creationId="{67658360-7B2E-4A70-DBE6-2510B1C4159C}"/>
          </ac:spMkLst>
        </pc:spChg>
        <pc:spChg chg="del mod">
          <ac:chgData name="M Shanmukha Rao" userId="eedbdcac47a0cd62" providerId="LiveId" clId="{26C566BD-F38D-4C60-A4D4-62F6013D501B}" dt="2024-07-17T17:46:45.978" v="4132"/>
          <ac:spMkLst>
            <pc:docMk/>
            <pc:sldMk cId="1648962796" sldId="280"/>
            <ac:spMk id="2" creationId="{73A336AC-B2AD-AF58-4351-41498B3794FA}"/>
          </ac:spMkLst>
        </pc:spChg>
        <pc:spChg chg="mod">
          <ac:chgData name="M Shanmukha Rao" userId="eedbdcac47a0cd62" providerId="LiveId" clId="{26C566BD-F38D-4C60-A4D4-62F6013D501B}" dt="2024-07-17T17:46:36.361" v="4128" actId="20577"/>
          <ac:spMkLst>
            <pc:docMk/>
            <pc:sldMk cId="1648962796" sldId="280"/>
            <ac:spMk id="3" creationId="{1A0E7D83-ED66-1794-1178-5521FB4C17C7}"/>
          </ac:spMkLst>
        </pc:spChg>
        <pc:spChg chg="del">
          <ac:chgData name="M Shanmukha Rao" userId="eedbdcac47a0cd62" providerId="LiveId" clId="{26C566BD-F38D-4C60-A4D4-62F6013D501B}" dt="2024-07-17T17:46:45.978" v="4130" actId="478"/>
          <ac:spMkLst>
            <pc:docMk/>
            <pc:sldMk cId="1648962796" sldId="280"/>
            <ac:spMk id="10" creationId="{5CACE568-5E38-6C10-585A-43682FC6C3AE}"/>
          </ac:spMkLst>
        </pc:spChg>
        <pc:picChg chg="add mod">
          <ac:chgData name="M Shanmukha Rao" userId="eedbdcac47a0cd62" providerId="LiveId" clId="{26C566BD-F38D-4C60-A4D4-62F6013D501B}" dt="2024-07-17T17:51:54.478" v="4141" actId="1076"/>
          <ac:picMkLst>
            <pc:docMk/>
            <pc:sldMk cId="1648962796" sldId="280"/>
            <ac:picMk id="16386" creationId="{AE07EAD4-B168-99A5-4F44-C3531D5BFAA7}"/>
          </ac:picMkLst>
        </pc:picChg>
      </pc:sldChg>
      <pc:sldChg chg="new del">
        <pc:chgData name="M Shanmukha Rao" userId="eedbdcac47a0cd62" providerId="LiveId" clId="{26C566BD-F38D-4C60-A4D4-62F6013D501B}" dt="2024-07-18T02:02:56.554" v="4233" actId="680"/>
        <pc:sldMkLst>
          <pc:docMk/>
          <pc:sldMk cId="2267351301" sldId="28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11564A-F4B3-4603-98C2-3CA31EB93F2E}"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7490C-56E3-444A-980F-5F6E7B1F4B27}" type="slidenum">
              <a:rPr lang="en-US" smtClean="0"/>
              <a:t>‹#›</a:t>
            </a:fld>
            <a:endParaRPr lang="en-US"/>
          </a:p>
        </p:txBody>
      </p:sp>
    </p:spTree>
    <p:extLst>
      <p:ext uri="{BB962C8B-B14F-4D97-AF65-F5344CB8AC3E}">
        <p14:creationId xmlns:p14="http://schemas.microsoft.com/office/powerpoint/2010/main" val="118901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11564A-F4B3-4603-98C2-3CA31EB93F2E}"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7490C-56E3-444A-980F-5F6E7B1F4B27}" type="slidenum">
              <a:rPr lang="en-US" smtClean="0"/>
              <a:t>‹#›</a:t>
            </a:fld>
            <a:endParaRPr lang="en-US"/>
          </a:p>
        </p:txBody>
      </p:sp>
    </p:spTree>
    <p:extLst>
      <p:ext uri="{BB962C8B-B14F-4D97-AF65-F5344CB8AC3E}">
        <p14:creationId xmlns:p14="http://schemas.microsoft.com/office/powerpoint/2010/main" val="215870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11564A-F4B3-4603-98C2-3CA31EB93F2E}"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7490C-56E3-444A-980F-5F6E7B1F4B27}" type="slidenum">
              <a:rPr lang="en-US" smtClean="0"/>
              <a:t>‹#›</a:t>
            </a:fld>
            <a:endParaRPr lang="en-US"/>
          </a:p>
        </p:txBody>
      </p:sp>
    </p:spTree>
    <p:extLst>
      <p:ext uri="{BB962C8B-B14F-4D97-AF65-F5344CB8AC3E}">
        <p14:creationId xmlns:p14="http://schemas.microsoft.com/office/powerpoint/2010/main" val="493993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11564A-F4B3-4603-98C2-3CA31EB93F2E}"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7490C-56E3-444A-980F-5F6E7B1F4B27}"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3597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11564A-F4B3-4603-98C2-3CA31EB93F2E}"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7490C-56E3-444A-980F-5F6E7B1F4B27}" type="slidenum">
              <a:rPr lang="en-US" smtClean="0"/>
              <a:t>‹#›</a:t>
            </a:fld>
            <a:endParaRPr lang="en-US"/>
          </a:p>
        </p:txBody>
      </p:sp>
    </p:spTree>
    <p:extLst>
      <p:ext uri="{BB962C8B-B14F-4D97-AF65-F5344CB8AC3E}">
        <p14:creationId xmlns:p14="http://schemas.microsoft.com/office/powerpoint/2010/main" val="1831308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11564A-F4B3-4603-98C2-3CA31EB93F2E}" type="datetimeFigureOut">
              <a:rPr lang="en-US" smtClean="0"/>
              <a:t>7/19/2024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7490C-56E3-444A-980F-5F6E7B1F4B27}" type="slidenum">
              <a:rPr lang="en-US" smtClean="0"/>
              <a:t>‹#›</a:t>
            </a:fld>
            <a:endParaRPr lang="en-US"/>
          </a:p>
        </p:txBody>
      </p:sp>
    </p:spTree>
    <p:extLst>
      <p:ext uri="{BB962C8B-B14F-4D97-AF65-F5344CB8AC3E}">
        <p14:creationId xmlns:p14="http://schemas.microsoft.com/office/powerpoint/2010/main" val="1683568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11564A-F4B3-4603-98C2-3CA31EB93F2E}" type="datetimeFigureOut">
              <a:rPr lang="en-US" smtClean="0"/>
              <a:t>7/19/2024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7490C-56E3-444A-980F-5F6E7B1F4B27}" type="slidenum">
              <a:rPr lang="en-US" smtClean="0"/>
              <a:t>‹#›</a:t>
            </a:fld>
            <a:endParaRPr lang="en-US"/>
          </a:p>
        </p:txBody>
      </p:sp>
    </p:spTree>
    <p:extLst>
      <p:ext uri="{BB962C8B-B14F-4D97-AF65-F5344CB8AC3E}">
        <p14:creationId xmlns:p14="http://schemas.microsoft.com/office/powerpoint/2010/main" val="1190026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11564A-F4B3-4603-98C2-3CA31EB93F2E}"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7490C-56E3-444A-980F-5F6E7B1F4B27}" type="slidenum">
              <a:rPr lang="en-US" smtClean="0"/>
              <a:t>‹#›</a:t>
            </a:fld>
            <a:endParaRPr lang="en-US"/>
          </a:p>
        </p:txBody>
      </p:sp>
    </p:spTree>
    <p:extLst>
      <p:ext uri="{BB962C8B-B14F-4D97-AF65-F5344CB8AC3E}">
        <p14:creationId xmlns:p14="http://schemas.microsoft.com/office/powerpoint/2010/main" val="303063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11564A-F4B3-4603-98C2-3CA31EB93F2E}"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7490C-56E3-444A-980F-5F6E7B1F4B27}" type="slidenum">
              <a:rPr lang="en-US" smtClean="0"/>
              <a:t>‹#›</a:t>
            </a:fld>
            <a:endParaRPr lang="en-US"/>
          </a:p>
        </p:txBody>
      </p:sp>
    </p:spTree>
    <p:extLst>
      <p:ext uri="{BB962C8B-B14F-4D97-AF65-F5344CB8AC3E}">
        <p14:creationId xmlns:p14="http://schemas.microsoft.com/office/powerpoint/2010/main" val="223306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11564A-F4B3-4603-98C2-3CA31EB93F2E}"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7490C-56E3-444A-980F-5F6E7B1F4B27}" type="slidenum">
              <a:rPr lang="en-US" smtClean="0"/>
              <a:t>‹#›</a:t>
            </a:fld>
            <a:endParaRPr lang="en-US"/>
          </a:p>
        </p:txBody>
      </p:sp>
    </p:spTree>
    <p:extLst>
      <p:ext uri="{BB962C8B-B14F-4D97-AF65-F5344CB8AC3E}">
        <p14:creationId xmlns:p14="http://schemas.microsoft.com/office/powerpoint/2010/main" val="257597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11564A-F4B3-4603-98C2-3CA31EB93F2E}"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7490C-56E3-444A-980F-5F6E7B1F4B27}" type="slidenum">
              <a:rPr lang="en-US" smtClean="0"/>
              <a:t>‹#›</a:t>
            </a:fld>
            <a:endParaRPr lang="en-US"/>
          </a:p>
        </p:txBody>
      </p:sp>
    </p:spTree>
    <p:extLst>
      <p:ext uri="{BB962C8B-B14F-4D97-AF65-F5344CB8AC3E}">
        <p14:creationId xmlns:p14="http://schemas.microsoft.com/office/powerpoint/2010/main" val="172076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11564A-F4B3-4603-98C2-3CA31EB93F2E}"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7490C-56E3-444A-980F-5F6E7B1F4B27}" type="slidenum">
              <a:rPr lang="en-US" smtClean="0"/>
              <a:t>‹#›</a:t>
            </a:fld>
            <a:endParaRPr lang="en-US"/>
          </a:p>
        </p:txBody>
      </p:sp>
    </p:spTree>
    <p:extLst>
      <p:ext uri="{BB962C8B-B14F-4D97-AF65-F5344CB8AC3E}">
        <p14:creationId xmlns:p14="http://schemas.microsoft.com/office/powerpoint/2010/main" val="104825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11564A-F4B3-4603-98C2-3CA31EB93F2E}" type="datetimeFigureOut">
              <a:rPr lang="en-US" smtClean="0"/>
              <a:t>7/19/2024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7490C-56E3-444A-980F-5F6E7B1F4B27}" type="slidenum">
              <a:rPr lang="en-US" smtClean="0"/>
              <a:t>‹#›</a:t>
            </a:fld>
            <a:endParaRPr lang="en-US"/>
          </a:p>
        </p:txBody>
      </p:sp>
    </p:spTree>
    <p:extLst>
      <p:ext uri="{BB962C8B-B14F-4D97-AF65-F5344CB8AC3E}">
        <p14:creationId xmlns:p14="http://schemas.microsoft.com/office/powerpoint/2010/main" val="135745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11564A-F4B3-4603-98C2-3CA31EB93F2E}" type="datetimeFigureOut">
              <a:rPr lang="en-US" smtClean="0"/>
              <a:t>7/19/2024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7490C-56E3-444A-980F-5F6E7B1F4B27}" type="slidenum">
              <a:rPr lang="en-US" smtClean="0"/>
              <a:t>‹#›</a:t>
            </a:fld>
            <a:endParaRPr lang="en-US"/>
          </a:p>
        </p:txBody>
      </p:sp>
    </p:spTree>
    <p:extLst>
      <p:ext uri="{BB962C8B-B14F-4D97-AF65-F5344CB8AC3E}">
        <p14:creationId xmlns:p14="http://schemas.microsoft.com/office/powerpoint/2010/main" val="1515954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11564A-F4B3-4603-98C2-3CA31EB93F2E}" type="datetimeFigureOut">
              <a:rPr lang="en-US" smtClean="0"/>
              <a:t>7/19/2024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7490C-56E3-444A-980F-5F6E7B1F4B27}" type="slidenum">
              <a:rPr lang="en-US" smtClean="0"/>
              <a:t>‹#›</a:t>
            </a:fld>
            <a:endParaRPr lang="en-US"/>
          </a:p>
        </p:txBody>
      </p:sp>
    </p:spTree>
    <p:extLst>
      <p:ext uri="{BB962C8B-B14F-4D97-AF65-F5344CB8AC3E}">
        <p14:creationId xmlns:p14="http://schemas.microsoft.com/office/powerpoint/2010/main" val="2894685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11564A-F4B3-4603-98C2-3CA31EB93F2E}"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7490C-56E3-444A-980F-5F6E7B1F4B27}" type="slidenum">
              <a:rPr lang="en-US" smtClean="0"/>
              <a:t>‹#›</a:t>
            </a:fld>
            <a:endParaRPr lang="en-US"/>
          </a:p>
        </p:txBody>
      </p:sp>
    </p:spTree>
    <p:extLst>
      <p:ext uri="{BB962C8B-B14F-4D97-AF65-F5344CB8AC3E}">
        <p14:creationId xmlns:p14="http://schemas.microsoft.com/office/powerpoint/2010/main" val="272518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11564A-F4B3-4603-98C2-3CA31EB93F2E}" type="datetimeFigureOut">
              <a:rPr lang="en-US" smtClean="0"/>
              <a:t>7/19/2024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7490C-56E3-444A-980F-5F6E7B1F4B27}" type="slidenum">
              <a:rPr lang="en-US" smtClean="0"/>
              <a:t>‹#›</a:t>
            </a:fld>
            <a:endParaRPr lang="en-US"/>
          </a:p>
        </p:txBody>
      </p:sp>
    </p:spTree>
    <p:extLst>
      <p:ext uri="{BB962C8B-B14F-4D97-AF65-F5344CB8AC3E}">
        <p14:creationId xmlns:p14="http://schemas.microsoft.com/office/powerpoint/2010/main" val="3909022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B11564A-F4B3-4603-98C2-3CA31EB93F2E}" type="datetimeFigureOut">
              <a:rPr lang="en-US" smtClean="0"/>
              <a:t>7/19/2024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0A7490C-56E3-444A-980F-5F6E7B1F4B27}" type="slidenum">
              <a:rPr lang="en-US" smtClean="0"/>
              <a:t>‹#›</a:t>
            </a:fld>
            <a:endParaRPr lang="en-US"/>
          </a:p>
        </p:txBody>
      </p:sp>
    </p:spTree>
    <p:extLst>
      <p:ext uri="{BB962C8B-B14F-4D97-AF65-F5344CB8AC3E}">
        <p14:creationId xmlns:p14="http://schemas.microsoft.com/office/powerpoint/2010/main" val="2255768543"/>
      </p:ext>
    </p:extLst>
  </p:cSld>
  <p:clrMap bg1="dk1" tx1="lt1" bg2="dk2" tx2="lt2" accent1="accent1" accent2="accent2" accent3="accent3" accent4="accent4" accent5="accent5" accent6="accent6" hlink="hlink" folHlink="folHlink"/>
  <p:sldLayoutIdLst>
    <p:sldLayoutId id="2147484365" r:id="rId1"/>
    <p:sldLayoutId id="2147484366" r:id="rId2"/>
    <p:sldLayoutId id="2147484367" r:id="rId3"/>
    <p:sldLayoutId id="2147484368" r:id="rId4"/>
    <p:sldLayoutId id="2147484369" r:id="rId5"/>
    <p:sldLayoutId id="2147484370" r:id="rId6"/>
    <p:sldLayoutId id="2147484371" r:id="rId7"/>
    <p:sldLayoutId id="2147484372" r:id="rId8"/>
    <p:sldLayoutId id="2147484373" r:id="rId9"/>
    <p:sldLayoutId id="2147484374" r:id="rId10"/>
    <p:sldLayoutId id="2147484375" r:id="rId11"/>
    <p:sldLayoutId id="2147484376" r:id="rId12"/>
    <p:sldLayoutId id="2147484377" r:id="rId13"/>
    <p:sldLayoutId id="2147484378" r:id="rId14"/>
    <p:sldLayoutId id="2147484379" r:id="rId15"/>
    <p:sldLayoutId id="2147484380" r:id="rId16"/>
    <p:sldLayoutId id="214748438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219F92-2EA2-F3EA-999F-F84B25BAE764}"/>
              </a:ext>
            </a:extLst>
          </p:cNvPr>
          <p:cNvSpPr txBox="1"/>
          <p:nvPr/>
        </p:nvSpPr>
        <p:spPr>
          <a:xfrm>
            <a:off x="3337089" y="2554663"/>
            <a:ext cx="7861954" cy="2246769"/>
          </a:xfrm>
          <a:prstGeom prst="rect">
            <a:avLst/>
          </a:prstGeom>
          <a:noFill/>
        </p:spPr>
        <p:txBody>
          <a:bodyPr wrap="square" rtlCol="0">
            <a:spAutoFit/>
          </a:bodyPr>
          <a:lstStyle/>
          <a:p>
            <a:pPr algn="just"/>
            <a:r>
              <a:rPr lang="en-US" sz="2800" b="1" i="1" u="sng" dirty="0">
                <a:latin typeface="+mj-lt"/>
              </a:rPr>
              <a:t>DEMAND FORECASTING FOR E-COMMERCE </a:t>
            </a:r>
          </a:p>
          <a:p>
            <a:pPr algn="just"/>
            <a:endParaRPr lang="en-US" sz="2800" b="1" dirty="0">
              <a:latin typeface="+mj-lt"/>
            </a:endParaRPr>
          </a:p>
          <a:p>
            <a:pPr algn="just"/>
            <a:r>
              <a:rPr lang="en-US" sz="2800" b="1" dirty="0">
                <a:latin typeface="+mj-lt"/>
              </a:rPr>
              <a:t>PRESENTED BY </a:t>
            </a:r>
            <a:r>
              <a:rPr lang="en-US" sz="2800" dirty="0">
                <a:latin typeface="+mj-lt"/>
              </a:rPr>
              <a:t>– Madina Shanmukha Rao</a:t>
            </a:r>
          </a:p>
          <a:p>
            <a:pPr algn="just"/>
            <a:r>
              <a:rPr lang="en-US" sz="2800" dirty="0">
                <a:latin typeface="+mj-lt"/>
              </a:rPr>
              <a:t>						     shannu0306@gmail.com</a:t>
            </a:r>
          </a:p>
          <a:p>
            <a:pPr algn="just"/>
            <a:r>
              <a:rPr lang="en-US" sz="2800" dirty="0">
                <a:latin typeface="+mj-lt"/>
              </a:rPr>
              <a:t>					</a:t>
            </a:r>
          </a:p>
        </p:txBody>
      </p:sp>
      <p:pic>
        <p:nvPicPr>
          <p:cNvPr id="5" name="Picture 4">
            <a:extLst>
              <a:ext uri="{FF2B5EF4-FFF2-40B4-BE49-F238E27FC236}">
                <a16:creationId xmlns:a16="http://schemas.microsoft.com/office/drawing/2014/main" id="{79E22E96-9151-3531-F190-8A1ADE78131D}"/>
              </a:ext>
            </a:extLst>
          </p:cNvPr>
          <p:cNvPicPr>
            <a:picLocks noChangeAspect="1"/>
          </p:cNvPicPr>
          <p:nvPr/>
        </p:nvPicPr>
        <p:blipFill>
          <a:blip r:embed="rId2"/>
          <a:stretch>
            <a:fillRect/>
          </a:stretch>
        </p:blipFill>
        <p:spPr>
          <a:xfrm>
            <a:off x="128566" y="98540"/>
            <a:ext cx="2793744" cy="1709771"/>
          </a:xfrm>
          <a:prstGeom prst="rect">
            <a:avLst/>
          </a:prstGeom>
        </p:spPr>
      </p:pic>
      <p:sp>
        <p:nvSpPr>
          <p:cNvPr id="2" name="TextBox 1">
            <a:extLst>
              <a:ext uri="{FF2B5EF4-FFF2-40B4-BE49-F238E27FC236}">
                <a16:creationId xmlns:a16="http://schemas.microsoft.com/office/drawing/2014/main" id="{6456473D-0447-B00A-57E2-5228B0CEDC76}"/>
              </a:ext>
            </a:extLst>
          </p:cNvPr>
          <p:cNvSpPr txBox="1"/>
          <p:nvPr/>
        </p:nvSpPr>
        <p:spPr>
          <a:xfrm>
            <a:off x="9078012" y="226243"/>
            <a:ext cx="2985422" cy="369332"/>
          </a:xfrm>
          <a:prstGeom prst="rect">
            <a:avLst/>
          </a:prstGeom>
          <a:noFill/>
        </p:spPr>
        <p:txBody>
          <a:bodyPr wrap="square" rtlCol="0">
            <a:spAutoFit/>
          </a:bodyPr>
          <a:lstStyle/>
          <a:p>
            <a:r>
              <a:rPr lang="en-US" dirty="0"/>
              <a:t>DATE: 19</a:t>
            </a:r>
            <a:r>
              <a:rPr lang="en-US" baseline="30000" dirty="0"/>
              <a:t>TH</a:t>
            </a:r>
            <a:r>
              <a:rPr lang="en-US" dirty="0"/>
              <a:t> JUL 2024</a:t>
            </a:r>
          </a:p>
        </p:txBody>
      </p:sp>
    </p:spTree>
    <p:extLst>
      <p:ext uri="{BB962C8B-B14F-4D97-AF65-F5344CB8AC3E}">
        <p14:creationId xmlns:p14="http://schemas.microsoft.com/office/powerpoint/2010/main" val="134493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A3A6A99-ED9C-86FB-1696-021BE2D0E1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189" y="712214"/>
            <a:ext cx="10367622" cy="341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D51AA92-EF4F-C6DA-DECC-C25719F59440}"/>
              </a:ext>
            </a:extLst>
          </p:cNvPr>
          <p:cNvSpPr txBox="1"/>
          <p:nvPr/>
        </p:nvSpPr>
        <p:spPr>
          <a:xfrm>
            <a:off x="912189" y="4572000"/>
            <a:ext cx="10367622" cy="1138773"/>
          </a:xfrm>
          <a:prstGeom prst="rect">
            <a:avLst/>
          </a:prstGeom>
          <a:noFill/>
        </p:spPr>
        <p:txBody>
          <a:bodyPr wrap="square" rtlCol="0">
            <a:spAutoFit/>
          </a:bodyPr>
          <a:lstStyle/>
          <a:p>
            <a:pPr algn="just"/>
            <a:r>
              <a:rPr lang="en-US" sz="1700" dirty="0"/>
              <a:t>-&gt; The scatter plots demonstrate positive correlations between variables.</a:t>
            </a:r>
          </a:p>
          <a:p>
            <a:pPr algn="just"/>
            <a:r>
              <a:rPr lang="en-US" sz="1700" dirty="0"/>
              <a:t>-&gt; The left plot ("Log Impressions vs Log Clicks") shows that as impressions increase, clicks also increase.</a:t>
            </a:r>
          </a:p>
          <a:p>
            <a:pPr algn="just"/>
            <a:r>
              <a:rPr lang="en-US" sz="1700" dirty="0"/>
              <a:t>-&gt; The right plot ("Log Clicks vs Log Quantity") indicates that higher click counts correspond to greater quantities.</a:t>
            </a:r>
          </a:p>
        </p:txBody>
      </p:sp>
    </p:spTree>
    <p:extLst>
      <p:ext uri="{BB962C8B-B14F-4D97-AF65-F5344CB8AC3E}">
        <p14:creationId xmlns:p14="http://schemas.microsoft.com/office/powerpoint/2010/main" val="3037050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E7D83-ED66-1794-1178-5521FB4C17C7}"/>
              </a:ext>
            </a:extLst>
          </p:cNvPr>
          <p:cNvSpPr txBox="1"/>
          <p:nvPr/>
        </p:nvSpPr>
        <p:spPr>
          <a:xfrm>
            <a:off x="282031" y="125599"/>
            <a:ext cx="6094428" cy="523220"/>
          </a:xfrm>
          <a:prstGeom prst="rect">
            <a:avLst/>
          </a:prstGeom>
          <a:noFill/>
        </p:spPr>
        <p:txBody>
          <a:bodyPr wrap="square">
            <a:spAutoFit/>
          </a:bodyPr>
          <a:lstStyle/>
          <a:p>
            <a:r>
              <a:rPr lang="en-US" sz="2800" b="1" u="sng" dirty="0"/>
              <a:t>Time Series Analysis:</a:t>
            </a:r>
            <a:endParaRPr lang="en-US" sz="2800" dirty="0"/>
          </a:p>
        </p:txBody>
      </p:sp>
      <p:sp>
        <p:nvSpPr>
          <p:cNvPr id="2" name="TextBox 1">
            <a:extLst>
              <a:ext uri="{FF2B5EF4-FFF2-40B4-BE49-F238E27FC236}">
                <a16:creationId xmlns:a16="http://schemas.microsoft.com/office/drawing/2014/main" id="{5C4045AE-2EED-5DAF-E7EA-23786A6241F6}"/>
              </a:ext>
            </a:extLst>
          </p:cNvPr>
          <p:cNvSpPr txBox="1"/>
          <p:nvPr/>
        </p:nvSpPr>
        <p:spPr>
          <a:xfrm>
            <a:off x="385726" y="648819"/>
            <a:ext cx="1187778" cy="369332"/>
          </a:xfrm>
          <a:prstGeom prst="rect">
            <a:avLst/>
          </a:prstGeom>
          <a:noFill/>
        </p:spPr>
        <p:txBody>
          <a:bodyPr wrap="square" rtlCol="0">
            <a:spAutoFit/>
          </a:bodyPr>
          <a:lstStyle/>
          <a:p>
            <a:r>
              <a:rPr lang="en-US" b="1" u="sng" dirty="0">
                <a:solidFill>
                  <a:srgbClr val="D5D5D5"/>
                </a:solidFill>
                <a:highlight>
                  <a:srgbClr val="383838"/>
                </a:highlight>
                <a:latin typeface="+mj-lt"/>
              </a:rPr>
              <a:t>Trend:</a:t>
            </a:r>
            <a:endParaRPr lang="en-US" b="1" u="sng" dirty="0">
              <a:latin typeface="+mj-lt"/>
            </a:endParaRPr>
          </a:p>
        </p:txBody>
      </p:sp>
      <p:pic>
        <p:nvPicPr>
          <p:cNvPr id="5" name="Picture 2">
            <a:extLst>
              <a:ext uri="{FF2B5EF4-FFF2-40B4-BE49-F238E27FC236}">
                <a16:creationId xmlns:a16="http://schemas.microsoft.com/office/drawing/2014/main" id="{EAA62838-4ABD-C8FC-49BD-5481CCBD6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461" y="1018151"/>
            <a:ext cx="5131351" cy="240509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8F6EBB-98B8-4CE0-5F47-B31C19DBB472}"/>
              </a:ext>
            </a:extLst>
          </p:cNvPr>
          <p:cNvSpPr txBox="1"/>
          <p:nvPr/>
        </p:nvSpPr>
        <p:spPr>
          <a:xfrm>
            <a:off x="584461" y="3580693"/>
            <a:ext cx="5184743" cy="2631490"/>
          </a:xfrm>
          <a:prstGeom prst="rect">
            <a:avLst/>
          </a:prstGeom>
          <a:noFill/>
        </p:spPr>
        <p:txBody>
          <a:bodyPr wrap="square" rtlCol="0">
            <a:spAutoFit/>
          </a:bodyPr>
          <a:lstStyle/>
          <a:p>
            <a:pPr algn="just"/>
            <a:r>
              <a:rPr lang="en-US" sz="1500" dirty="0"/>
              <a:t>-&gt; The data shows significant fluctuations throughout the period, with peak quantities exceeding 35 units around December 2021 and April 2022, indicating periods of high demand or supply.</a:t>
            </a:r>
          </a:p>
          <a:p>
            <a:pPr algn="just"/>
            <a:r>
              <a:rPr lang="en-US" sz="1500" dirty="0"/>
              <a:t>-&gt; Higher quantities are observed in late 2021 and early to mid-2022, suggesting seasonal trends, followed by a general downward trend from May 2022 onwards.</a:t>
            </a:r>
          </a:p>
          <a:p>
            <a:pPr algn="just"/>
            <a:r>
              <a:rPr lang="en-US" sz="1500" dirty="0"/>
              <a:t>-&gt; Brief stability in January-February 2022 and June 2022, with notable sharp drops in early January 2022 and May 2022, potentially due to supply chain issues or reduced demand.</a:t>
            </a:r>
          </a:p>
        </p:txBody>
      </p:sp>
      <p:sp>
        <p:nvSpPr>
          <p:cNvPr id="9" name="TextBox 8">
            <a:extLst>
              <a:ext uri="{FF2B5EF4-FFF2-40B4-BE49-F238E27FC236}">
                <a16:creationId xmlns:a16="http://schemas.microsoft.com/office/drawing/2014/main" id="{208C9338-7593-6801-5637-056839726956}"/>
              </a:ext>
            </a:extLst>
          </p:cNvPr>
          <p:cNvSpPr txBox="1"/>
          <p:nvPr/>
        </p:nvSpPr>
        <p:spPr>
          <a:xfrm>
            <a:off x="6095228" y="648819"/>
            <a:ext cx="1508292" cy="369332"/>
          </a:xfrm>
          <a:prstGeom prst="rect">
            <a:avLst/>
          </a:prstGeom>
          <a:noFill/>
        </p:spPr>
        <p:txBody>
          <a:bodyPr wrap="square" rtlCol="0">
            <a:spAutoFit/>
          </a:bodyPr>
          <a:lstStyle/>
          <a:p>
            <a:r>
              <a:rPr lang="en-US" b="1" u="sng" dirty="0" err="1">
                <a:solidFill>
                  <a:srgbClr val="D5D5D5"/>
                </a:solidFill>
                <a:highlight>
                  <a:srgbClr val="383838"/>
                </a:highlight>
                <a:latin typeface="+mj-lt"/>
              </a:rPr>
              <a:t>Seasonlity</a:t>
            </a:r>
            <a:r>
              <a:rPr lang="en-US" b="1" u="sng" dirty="0">
                <a:solidFill>
                  <a:srgbClr val="D5D5D5"/>
                </a:solidFill>
                <a:highlight>
                  <a:srgbClr val="383838"/>
                </a:highlight>
                <a:latin typeface="+mj-lt"/>
              </a:rPr>
              <a:t>:</a:t>
            </a:r>
            <a:endParaRPr lang="en-US" b="1" u="sng" dirty="0">
              <a:latin typeface="+mj-lt"/>
            </a:endParaRPr>
          </a:p>
        </p:txBody>
      </p:sp>
      <p:pic>
        <p:nvPicPr>
          <p:cNvPr id="11" name="Picture 2">
            <a:extLst>
              <a:ext uri="{FF2B5EF4-FFF2-40B4-BE49-F238E27FC236}">
                <a16:creationId xmlns:a16="http://schemas.microsoft.com/office/drawing/2014/main" id="{FF881C12-9417-7D01-DD63-57F39F20D0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980" y="1018151"/>
            <a:ext cx="4298626" cy="240509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DB986ED-3593-9C32-A705-6F2826F99532}"/>
              </a:ext>
            </a:extLst>
          </p:cNvPr>
          <p:cNvSpPr txBox="1"/>
          <p:nvPr/>
        </p:nvSpPr>
        <p:spPr>
          <a:xfrm>
            <a:off x="5989167" y="3434757"/>
            <a:ext cx="5820252" cy="3370153"/>
          </a:xfrm>
          <a:prstGeom prst="rect">
            <a:avLst/>
          </a:prstGeom>
          <a:noFill/>
        </p:spPr>
        <p:txBody>
          <a:bodyPr wrap="square" rtlCol="0">
            <a:spAutoFit/>
          </a:bodyPr>
          <a:lstStyle/>
          <a:p>
            <a:pPr algn="just"/>
            <a:r>
              <a:rPr lang="en-US" sz="1500" b="1" dirty="0"/>
              <a:t>Observed</a:t>
            </a:r>
          </a:p>
          <a:p>
            <a:pPr algn="just"/>
            <a:r>
              <a:rPr lang="en-US" sz="1400" dirty="0"/>
              <a:t>-&gt; Shows actual quantity from Dec 2021 to Jul 2022, with high volatility.</a:t>
            </a:r>
          </a:p>
          <a:p>
            <a:pPr algn="just"/>
            <a:r>
              <a:rPr lang="en-US" sz="1400" dirty="0"/>
              <a:t>-&gt; Frequent, irregular changes reflect significant variability.</a:t>
            </a:r>
          </a:p>
          <a:p>
            <a:pPr algn="just"/>
            <a:endParaRPr lang="en-US" sz="1400" dirty="0"/>
          </a:p>
          <a:p>
            <a:pPr algn="just"/>
            <a:r>
              <a:rPr lang="en-US" sz="1500" b="1" dirty="0"/>
              <a:t>Trend</a:t>
            </a:r>
          </a:p>
          <a:p>
            <a:pPr algn="just"/>
            <a:r>
              <a:rPr lang="en-US" sz="1400" dirty="0"/>
              <a:t>-&gt; Upward trend from Dec 2021 to early 2022.</a:t>
            </a:r>
          </a:p>
          <a:p>
            <a:pPr algn="just"/>
            <a:r>
              <a:rPr lang="en-US" sz="1400" dirty="0"/>
              <a:t>-&gt; Downward trend starting around May 2022.</a:t>
            </a:r>
          </a:p>
          <a:p>
            <a:pPr algn="just"/>
            <a:endParaRPr lang="en-US" sz="1400" dirty="0"/>
          </a:p>
          <a:p>
            <a:pPr algn="just"/>
            <a:r>
              <a:rPr lang="en-US" sz="1500" b="1" dirty="0"/>
              <a:t>Seasonal</a:t>
            </a:r>
          </a:p>
          <a:p>
            <a:pPr algn="just"/>
            <a:r>
              <a:rPr lang="en-US" sz="1400" dirty="0"/>
              <a:t>-&gt; Consistent cyclical patterns, possibly weekly or monthly.</a:t>
            </a:r>
          </a:p>
          <a:p>
            <a:pPr algn="just"/>
            <a:r>
              <a:rPr lang="en-US" sz="1400" dirty="0"/>
              <a:t>-&gt; Regular ups and downs indicate seasonality.</a:t>
            </a:r>
          </a:p>
          <a:p>
            <a:pPr algn="just"/>
            <a:endParaRPr lang="en-US" sz="1400" dirty="0"/>
          </a:p>
          <a:p>
            <a:pPr algn="just"/>
            <a:r>
              <a:rPr lang="en-US" sz="1500" b="1" dirty="0"/>
              <a:t>Residual</a:t>
            </a:r>
          </a:p>
          <a:p>
            <a:pPr algn="just"/>
            <a:r>
              <a:rPr lang="en-US" sz="1400" dirty="0"/>
              <a:t>-&gt; Fluctuations around zero after removing trend and seasonality.</a:t>
            </a:r>
          </a:p>
          <a:p>
            <a:pPr algn="just"/>
            <a:r>
              <a:rPr lang="en-US" sz="1400" dirty="0"/>
              <a:t>-&gt; Spikes indicate unexplained unusual changes.</a:t>
            </a:r>
          </a:p>
        </p:txBody>
      </p:sp>
    </p:spTree>
    <p:extLst>
      <p:ext uri="{BB962C8B-B14F-4D97-AF65-F5344CB8AC3E}">
        <p14:creationId xmlns:p14="http://schemas.microsoft.com/office/powerpoint/2010/main" val="1256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CACE568-5E38-6C10-585A-43682FC6C3AE}"/>
              </a:ext>
            </a:extLst>
          </p:cNvPr>
          <p:cNvSpPr txBox="1"/>
          <p:nvPr/>
        </p:nvSpPr>
        <p:spPr>
          <a:xfrm>
            <a:off x="575032" y="173821"/>
            <a:ext cx="10793691" cy="369332"/>
          </a:xfrm>
          <a:prstGeom prst="rect">
            <a:avLst/>
          </a:prstGeom>
          <a:noFill/>
        </p:spPr>
        <p:txBody>
          <a:bodyPr wrap="square" rtlCol="0">
            <a:spAutoFit/>
          </a:bodyPr>
          <a:lstStyle/>
          <a:p>
            <a:r>
              <a:rPr lang="en-US" b="1" u="sng" dirty="0">
                <a:solidFill>
                  <a:srgbClr val="D5D5D5"/>
                </a:solidFill>
                <a:highlight>
                  <a:srgbClr val="383838"/>
                </a:highlight>
                <a:latin typeface="+mj-lt"/>
              </a:rPr>
              <a:t>Lagged Effects:</a:t>
            </a:r>
            <a:endParaRPr lang="en-US" b="1" u="sng" dirty="0">
              <a:latin typeface="+mj-lt"/>
            </a:endParaRPr>
          </a:p>
        </p:txBody>
      </p:sp>
      <p:pic>
        <p:nvPicPr>
          <p:cNvPr id="9220" name="Picture 4">
            <a:extLst>
              <a:ext uri="{FF2B5EF4-FFF2-40B4-BE49-F238E27FC236}">
                <a16:creationId xmlns:a16="http://schemas.microsoft.com/office/drawing/2014/main" id="{129C0F7A-A7CC-99FD-5CC4-EDCB55402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300" y="543153"/>
            <a:ext cx="3786286" cy="2052687"/>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CFF9516F-F7EC-CCFB-9345-9D9AEE64F7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300" y="2595840"/>
            <a:ext cx="3786286" cy="2052687"/>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AD69173C-C394-BC30-F252-79A1F4C35D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300" y="4648527"/>
            <a:ext cx="3786289" cy="20526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B8F5344-111E-BBB7-AF65-ECC3F081272D}"/>
              </a:ext>
            </a:extLst>
          </p:cNvPr>
          <p:cNvSpPr txBox="1"/>
          <p:nvPr/>
        </p:nvSpPr>
        <p:spPr>
          <a:xfrm>
            <a:off x="4864231" y="650449"/>
            <a:ext cx="6928701" cy="1815882"/>
          </a:xfrm>
          <a:prstGeom prst="rect">
            <a:avLst/>
          </a:prstGeom>
          <a:noFill/>
        </p:spPr>
        <p:txBody>
          <a:bodyPr wrap="square" rtlCol="0">
            <a:spAutoFit/>
          </a:bodyPr>
          <a:lstStyle/>
          <a:p>
            <a:pPr algn="just"/>
            <a:r>
              <a:rPr lang="en-US" sz="1600" b="1" dirty="0"/>
              <a:t>-&gt; Positive Correlation</a:t>
            </a:r>
            <a:r>
              <a:rPr lang="en-US" sz="1600" dirty="0"/>
              <a:t>: There is a positive correlation between lagged quantity and current quantity, as higher lagged quantities tend to be associated with higher current quantities.</a:t>
            </a:r>
          </a:p>
          <a:p>
            <a:pPr algn="just"/>
            <a:r>
              <a:rPr lang="en-US" sz="1600" b="1" dirty="0"/>
              <a:t>-&gt; Data Spread</a:t>
            </a:r>
            <a:r>
              <a:rPr lang="en-US" sz="1600" dirty="0"/>
              <a:t>: The data points are spread across a range of lagged quantities from about 5 to 35 and current quantities from about 5 to 35, with a notable cluster around lagged quantities of 10 to 20 and current quantities of 10 to 25.</a:t>
            </a:r>
          </a:p>
        </p:txBody>
      </p:sp>
      <p:sp>
        <p:nvSpPr>
          <p:cNvPr id="3" name="TextBox 2">
            <a:extLst>
              <a:ext uri="{FF2B5EF4-FFF2-40B4-BE49-F238E27FC236}">
                <a16:creationId xmlns:a16="http://schemas.microsoft.com/office/drawing/2014/main" id="{A18B242F-0BE5-108B-B078-8EA53FC0487D}"/>
              </a:ext>
            </a:extLst>
          </p:cNvPr>
          <p:cNvSpPr txBox="1"/>
          <p:nvPr/>
        </p:nvSpPr>
        <p:spPr>
          <a:xfrm>
            <a:off x="4864231" y="2846895"/>
            <a:ext cx="6928701" cy="1015663"/>
          </a:xfrm>
          <a:prstGeom prst="rect">
            <a:avLst/>
          </a:prstGeom>
          <a:noFill/>
        </p:spPr>
        <p:txBody>
          <a:bodyPr wrap="square" rtlCol="0">
            <a:spAutoFit/>
          </a:bodyPr>
          <a:lstStyle/>
          <a:p>
            <a:pPr algn="just"/>
            <a:r>
              <a:rPr lang="en-US" sz="1500" b="1" dirty="0"/>
              <a:t>-&gt; Weak Correlation</a:t>
            </a:r>
            <a:r>
              <a:rPr lang="en-US" sz="1500" dirty="0"/>
              <a:t>: There is no clear correlation between lagged clicks and current quantity, as the data points are widely scattered.</a:t>
            </a:r>
          </a:p>
          <a:p>
            <a:pPr algn="just"/>
            <a:r>
              <a:rPr lang="en-US" sz="1500" b="1" dirty="0"/>
              <a:t>-&gt; Clustered Data</a:t>
            </a:r>
            <a:r>
              <a:rPr lang="en-US" sz="1500" dirty="0"/>
              <a:t>: There are two notable clusters of data points around lagged clicks of 100-200 and 400-500, with quantities mostly between 10 and 20.</a:t>
            </a:r>
          </a:p>
        </p:txBody>
      </p:sp>
      <p:sp>
        <p:nvSpPr>
          <p:cNvPr id="4" name="TextBox 3">
            <a:extLst>
              <a:ext uri="{FF2B5EF4-FFF2-40B4-BE49-F238E27FC236}">
                <a16:creationId xmlns:a16="http://schemas.microsoft.com/office/drawing/2014/main" id="{C3D15D96-95D7-8574-3820-A5741BFAF006}"/>
              </a:ext>
            </a:extLst>
          </p:cNvPr>
          <p:cNvSpPr txBox="1"/>
          <p:nvPr/>
        </p:nvSpPr>
        <p:spPr>
          <a:xfrm>
            <a:off x="4986779" y="4949072"/>
            <a:ext cx="7022969" cy="1477328"/>
          </a:xfrm>
          <a:prstGeom prst="rect">
            <a:avLst/>
          </a:prstGeom>
          <a:noFill/>
        </p:spPr>
        <p:txBody>
          <a:bodyPr wrap="square" rtlCol="0">
            <a:spAutoFit/>
          </a:bodyPr>
          <a:lstStyle/>
          <a:p>
            <a:pPr algn="just"/>
            <a:r>
              <a:rPr lang="en-US" sz="1500" dirty="0"/>
              <a:t>-&gt; The scatter plot shows no clear correlation between lagged impressions and current quantity, with data points widely scattered, indicating lagged impressions do not strongly predict current quantity.</a:t>
            </a:r>
          </a:p>
          <a:p>
            <a:pPr algn="just"/>
            <a:r>
              <a:rPr lang="en-US" sz="1500" dirty="0"/>
              <a:t>-&gt; Data points are dispersed across a wide range, with moderate clustering in lower ranges of lagged impressions (below 1500) and current quantity (below 20), along with some outliers.</a:t>
            </a:r>
          </a:p>
        </p:txBody>
      </p:sp>
    </p:spTree>
    <p:extLst>
      <p:ext uri="{BB962C8B-B14F-4D97-AF65-F5344CB8AC3E}">
        <p14:creationId xmlns:p14="http://schemas.microsoft.com/office/powerpoint/2010/main" val="3931447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CACE568-5E38-6C10-585A-43682FC6C3AE}"/>
              </a:ext>
            </a:extLst>
          </p:cNvPr>
          <p:cNvSpPr txBox="1"/>
          <p:nvPr/>
        </p:nvSpPr>
        <p:spPr>
          <a:xfrm>
            <a:off x="575032" y="173821"/>
            <a:ext cx="10793691" cy="369332"/>
          </a:xfrm>
          <a:prstGeom prst="rect">
            <a:avLst/>
          </a:prstGeom>
          <a:noFill/>
        </p:spPr>
        <p:txBody>
          <a:bodyPr wrap="square" rtlCol="0">
            <a:spAutoFit/>
          </a:bodyPr>
          <a:lstStyle/>
          <a:p>
            <a:r>
              <a:rPr lang="en-US" b="1" u="sng" dirty="0">
                <a:solidFill>
                  <a:srgbClr val="D5D5D5"/>
                </a:solidFill>
                <a:highlight>
                  <a:srgbClr val="383838"/>
                </a:highlight>
                <a:latin typeface="+mj-lt"/>
              </a:rPr>
              <a:t>Autocorrelation:</a:t>
            </a:r>
            <a:endParaRPr lang="en-US" b="1" u="sng" dirty="0">
              <a:latin typeface="+mj-lt"/>
            </a:endParaRPr>
          </a:p>
        </p:txBody>
      </p:sp>
      <p:pic>
        <p:nvPicPr>
          <p:cNvPr id="10242" name="Picture 2">
            <a:extLst>
              <a:ext uri="{FF2B5EF4-FFF2-40B4-BE49-F238E27FC236}">
                <a16:creationId xmlns:a16="http://schemas.microsoft.com/office/drawing/2014/main" id="{0891035A-2658-0A1E-B2BF-5F8646674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032" y="543153"/>
            <a:ext cx="3037820" cy="235469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BB3A399-AD7D-2160-B4AA-FDB47D456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032" y="2897851"/>
            <a:ext cx="3037820" cy="235469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41B2FD60-7175-9705-93DC-A079DC31A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8720" y="543153"/>
            <a:ext cx="3074640" cy="2354698"/>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A5EEA146-0D2B-7DDA-A5F0-A27EC8E96F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8720" y="2897851"/>
            <a:ext cx="3074640" cy="2354698"/>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a:extLst>
              <a:ext uri="{FF2B5EF4-FFF2-40B4-BE49-F238E27FC236}">
                <a16:creationId xmlns:a16="http://schemas.microsoft.com/office/drawing/2014/main" id="{2673349A-B752-9A29-4A96-C43D3468A4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9632" y="543153"/>
            <a:ext cx="3074640" cy="2354698"/>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a:extLst>
              <a:ext uri="{FF2B5EF4-FFF2-40B4-BE49-F238E27FC236}">
                <a16:creationId xmlns:a16="http://schemas.microsoft.com/office/drawing/2014/main" id="{53B2D0A8-1FC7-03AE-B523-E835787730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9632" y="2897851"/>
            <a:ext cx="3074640" cy="23546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9017397-ED86-AC1C-C999-6D80556FB2C6}"/>
              </a:ext>
            </a:extLst>
          </p:cNvPr>
          <p:cNvSpPr txBox="1"/>
          <p:nvPr/>
        </p:nvSpPr>
        <p:spPr>
          <a:xfrm>
            <a:off x="575032" y="5261976"/>
            <a:ext cx="3037820" cy="1538883"/>
          </a:xfrm>
          <a:prstGeom prst="rect">
            <a:avLst/>
          </a:prstGeom>
          <a:noFill/>
        </p:spPr>
        <p:txBody>
          <a:bodyPr wrap="square" rtlCol="0">
            <a:spAutoFit/>
          </a:bodyPr>
          <a:lstStyle/>
          <a:p>
            <a:pPr algn="just"/>
            <a:r>
              <a:rPr lang="en-US" sz="1700" b="1" dirty="0">
                <a:solidFill>
                  <a:schemeClr val="bg2">
                    <a:lumMod val="20000"/>
                    <a:lumOff val="80000"/>
                  </a:schemeClr>
                </a:solidFill>
              </a:rPr>
              <a:t>ACF Plot: </a:t>
            </a:r>
          </a:p>
          <a:p>
            <a:pPr algn="just"/>
            <a:r>
              <a:rPr lang="en-US" sz="1500" dirty="0">
                <a:solidFill>
                  <a:schemeClr val="bg2">
                    <a:lumMod val="20000"/>
                    <a:lumOff val="80000"/>
                  </a:schemeClr>
                </a:solidFill>
              </a:rPr>
              <a:t>- Significant at lag 1, quickly becomes insignificant.</a:t>
            </a:r>
          </a:p>
          <a:p>
            <a:pPr algn="just"/>
            <a:r>
              <a:rPr lang="en-US" sz="1700" b="1" dirty="0">
                <a:solidFill>
                  <a:schemeClr val="bg2">
                    <a:lumMod val="20000"/>
                    <a:lumOff val="80000"/>
                  </a:schemeClr>
                </a:solidFill>
              </a:rPr>
              <a:t>PACF Plot: </a:t>
            </a:r>
          </a:p>
          <a:p>
            <a:pPr algn="just"/>
            <a:r>
              <a:rPr lang="en-US" sz="1500" dirty="0">
                <a:solidFill>
                  <a:schemeClr val="bg2">
                    <a:lumMod val="20000"/>
                    <a:lumOff val="80000"/>
                  </a:schemeClr>
                </a:solidFill>
              </a:rPr>
              <a:t>- Significant at lag 1, quickly falls within bounds.</a:t>
            </a:r>
            <a:endParaRPr lang="en-IN" sz="1500" dirty="0">
              <a:solidFill>
                <a:schemeClr val="bg2">
                  <a:lumMod val="20000"/>
                  <a:lumOff val="80000"/>
                </a:schemeClr>
              </a:solidFill>
            </a:endParaRPr>
          </a:p>
        </p:txBody>
      </p:sp>
      <p:sp>
        <p:nvSpPr>
          <p:cNvPr id="3" name="TextBox 2">
            <a:extLst>
              <a:ext uri="{FF2B5EF4-FFF2-40B4-BE49-F238E27FC236}">
                <a16:creationId xmlns:a16="http://schemas.microsoft.com/office/drawing/2014/main" id="{45F59697-C232-B008-5A4E-2E7546D9339A}"/>
              </a:ext>
            </a:extLst>
          </p:cNvPr>
          <p:cNvSpPr txBox="1"/>
          <p:nvPr/>
        </p:nvSpPr>
        <p:spPr>
          <a:xfrm>
            <a:off x="8379632" y="5252549"/>
            <a:ext cx="3163870" cy="1477328"/>
          </a:xfrm>
          <a:prstGeom prst="rect">
            <a:avLst/>
          </a:prstGeom>
          <a:noFill/>
        </p:spPr>
        <p:txBody>
          <a:bodyPr wrap="square" rtlCol="0">
            <a:spAutoFit/>
          </a:bodyPr>
          <a:lstStyle/>
          <a:p>
            <a:pPr algn="just"/>
            <a:r>
              <a:rPr lang="en-US" sz="1700" b="1" dirty="0">
                <a:solidFill>
                  <a:schemeClr val="bg2">
                    <a:lumMod val="20000"/>
                    <a:lumOff val="80000"/>
                  </a:schemeClr>
                </a:solidFill>
              </a:rPr>
              <a:t>ACF Plot: </a:t>
            </a:r>
          </a:p>
          <a:p>
            <a:pPr algn="just"/>
            <a:r>
              <a:rPr lang="en-US" sz="1500" dirty="0">
                <a:solidFill>
                  <a:schemeClr val="bg2">
                    <a:lumMod val="20000"/>
                    <a:lumOff val="80000"/>
                  </a:schemeClr>
                </a:solidFill>
              </a:rPr>
              <a:t>- Significant positive autocorrelation up to lag 10, then mostly negative.</a:t>
            </a:r>
          </a:p>
          <a:p>
            <a:pPr algn="just"/>
            <a:r>
              <a:rPr lang="en-US" sz="1700" b="1" dirty="0">
                <a:solidFill>
                  <a:schemeClr val="bg2">
                    <a:lumMod val="20000"/>
                    <a:lumOff val="80000"/>
                  </a:schemeClr>
                </a:solidFill>
              </a:rPr>
              <a:t>PACF Plot: </a:t>
            </a:r>
          </a:p>
          <a:p>
            <a:pPr algn="just"/>
            <a:r>
              <a:rPr lang="en-US" sz="1300" dirty="0">
                <a:solidFill>
                  <a:schemeClr val="bg2">
                    <a:lumMod val="20000"/>
                    <a:lumOff val="80000"/>
                  </a:schemeClr>
                </a:solidFill>
              </a:rPr>
              <a:t>- Significant at lags 1, 2, and 3; primarily explained by the first few lags.</a:t>
            </a:r>
            <a:endParaRPr lang="en-IN" sz="1300" dirty="0">
              <a:solidFill>
                <a:schemeClr val="bg2">
                  <a:lumMod val="20000"/>
                  <a:lumOff val="80000"/>
                </a:schemeClr>
              </a:solidFill>
            </a:endParaRPr>
          </a:p>
        </p:txBody>
      </p:sp>
      <p:sp>
        <p:nvSpPr>
          <p:cNvPr id="4" name="TextBox 3">
            <a:extLst>
              <a:ext uri="{FF2B5EF4-FFF2-40B4-BE49-F238E27FC236}">
                <a16:creationId xmlns:a16="http://schemas.microsoft.com/office/drawing/2014/main" id="{6C842311-E3D4-345C-2EE3-8069036E36AC}"/>
              </a:ext>
            </a:extLst>
          </p:cNvPr>
          <p:cNvSpPr txBox="1"/>
          <p:nvPr/>
        </p:nvSpPr>
        <p:spPr>
          <a:xfrm>
            <a:off x="4358720" y="5288340"/>
            <a:ext cx="3037820" cy="1569660"/>
          </a:xfrm>
          <a:prstGeom prst="rect">
            <a:avLst/>
          </a:prstGeom>
          <a:noFill/>
        </p:spPr>
        <p:txBody>
          <a:bodyPr wrap="square" rtlCol="0">
            <a:spAutoFit/>
          </a:bodyPr>
          <a:lstStyle/>
          <a:p>
            <a:pPr algn="just"/>
            <a:r>
              <a:rPr lang="en-IN" sz="1700" b="1" dirty="0">
                <a:solidFill>
                  <a:schemeClr val="bg2">
                    <a:lumMod val="20000"/>
                    <a:lumOff val="80000"/>
                  </a:schemeClr>
                </a:solidFill>
              </a:rPr>
              <a:t>ACF Plot: </a:t>
            </a:r>
          </a:p>
          <a:p>
            <a:pPr algn="just"/>
            <a:r>
              <a:rPr lang="en-IN" sz="1500" dirty="0">
                <a:solidFill>
                  <a:schemeClr val="bg2">
                    <a:lumMod val="20000"/>
                    <a:lumOff val="80000"/>
                  </a:schemeClr>
                </a:solidFill>
              </a:rPr>
              <a:t>- Strong, slowly decaying autocorrelation.</a:t>
            </a:r>
          </a:p>
          <a:p>
            <a:pPr algn="just"/>
            <a:r>
              <a:rPr lang="en-IN" sz="1700" b="1" dirty="0">
                <a:solidFill>
                  <a:schemeClr val="bg2">
                    <a:lumMod val="20000"/>
                    <a:lumOff val="80000"/>
                  </a:schemeClr>
                </a:solidFill>
              </a:rPr>
              <a:t>PACF Plot: </a:t>
            </a:r>
          </a:p>
          <a:p>
            <a:pPr algn="just"/>
            <a:r>
              <a:rPr lang="en-IN" sz="1500" dirty="0">
                <a:solidFill>
                  <a:schemeClr val="bg2">
                    <a:lumMod val="20000"/>
                    <a:lumOff val="80000"/>
                  </a:schemeClr>
                </a:solidFill>
              </a:rPr>
              <a:t>- Significant spike at lag 1, smaller subsequent spikes.</a:t>
            </a:r>
          </a:p>
        </p:txBody>
      </p:sp>
    </p:spTree>
    <p:extLst>
      <p:ext uri="{BB962C8B-B14F-4D97-AF65-F5344CB8AC3E}">
        <p14:creationId xmlns:p14="http://schemas.microsoft.com/office/powerpoint/2010/main" val="1427008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E7D83-ED66-1794-1178-5521FB4C17C7}"/>
              </a:ext>
            </a:extLst>
          </p:cNvPr>
          <p:cNvSpPr txBox="1"/>
          <p:nvPr/>
        </p:nvSpPr>
        <p:spPr>
          <a:xfrm>
            <a:off x="669302" y="114647"/>
            <a:ext cx="6094428" cy="523220"/>
          </a:xfrm>
          <a:prstGeom prst="rect">
            <a:avLst/>
          </a:prstGeom>
          <a:noFill/>
        </p:spPr>
        <p:txBody>
          <a:bodyPr wrap="square">
            <a:spAutoFit/>
          </a:bodyPr>
          <a:lstStyle/>
          <a:p>
            <a:r>
              <a:rPr lang="en-US" sz="2800" b="1" u="sng" dirty="0"/>
              <a:t>Demand Forecast Models:</a:t>
            </a:r>
            <a:endParaRPr lang="en-US" sz="2800" dirty="0"/>
          </a:p>
        </p:txBody>
      </p:sp>
      <p:sp>
        <p:nvSpPr>
          <p:cNvPr id="10" name="TextBox 9">
            <a:extLst>
              <a:ext uri="{FF2B5EF4-FFF2-40B4-BE49-F238E27FC236}">
                <a16:creationId xmlns:a16="http://schemas.microsoft.com/office/drawing/2014/main" id="{5CACE568-5E38-6C10-585A-43682FC6C3AE}"/>
              </a:ext>
            </a:extLst>
          </p:cNvPr>
          <p:cNvSpPr txBox="1"/>
          <p:nvPr/>
        </p:nvSpPr>
        <p:spPr>
          <a:xfrm>
            <a:off x="669301" y="767710"/>
            <a:ext cx="10793691" cy="369332"/>
          </a:xfrm>
          <a:prstGeom prst="rect">
            <a:avLst/>
          </a:prstGeom>
          <a:noFill/>
        </p:spPr>
        <p:txBody>
          <a:bodyPr wrap="square" rtlCol="0">
            <a:spAutoFit/>
          </a:bodyPr>
          <a:lstStyle/>
          <a:p>
            <a:r>
              <a:rPr lang="en-US" b="1" u="sng" dirty="0">
                <a:solidFill>
                  <a:srgbClr val="D5D5D5"/>
                </a:solidFill>
                <a:highlight>
                  <a:srgbClr val="383838"/>
                </a:highlight>
                <a:latin typeface="+mj-lt"/>
              </a:rPr>
              <a:t>Model Training and Evolution:</a:t>
            </a:r>
            <a:endParaRPr lang="en-US" b="1" u="sng" dirty="0">
              <a:latin typeface="+mj-lt"/>
            </a:endParaRPr>
          </a:p>
        </p:txBody>
      </p:sp>
      <p:sp>
        <p:nvSpPr>
          <p:cNvPr id="2" name="TextBox 1">
            <a:extLst>
              <a:ext uri="{FF2B5EF4-FFF2-40B4-BE49-F238E27FC236}">
                <a16:creationId xmlns:a16="http://schemas.microsoft.com/office/drawing/2014/main" id="{73A336AC-B2AD-AF58-4351-41498B3794FA}"/>
              </a:ext>
            </a:extLst>
          </p:cNvPr>
          <p:cNvSpPr txBox="1"/>
          <p:nvPr/>
        </p:nvSpPr>
        <p:spPr>
          <a:xfrm>
            <a:off x="763571" y="1338606"/>
            <a:ext cx="8955464" cy="3970318"/>
          </a:xfrm>
          <a:prstGeom prst="rect">
            <a:avLst/>
          </a:prstGeom>
          <a:noFill/>
        </p:spPr>
        <p:txBody>
          <a:bodyPr wrap="square" rtlCol="0">
            <a:spAutoFit/>
          </a:bodyPr>
          <a:lstStyle/>
          <a:p>
            <a:pPr algn="just"/>
            <a:r>
              <a:rPr lang="en-IN" sz="1800" dirty="0"/>
              <a:t>The data is split into Tested Data, Trained Data, Validation Data </a:t>
            </a:r>
          </a:p>
          <a:p>
            <a:pPr algn="just"/>
            <a:endParaRPr lang="en-IN" dirty="0">
              <a:solidFill>
                <a:schemeClr val="bg2">
                  <a:lumMod val="20000"/>
                  <a:lumOff val="80000"/>
                </a:schemeClr>
              </a:solidFill>
            </a:endParaRPr>
          </a:p>
          <a:p>
            <a:pPr algn="just"/>
            <a:r>
              <a:rPr lang="en-US" dirty="0"/>
              <a:t>Metrics Used:</a:t>
            </a:r>
          </a:p>
          <a:p>
            <a:pPr algn="just"/>
            <a:r>
              <a:rPr lang="en-US" dirty="0"/>
              <a:t>-&gt; RMSE: Root Mean Square Error  </a:t>
            </a:r>
          </a:p>
          <a:p>
            <a:pPr algn="just"/>
            <a:r>
              <a:rPr lang="en-US" dirty="0"/>
              <a:t>-&gt; MAE: Mean Absolute Error  </a:t>
            </a:r>
          </a:p>
          <a:p>
            <a:pPr algn="just"/>
            <a:r>
              <a:rPr lang="en-US" dirty="0"/>
              <a:t>-&gt; MAPE: Mean Absolute Percentage Error</a:t>
            </a:r>
          </a:p>
          <a:p>
            <a:pPr marL="285750" indent="-285750" algn="just">
              <a:buFont typeface="Wingdings" panose="05000000000000000000" pitchFamily="2" charset="2"/>
              <a:buChar char="è"/>
            </a:pPr>
            <a:endParaRPr lang="en-US" dirty="0"/>
          </a:p>
          <a:p>
            <a:pPr algn="just"/>
            <a:endParaRPr lang="en-US" dirty="0"/>
          </a:p>
          <a:p>
            <a:pPr algn="just"/>
            <a:r>
              <a:rPr lang="en-US" dirty="0"/>
              <a:t>Model Parameters:</a:t>
            </a:r>
          </a:p>
          <a:p>
            <a:pPr algn="just"/>
            <a:r>
              <a:rPr lang="en-US" dirty="0"/>
              <a:t>The values for p, d, and q were identified using the ACF and PACF plots:  </a:t>
            </a:r>
          </a:p>
          <a:p>
            <a:pPr algn="just"/>
            <a:r>
              <a:rPr lang="en-US" dirty="0"/>
              <a:t>-&gt;  p = 1</a:t>
            </a:r>
          </a:p>
          <a:p>
            <a:pPr algn="just"/>
            <a:r>
              <a:rPr lang="en-US" dirty="0"/>
              <a:t>-&gt; d = 0 </a:t>
            </a:r>
          </a:p>
          <a:p>
            <a:pPr algn="just"/>
            <a:r>
              <a:rPr lang="en-US" dirty="0"/>
              <a:t>-&gt; q = 1</a:t>
            </a:r>
          </a:p>
          <a:p>
            <a:pPr algn="just"/>
            <a:endParaRPr lang="en-IN" sz="1800" dirty="0">
              <a:solidFill>
                <a:schemeClr val="bg2">
                  <a:lumMod val="20000"/>
                  <a:lumOff val="80000"/>
                </a:schemeClr>
              </a:solidFill>
            </a:endParaRPr>
          </a:p>
        </p:txBody>
      </p:sp>
    </p:spTree>
    <p:extLst>
      <p:ext uri="{BB962C8B-B14F-4D97-AF65-F5344CB8AC3E}">
        <p14:creationId xmlns:p14="http://schemas.microsoft.com/office/powerpoint/2010/main" val="57241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D9CCC0-EB45-6283-1501-9FC70C78538C}"/>
              </a:ext>
            </a:extLst>
          </p:cNvPr>
          <p:cNvSpPr>
            <a:spLocks noGrp="1"/>
          </p:cNvSpPr>
          <p:nvPr>
            <p:ph type="body" idx="1"/>
          </p:nvPr>
        </p:nvSpPr>
        <p:spPr>
          <a:xfrm>
            <a:off x="1001702" y="335587"/>
            <a:ext cx="4876344" cy="544884"/>
          </a:xfrm>
        </p:spPr>
        <p:txBody>
          <a:bodyPr/>
          <a:lstStyle/>
          <a:p>
            <a:r>
              <a:rPr lang="en-US" dirty="0"/>
              <a:t>AR Model</a:t>
            </a:r>
          </a:p>
        </p:txBody>
      </p:sp>
      <p:sp>
        <p:nvSpPr>
          <p:cNvPr id="4" name="Content Placeholder 3">
            <a:extLst>
              <a:ext uri="{FF2B5EF4-FFF2-40B4-BE49-F238E27FC236}">
                <a16:creationId xmlns:a16="http://schemas.microsoft.com/office/drawing/2014/main" id="{CC264115-3CE3-2E78-0F0B-C8688CF395BA}"/>
              </a:ext>
            </a:extLst>
          </p:cNvPr>
          <p:cNvSpPr>
            <a:spLocks noGrp="1"/>
          </p:cNvSpPr>
          <p:nvPr>
            <p:ph sz="half" idx="2"/>
          </p:nvPr>
        </p:nvSpPr>
        <p:spPr>
          <a:xfrm>
            <a:off x="1005872" y="1036948"/>
            <a:ext cx="4876344" cy="5213023"/>
          </a:xfrm>
        </p:spPr>
        <p:txBody>
          <a:bodyPr/>
          <a:lstStyle/>
          <a:p>
            <a:pPr marL="36900" indent="0">
              <a:buNone/>
            </a:pPr>
            <a:endParaRPr lang="en-US" dirty="0"/>
          </a:p>
        </p:txBody>
      </p:sp>
      <p:sp>
        <p:nvSpPr>
          <p:cNvPr id="5" name="Text Placeholder 4">
            <a:extLst>
              <a:ext uri="{FF2B5EF4-FFF2-40B4-BE49-F238E27FC236}">
                <a16:creationId xmlns:a16="http://schemas.microsoft.com/office/drawing/2014/main" id="{0FA68372-555F-B77E-6C8A-920AB410FD70}"/>
              </a:ext>
            </a:extLst>
          </p:cNvPr>
          <p:cNvSpPr>
            <a:spLocks noGrp="1"/>
          </p:cNvSpPr>
          <p:nvPr>
            <p:ph type="body" sz="quarter" idx="3"/>
          </p:nvPr>
        </p:nvSpPr>
        <p:spPr>
          <a:xfrm>
            <a:off x="6224811" y="335587"/>
            <a:ext cx="4895330" cy="544883"/>
          </a:xfrm>
        </p:spPr>
        <p:txBody>
          <a:bodyPr/>
          <a:lstStyle/>
          <a:p>
            <a:r>
              <a:rPr lang="en-US" dirty="0"/>
              <a:t>MA Model</a:t>
            </a:r>
          </a:p>
        </p:txBody>
      </p:sp>
      <p:sp>
        <p:nvSpPr>
          <p:cNvPr id="6" name="Content Placeholder 5">
            <a:extLst>
              <a:ext uri="{FF2B5EF4-FFF2-40B4-BE49-F238E27FC236}">
                <a16:creationId xmlns:a16="http://schemas.microsoft.com/office/drawing/2014/main" id="{EDE8B83A-CD78-BABF-AC93-0B841DF1D584}"/>
              </a:ext>
            </a:extLst>
          </p:cNvPr>
          <p:cNvSpPr>
            <a:spLocks noGrp="1"/>
          </p:cNvSpPr>
          <p:nvPr>
            <p:ph sz="quarter" idx="4"/>
          </p:nvPr>
        </p:nvSpPr>
        <p:spPr>
          <a:xfrm>
            <a:off x="6294967" y="1036948"/>
            <a:ext cx="4895330" cy="5213023"/>
          </a:xfrm>
        </p:spPr>
        <p:txBody>
          <a:bodyPr/>
          <a:lstStyle/>
          <a:p>
            <a:endParaRPr lang="en-US" dirty="0"/>
          </a:p>
        </p:txBody>
      </p:sp>
      <p:pic>
        <p:nvPicPr>
          <p:cNvPr id="11266" name="Picture 2">
            <a:extLst>
              <a:ext uri="{FF2B5EF4-FFF2-40B4-BE49-F238E27FC236}">
                <a16:creationId xmlns:a16="http://schemas.microsoft.com/office/drawing/2014/main" id="{21C2C843-364D-5102-F6DF-E31291EC5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705" y="1039796"/>
            <a:ext cx="4869593" cy="307029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2238C69A-A7AE-B26E-7F0F-8AAF29215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786" y="1036949"/>
            <a:ext cx="4874778" cy="30731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3F8AED0-1A53-9D61-6164-58C303AED230}"/>
              </a:ext>
            </a:extLst>
          </p:cNvPr>
          <p:cNvSpPr txBox="1"/>
          <p:nvPr/>
        </p:nvSpPr>
        <p:spPr>
          <a:xfrm>
            <a:off x="1102936" y="4194926"/>
            <a:ext cx="1838227" cy="954107"/>
          </a:xfrm>
          <a:prstGeom prst="rect">
            <a:avLst/>
          </a:prstGeom>
          <a:noFill/>
        </p:spPr>
        <p:txBody>
          <a:bodyPr wrap="square" rtlCol="0">
            <a:spAutoFit/>
          </a:bodyPr>
          <a:lstStyle/>
          <a:p>
            <a:r>
              <a:rPr lang="en-US" sz="1400" b="1" dirty="0"/>
              <a:t>Test Data:                            </a:t>
            </a:r>
            <a:endParaRPr lang="en-US" sz="1400" dirty="0"/>
          </a:p>
          <a:p>
            <a:pPr>
              <a:buFont typeface="Arial" panose="020B0604020202020204" pitchFamily="34" charset="0"/>
              <a:buChar char="•"/>
            </a:pPr>
            <a:r>
              <a:rPr lang="en-US" sz="1400" dirty="0"/>
              <a:t>RMSE: 4.79</a:t>
            </a:r>
          </a:p>
          <a:p>
            <a:pPr>
              <a:buFont typeface="Arial" panose="020B0604020202020204" pitchFamily="34" charset="0"/>
              <a:buChar char="•"/>
            </a:pPr>
            <a:r>
              <a:rPr lang="en-US" sz="1400" dirty="0"/>
              <a:t>MAE: 3.93</a:t>
            </a:r>
          </a:p>
          <a:p>
            <a:pPr>
              <a:buFont typeface="Arial" panose="020B0604020202020204" pitchFamily="34" charset="0"/>
              <a:buChar char="•"/>
            </a:pPr>
            <a:r>
              <a:rPr lang="en-US" sz="1400" dirty="0"/>
              <a:t>MAPE: 33.37%</a:t>
            </a:r>
          </a:p>
        </p:txBody>
      </p:sp>
      <p:sp>
        <p:nvSpPr>
          <p:cNvPr id="7" name="TextBox 6">
            <a:extLst>
              <a:ext uri="{FF2B5EF4-FFF2-40B4-BE49-F238E27FC236}">
                <a16:creationId xmlns:a16="http://schemas.microsoft.com/office/drawing/2014/main" id="{8DC15C13-B3B1-3184-3E6F-30D494BF7573}"/>
              </a:ext>
            </a:extLst>
          </p:cNvPr>
          <p:cNvSpPr txBox="1"/>
          <p:nvPr/>
        </p:nvSpPr>
        <p:spPr>
          <a:xfrm>
            <a:off x="6275543" y="5145502"/>
            <a:ext cx="4779278" cy="1169551"/>
          </a:xfrm>
          <a:prstGeom prst="rect">
            <a:avLst/>
          </a:prstGeom>
          <a:noFill/>
        </p:spPr>
        <p:txBody>
          <a:bodyPr wrap="square" rtlCol="0">
            <a:spAutoFit/>
          </a:bodyPr>
          <a:lstStyle/>
          <a:p>
            <a:pPr algn="just"/>
            <a:r>
              <a:rPr lang="en-US" sz="1400" dirty="0"/>
              <a:t>The MA model exhibits larger errors on the validation set compared to the test set (higher RMSE and MAE for validation), but has a higher relative error on the test data (higher MAPE), indicating potential issues with model consistency or overfitting.</a:t>
            </a:r>
          </a:p>
        </p:txBody>
      </p:sp>
      <p:sp>
        <p:nvSpPr>
          <p:cNvPr id="8" name="TextBox 7">
            <a:extLst>
              <a:ext uri="{FF2B5EF4-FFF2-40B4-BE49-F238E27FC236}">
                <a16:creationId xmlns:a16="http://schemas.microsoft.com/office/drawing/2014/main" id="{13DBC18D-FBBE-CEC5-8EE3-2626DA46B786}"/>
              </a:ext>
            </a:extLst>
          </p:cNvPr>
          <p:cNvSpPr txBox="1"/>
          <p:nvPr/>
        </p:nvSpPr>
        <p:spPr>
          <a:xfrm>
            <a:off x="3175492" y="4194926"/>
            <a:ext cx="2405176" cy="954107"/>
          </a:xfrm>
          <a:prstGeom prst="rect">
            <a:avLst/>
          </a:prstGeom>
          <a:noFill/>
        </p:spPr>
        <p:txBody>
          <a:bodyPr wrap="square" rtlCol="0">
            <a:spAutoFit/>
          </a:bodyPr>
          <a:lstStyle/>
          <a:p>
            <a:r>
              <a:rPr lang="en-US" sz="1400" b="1" dirty="0"/>
              <a:t>Validation Data:</a:t>
            </a:r>
            <a:endParaRPr lang="en-US" sz="1400" dirty="0"/>
          </a:p>
          <a:p>
            <a:pPr>
              <a:buFont typeface="Arial" panose="020B0604020202020204" pitchFamily="34" charset="0"/>
              <a:buChar char="•"/>
            </a:pPr>
            <a:r>
              <a:rPr lang="en-US" sz="1400" dirty="0"/>
              <a:t>RMSE: 5.95</a:t>
            </a:r>
          </a:p>
          <a:p>
            <a:pPr>
              <a:buFont typeface="Arial" panose="020B0604020202020204" pitchFamily="34" charset="0"/>
              <a:buChar char="•"/>
            </a:pPr>
            <a:r>
              <a:rPr lang="en-US" sz="1400" dirty="0"/>
              <a:t>MAE: 4.78</a:t>
            </a:r>
          </a:p>
          <a:p>
            <a:pPr>
              <a:buFont typeface="Arial" panose="020B0604020202020204" pitchFamily="34" charset="0"/>
              <a:buChar char="•"/>
            </a:pPr>
            <a:r>
              <a:rPr lang="en-US" sz="1400" dirty="0"/>
              <a:t>MAPE: 29.26%</a:t>
            </a:r>
          </a:p>
        </p:txBody>
      </p:sp>
      <p:sp>
        <p:nvSpPr>
          <p:cNvPr id="9" name="TextBox 8">
            <a:extLst>
              <a:ext uri="{FF2B5EF4-FFF2-40B4-BE49-F238E27FC236}">
                <a16:creationId xmlns:a16="http://schemas.microsoft.com/office/drawing/2014/main" id="{B6E9E471-995E-ADCD-0A1D-EADF8CE8778E}"/>
              </a:ext>
            </a:extLst>
          </p:cNvPr>
          <p:cNvSpPr txBox="1"/>
          <p:nvPr/>
        </p:nvSpPr>
        <p:spPr>
          <a:xfrm>
            <a:off x="1102936" y="5145503"/>
            <a:ext cx="4775110" cy="1169551"/>
          </a:xfrm>
          <a:prstGeom prst="rect">
            <a:avLst/>
          </a:prstGeom>
          <a:noFill/>
        </p:spPr>
        <p:txBody>
          <a:bodyPr wrap="square" rtlCol="0">
            <a:spAutoFit/>
          </a:bodyPr>
          <a:lstStyle/>
          <a:p>
            <a:r>
              <a:rPr lang="en-US" sz="1400" dirty="0"/>
              <a:t>The model's errors are larger for the validation set compared to the test set, as indicated by higher RMSE and MAE values for validation, while the relative error (MAPE) is higher for the test data, suggesting potential issues with model consistency or overfitting.</a:t>
            </a:r>
          </a:p>
        </p:txBody>
      </p:sp>
      <p:sp>
        <p:nvSpPr>
          <p:cNvPr id="12" name="TextBox 11">
            <a:extLst>
              <a:ext uri="{FF2B5EF4-FFF2-40B4-BE49-F238E27FC236}">
                <a16:creationId xmlns:a16="http://schemas.microsoft.com/office/drawing/2014/main" id="{15063B81-4ED1-D6CC-BE50-E91ABA536CB5}"/>
              </a:ext>
            </a:extLst>
          </p:cNvPr>
          <p:cNvSpPr txBox="1"/>
          <p:nvPr/>
        </p:nvSpPr>
        <p:spPr>
          <a:xfrm>
            <a:off x="6309786" y="4191396"/>
            <a:ext cx="1838227" cy="954107"/>
          </a:xfrm>
          <a:prstGeom prst="rect">
            <a:avLst/>
          </a:prstGeom>
          <a:noFill/>
        </p:spPr>
        <p:txBody>
          <a:bodyPr wrap="square" rtlCol="0">
            <a:spAutoFit/>
          </a:bodyPr>
          <a:lstStyle/>
          <a:p>
            <a:r>
              <a:rPr lang="en-US" sz="1400" b="1" dirty="0"/>
              <a:t>Test Data:</a:t>
            </a:r>
            <a:endParaRPr lang="en-US" sz="1400" dirty="0"/>
          </a:p>
          <a:p>
            <a:pPr>
              <a:buFont typeface="Arial" panose="020B0604020202020204" pitchFamily="34" charset="0"/>
              <a:buChar char="•"/>
            </a:pPr>
            <a:r>
              <a:rPr lang="en-US" sz="1400" dirty="0"/>
              <a:t>RMSE: 4.79</a:t>
            </a:r>
          </a:p>
          <a:p>
            <a:pPr>
              <a:buFont typeface="Arial" panose="020B0604020202020204" pitchFamily="34" charset="0"/>
              <a:buChar char="•"/>
            </a:pPr>
            <a:r>
              <a:rPr lang="en-US" sz="1400" dirty="0"/>
              <a:t>MAE: 3.94</a:t>
            </a:r>
          </a:p>
          <a:p>
            <a:pPr>
              <a:buFont typeface="Arial" panose="020B0604020202020204" pitchFamily="34" charset="0"/>
              <a:buChar char="•"/>
            </a:pPr>
            <a:r>
              <a:rPr lang="en-US" sz="1400" dirty="0"/>
              <a:t>MAPE: 33.39%</a:t>
            </a:r>
          </a:p>
        </p:txBody>
      </p:sp>
      <p:sp>
        <p:nvSpPr>
          <p:cNvPr id="13" name="TextBox 12">
            <a:extLst>
              <a:ext uri="{FF2B5EF4-FFF2-40B4-BE49-F238E27FC236}">
                <a16:creationId xmlns:a16="http://schemas.microsoft.com/office/drawing/2014/main" id="{14A9B899-977E-372E-BCFF-A0AFC6CED65F}"/>
              </a:ext>
            </a:extLst>
          </p:cNvPr>
          <p:cNvSpPr txBox="1"/>
          <p:nvPr/>
        </p:nvSpPr>
        <p:spPr>
          <a:xfrm>
            <a:off x="8162832" y="4191395"/>
            <a:ext cx="2405176" cy="954107"/>
          </a:xfrm>
          <a:prstGeom prst="rect">
            <a:avLst/>
          </a:prstGeom>
          <a:noFill/>
        </p:spPr>
        <p:txBody>
          <a:bodyPr wrap="square" rtlCol="0">
            <a:spAutoFit/>
          </a:bodyPr>
          <a:lstStyle/>
          <a:p>
            <a:r>
              <a:rPr lang="en-US" sz="1400" b="1" dirty="0"/>
              <a:t>Validation Data:</a:t>
            </a:r>
            <a:endParaRPr lang="en-US" sz="1400" dirty="0"/>
          </a:p>
          <a:p>
            <a:pPr>
              <a:buFont typeface="Arial" panose="020B0604020202020204" pitchFamily="34" charset="0"/>
              <a:buChar char="•"/>
            </a:pPr>
            <a:r>
              <a:rPr lang="en-US" sz="1400" dirty="0"/>
              <a:t>RMSE: 5.95</a:t>
            </a:r>
          </a:p>
          <a:p>
            <a:pPr>
              <a:buFont typeface="Arial" panose="020B0604020202020204" pitchFamily="34" charset="0"/>
              <a:buChar char="•"/>
            </a:pPr>
            <a:r>
              <a:rPr lang="en-US" sz="1400" dirty="0"/>
              <a:t>MAE: 4.79</a:t>
            </a:r>
          </a:p>
          <a:p>
            <a:pPr>
              <a:buFont typeface="Arial" panose="020B0604020202020204" pitchFamily="34" charset="0"/>
              <a:buChar char="•"/>
            </a:pPr>
            <a:r>
              <a:rPr lang="en-US" sz="1400" dirty="0"/>
              <a:t>MAPE: 29.30%</a:t>
            </a:r>
          </a:p>
        </p:txBody>
      </p:sp>
    </p:spTree>
    <p:extLst>
      <p:ext uri="{BB962C8B-B14F-4D97-AF65-F5344CB8AC3E}">
        <p14:creationId xmlns:p14="http://schemas.microsoft.com/office/powerpoint/2010/main" val="2135931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D9CCC0-EB45-6283-1501-9FC70C78538C}"/>
              </a:ext>
            </a:extLst>
          </p:cNvPr>
          <p:cNvSpPr>
            <a:spLocks noGrp="1"/>
          </p:cNvSpPr>
          <p:nvPr>
            <p:ph type="body" idx="1"/>
          </p:nvPr>
        </p:nvSpPr>
        <p:spPr>
          <a:xfrm>
            <a:off x="1001702" y="335587"/>
            <a:ext cx="4876344" cy="544884"/>
          </a:xfrm>
        </p:spPr>
        <p:txBody>
          <a:bodyPr/>
          <a:lstStyle/>
          <a:p>
            <a:r>
              <a:rPr lang="en-US" dirty="0"/>
              <a:t>ARIMA Model</a:t>
            </a:r>
          </a:p>
        </p:txBody>
      </p:sp>
      <p:sp>
        <p:nvSpPr>
          <p:cNvPr id="4" name="Content Placeholder 3">
            <a:extLst>
              <a:ext uri="{FF2B5EF4-FFF2-40B4-BE49-F238E27FC236}">
                <a16:creationId xmlns:a16="http://schemas.microsoft.com/office/drawing/2014/main" id="{CC264115-3CE3-2E78-0F0B-C8688CF395BA}"/>
              </a:ext>
            </a:extLst>
          </p:cNvPr>
          <p:cNvSpPr>
            <a:spLocks noGrp="1"/>
          </p:cNvSpPr>
          <p:nvPr>
            <p:ph sz="half" idx="2"/>
          </p:nvPr>
        </p:nvSpPr>
        <p:spPr>
          <a:xfrm>
            <a:off x="1005872" y="1036948"/>
            <a:ext cx="4876344" cy="5213023"/>
          </a:xfrm>
        </p:spPr>
        <p:txBody>
          <a:bodyPr/>
          <a:lstStyle/>
          <a:p>
            <a:pPr marL="36900" indent="0">
              <a:buNone/>
            </a:pPr>
            <a:endParaRPr lang="en-US" dirty="0"/>
          </a:p>
        </p:txBody>
      </p:sp>
      <p:sp>
        <p:nvSpPr>
          <p:cNvPr id="5" name="Text Placeholder 4">
            <a:extLst>
              <a:ext uri="{FF2B5EF4-FFF2-40B4-BE49-F238E27FC236}">
                <a16:creationId xmlns:a16="http://schemas.microsoft.com/office/drawing/2014/main" id="{0FA68372-555F-B77E-6C8A-920AB410FD70}"/>
              </a:ext>
            </a:extLst>
          </p:cNvPr>
          <p:cNvSpPr>
            <a:spLocks noGrp="1"/>
          </p:cNvSpPr>
          <p:nvPr>
            <p:ph type="body" sz="quarter" idx="3"/>
          </p:nvPr>
        </p:nvSpPr>
        <p:spPr>
          <a:xfrm>
            <a:off x="6224811" y="335587"/>
            <a:ext cx="4895330" cy="544883"/>
          </a:xfrm>
        </p:spPr>
        <p:txBody>
          <a:bodyPr/>
          <a:lstStyle/>
          <a:p>
            <a:r>
              <a:rPr lang="en-US" dirty="0"/>
              <a:t>Multivariant Linear Regression</a:t>
            </a:r>
          </a:p>
        </p:txBody>
      </p:sp>
      <p:sp>
        <p:nvSpPr>
          <p:cNvPr id="6" name="Content Placeholder 5">
            <a:extLst>
              <a:ext uri="{FF2B5EF4-FFF2-40B4-BE49-F238E27FC236}">
                <a16:creationId xmlns:a16="http://schemas.microsoft.com/office/drawing/2014/main" id="{EDE8B83A-CD78-BABF-AC93-0B841DF1D584}"/>
              </a:ext>
            </a:extLst>
          </p:cNvPr>
          <p:cNvSpPr>
            <a:spLocks noGrp="1"/>
          </p:cNvSpPr>
          <p:nvPr>
            <p:ph sz="quarter" idx="4"/>
          </p:nvPr>
        </p:nvSpPr>
        <p:spPr>
          <a:xfrm>
            <a:off x="6294967" y="1036948"/>
            <a:ext cx="4895330" cy="5213023"/>
          </a:xfrm>
        </p:spPr>
        <p:txBody>
          <a:bodyPr/>
          <a:lstStyle/>
          <a:p>
            <a:endParaRPr lang="en-US" dirty="0"/>
          </a:p>
        </p:txBody>
      </p:sp>
      <p:pic>
        <p:nvPicPr>
          <p:cNvPr id="15362" name="Picture 2">
            <a:extLst>
              <a:ext uri="{FF2B5EF4-FFF2-40B4-BE49-F238E27FC236}">
                <a16:creationId xmlns:a16="http://schemas.microsoft.com/office/drawing/2014/main" id="{651EE2AF-2CCB-160B-F6A3-888DB3C4E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702" y="1039797"/>
            <a:ext cx="4886758" cy="307029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E45C9907-D06D-91DE-3917-23C2B0F92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1211" y="1036948"/>
            <a:ext cx="4895330" cy="30731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B8EAF82-345F-1188-8AE3-486381985123}"/>
              </a:ext>
            </a:extLst>
          </p:cNvPr>
          <p:cNvSpPr txBox="1"/>
          <p:nvPr/>
        </p:nvSpPr>
        <p:spPr>
          <a:xfrm>
            <a:off x="1074656" y="4194926"/>
            <a:ext cx="1904214" cy="954107"/>
          </a:xfrm>
          <a:prstGeom prst="rect">
            <a:avLst/>
          </a:prstGeom>
          <a:noFill/>
        </p:spPr>
        <p:txBody>
          <a:bodyPr wrap="square" rtlCol="0">
            <a:spAutoFit/>
          </a:bodyPr>
          <a:lstStyle/>
          <a:p>
            <a:r>
              <a:rPr lang="en-US" sz="1400" b="1" dirty="0"/>
              <a:t>Test Data:</a:t>
            </a:r>
            <a:endParaRPr lang="en-US" sz="1400" dirty="0"/>
          </a:p>
          <a:p>
            <a:pPr>
              <a:buFont typeface="Arial" panose="020B0604020202020204" pitchFamily="34" charset="0"/>
              <a:buChar char="•"/>
            </a:pPr>
            <a:r>
              <a:rPr lang="en-US" sz="1400" dirty="0"/>
              <a:t>RMSE: 4.81</a:t>
            </a:r>
          </a:p>
          <a:p>
            <a:pPr>
              <a:buFont typeface="Arial" panose="020B0604020202020204" pitchFamily="34" charset="0"/>
              <a:buChar char="•"/>
            </a:pPr>
            <a:r>
              <a:rPr lang="en-US" sz="1400" dirty="0"/>
              <a:t>MAE: 3.93</a:t>
            </a:r>
          </a:p>
          <a:p>
            <a:pPr>
              <a:buFont typeface="Arial" panose="020B0604020202020204" pitchFamily="34" charset="0"/>
              <a:buChar char="•"/>
            </a:pPr>
            <a:r>
              <a:rPr lang="en-US" sz="1400" dirty="0"/>
              <a:t>MAPE: 33.44%</a:t>
            </a:r>
          </a:p>
        </p:txBody>
      </p:sp>
      <p:sp>
        <p:nvSpPr>
          <p:cNvPr id="9" name="TextBox 8">
            <a:extLst>
              <a:ext uri="{FF2B5EF4-FFF2-40B4-BE49-F238E27FC236}">
                <a16:creationId xmlns:a16="http://schemas.microsoft.com/office/drawing/2014/main" id="{B4B2150C-52EE-AF27-2C26-FC4953D48CD8}"/>
              </a:ext>
            </a:extLst>
          </p:cNvPr>
          <p:cNvSpPr txBox="1"/>
          <p:nvPr/>
        </p:nvSpPr>
        <p:spPr>
          <a:xfrm rot="10800000" flipH="1" flipV="1">
            <a:off x="6301211" y="4196494"/>
            <a:ext cx="1631205" cy="954107"/>
          </a:xfrm>
          <a:prstGeom prst="rect">
            <a:avLst/>
          </a:prstGeom>
          <a:noFill/>
        </p:spPr>
        <p:txBody>
          <a:bodyPr wrap="square" rtlCol="0">
            <a:spAutoFit/>
          </a:bodyPr>
          <a:lstStyle/>
          <a:p>
            <a:r>
              <a:rPr lang="en-US" sz="1400" b="1" dirty="0"/>
              <a:t>Test Data:</a:t>
            </a:r>
            <a:endParaRPr lang="en-US" sz="1400" dirty="0"/>
          </a:p>
          <a:p>
            <a:pPr>
              <a:buFont typeface="Arial" panose="020B0604020202020204" pitchFamily="34" charset="0"/>
              <a:buChar char="•"/>
            </a:pPr>
            <a:r>
              <a:rPr lang="en-US" sz="1400" dirty="0"/>
              <a:t>RMSE: 6.31</a:t>
            </a:r>
          </a:p>
          <a:p>
            <a:pPr>
              <a:buFont typeface="Arial" panose="020B0604020202020204" pitchFamily="34" charset="0"/>
              <a:buChar char="•"/>
            </a:pPr>
            <a:r>
              <a:rPr lang="en-US" sz="1400" dirty="0"/>
              <a:t>MAE: 5.48</a:t>
            </a:r>
          </a:p>
          <a:p>
            <a:pPr>
              <a:buFont typeface="Arial" panose="020B0604020202020204" pitchFamily="34" charset="0"/>
              <a:buChar char="•"/>
            </a:pPr>
            <a:r>
              <a:rPr lang="en-US" sz="1400" dirty="0"/>
              <a:t>MAPE: 33.60%</a:t>
            </a:r>
          </a:p>
        </p:txBody>
      </p:sp>
      <p:sp>
        <p:nvSpPr>
          <p:cNvPr id="14" name="TextBox 13">
            <a:extLst>
              <a:ext uri="{FF2B5EF4-FFF2-40B4-BE49-F238E27FC236}">
                <a16:creationId xmlns:a16="http://schemas.microsoft.com/office/drawing/2014/main" id="{F11CE2D7-C289-1928-FA39-F14DB4D96181}"/>
              </a:ext>
            </a:extLst>
          </p:cNvPr>
          <p:cNvSpPr txBox="1"/>
          <p:nvPr/>
        </p:nvSpPr>
        <p:spPr>
          <a:xfrm>
            <a:off x="3029017" y="4177642"/>
            <a:ext cx="1904214" cy="954107"/>
          </a:xfrm>
          <a:prstGeom prst="rect">
            <a:avLst/>
          </a:prstGeom>
          <a:noFill/>
        </p:spPr>
        <p:txBody>
          <a:bodyPr wrap="square" rtlCol="0">
            <a:spAutoFit/>
          </a:bodyPr>
          <a:lstStyle/>
          <a:p>
            <a:r>
              <a:rPr lang="en-US" sz="1400" b="1" dirty="0"/>
              <a:t>Validation Data:</a:t>
            </a:r>
            <a:endParaRPr lang="en-US" sz="1400" dirty="0"/>
          </a:p>
          <a:p>
            <a:pPr>
              <a:buFont typeface="Arial" panose="020B0604020202020204" pitchFamily="34" charset="0"/>
              <a:buChar char="•"/>
            </a:pPr>
            <a:r>
              <a:rPr lang="en-US" sz="1400" dirty="0"/>
              <a:t>RMSE: 5.92</a:t>
            </a:r>
          </a:p>
          <a:p>
            <a:pPr>
              <a:buFont typeface="Arial" panose="020B0604020202020204" pitchFamily="34" charset="0"/>
              <a:buChar char="•"/>
            </a:pPr>
            <a:r>
              <a:rPr lang="en-US" sz="1400" dirty="0"/>
              <a:t>MAE: 4.75</a:t>
            </a:r>
          </a:p>
          <a:p>
            <a:pPr>
              <a:buFont typeface="Arial" panose="020B0604020202020204" pitchFamily="34" charset="0"/>
              <a:buChar char="•"/>
            </a:pPr>
            <a:r>
              <a:rPr lang="en-US" sz="1400" dirty="0"/>
              <a:t>MAPE: 29.09%</a:t>
            </a:r>
          </a:p>
        </p:txBody>
      </p:sp>
      <p:sp>
        <p:nvSpPr>
          <p:cNvPr id="15" name="TextBox 14">
            <a:extLst>
              <a:ext uri="{FF2B5EF4-FFF2-40B4-BE49-F238E27FC236}">
                <a16:creationId xmlns:a16="http://schemas.microsoft.com/office/drawing/2014/main" id="{A966E1E8-047A-D9FC-F826-CC239D9053B7}"/>
              </a:ext>
            </a:extLst>
          </p:cNvPr>
          <p:cNvSpPr txBox="1"/>
          <p:nvPr/>
        </p:nvSpPr>
        <p:spPr>
          <a:xfrm rot="10800000" flipH="1" flipV="1">
            <a:off x="999628" y="5106085"/>
            <a:ext cx="4740959" cy="1169551"/>
          </a:xfrm>
          <a:prstGeom prst="rect">
            <a:avLst/>
          </a:prstGeom>
          <a:noFill/>
        </p:spPr>
        <p:txBody>
          <a:bodyPr wrap="square" rtlCol="0">
            <a:spAutoFit/>
          </a:bodyPr>
          <a:lstStyle/>
          <a:p>
            <a:pPr algn="just"/>
            <a:r>
              <a:rPr lang="en-US" sz="1400" dirty="0"/>
              <a:t>The ARIMA model shows larger errors on the validation set compared to the test set, with higher RMSE and MAE values for validation, but a higher relative error on the test data (higher MAPE), indicating potential issues with model consistency or overfitting.</a:t>
            </a:r>
          </a:p>
        </p:txBody>
      </p:sp>
      <p:sp>
        <p:nvSpPr>
          <p:cNvPr id="16" name="TextBox 15">
            <a:extLst>
              <a:ext uri="{FF2B5EF4-FFF2-40B4-BE49-F238E27FC236}">
                <a16:creationId xmlns:a16="http://schemas.microsoft.com/office/drawing/2014/main" id="{2B204026-CFD3-252D-C715-8A4F492BC022}"/>
              </a:ext>
            </a:extLst>
          </p:cNvPr>
          <p:cNvSpPr txBox="1"/>
          <p:nvPr/>
        </p:nvSpPr>
        <p:spPr>
          <a:xfrm rot="10800000" flipH="1" flipV="1">
            <a:off x="8235277" y="4194926"/>
            <a:ext cx="1631205" cy="954107"/>
          </a:xfrm>
          <a:prstGeom prst="rect">
            <a:avLst/>
          </a:prstGeom>
          <a:noFill/>
        </p:spPr>
        <p:txBody>
          <a:bodyPr wrap="square" rtlCol="0">
            <a:spAutoFit/>
          </a:bodyPr>
          <a:lstStyle/>
          <a:p>
            <a:r>
              <a:rPr lang="en-US" sz="1400" b="1" dirty="0"/>
              <a:t>Validation Data:</a:t>
            </a:r>
            <a:endParaRPr lang="en-US" sz="1400" dirty="0"/>
          </a:p>
          <a:p>
            <a:pPr>
              <a:buFont typeface="Arial" panose="020B0604020202020204" pitchFamily="34" charset="0"/>
              <a:buChar char="•"/>
            </a:pPr>
            <a:r>
              <a:rPr lang="en-US" sz="1400" dirty="0"/>
              <a:t>RMSE: 5.88</a:t>
            </a:r>
          </a:p>
          <a:p>
            <a:pPr>
              <a:buFont typeface="Arial" panose="020B0604020202020204" pitchFamily="34" charset="0"/>
              <a:buChar char="•"/>
            </a:pPr>
            <a:r>
              <a:rPr lang="en-US" sz="1400" dirty="0"/>
              <a:t>MAE: 4.36</a:t>
            </a:r>
          </a:p>
          <a:p>
            <a:pPr>
              <a:buFont typeface="Arial" panose="020B0604020202020204" pitchFamily="34" charset="0"/>
              <a:buChar char="•"/>
            </a:pPr>
            <a:r>
              <a:rPr lang="en-US" sz="1400" dirty="0"/>
              <a:t>MAPE: 23.08%</a:t>
            </a:r>
          </a:p>
        </p:txBody>
      </p:sp>
      <p:sp>
        <p:nvSpPr>
          <p:cNvPr id="17" name="TextBox 16">
            <a:extLst>
              <a:ext uri="{FF2B5EF4-FFF2-40B4-BE49-F238E27FC236}">
                <a16:creationId xmlns:a16="http://schemas.microsoft.com/office/drawing/2014/main" id="{A3701041-CB77-5B24-B5A7-73B9E1B3CA89}"/>
              </a:ext>
            </a:extLst>
          </p:cNvPr>
          <p:cNvSpPr txBox="1"/>
          <p:nvPr/>
        </p:nvSpPr>
        <p:spPr>
          <a:xfrm rot="10800000" flipH="1" flipV="1">
            <a:off x="6288723" y="5067620"/>
            <a:ext cx="4740959" cy="1292662"/>
          </a:xfrm>
          <a:prstGeom prst="rect">
            <a:avLst/>
          </a:prstGeom>
          <a:noFill/>
        </p:spPr>
        <p:txBody>
          <a:bodyPr wrap="square" rtlCol="0">
            <a:spAutoFit/>
          </a:bodyPr>
          <a:lstStyle/>
          <a:p>
            <a:pPr algn="just"/>
            <a:r>
              <a:rPr lang="en-US" sz="1300" dirty="0"/>
              <a:t>The Linear Regression model performs better on the validation data compared to the test data, as evidenced by lower RMSE, MAE, and MAPE values for validation. This indicates that the model's predictions are more accurate on the validation set but shows higher errors on the test data, suggesting potential issues with generalization or overfitting.</a:t>
            </a:r>
          </a:p>
        </p:txBody>
      </p:sp>
    </p:spTree>
    <p:extLst>
      <p:ext uri="{BB962C8B-B14F-4D97-AF65-F5344CB8AC3E}">
        <p14:creationId xmlns:p14="http://schemas.microsoft.com/office/powerpoint/2010/main" val="2348912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D9CCC0-EB45-6283-1501-9FC70C78538C}"/>
              </a:ext>
            </a:extLst>
          </p:cNvPr>
          <p:cNvSpPr>
            <a:spLocks noGrp="1"/>
          </p:cNvSpPr>
          <p:nvPr>
            <p:ph type="body" idx="1"/>
          </p:nvPr>
        </p:nvSpPr>
        <p:spPr>
          <a:xfrm>
            <a:off x="1001702" y="335587"/>
            <a:ext cx="4876344" cy="544884"/>
          </a:xfrm>
        </p:spPr>
        <p:txBody>
          <a:bodyPr/>
          <a:lstStyle/>
          <a:p>
            <a:r>
              <a:rPr lang="en-US" dirty="0"/>
              <a:t>ARIMAX Model</a:t>
            </a:r>
          </a:p>
        </p:txBody>
      </p:sp>
      <p:sp>
        <p:nvSpPr>
          <p:cNvPr id="4" name="Content Placeholder 3">
            <a:extLst>
              <a:ext uri="{FF2B5EF4-FFF2-40B4-BE49-F238E27FC236}">
                <a16:creationId xmlns:a16="http://schemas.microsoft.com/office/drawing/2014/main" id="{CC264115-3CE3-2E78-0F0B-C8688CF395BA}"/>
              </a:ext>
            </a:extLst>
          </p:cNvPr>
          <p:cNvSpPr>
            <a:spLocks noGrp="1"/>
          </p:cNvSpPr>
          <p:nvPr>
            <p:ph sz="half" idx="2"/>
          </p:nvPr>
        </p:nvSpPr>
        <p:spPr>
          <a:xfrm>
            <a:off x="1005872" y="1036948"/>
            <a:ext cx="4876344" cy="5213023"/>
          </a:xfrm>
        </p:spPr>
        <p:txBody>
          <a:bodyPr/>
          <a:lstStyle/>
          <a:p>
            <a:pPr marL="36900" indent="0">
              <a:buNone/>
            </a:pPr>
            <a:endParaRPr lang="en-US" dirty="0"/>
          </a:p>
        </p:txBody>
      </p:sp>
      <p:sp>
        <p:nvSpPr>
          <p:cNvPr id="5" name="Text Placeholder 4">
            <a:extLst>
              <a:ext uri="{FF2B5EF4-FFF2-40B4-BE49-F238E27FC236}">
                <a16:creationId xmlns:a16="http://schemas.microsoft.com/office/drawing/2014/main" id="{0FA68372-555F-B77E-6C8A-920AB410FD70}"/>
              </a:ext>
            </a:extLst>
          </p:cNvPr>
          <p:cNvSpPr>
            <a:spLocks noGrp="1"/>
          </p:cNvSpPr>
          <p:nvPr>
            <p:ph type="body" sz="quarter" idx="3"/>
          </p:nvPr>
        </p:nvSpPr>
        <p:spPr>
          <a:xfrm>
            <a:off x="6224811" y="335587"/>
            <a:ext cx="4895330" cy="544883"/>
          </a:xfrm>
        </p:spPr>
        <p:txBody>
          <a:bodyPr/>
          <a:lstStyle/>
          <a:p>
            <a:r>
              <a:rPr lang="en-US" dirty="0"/>
              <a:t>SARIMAX Model</a:t>
            </a:r>
          </a:p>
        </p:txBody>
      </p:sp>
      <p:sp>
        <p:nvSpPr>
          <p:cNvPr id="6" name="Content Placeholder 5">
            <a:extLst>
              <a:ext uri="{FF2B5EF4-FFF2-40B4-BE49-F238E27FC236}">
                <a16:creationId xmlns:a16="http://schemas.microsoft.com/office/drawing/2014/main" id="{EDE8B83A-CD78-BABF-AC93-0B841DF1D584}"/>
              </a:ext>
            </a:extLst>
          </p:cNvPr>
          <p:cNvSpPr>
            <a:spLocks noGrp="1"/>
          </p:cNvSpPr>
          <p:nvPr>
            <p:ph sz="quarter" idx="4"/>
          </p:nvPr>
        </p:nvSpPr>
        <p:spPr>
          <a:xfrm>
            <a:off x="6294967" y="1036948"/>
            <a:ext cx="4895330" cy="5213023"/>
          </a:xfrm>
        </p:spPr>
        <p:txBody>
          <a:bodyPr/>
          <a:lstStyle/>
          <a:p>
            <a:endParaRPr lang="en-US" dirty="0"/>
          </a:p>
        </p:txBody>
      </p:sp>
      <p:pic>
        <p:nvPicPr>
          <p:cNvPr id="14338" name="Picture 2">
            <a:extLst>
              <a:ext uri="{FF2B5EF4-FFF2-40B4-BE49-F238E27FC236}">
                <a16:creationId xmlns:a16="http://schemas.microsoft.com/office/drawing/2014/main" id="{10AC6D15-E2DB-0A3E-5347-0B1F17EF2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705" y="1036947"/>
            <a:ext cx="4874781" cy="307313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5BD96105-834C-C920-5687-D83EAB701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1697" y="1036946"/>
            <a:ext cx="4898600" cy="30731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16D1A93-CC31-8219-13AE-0989A14A5607}"/>
              </a:ext>
            </a:extLst>
          </p:cNvPr>
          <p:cNvSpPr txBox="1"/>
          <p:nvPr/>
        </p:nvSpPr>
        <p:spPr>
          <a:xfrm>
            <a:off x="1001702" y="4168002"/>
            <a:ext cx="2250969" cy="954107"/>
          </a:xfrm>
          <a:prstGeom prst="rect">
            <a:avLst/>
          </a:prstGeom>
          <a:noFill/>
        </p:spPr>
        <p:txBody>
          <a:bodyPr wrap="square" rtlCol="0">
            <a:spAutoFit/>
          </a:bodyPr>
          <a:lstStyle/>
          <a:p>
            <a:pPr>
              <a:buFont typeface="Arial" panose="020B0604020202020204" pitchFamily="34" charset="0"/>
              <a:buChar char="•"/>
            </a:pPr>
            <a:r>
              <a:rPr lang="en-US" sz="1400" b="1" dirty="0"/>
              <a:t>Test Data:</a:t>
            </a:r>
            <a:endParaRPr lang="en-US" sz="1400" dirty="0"/>
          </a:p>
          <a:p>
            <a:pPr>
              <a:buFont typeface="Arial" panose="020B0604020202020204" pitchFamily="34" charset="0"/>
              <a:buChar char="•"/>
            </a:pPr>
            <a:r>
              <a:rPr lang="en-US" sz="1400" b="1" dirty="0"/>
              <a:t>RMSE:</a:t>
            </a:r>
            <a:r>
              <a:rPr lang="en-US" sz="1400" dirty="0"/>
              <a:t> 4.18</a:t>
            </a:r>
          </a:p>
          <a:p>
            <a:pPr>
              <a:buFont typeface="Arial" panose="020B0604020202020204" pitchFamily="34" charset="0"/>
              <a:buChar char="•"/>
            </a:pPr>
            <a:r>
              <a:rPr lang="en-US" sz="1400" b="1" dirty="0"/>
              <a:t>MAE:</a:t>
            </a:r>
            <a:r>
              <a:rPr lang="en-US" sz="1400" dirty="0"/>
              <a:t> 3.42</a:t>
            </a:r>
          </a:p>
          <a:p>
            <a:pPr>
              <a:buFont typeface="Arial" panose="020B0604020202020204" pitchFamily="34" charset="0"/>
              <a:buChar char="•"/>
            </a:pPr>
            <a:r>
              <a:rPr lang="en-US" sz="1400" b="1" dirty="0"/>
              <a:t>MAPE:</a:t>
            </a:r>
            <a:r>
              <a:rPr lang="en-US" sz="1400" dirty="0"/>
              <a:t> 22.79%</a:t>
            </a:r>
          </a:p>
        </p:txBody>
      </p:sp>
      <p:sp>
        <p:nvSpPr>
          <p:cNvPr id="10" name="TextBox 9">
            <a:extLst>
              <a:ext uri="{FF2B5EF4-FFF2-40B4-BE49-F238E27FC236}">
                <a16:creationId xmlns:a16="http://schemas.microsoft.com/office/drawing/2014/main" id="{8BEC3B88-396B-D731-3DA9-9A38F2E8D1CE}"/>
              </a:ext>
            </a:extLst>
          </p:cNvPr>
          <p:cNvSpPr txBox="1"/>
          <p:nvPr/>
        </p:nvSpPr>
        <p:spPr>
          <a:xfrm>
            <a:off x="6363927" y="4179091"/>
            <a:ext cx="1600015" cy="954107"/>
          </a:xfrm>
          <a:prstGeom prst="rect">
            <a:avLst/>
          </a:prstGeom>
          <a:noFill/>
        </p:spPr>
        <p:txBody>
          <a:bodyPr wrap="square" rtlCol="0">
            <a:spAutoFit/>
          </a:bodyPr>
          <a:lstStyle/>
          <a:p>
            <a:r>
              <a:rPr lang="en-US" sz="1400" b="1" dirty="0"/>
              <a:t>Test Data:</a:t>
            </a:r>
            <a:endParaRPr lang="en-US" sz="1400" dirty="0"/>
          </a:p>
          <a:p>
            <a:pPr>
              <a:buFont typeface="Arial" panose="020B0604020202020204" pitchFamily="34" charset="0"/>
              <a:buChar char="•"/>
            </a:pPr>
            <a:r>
              <a:rPr lang="en-US" sz="1400" b="1" dirty="0"/>
              <a:t>RMSE:</a:t>
            </a:r>
            <a:r>
              <a:rPr lang="en-US" sz="1400" dirty="0"/>
              <a:t> 3.76</a:t>
            </a:r>
          </a:p>
          <a:p>
            <a:pPr>
              <a:buFont typeface="Arial" panose="020B0604020202020204" pitchFamily="34" charset="0"/>
              <a:buChar char="•"/>
            </a:pPr>
            <a:r>
              <a:rPr lang="en-US" sz="1400" b="1" dirty="0"/>
              <a:t>MAE:</a:t>
            </a:r>
            <a:r>
              <a:rPr lang="en-US" sz="1400" dirty="0"/>
              <a:t> 3.06</a:t>
            </a:r>
          </a:p>
          <a:p>
            <a:pPr>
              <a:buFont typeface="Arial" panose="020B0604020202020204" pitchFamily="34" charset="0"/>
              <a:buChar char="•"/>
            </a:pPr>
            <a:r>
              <a:rPr lang="en-US" sz="1400" b="1" dirty="0"/>
              <a:t>MAPE:</a:t>
            </a:r>
            <a:r>
              <a:rPr lang="en-US" sz="1400" dirty="0"/>
              <a:t> 24.94%</a:t>
            </a:r>
          </a:p>
        </p:txBody>
      </p:sp>
      <p:sp>
        <p:nvSpPr>
          <p:cNvPr id="7" name="TextBox 6">
            <a:extLst>
              <a:ext uri="{FF2B5EF4-FFF2-40B4-BE49-F238E27FC236}">
                <a16:creationId xmlns:a16="http://schemas.microsoft.com/office/drawing/2014/main" id="{881C148A-6A3F-6265-94FC-32C596813DBC}"/>
              </a:ext>
            </a:extLst>
          </p:cNvPr>
          <p:cNvSpPr txBox="1"/>
          <p:nvPr/>
        </p:nvSpPr>
        <p:spPr>
          <a:xfrm>
            <a:off x="3330633" y="4147681"/>
            <a:ext cx="2250969" cy="954107"/>
          </a:xfrm>
          <a:prstGeom prst="rect">
            <a:avLst/>
          </a:prstGeom>
          <a:noFill/>
        </p:spPr>
        <p:txBody>
          <a:bodyPr wrap="square" rtlCol="0">
            <a:spAutoFit/>
          </a:bodyPr>
          <a:lstStyle/>
          <a:p>
            <a:r>
              <a:rPr lang="en-US" sz="1400" b="1" dirty="0"/>
              <a:t>Validation Data:</a:t>
            </a:r>
            <a:endParaRPr lang="en-US" sz="1400" dirty="0"/>
          </a:p>
          <a:p>
            <a:pPr>
              <a:buFont typeface="Arial" panose="020B0604020202020204" pitchFamily="34" charset="0"/>
              <a:buChar char="•"/>
            </a:pPr>
            <a:r>
              <a:rPr lang="en-US" sz="1400" b="1" dirty="0"/>
              <a:t>RMSE:</a:t>
            </a:r>
            <a:r>
              <a:rPr lang="en-US" sz="1400" dirty="0"/>
              <a:t> 5.85</a:t>
            </a:r>
          </a:p>
          <a:p>
            <a:pPr>
              <a:buFont typeface="Arial" panose="020B0604020202020204" pitchFamily="34" charset="0"/>
              <a:buChar char="•"/>
            </a:pPr>
            <a:r>
              <a:rPr lang="en-US" sz="1400" b="1" dirty="0"/>
              <a:t>MAE:</a:t>
            </a:r>
            <a:r>
              <a:rPr lang="en-US" sz="1400" dirty="0"/>
              <a:t> 4.32</a:t>
            </a:r>
          </a:p>
          <a:p>
            <a:pPr>
              <a:buFont typeface="Arial" panose="020B0604020202020204" pitchFamily="34" charset="0"/>
              <a:buChar char="•"/>
            </a:pPr>
            <a:r>
              <a:rPr lang="en-US" sz="1400" b="1" dirty="0"/>
              <a:t>MAPE:</a:t>
            </a:r>
            <a:r>
              <a:rPr lang="en-US" sz="1400" dirty="0"/>
              <a:t> 22.74%</a:t>
            </a:r>
          </a:p>
        </p:txBody>
      </p:sp>
      <p:sp>
        <p:nvSpPr>
          <p:cNvPr id="8" name="TextBox 7">
            <a:extLst>
              <a:ext uri="{FF2B5EF4-FFF2-40B4-BE49-F238E27FC236}">
                <a16:creationId xmlns:a16="http://schemas.microsoft.com/office/drawing/2014/main" id="{FB5C783F-F5A9-6A2B-0D1A-6952B601E45F}"/>
              </a:ext>
            </a:extLst>
          </p:cNvPr>
          <p:cNvSpPr txBox="1"/>
          <p:nvPr/>
        </p:nvSpPr>
        <p:spPr>
          <a:xfrm>
            <a:off x="1022084" y="5085876"/>
            <a:ext cx="4617097" cy="1200329"/>
          </a:xfrm>
          <a:prstGeom prst="rect">
            <a:avLst/>
          </a:prstGeom>
          <a:noFill/>
        </p:spPr>
        <p:txBody>
          <a:bodyPr wrap="square" rtlCol="0">
            <a:spAutoFit/>
          </a:bodyPr>
          <a:lstStyle/>
          <a:p>
            <a:pPr algn="just"/>
            <a:r>
              <a:rPr lang="en-US" sz="1200" dirty="0"/>
              <a:t>The ARIMAX model performs better on the test data compared to the validation data, showing lower RMSE and MAE, indicating more accurate predictions. The MAPE is slightly higher on the test data, suggesting marginally higher relative error. Overall, the model is effective but exhibits minor variability in performance across different datasets.</a:t>
            </a:r>
          </a:p>
        </p:txBody>
      </p:sp>
      <p:sp>
        <p:nvSpPr>
          <p:cNvPr id="14" name="TextBox 13">
            <a:extLst>
              <a:ext uri="{FF2B5EF4-FFF2-40B4-BE49-F238E27FC236}">
                <a16:creationId xmlns:a16="http://schemas.microsoft.com/office/drawing/2014/main" id="{FA675C4A-E9C5-83C2-2995-7D4339B1336E}"/>
              </a:ext>
            </a:extLst>
          </p:cNvPr>
          <p:cNvSpPr txBox="1"/>
          <p:nvPr/>
        </p:nvSpPr>
        <p:spPr>
          <a:xfrm>
            <a:off x="8206977" y="4168002"/>
            <a:ext cx="2250969" cy="954107"/>
          </a:xfrm>
          <a:prstGeom prst="rect">
            <a:avLst/>
          </a:prstGeom>
          <a:noFill/>
        </p:spPr>
        <p:txBody>
          <a:bodyPr wrap="square" rtlCol="0">
            <a:spAutoFit/>
          </a:bodyPr>
          <a:lstStyle/>
          <a:p>
            <a:r>
              <a:rPr lang="en-US" sz="1400" b="1" dirty="0"/>
              <a:t>Validation Data:</a:t>
            </a:r>
            <a:endParaRPr lang="en-US" sz="1400" dirty="0"/>
          </a:p>
          <a:p>
            <a:pPr>
              <a:buFont typeface="Arial" panose="020B0604020202020204" pitchFamily="34" charset="0"/>
              <a:buChar char="•"/>
            </a:pPr>
            <a:r>
              <a:rPr lang="en-US" sz="1400" b="1" dirty="0"/>
              <a:t>RMSE:</a:t>
            </a:r>
            <a:r>
              <a:rPr lang="en-US" sz="1400" dirty="0"/>
              <a:t> 5.70</a:t>
            </a:r>
          </a:p>
          <a:p>
            <a:pPr>
              <a:buFont typeface="Arial" panose="020B0604020202020204" pitchFamily="34" charset="0"/>
              <a:buChar char="•"/>
            </a:pPr>
            <a:r>
              <a:rPr lang="en-US" sz="1400" b="1" dirty="0"/>
              <a:t>MAE:</a:t>
            </a:r>
            <a:r>
              <a:rPr lang="en-US" sz="1400" dirty="0"/>
              <a:t> 4.55</a:t>
            </a:r>
          </a:p>
          <a:p>
            <a:pPr>
              <a:buFont typeface="Arial" panose="020B0604020202020204" pitchFamily="34" charset="0"/>
              <a:buChar char="•"/>
            </a:pPr>
            <a:r>
              <a:rPr lang="en-US" sz="1400" b="1" dirty="0"/>
              <a:t>MAPE:</a:t>
            </a:r>
            <a:r>
              <a:rPr lang="en-US" sz="1400" dirty="0"/>
              <a:t> 27.70%</a:t>
            </a:r>
          </a:p>
        </p:txBody>
      </p:sp>
      <p:sp>
        <p:nvSpPr>
          <p:cNvPr id="15" name="TextBox 14">
            <a:extLst>
              <a:ext uri="{FF2B5EF4-FFF2-40B4-BE49-F238E27FC236}">
                <a16:creationId xmlns:a16="http://schemas.microsoft.com/office/drawing/2014/main" id="{4376D258-F703-4D2D-3F03-7CCB0F76DF6C}"/>
              </a:ext>
            </a:extLst>
          </p:cNvPr>
          <p:cNvSpPr txBox="1"/>
          <p:nvPr/>
        </p:nvSpPr>
        <p:spPr>
          <a:xfrm>
            <a:off x="6380026" y="5080331"/>
            <a:ext cx="4617097" cy="1169551"/>
          </a:xfrm>
          <a:prstGeom prst="rect">
            <a:avLst/>
          </a:prstGeom>
          <a:noFill/>
        </p:spPr>
        <p:txBody>
          <a:bodyPr wrap="square" rtlCol="0">
            <a:spAutoFit/>
          </a:bodyPr>
          <a:lstStyle/>
          <a:p>
            <a:pPr algn="just"/>
            <a:r>
              <a:rPr lang="en-US" sz="1400" dirty="0"/>
              <a:t>The SARIMAX model performs better on the test data than on the validation data, with lower RMSE, MAE, and MAPE values on the test data. This indicates more accurate predictions on the test set and suggests that the model generalizes well.</a:t>
            </a:r>
          </a:p>
        </p:txBody>
      </p:sp>
    </p:spTree>
    <p:extLst>
      <p:ext uri="{BB962C8B-B14F-4D97-AF65-F5344CB8AC3E}">
        <p14:creationId xmlns:p14="http://schemas.microsoft.com/office/powerpoint/2010/main" val="1717294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2E60-C09B-CB42-A6CE-DAC718EF186F}"/>
              </a:ext>
            </a:extLst>
          </p:cNvPr>
          <p:cNvSpPr>
            <a:spLocks noGrp="1"/>
          </p:cNvSpPr>
          <p:nvPr>
            <p:ph type="title"/>
          </p:nvPr>
        </p:nvSpPr>
        <p:spPr>
          <a:xfrm>
            <a:off x="1005872" y="331510"/>
            <a:ext cx="3632116" cy="513250"/>
          </a:xfrm>
        </p:spPr>
        <p:txBody>
          <a:bodyPr>
            <a:normAutofit fontScale="90000"/>
          </a:bodyPr>
          <a:lstStyle/>
          <a:p>
            <a:r>
              <a:rPr lang="en-US" sz="2800" b="1" u="sng" dirty="0" err="1"/>
              <a:t>Comparision</a:t>
            </a:r>
            <a:r>
              <a:rPr lang="en-US" sz="2800" b="1" u="sng" dirty="0"/>
              <a:t> Of Model:</a:t>
            </a:r>
          </a:p>
        </p:txBody>
      </p:sp>
      <p:sp>
        <p:nvSpPr>
          <p:cNvPr id="3" name="Text Placeholder 2">
            <a:extLst>
              <a:ext uri="{FF2B5EF4-FFF2-40B4-BE49-F238E27FC236}">
                <a16:creationId xmlns:a16="http://schemas.microsoft.com/office/drawing/2014/main" id="{0DD9CCC0-EB45-6283-1501-9FC70C78538C}"/>
              </a:ext>
            </a:extLst>
          </p:cNvPr>
          <p:cNvSpPr>
            <a:spLocks noGrp="1"/>
          </p:cNvSpPr>
          <p:nvPr>
            <p:ph type="body" idx="1"/>
          </p:nvPr>
        </p:nvSpPr>
        <p:spPr>
          <a:xfrm>
            <a:off x="1005872" y="848710"/>
            <a:ext cx="4876344" cy="544884"/>
          </a:xfrm>
        </p:spPr>
        <p:txBody>
          <a:bodyPr/>
          <a:lstStyle/>
          <a:p>
            <a:r>
              <a:rPr lang="en-US" dirty="0"/>
              <a:t>Test Data Metrics</a:t>
            </a:r>
          </a:p>
        </p:txBody>
      </p:sp>
      <p:sp>
        <p:nvSpPr>
          <p:cNvPr id="4" name="Content Placeholder 3">
            <a:extLst>
              <a:ext uri="{FF2B5EF4-FFF2-40B4-BE49-F238E27FC236}">
                <a16:creationId xmlns:a16="http://schemas.microsoft.com/office/drawing/2014/main" id="{CC264115-3CE3-2E78-0F0B-C8688CF395BA}"/>
              </a:ext>
            </a:extLst>
          </p:cNvPr>
          <p:cNvSpPr>
            <a:spLocks noGrp="1"/>
          </p:cNvSpPr>
          <p:nvPr>
            <p:ph sz="half" idx="2"/>
          </p:nvPr>
        </p:nvSpPr>
        <p:spPr>
          <a:xfrm>
            <a:off x="1005872" y="1480009"/>
            <a:ext cx="4876344" cy="4769962"/>
          </a:xfrm>
        </p:spPr>
        <p:txBody>
          <a:bodyPr/>
          <a:lstStyle/>
          <a:p>
            <a:pPr marL="36900" indent="0">
              <a:buNone/>
            </a:pPr>
            <a:endParaRPr lang="en-US" dirty="0"/>
          </a:p>
        </p:txBody>
      </p:sp>
      <p:sp>
        <p:nvSpPr>
          <p:cNvPr id="5" name="Text Placeholder 4">
            <a:extLst>
              <a:ext uri="{FF2B5EF4-FFF2-40B4-BE49-F238E27FC236}">
                <a16:creationId xmlns:a16="http://schemas.microsoft.com/office/drawing/2014/main" id="{0FA68372-555F-B77E-6C8A-920AB410FD70}"/>
              </a:ext>
            </a:extLst>
          </p:cNvPr>
          <p:cNvSpPr>
            <a:spLocks noGrp="1"/>
          </p:cNvSpPr>
          <p:nvPr>
            <p:ph type="body" sz="quarter" idx="3"/>
          </p:nvPr>
        </p:nvSpPr>
        <p:spPr>
          <a:xfrm>
            <a:off x="6290798" y="848711"/>
            <a:ext cx="4895330" cy="544883"/>
          </a:xfrm>
        </p:spPr>
        <p:txBody>
          <a:bodyPr/>
          <a:lstStyle/>
          <a:p>
            <a:r>
              <a:rPr lang="en-US" dirty="0"/>
              <a:t>Validation Data Metrics</a:t>
            </a:r>
          </a:p>
        </p:txBody>
      </p:sp>
      <p:sp>
        <p:nvSpPr>
          <p:cNvPr id="6" name="Content Placeholder 5">
            <a:extLst>
              <a:ext uri="{FF2B5EF4-FFF2-40B4-BE49-F238E27FC236}">
                <a16:creationId xmlns:a16="http://schemas.microsoft.com/office/drawing/2014/main" id="{EDE8B83A-CD78-BABF-AC93-0B841DF1D584}"/>
              </a:ext>
            </a:extLst>
          </p:cNvPr>
          <p:cNvSpPr>
            <a:spLocks noGrp="1"/>
          </p:cNvSpPr>
          <p:nvPr>
            <p:ph sz="quarter" idx="4"/>
          </p:nvPr>
        </p:nvSpPr>
        <p:spPr>
          <a:xfrm>
            <a:off x="6294967" y="1480009"/>
            <a:ext cx="4895330" cy="4769962"/>
          </a:xfrm>
        </p:spPr>
        <p:txBody>
          <a:bodyPr/>
          <a:lstStyle/>
          <a:p>
            <a:endParaRPr lang="en-US" dirty="0"/>
          </a:p>
        </p:txBody>
      </p:sp>
      <p:pic>
        <p:nvPicPr>
          <p:cNvPr id="10" name="Picture 9">
            <a:extLst>
              <a:ext uri="{FF2B5EF4-FFF2-40B4-BE49-F238E27FC236}">
                <a16:creationId xmlns:a16="http://schemas.microsoft.com/office/drawing/2014/main" id="{DBD092BE-439F-04B8-CD1D-56EAD6BEC1D2}"/>
              </a:ext>
            </a:extLst>
          </p:cNvPr>
          <p:cNvPicPr>
            <a:picLocks noChangeAspect="1"/>
          </p:cNvPicPr>
          <p:nvPr/>
        </p:nvPicPr>
        <p:blipFill>
          <a:blip r:embed="rId2"/>
          <a:stretch>
            <a:fillRect/>
          </a:stretch>
        </p:blipFill>
        <p:spPr>
          <a:xfrm>
            <a:off x="1001703" y="1480008"/>
            <a:ext cx="4898447" cy="2793209"/>
          </a:xfrm>
          <a:prstGeom prst="rect">
            <a:avLst/>
          </a:prstGeom>
        </p:spPr>
      </p:pic>
      <p:pic>
        <p:nvPicPr>
          <p:cNvPr id="12" name="Picture 11">
            <a:extLst>
              <a:ext uri="{FF2B5EF4-FFF2-40B4-BE49-F238E27FC236}">
                <a16:creationId xmlns:a16="http://schemas.microsoft.com/office/drawing/2014/main" id="{6D2D0DD6-4BCB-0A7F-5D87-4DB8B951EB27}"/>
              </a:ext>
            </a:extLst>
          </p:cNvPr>
          <p:cNvPicPr>
            <a:picLocks noChangeAspect="1"/>
          </p:cNvPicPr>
          <p:nvPr/>
        </p:nvPicPr>
        <p:blipFill>
          <a:blip r:embed="rId3"/>
          <a:stretch>
            <a:fillRect/>
          </a:stretch>
        </p:blipFill>
        <p:spPr>
          <a:xfrm>
            <a:off x="6292620" y="1496505"/>
            <a:ext cx="4893508" cy="2776712"/>
          </a:xfrm>
          <a:prstGeom prst="rect">
            <a:avLst/>
          </a:prstGeom>
        </p:spPr>
      </p:pic>
    </p:spTree>
    <p:extLst>
      <p:ext uri="{BB962C8B-B14F-4D97-AF65-F5344CB8AC3E}">
        <p14:creationId xmlns:p14="http://schemas.microsoft.com/office/powerpoint/2010/main" val="4234190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E7D83-ED66-1794-1178-5521FB4C17C7}"/>
              </a:ext>
            </a:extLst>
          </p:cNvPr>
          <p:cNvSpPr txBox="1"/>
          <p:nvPr/>
        </p:nvSpPr>
        <p:spPr>
          <a:xfrm>
            <a:off x="669302" y="114647"/>
            <a:ext cx="6094428" cy="523220"/>
          </a:xfrm>
          <a:prstGeom prst="rect">
            <a:avLst/>
          </a:prstGeom>
          <a:noFill/>
        </p:spPr>
        <p:txBody>
          <a:bodyPr wrap="square">
            <a:spAutoFit/>
          </a:bodyPr>
          <a:lstStyle/>
          <a:p>
            <a:r>
              <a:rPr lang="en-US" sz="2800" b="1" u="sng" dirty="0"/>
              <a:t>CONCLUSION:</a:t>
            </a:r>
            <a:endParaRPr lang="en-US" sz="2800" dirty="0"/>
          </a:p>
        </p:txBody>
      </p:sp>
      <p:pic>
        <p:nvPicPr>
          <p:cNvPr id="16386" name="Picture 2">
            <a:extLst>
              <a:ext uri="{FF2B5EF4-FFF2-40B4-BE49-F238E27FC236}">
                <a16:creationId xmlns:a16="http://schemas.microsoft.com/office/drawing/2014/main" id="{AE07EAD4-B168-99A5-4F44-C3531D5BF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8363" y="1526659"/>
            <a:ext cx="6927719" cy="38046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7658360-7B2E-4A70-DBE6-2510B1C4159C}"/>
              </a:ext>
            </a:extLst>
          </p:cNvPr>
          <p:cNvSpPr txBox="1"/>
          <p:nvPr/>
        </p:nvSpPr>
        <p:spPr>
          <a:xfrm>
            <a:off x="329938" y="1329179"/>
            <a:ext cx="4477732" cy="3693319"/>
          </a:xfrm>
          <a:prstGeom prst="rect">
            <a:avLst/>
          </a:prstGeom>
          <a:noFill/>
        </p:spPr>
        <p:txBody>
          <a:bodyPr wrap="square" rtlCol="0">
            <a:spAutoFit/>
          </a:bodyPr>
          <a:lstStyle/>
          <a:p>
            <a:pPr algn="just"/>
            <a:endParaRPr lang="en-US" dirty="0">
              <a:solidFill>
                <a:schemeClr val="bg2">
                  <a:lumMod val="20000"/>
                  <a:lumOff val="80000"/>
                </a:schemeClr>
              </a:solidFill>
            </a:endParaRPr>
          </a:p>
          <a:p>
            <a:pPr marL="285750" indent="-285750" algn="just">
              <a:buFont typeface="Arial" panose="020B0604020202020204" pitchFamily="34" charset="0"/>
              <a:buChar char="•"/>
            </a:pPr>
            <a:r>
              <a:rPr lang="en-US" dirty="0">
                <a:solidFill>
                  <a:schemeClr val="bg2">
                    <a:lumMod val="20000"/>
                    <a:lumOff val="80000"/>
                  </a:schemeClr>
                </a:solidFill>
              </a:rPr>
              <a:t>   The ARIMAX model is preferred for forecasting due to its lowest RMSE of 4.18023 and MAE of 3.42356, indicating superior accuracy.</a:t>
            </a:r>
          </a:p>
          <a:p>
            <a:pPr marL="285750" indent="-285750" algn="just">
              <a:buFont typeface="Arial" panose="020B0604020202020204" pitchFamily="34" charset="0"/>
              <a:buChar char="•"/>
            </a:pPr>
            <a:r>
              <a:rPr lang="en-US" dirty="0">
                <a:solidFill>
                  <a:schemeClr val="bg2">
                    <a:lumMod val="20000"/>
                    <a:lumOff val="80000"/>
                  </a:schemeClr>
                </a:solidFill>
              </a:rPr>
              <a:t>    In comparison, the SARIMA model shows a higher RMSE of 4.80871.</a:t>
            </a:r>
          </a:p>
          <a:p>
            <a:pPr marL="285750" indent="-285750" algn="just">
              <a:buFont typeface="Arial" panose="020B0604020202020204" pitchFamily="34" charset="0"/>
              <a:buChar char="•"/>
            </a:pPr>
            <a:r>
              <a:rPr lang="en-US" dirty="0">
                <a:solidFill>
                  <a:schemeClr val="bg2">
                    <a:lumMod val="20000"/>
                    <a:lumOff val="80000"/>
                  </a:schemeClr>
                </a:solidFill>
              </a:rPr>
              <a:t>    ARIMAX excels in capturing relationships with exogenous variables, making it the favored choice.</a:t>
            </a:r>
          </a:p>
          <a:p>
            <a:pPr marL="285750" indent="-285750" algn="just">
              <a:buFont typeface="Arial" panose="020B0604020202020204" pitchFamily="34" charset="0"/>
              <a:buChar char="•"/>
            </a:pPr>
            <a:r>
              <a:rPr lang="en-US" dirty="0">
                <a:solidFill>
                  <a:schemeClr val="bg2">
                    <a:lumMod val="20000"/>
                    <a:lumOff val="80000"/>
                  </a:schemeClr>
                </a:solidFill>
              </a:rPr>
              <a:t>    Overall, ARIMAX is selected for its accuracy and capability to incorporate additional predictors effectively.</a:t>
            </a:r>
            <a:endParaRPr lang="en-US" dirty="0"/>
          </a:p>
        </p:txBody>
      </p:sp>
    </p:spTree>
    <p:extLst>
      <p:ext uri="{BB962C8B-B14F-4D97-AF65-F5344CB8AC3E}">
        <p14:creationId xmlns:p14="http://schemas.microsoft.com/office/powerpoint/2010/main" val="164896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6B3C-3664-D32A-24CA-A08A669E7A7B}"/>
              </a:ext>
            </a:extLst>
          </p:cNvPr>
          <p:cNvSpPr>
            <a:spLocks noGrp="1"/>
          </p:cNvSpPr>
          <p:nvPr>
            <p:ph type="title"/>
          </p:nvPr>
        </p:nvSpPr>
        <p:spPr>
          <a:xfrm>
            <a:off x="751840" y="286868"/>
            <a:ext cx="3644065" cy="787788"/>
          </a:xfrm>
        </p:spPr>
        <p:txBody>
          <a:bodyPr>
            <a:normAutofit/>
          </a:bodyPr>
          <a:lstStyle/>
          <a:p>
            <a:r>
              <a:rPr lang="en-US" sz="2800" b="1" u="sng" dirty="0"/>
              <a:t>CONTENTS:</a:t>
            </a:r>
          </a:p>
        </p:txBody>
      </p:sp>
      <p:sp>
        <p:nvSpPr>
          <p:cNvPr id="3" name="Content Placeholder 2">
            <a:extLst>
              <a:ext uri="{FF2B5EF4-FFF2-40B4-BE49-F238E27FC236}">
                <a16:creationId xmlns:a16="http://schemas.microsoft.com/office/drawing/2014/main" id="{13268F63-B51C-2562-2385-C75FFD4B8D2E}"/>
              </a:ext>
            </a:extLst>
          </p:cNvPr>
          <p:cNvSpPr>
            <a:spLocks noGrp="1"/>
          </p:cNvSpPr>
          <p:nvPr>
            <p:ph idx="1"/>
          </p:nvPr>
        </p:nvSpPr>
        <p:spPr>
          <a:xfrm>
            <a:off x="645131" y="1074656"/>
            <a:ext cx="10261681" cy="5429840"/>
          </a:xfrm>
        </p:spPr>
        <p:txBody>
          <a:bodyPr>
            <a:normAutofit/>
          </a:bodyPr>
          <a:lstStyle/>
          <a:p>
            <a:pPr algn="just">
              <a:buFont typeface="Wingdings" panose="05000000000000000000" pitchFamily="2" charset="2"/>
              <a:buChar char="è"/>
            </a:pPr>
            <a:r>
              <a:rPr lang="en-US" dirty="0"/>
              <a:t>Problem Statement</a:t>
            </a:r>
          </a:p>
          <a:p>
            <a:pPr algn="just">
              <a:buFont typeface="Wingdings" panose="05000000000000000000" pitchFamily="2" charset="2"/>
              <a:buChar char="è"/>
            </a:pPr>
            <a:r>
              <a:rPr lang="en-US" dirty="0"/>
              <a:t>Data Introduction</a:t>
            </a:r>
            <a:endParaRPr lang="en-US" sz="1500" dirty="0"/>
          </a:p>
          <a:p>
            <a:pPr algn="just">
              <a:buFont typeface="Wingdings" panose="05000000000000000000" pitchFamily="2" charset="2"/>
              <a:buChar char="è"/>
            </a:pPr>
            <a:r>
              <a:rPr lang="en-US" dirty="0"/>
              <a:t>Data Overview</a:t>
            </a:r>
          </a:p>
          <a:p>
            <a:pPr algn="just">
              <a:buFont typeface="Wingdings" panose="05000000000000000000" pitchFamily="2" charset="2"/>
              <a:buChar char="è"/>
            </a:pPr>
            <a:r>
              <a:rPr lang="en-US" dirty="0"/>
              <a:t>Feature Engineering </a:t>
            </a:r>
          </a:p>
          <a:p>
            <a:pPr algn="just">
              <a:buFont typeface="Wingdings" panose="05000000000000000000" pitchFamily="2" charset="2"/>
              <a:buChar char="è"/>
            </a:pPr>
            <a:r>
              <a:rPr lang="en-US" dirty="0"/>
              <a:t>Linear Regression Impact</a:t>
            </a:r>
          </a:p>
          <a:p>
            <a:pPr algn="just">
              <a:buFont typeface="Wingdings" panose="05000000000000000000" pitchFamily="2" charset="2"/>
              <a:buChar char="è"/>
            </a:pPr>
            <a:r>
              <a:rPr lang="en-US" dirty="0"/>
              <a:t>Visualization</a:t>
            </a:r>
          </a:p>
          <a:p>
            <a:pPr algn="just">
              <a:buFont typeface="Wingdings" panose="05000000000000000000" pitchFamily="2" charset="2"/>
              <a:buChar char="è"/>
            </a:pPr>
            <a:r>
              <a:rPr lang="en-US" dirty="0"/>
              <a:t>Time Series Analysis</a:t>
            </a:r>
          </a:p>
          <a:p>
            <a:pPr algn="just">
              <a:buFont typeface="Wingdings" panose="05000000000000000000" pitchFamily="2" charset="2"/>
              <a:buChar char="è"/>
            </a:pPr>
            <a:r>
              <a:rPr lang="en-US" dirty="0"/>
              <a:t>Demand Forecasting Model</a:t>
            </a:r>
          </a:p>
          <a:p>
            <a:pPr algn="just">
              <a:buFont typeface="Wingdings" panose="05000000000000000000" pitchFamily="2" charset="2"/>
              <a:buChar char="è"/>
            </a:pPr>
            <a:r>
              <a:rPr lang="en-US" dirty="0"/>
              <a:t>Comparison of All Forecasting Models</a:t>
            </a:r>
          </a:p>
          <a:p>
            <a:pPr algn="just">
              <a:buFont typeface="Wingdings" panose="05000000000000000000" pitchFamily="2" charset="2"/>
              <a:buChar char="è"/>
            </a:pPr>
            <a:r>
              <a:rPr lang="en-US" dirty="0"/>
              <a:t>Conclusion</a:t>
            </a:r>
          </a:p>
        </p:txBody>
      </p:sp>
    </p:spTree>
    <p:extLst>
      <p:ext uri="{BB962C8B-B14F-4D97-AF65-F5344CB8AC3E}">
        <p14:creationId xmlns:p14="http://schemas.microsoft.com/office/powerpoint/2010/main" val="306291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E7D83-ED66-1794-1178-5521FB4C17C7}"/>
              </a:ext>
            </a:extLst>
          </p:cNvPr>
          <p:cNvSpPr txBox="1"/>
          <p:nvPr/>
        </p:nvSpPr>
        <p:spPr>
          <a:xfrm>
            <a:off x="577392" y="832695"/>
            <a:ext cx="6094428" cy="523220"/>
          </a:xfrm>
          <a:prstGeom prst="rect">
            <a:avLst/>
          </a:prstGeom>
          <a:noFill/>
        </p:spPr>
        <p:txBody>
          <a:bodyPr wrap="square">
            <a:spAutoFit/>
          </a:bodyPr>
          <a:lstStyle/>
          <a:p>
            <a:r>
              <a:rPr lang="en-US" sz="2800" b="1" u="sng" dirty="0"/>
              <a:t>PROBLEM STATEMENT:</a:t>
            </a:r>
            <a:endParaRPr lang="en-US" sz="2800" dirty="0"/>
          </a:p>
        </p:txBody>
      </p:sp>
      <p:sp>
        <p:nvSpPr>
          <p:cNvPr id="7" name="TextBox 6">
            <a:extLst>
              <a:ext uri="{FF2B5EF4-FFF2-40B4-BE49-F238E27FC236}">
                <a16:creationId xmlns:a16="http://schemas.microsoft.com/office/drawing/2014/main" id="{92204FA4-0C2C-E1A4-4420-54974ACDF013}"/>
              </a:ext>
            </a:extLst>
          </p:cNvPr>
          <p:cNvSpPr txBox="1"/>
          <p:nvPr/>
        </p:nvSpPr>
        <p:spPr>
          <a:xfrm>
            <a:off x="711200" y="1452880"/>
            <a:ext cx="11176000" cy="4478149"/>
          </a:xfrm>
          <a:prstGeom prst="rect">
            <a:avLst/>
          </a:prstGeom>
          <a:noFill/>
        </p:spPr>
        <p:txBody>
          <a:bodyPr wrap="square" rtlCol="0">
            <a:spAutoFit/>
          </a:bodyPr>
          <a:lstStyle/>
          <a:p>
            <a:pPr algn="just"/>
            <a:r>
              <a:rPr lang="en-US" sz="1500" dirty="0"/>
              <a:t>In the competitive e-commerce landscape, precise demand forecasting is crucial for success. This project aims to develop an advanced demand forecasting model utilizing historical sales data and key Google Analytics metrics, including Google clicks and Facebook impressions, to predict future product demand and gain insights into customer interest and behavior.</a:t>
            </a:r>
          </a:p>
          <a:p>
            <a:pPr algn="just"/>
            <a:endParaRPr lang="en-US" sz="1500" dirty="0"/>
          </a:p>
          <a:p>
            <a:pPr algn="just"/>
            <a:r>
              <a:rPr lang="en-US" sz="1500" b="1" dirty="0"/>
              <a:t>Create an Accurate Demand Forecasting Model:</a:t>
            </a:r>
          </a:p>
          <a:p>
            <a:pPr algn="just"/>
            <a:r>
              <a:rPr lang="en-US" sz="1500" dirty="0"/>
              <a:t>-&gt; Leverage historical sales data and Google Analytics KPIs to accurately predict future demand.</a:t>
            </a:r>
          </a:p>
          <a:p>
            <a:pPr algn="just"/>
            <a:r>
              <a:rPr lang="en-US" sz="1500" dirty="0"/>
              <a:t>-&gt; Optimize inventory management and refine sales strategies.</a:t>
            </a:r>
          </a:p>
          <a:p>
            <a:pPr algn="just"/>
            <a:endParaRPr lang="en-US" sz="1500" dirty="0"/>
          </a:p>
          <a:p>
            <a:pPr algn="just"/>
            <a:r>
              <a:rPr lang="en-US" sz="1500" b="1" dirty="0"/>
              <a:t>Discover and Analyze Sales Trends and Seasonal Patterns:</a:t>
            </a:r>
          </a:p>
          <a:p>
            <a:pPr algn="just"/>
            <a:r>
              <a:rPr lang="en-US" sz="1500" dirty="0"/>
              <a:t>-&gt; Detect significant trends and seasonal patterns in sales data.</a:t>
            </a:r>
          </a:p>
          <a:p>
            <a:pPr algn="just"/>
            <a:r>
              <a:rPr lang="en-US" sz="1500" dirty="0"/>
              <a:t>-&gt; Anticipate the impact of recurring events on demand.</a:t>
            </a:r>
          </a:p>
          <a:p>
            <a:pPr algn="just"/>
            <a:endParaRPr lang="en-US" sz="1500" dirty="0"/>
          </a:p>
          <a:p>
            <a:pPr algn="just"/>
            <a:r>
              <a:rPr lang="en-US" sz="1500" b="1" dirty="0"/>
              <a:t>Assess the Impact of Online Advertising and Social Media Marketing:</a:t>
            </a:r>
          </a:p>
          <a:p>
            <a:pPr algn="just"/>
            <a:r>
              <a:rPr lang="en-US" sz="1500" dirty="0"/>
              <a:t>-&gt; Assess the influence of Google clicks and Facebook impressions on sales.</a:t>
            </a:r>
          </a:p>
          <a:p>
            <a:pPr algn="just"/>
            <a:r>
              <a:rPr lang="en-US" sz="1500" dirty="0"/>
              <a:t>-&gt; Examine the effects of online advertising and social media campaigns on consumer purchasing behavior.</a:t>
            </a:r>
          </a:p>
          <a:p>
            <a:pPr algn="just"/>
            <a:endParaRPr lang="en-US" sz="1500" dirty="0"/>
          </a:p>
          <a:p>
            <a:pPr algn="just"/>
            <a:r>
              <a:rPr lang="en-US" sz="1500" b="1" dirty="0"/>
              <a:t>Develop Reliable Predictive Models:</a:t>
            </a:r>
          </a:p>
          <a:p>
            <a:pPr algn="just"/>
            <a:r>
              <a:rPr lang="en-US" sz="1500" dirty="0"/>
              <a:t>-&gt; Investigate correlations between sales, clicks, and impressions.</a:t>
            </a:r>
          </a:p>
          <a:p>
            <a:pPr algn="just"/>
            <a:r>
              <a:rPr lang="en-US" sz="1500" dirty="0"/>
              <a:t>-&gt; Create predictive models to improve the accuracy of demand forecasts.</a:t>
            </a:r>
          </a:p>
        </p:txBody>
      </p:sp>
    </p:spTree>
    <p:extLst>
      <p:ext uri="{BB962C8B-B14F-4D97-AF65-F5344CB8AC3E}">
        <p14:creationId xmlns:p14="http://schemas.microsoft.com/office/powerpoint/2010/main" val="2743084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E7D83-ED66-1794-1178-5521FB4C17C7}"/>
              </a:ext>
            </a:extLst>
          </p:cNvPr>
          <p:cNvSpPr txBox="1"/>
          <p:nvPr/>
        </p:nvSpPr>
        <p:spPr>
          <a:xfrm>
            <a:off x="577392" y="832695"/>
            <a:ext cx="6094428" cy="523220"/>
          </a:xfrm>
          <a:prstGeom prst="rect">
            <a:avLst/>
          </a:prstGeom>
          <a:noFill/>
        </p:spPr>
        <p:txBody>
          <a:bodyPr wrap="square">
            <a:spAutoFit/>
          </a:bodyPr>
          <a:lstStyle/>
          <a:p>
            <a:r>
              <a:rPr lang="en-US" sz="2800" b="1" u="sng" dirty="0"/>
              <a:t>DATA INTRODUCTION:</a:t>
            </a:r>
            <a:endParaRPr lang="en-US" sz="2800" dirty="0"/>
          </a:p>
        </p:txBody>
      </p:sp>
      <p:sp>
        <p:nvSpPr>
          <p:cNvPr id="7" name="TextBox 6">
            <a:extLst>
              <a:ext uri="{FF2B5EF4-FFF2-40B4-BE49-F238E27FC236}">
                <a16:creationId xmlns:a16="http://schemas.microsoft.com/office/drawing/2014/main" id="{92204FA4-0C2C-E1A4-4420-54974ACDF013}"/>
              </a:ext>
            </a:extLst>
          </p:cNvPr>
          <p:cNvSpPr txBox="1"/>
          <p:nvPr/>
        </p:nvSpPr>
        <p:spPr>
          <a:xfrm>
            <a:off x="711200" y="1452880"/>
            <a:ext cx="11176000" cy="2631490"/>
          </a:xfrm>
          <a:prstGeom prst="rect">
            <a:avLst/>
          </a:prstGeom>
          <a:noFill/>
        </p:spPr>
        <p:txBody>
          <a:bodyPr wrap="square" rtlCol="0">
            <a:spAutoFit/>
          </a:bodyPr>
          <a:lstStyle/>
          <a:p>
            <a:pPr algn="just"/>
            <a:r>
              <a:rPr lang="en-US" sz="1500" b="1" dirty="0"/>
              <a:t>We have three datasets:</a:t>
            </a:r>
          </a:p>
          <a:p>
            <a:pPr algn="just"/>
            <a:endParaRPr lang="en-US" sz="1500" dirty="0"/>
          </a:p>
          <a:p>
            <a:pPr algn="just"/>
            <a:r>
              <a:rPr lang="en-US" sz="1500" dirty="0"/>
              <a:t>1. ProductA_google_clicks.xlsx: Contains columns for Date Index and Google Clicks.</a:t>
            </a:r>
          </a:p>
          <a:p>
            <a:pPr algn="just"/>
            <a:r>
              <a:rPr lang="en-US" sz="1500" dirty="0"/>
              <a:t>2. ProductA_fb_impressions.xlsx: Contains columns for Date Index and Facebook Impressions.</a:t>
            </a:r>
          </a:p>
          <a:p>
            <a:pPr algn="just"/>
            <a:r>
              <a:rPr lang="en-US" sz="1500" dirty="0"/>
              <a:t>3. ProductA.xlsx: Contains columns for Date Index and Quantity Sales.</a:t>
            </a:r>
          </a:p>
          <a:p>
            <a:pPr algn="just"/>
            <a:endParaRPr lang="en-US" sz="1500" dirty="0"/>
          </a:p>
          <a:p>
            <a:pPr algn="just"/>
            <a:r>
              <a:rPr lang="en-US" sz="1500" dirty="0"/>
              <a:t>These datasets were merged using a left join to form merged_df.xlsx, which includes 212 rows and 4 columns: Day Index, Quantity, Clicks, and Impressions.</a:t>
            </a:r>
          </a:p>
          <a:p>
            <a:pPr algn="just"/>
            <a:endParaRPr lang="en-US" sz="1500" dirty="0"/>
          </a:p>
          <a:p>
            <a:pPr algn="just"/>
            <a:r>
              <a:rPr lang="en-US" sz="1500" dirty="0"/>
              <a:t>-&gt; </a:t>
            </a:r>
            <a:r>
              <a:rPr lang="en-US" sz="1500" b="1" dirty="0"/>
              <a:t>Dependent Variable: </a:t>
            </a:r>
            <a:r>
              <a:rPr lang="en-US" sz="1500" dirty="0"/>
              <a:t>Quantity</a:t>
            </a:r>
          </a:p>
          <a:p>
            <a:pPr algn="just"/>
            <a:r>
              <a:rPr lang="en-US" sz="1500" dirty="0"/>
              <a:t>-&gt; </a:t>
            </a:r>
            <a:r>
              <a:rPr lang="en-US" sz="1500" b="1" dirty="0"/>
              <a:t>Independent Variables: </a:t>
            </a:r>
            <a:r>
              <a:rPr lang="en-US" sz="1500" dirty="0"/>
              <a:t>Clicks, Impressions</a:t>
            </a:r>
          </a:p>
        </p:txBody>
      </p:sp>
    </p:spTree>
    <p:extLst>
      <p:ext uri="{BB962C8B-B14F-4D97-AF65-F5344CB8AC3E}">
        <p14:creationId xmlns:p14="http://schemas.microsoft.com/office/powerpoint/2010/main" val="200236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E7D83-ED66-1794-1178-5521FB4C17C7}"/>
              </a:ext>
            </a:extLst>
          </p:cNvPr>
          <p:cNvSpPr txBox="1"/>
          <p:nvPr/>
        </p:nvSpPr>
        <p:spPr>
          <a:xfrm>
            <a:off x="577392" y="436771"/>
            <a:ext cx="6094428" cy="523220"/>
          </a:xfrm>
          <a:prstGeom prst="rect">
            <a:avLst/>
          </a:prstGeom>
          <a:noFill/>
        </p:spPr>
        <p:txBody>
          <a:bodyPr wrap="square">
            <a:spAutoFit/>
          </a:bodyPr>
          <a:lstStyle/>
          <a:p>
            <a:r>
              <a:rPr lang="en-US" sz="2800" b="1" u="sng" dirty="0"/>
              <a:t>DATA OVERVIEW:</a:t>
            </a:r>
            <a:endParaRPr lang="en-US" sz="2800" dirty="0"/>
          </a:p>
        </p:txBody>
      </p:sp>
      <p:sp>
        <p:nvSpPr>
          <p:cNvPr id="7" name="TextBox 6">
            <a:extLst>
              <a:ext uri="{FF2B5EF4-FFF2-40B4-BE49-F238E27FC236}">
                <a16:creationId xmlns:a16="http://schemas.microsoft.com/office/drawing/2014/main" id="{92204FA4-0C2C-E1A4-4420-54974ACDF013}"/>
              </a:ext>
            </a:extLst>
          </p:cNvPr>
          <p:cNvSpPr txBox="1"/>
          <p:nvPr/>
        </p:nvSpPr>
        <p:spPr>
          <a:xfrm>
            <a:off x="711200" y="906121"/>
            <a:ext cx="11176000" cy="815608"/>
          </a:xfrm>
          <a:prstGeom prst="rect">
            <a:avLst/>
          </a:prstGeom>
          <a:noFill/>
        </p:spPr>
        <p:txBody>
          <a:bodyPr wrap="square" rtlCol="0">
            <a:spAutoFit/>
          </a:bodyPr>
          <a:lstStyle/>
          <a:p>
            <a:pPr algn="just"/>
            <a:r>
              <a:rPr lang="en-US" sz="1500" b="1" dirty="0"/>
              <a:t>Inspecting for Missing Values and Removing Duplicates:</a:t>
            </a:r>
          </a:p>
          <a:p>
            <a:pPr algn="just"/>
            <a:r>
              <a:rPr lang="en-US" sz="1600" dirty="0"/>
              <a:t>-&gt; There are no missing values in the 'Quantity', 'Clicks', and 'Impressions' columns.</a:t>
            </a:r>
          </a:p>
          <a:p>
            <a:pPr algn="just"/>
            <a:r>
              <a:rPr lang="en-US" sz="1600" dirty="0"/>
              <a:t>-&gt; No duplicate rows were found, so no rows were removed.</a:t>
            </a:r>
            <a:endParaRPr lang="en-US" sz="1500" b="1" dirty="0"/>
          </a:p>
        </p:txBody>
      </p:sp>
      <p:sp>
        <p:nvSpPr>
          <p:cNvPr id="2" name="TextBox 1">
            <a:extLst>
              <a:ext uri="{FF2B5EF4-FFF2-40B4-BE49-F238E27FC236}">
                <a16:creationId xmlns:a16="http://schemas.microsoft.com/office/drawing/2014/main" id="{982F832D-3543-EB25-6433-9F87593C2588}"/>
              </a:ext>
            </a:extLst>
          </p:cNvPr>
          <p:cNvSpPr txBox="1"/>
          <p:nvPr/>
        </p:nvSpPr>
        <p:spPr>
          <a:xfrm>
            <a:off x="711200" y="1838222"/>
            <a:ext cx="4624371" cy="707886"/>
          </a:xfrm>
          <a:prstGeom prst="rect">
            <a:avLst/>
          </a:prstGeom>
          <a:noFill/>
        </p:spPr>
        <p:txBody>
          <a:bodyPr wrap="square" rtlCol="0">
            <a:spAutoFit/>
          </a:bodyPr>
          <a:lstStyle/>
          <a:p>
            <a:r>
              <a:rPr lang="en-IN" sz="2000" b="1" u="sng" dirty="0">
                <a:solidFill>
                  <a:schemeClr val="bg2">
                    <a:lumMod val="20000"/>
                    <a:lumOff val="80000"/>
                  </a:schemeClr>
                </a:solidFill>
              </a:rPr>
              <a:t>Analysis of Outliers:</a:t>
            </a:r>
          </a:p>
          <a:p>
            <a:endParaRPr lang="en-US" sz="2000" b="1" u="sng" dirty="0"/>
          </a:p>
        </p:txBody>
      </p:sp>
      <p:pic>
        <p:nvPicPr>
          <p:cNvPr id="1026" name="Picture 2">
            <a:extLst>
              <a:ext uri="{FF2B5EF4-FFF2-40B4-BE49-F238E27FC236}">
                <a16:creationId xmlns:a16="http://schemas.microsoft.com/office/drawing/2014/main" id="{3F1358A6-5F8D-AA5D-2589-A69023873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2387867"/>
            <a:ext cx="4021056" cy="2615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B66AD66-D840-5005-CAF9-77E1076BC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3081" y="2387867"/>
            <a:ext cx="4021056" cy="26153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1BAE1C-59FA-7AF4-C909-A0C3DC315E9A}"/>
              </a:ext>
            </a:extLst>
          </p:cNvPr>
          <p:cNvSpPr txBox="1"/>
          <p:nvPr/>
        </p:nvSpPr>
        <p:spPr>
          <a:xfrm>
            <a:off x="711199" y="5137605"/>
            <a:ext cx="8942938" cy="784830"/>
          </a:xfrm>
          <a:prstGeom prst="rect">
            <a:avLst/>
          </a:prstGeom>
          <a:noFill/>
        </p:spPr>
        <p:txBody>
          <a:bodyPr wrap="square" rtlCol="0">
            <a:spAutoFit/>
          </a:bodyPr>
          <a:lstStyle/>
          <a:p>
            <a:pPr algn="just"/>
            <a:r>
              <a:rPr lang="en-US" sz="1500" dirty="0"/>
              <a:t>The histogram illustrates the distribution of data with different frequencies, showing a noticeable peak in the quantity range of 15 to 20. This indicates that most values fall within this range, suggesting a common occurrence of quantities around 15 to 20.</a:t>
            </a:r>
          </a:p>
        </p:txBody>
      </p:sp>
    </p:spTree>
    <p:extLst>
      <p:ext uri="{BB962C8B-B14F-4D97-AF65-F5344CB8AC3E}">
        <p14:creationId xmlns:p14="http://schemas.microsoft.com/office/powerpoint/2010/main" val="4062079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E7D83-ED66-1794-1178-5521FB4C17C7}"/>
              </a:ext>
            </a:extLst>
          </p:cNvPr>
          <p:cNvSpPr txBox="1"/>
          <p:nvPr/>
        </p:nvSpPr>
        <p:spPr>
          <a:xfrm>
            <a:off x="577392" y="436771"/>
            <a:ext cx="6094428" cy="523220"/>
          </a:xfrm>
          <a:prstGeom prst="rect">
            <a:avLst/>
          </a:prstGeom>
          <a:noFill/>
        </p:spPr>
        <p:txBody>
          <a:bodyPr wrap="square">
            <a:spAutoFit/>
          </a:bodyPr>
          <a:lstStyle/>
          <a:p>
            <a:r>
              <a:rPr lang="en-US" sz="2800" b="1" u="sng" dirty="0"/>
              <a:t>FEATURE ENGINEERING:</a:t>
            </a:r>
            <a:endParaRPr lang="en-US" sz="2800" dirty="0"/>
          </a:p>
        </p:txBody>
      </p:sp>
      <p:pic>
        <p:nvPicPr>
          <p:cNvPr id="6" name="Picture 5">
            <a:extLst>
              <a:ext uri="{FF2B5EF4-FFF2-40B4-BE49-F238E27FC236}">
                <a16:creationId xmlns:a16="http://schemas.microsoft.com/office/drawing/2014/main" id="{5319BA37-5EF2-85A4-C35A-0F8CB8DD6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615" y="2795251"/>
            <a:ext cx="5605853" cy="3625978"/>
          </a:xfrm>
          <a:prstGeom prst="rect">
            <a:avLst/>
          </a:prstGeom>
        </p:spPr>
      </p:pic>
      <p:pic>
        <p:nvPicPr>
          <p:cNvPr id="9" name="Picture 8">
            <a:extLst>
              <a:ext uri="{FF2B5EF4-FFF2-40B4-BE49-F238E27FC236}">
                <a16:creationId xmlns:a16="http://schemas.microsoft.com/office/drawing/2014/main" id="{2A009429-98F9-369F-0C0B-B499C2D4E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302" y="2795251"/>
            <a:ext cx="4517313" cy="3625978"/>
          </a:xfrm>
          <a:prstGeom prst="rect">
            <a:avLst/>
          </a:prstGeom>
        </p:spPr>
      </p:pic>
      <p:sp>
        <p:nvSpPr>
          <p:cNvPr id="10" name="TextBox 9">
            <a:extLst>
              <a:ext uri="{FF2B5EF4-FFF2-40B4-BE49-F238E27FC236}">
                <a16:creationId xmlns:a16="http://schemas.microsoft.com/office/drawing/2014/main" id="{5CACE568-5E38-6C10-585A-43682FC6C3AE}"/>
              </a:ext>
            </a:extLst>
          </p:cNvPr>
          <p:cNvSpPr txBox="1"/>
          <p:nvPr/>
        </p:nvSpPr>
        <p:spPr>
          <a:xfrm>
            <a:off x="669303" y="1055802"/>
            <a:ext cx="10793691" cy="553998"/>
          </a:xfrm>
          <a:prstGeom prst="rect">
            <a:avLst/>
          </a:prstGeom>
          <a:noFill/>
        </p:spPr>
        <p:txBody>
          <a:bodyPr wrap="square" rtlCol="0">
            <a:spAutoFit/>
          </a:bodyPr>
          <a:lstStyle/>
          <a:p>
            <a:pPr algn="just"/>
            <a:r>
              <a:rPr lang="en-US" sz="1500" dirty="0"/>
              <a:t>-&gt; Several new features were created to enrich the dataset, aiming to boost predictive accuracy by including contextual factors that affect the target variable.</a:t>
            </a:r>
          </a:p>
        </p:txBody>
      </p:sp>
      <p:sp>
        <p:nvSpPr>
          <p:cNvPr id="11" name="TextBox 10">
            <a:extLst>
              <a:ext uri="{FF2B5EF4-FFF2-40B4-BE49-F238E27FC236}">
                <a16:creationId xmlns:a16="http://schemas.microsoft.com/office/drawing/2014/main" id="{A0AA1249-E58D-5DD5-F848-F5967520FF6C}"/>
              </a:ext>
            </a:extLst>
          </p:cNvPr>
          <p:cNvSpPr txBox="1"/>
          <p:nvPr/>
        </p:nvSpPr>
        <p:spPr>
          <a:xfrm>
            <a:off x="669302" y="1535292"/>
            <a:ext cx="10793691" cy="1015663"/>
          </a:xfrm>
          <a:prstGeom prst="rect">
            <a:avLst/>
          </a:prstGeom>
          <a:noFill/>
        </p:spPr>
        <p:txBody>
          <a:bodyPr wrap="square" rtlCol="0">
            <a:spAutoFit/>
          </a:bodyPr>
          <a:lstStyle/>
          <a:p>
            <a:pPr algn="just"/>
            <a:r>
              <a:rPr lang="en-US" sz="1500" dirty="0"/>
              <a:t>-&gt; Following feature engineering, the variables include: 1.Date index, 2.Quantity, 3.Clicks, 4.Impressions, 5.Year, 6.Month, 7.Weekend, 8.Day, 9.Quarter, 10.Is_weekend, 11.Weekend_3, 12.Weekend_4, 13.Weekend_5,  14.Weekend_6, 15.Weekend_sin, 16.Weekend_cos, 17.Is_Holiday, 18.Days_Until_Next_Holiday, 19.Is_Business_Day, 20. Business_Days_Until_Month_End, 21.Season, 22. Is_Month_Start, 23.Is_Month_End, 24.Is_Quarter_Start, 25.Is_Quarter_end, 26.Is_Year_Start, 27.Is_Year_End</a:t>
            </a:r>
          </a:p>
        </p:txBody>
      </p:sp>
    </p:spTree>
    <p:extLst>
      <p:ext uri="{BB962C8B-B14F-4D97-AF65-F5344CB8AC3E}">
        <p14:creationId xmlns:p14="http://schemas.microsoft.com/office/powerpoint/2010/main" val="43512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E7D83-ED66-1794-1178-5521FB4C17C7}"/>
              </a:ext>
            </a:extLst>
          </p:cNvPr>
          <p:cNvSpPr txBox="1"/>
          <p:nvPr/>
        </p:nvSpPr>
        <p:spPr>
          <a:xfrm>
            <a:off x="577392" y="436771"/>
            <a:ext cx="6094428" cy="523220"/>
          </a:xfrm>
          <a:prstGeom prst="rect">
            <a:avLst/>
          </a:prstGeom>
          <a:noFill/>
        </p:spPr>
        <p:txBody>
          <a:bodyPr wrap="square">
            <a:spAutoFit/>
          </a:bodyPr>
          <a:lstStyle/>
          <a:p>
            <a:r>
              <a:rPr lang="en-US" sz="2800" b="1" u="sng" dirty="0"/>
              <a:t>CORRELATION MATRIX:</a:t>
            </a:r>
            <a:endParaRPr lang="en-US" sz="2800" dirty="0"/>
          </a:p>
        </p:txBody>
      </p:sp>
      <p:pic>
        <p:nvPicPr>
          <p:cNvPr id="2050" name="Picture 2">
            <a:extLst>
              <a:ext uri="{FF2B5EF4-FFF2-40B4-BE49-F238E27FC236}">
                <a16:creationId xmlns:a16="http://schemas.microsoft.com/office/drawing/2014/main" id="{9F1F14A9-3572-254C-E744-F85FEEA11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92" y="1099890"/>
            <a:ext cx="4913917" cy="38349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F40667A-FDF5-069D-E21A-6FFA12028F2F}"/>
              </a:ext>
            </a:extLst>
          </p:cNvPr>
          <p:cNvSpPr txBox="1"/>
          <p:nvPr/>
        </p:nvSpPr>
        <p:spPr>
          <a:xfrm>
            <a:off x="5778631" y="1206631"/>
            <a:ext cx="5769204" cy="4108817"/>
          </a:xfrm>
          <a:prstGeom prst="rect">
            <a:avLst/>
          </a:prstGeom>
          <a:noFill/>
        </p:spPr>
        <p:txBody>
          <a:bodyPr wrap="square" rtlCol="0">
            <a:spAutoFit/>
          </a:bodyPr>
          <a:lstStyle/>
          <a:p>
            <a:pPr marL="285750" indent="-285750" algn="just">
              <a:buFont typeface="Wingdings" panose="05000000000000000000" pitchFamily="2" charset="2"/>
              <a:buChar char="è"/>
            </a:pPr>
            <a:r>
              <a:rPr lang="en-US" b="1" dirty="0"/>
              <a:t>Quantity and Clicks:</a:t>
            </a:r>
          </a:p>
          <a:p>
            <a:pPr marL="742950" lvl="1" indent="-285750" algn="just">
              <a:buFont typeface="Wingdings" panose="05000000000000000000" pitchFamily="2" charset="2"/>
              <a:buChar char="è"/>
            </a:pPr>
            <a:r>
              <a:rPr lang="en-US" sz="1500" dirty="0"/>
              <a:t>Moderate Positive Correlation of 0.38, suggesting higher clicks lead to increased sales quantity.</a:t>
            </a:r>
          </a:p>
          <a:p>
            <a:pPr marL="285750" indent="-285750" algn="just">
              <a:buFont typeface="Wingdings" panose="05000000000000000000" pitchFamily="2" charset="2"/>
              <a:buChar char="è"/>
            </a:pPr>
            <a:r>
              <a:rPr lang="en-US" b="1" dirty="0"/>
              <a:t>Quantity and Impressions:</a:t>
            </a:r>
          </a:p>
          <a:p>
            <a:pPr marL="742950" lvl="1" indent="-285750" algn="just">
              <a:buFont typeface="Wingdings" panose="05000000000000000000" pitchFamily="2" charset="2"/>
              <a:buChar char="è"/>
            </a:pPr>
            <a:r>
              <a:rPr lang="en-US" sz="1500" dirty="0"/>
              <a:t>Weak positive correlation of 0.14, indicating a slight association between higher impressions and higher sales quantity.</a:t>
            </a:r>
          </a:p>
          <a:p>
            <a:pPr marL="285750" indent="-285750" algn="just">
              <a:buFont typeface="Wingdings" panose="05000000000000000000" pitchFamily="2" charset="2"/>
              <a:buChar char="è"/>
            </a:pPr>
            <a:r>
              <a:rPr lang="en-US" b="1" dirty="0"/>
              <a:t>Clicks </a:t>
            </a:r>
            <a:r>
              <a:rPr lang="en-US" sz="1500" b="1" dirty="0"/>
              <a:t>and Impressions:</a:t>
            </a:r>
          </a:p>
          <a:p>
            <a:pPr marL="742950" lvl="1" indent="-285750" algn="just">
              <a:buFont typeface="Wingdings" panose="05000000000000000000" pitchFamily="2" charset="2"/>
              <a:buChar char="è"/>
            </a:pPr>
            <a:r>
              <a:rPr lang="en-US" sz="1500" dirty="0"/>
              <a:t>Very weak correlation of 0.034, showing clicks and impressions are nearly independent</a:t>
            </a:r>
          </a:p>
          <a:p>
            <a:pPr marL="285750" indent="-285750" algn="just">
              <a:buFont typeface="Wingdings" panose="05000000000000000000" pitchFamily="2" charset="2"/>
              <a:buChar char="è"/>
            </a:pPr>
            <a:r>
              <a:rPr lang="en-US" b="1" dirty="0"/>
              <a:t>Self-Correlation:</a:t>
            </a:r>
          </a:p>
          <a:p>
            <a:pPr marL="742950" lvl="1" indent="-285750" algn="just">
              <a:buFont typeface="Wingdings" panose="05000000000000000000" pitchFamily="2" charset="2"/>
              <a:buChar char="è"/>
            </a:pPr>
            <a:r>
              <a:rPr lang="en-US" sz="1500" dirty="0"/>
              <a:t>Each Variable has a perfect correlation with itself, shown by the dark red diagonal.</a:t>
            </a:r>
          </a:p>
          <a:p>
            <a:pPr lvl="1" algn="just"/>
            <a:endParaRPr lang="en-US" dirty="0"/>
          </a:p>
          <a:p>
            <a:pPr lvl="1" algn="just"/>
            <a:endParaRPr lang="en-US" dirty="0"/>
          </a:p>
          <a:p>
            <a:pPr marL="742950" lvl="1" indent="-285750" algn="just">
              <a:buFont typeface="Wingdings" panose="05000000000000000000" pitchFamily="2" charset="2"/>
              <a:buChar char="è"/>
            </a:pPr>
            <a:endParaRPr lang="en-US" dirty="0"/>
          </a:p>
        </p:txBody>
      </p:sp>
    </p:spTree>
    <p:extLst>
      <p:ext uri="{BB962C8B-B14F-4D97-AF65-F5344CB8AC3E}">
        <p14:creationId xmlns:p14="http://schemas.microsoft.com/office/powerpoint/2010/main" val="3165944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FC0F-C7CD-EAE0-2AF6-C3026DF5BB1B}"/>
              </a:ext>
            </a:extLst>
          </p:cNvPr>
          <p:cNvSpPr>
            <a:spLocks noGrp="1"/>
          </p:cNvSpPr>
          <p:nvPr>
            <p:ph type="title"/>
          </p:nvPr>
        </p:nvSpPr>
        <p:spPr>
          <a:xfrm>
            <a:off x="913795" y="96350"/>
            <a:ext cx="4412349" cy="970450"/>
          </a:xfrm>
        </p:spPr>
        <p:txBody>
          <a:bodyPr>
            <a:normAutofit/>
          </a:bodyPr>
          <a:lstStyle/>
          <a:p>
            <a:r>
              <a:rPr lang="en-US" sz="2800" b="1" u="sng" dirty="0"/>
              <a:t>LINEAR REGRESSION:</a:t>
            </a:r>
          </a:p>
        </p:txBody>
      </p:sp>
      <p:sp>
        <p:nvSpPr>
          <p:cNvPr id="3" name="Text Placeholder 2">
            <a:extLst>
              <a:ext uri="{FF2B5EF4-FFF2-40B4-BE49-F238E27FC236}">
                <a16:creationId xmlns:a16="http://schemas.microsoft.com/office/drawing/2014/main" id="{55C3DC2D-223D-E5A4-F545-69E227CCD6BE}"/>
              </a:ext>
            </a:extLst>
          </p:cNvPr>
          <p:cNvSpPr>
            <a:spLocks noGrp="1"/>
          </p:cNvSpPr>
          <p:nvPr>
            <p:ph type="body" idx="1"/>
          </p:nvPr>
        </p:nvSpPr>
        <p:spPr>
          <a:xfrm>
            <a:off x="913795" y="900113"/>
            <a:ext cx="3300984" cy="576262"/>
          </a:xfrm>
        </p:spPr>
        <p:txBody>
          <a:bodyPr/>
          <a:lstStyle/>
          <a:p>
            <a:r>
              <a:rPr lang="en-US" sz="1800" dirty="0"/>
              <a:t>Trend of Quantity Over Time </a:t>
            </a:r>
          </a:p>
        </p:txBody>
      </p:sp>
      <p:sp>
        <p:nvSpPr>
          <p:cNvPr id="4" name="Text Placeholder 3">
            <a:extLst>
              <a:ext uri="{FF2B5EF4-FFF2-40B4-BE49-F238E27FC236}">
                <a16:creationId xmlns:a16="http://schemas.microsoft.com/office/drawing/2014/main" id="{C6D9DBC4-CD45-2E30-90DF-D815CD549ABD}"/>
              </a:ext>
            </a:extLst>
          </p:cNvPr>
          <p:cNvSpPr>
            <a:spLocks noGrp="1"/>
          </p:cNvSpPr>
          <p:nvPr>
            <p:ph type="body" sz="half" idx="15"/>
          </p:nvPr>
        </p:nvSpPr>
        <p:spPr>
          <a:xfrm>
            <a:off x="913795" y="1593129"/>
            <a:ext cx="3300984" cy="4769963"/>
          </a:xfrm>
        </p:spPr>
        <p:txBody>
          <a:bodyPr/>
          <a:lstStyle/>
          <a:p>
            <a:endParaRPr lang="en-US" dirty="0"/>
          </a:p>
        </p:txBody>
      </p:sp>
      <p:sp>
        <p:nvSpPr>
          <p:cNvPr id="5" name="Text Placeholder 4">
            <a:extLst>
              <a:ext uri="{FF2B5EF4-FFF2-40B4-BE49-F238E27FC236}">
                <a16:creationId xmlns:a16="http://schemas.microsoft.com/office/drawing/2014/main" id="{AE76FC2A-896D-F93D-6F09-47D40CAC1A12}"/>
              </a:ext>
            </a:extLst>
          </p:cNvPr>
          <p:cNvSpPr>
            <a:spLocks noGrp="1"/>
          </p:cNvSpPr>
          <p:nvPr>
            <p:ph type="body" sz="quarter" idx="3"/>
          </p:nvPr>
        </p:nvSpPr>
        <p:spPr>
          <a:xfrm>
            <a:off x="4441435" y="900113"/>
            <a:ext cx="3300984" cy="576262"/>
          </a:xfrm>
        </p:spPr>
        <p:txBody>
          <a:bodyPr/>
          <a:lstStyle/>
          <a:p>
            <a:r>
              <a:rPr lang="en-US" sz="1800" dirty="0"/>
              <a:t>Log Impressions vs Log Clicks </a:t>
            </a:r>
          </a:p>
        </p:txBody>
      </p:sp>
      <p:sp>
        <p:nvSpPr>
          <p:cNvPr id="6" name="Text Placeholder 5">
            <a:extLst>
              <a:ext uri="{FF2B5EF4-FFF2-40B4-BE49-F238E27FC236}">
                <a16:creationId xmlns:a16="http://schemas.microsoft.com/office/drawing/2014/main" id="{77136BDB-02C4-137D-EE0C-4CDF5CCB129C}"/>
              </a:ext>
            </a:extLst>
          </p:cNvPr>
          <p:cNvSpPr>
            <a:spLocks noGrp="1"/>
          </p:cNvSpPr>
          <p:nvPr>
            <p:ph type="body" sz="half" idx="16"/>
          </p:nvPr>
        </p:nvSpPr>
        <p:spPr>
          <a:xfrm>
            <a:off x="4441435" y="1593130"/>
            <a:ext cx="3300984" cy="4769962"/>
          </a:xfrm>
        </p:spPr>
        <p:txBody>
          <a:bodyPr/>
          <a:lstStyle/>
          <a:p>
            <a:endParaRPr lang="en-US" dirty="0"/>
          </a:p>
        </p:txBody>
      </p:sp>
      <p:sp>
        <p:nvSpPr>
          <p:cNvPr id="7" name="Text Placeholder 6">
            <a:extLst>
              <a:ext uri="{FF2B5EF4-FFF2-40B4-BE49-F238E27FC236}">
                <a16:creationId xmlns:a16="http://schemas.microsoft.com/office/drawing/2014/main" id="{971CB6A4-AF96-275E-965D-515FD534052E}"/>
              </a:ext>
            </a:extLst>
          </p:cNvPr>
          <p:cNvSpPr>
            <a:spLocks noGrp="1"/>
          </p:cNvSpPr>
          <p:nvPr>
            <p:ph type="body" sz="quarter" idx="13"/>
          </p:nvPr>
        </p:nvSpPr>
        <p:spPr>
          <a:xfrm>
            <a:off x="7966572" y="900113"/>
            <a:ext cx="3300984" cy="576262"/>
          </a:xfrm>
        </p:spPr>
        <p:txBody>
          <a:bodyPr/>
          <a:lstStyle/>
          <a:p>
            <a:r>
              <a:rPr lang="en-US" sz="1800" dirty="0"/>
              <a:t>Log Clicks vs Log Clicks </a:t>
            </a:r>
          </a:p>
        </p:txBody>
      </p:sp>
      <p:sp>
        <p:nvSpPr>
          <p:cNvPr id="8" name="Text Placeholder 7">
            <a:extLst>
              <a:ext uri="{FF2B5EF4-FFF2-40B4-BE49-F238E27FC236}">
                <a16:creationId xmlns:a16="http://schemas.microsoft.com/office/drawing/2014/main" id="{3E6EAD22-1E45-4DEE-A283-0C9F92626529}"/>
              </a:ext>
            </a:extLst>
          </p:cNvPr>
          <p:cNvSpPr>
            <a:spLocks noGrp="1"/>
          </p:cNvSpPr>
          <p:nvPr>
            <p:ph type="body" sz="half" idx="17"/>
          </p:nvPr>
        </p:nvSpPr>
        <p:spPr>
          <a:xfrm>
            <a:off x="7966572" y="1593130"/>
            <a:ext cx="3300984" cy="4769962"/>
          </a:xfrm>
        </p:spPr>
        <p:txBody>
          <a:bodyPr/>
          <a:lstStyle/>
          <a:p>
            <a:endParaRPr lang="en-US" dirty="0"/>
          </a:p>
        </p:txBody>
      </p:sp>
      <p:pic>
        <p:nvPicPr>
          <p:cNvPr id="3076" name="Picture 4">
            <a:extLst>
              <a:ext uri="{FF2B5EF4-FFF2-40B4-BE49-F238E27FC236}">
                <a16:creationId xmlns:a16="http://schemas.microsoft.com/office/drawing/2014/main" id="{A59B02DD-D69B-3D8E-34D5-0B24B6046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605" y="1593129"/>
            <a:ext cx="3373364" cy="218701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1BDB1220-9F0D-298C-723A-57B408C1A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194" y="1593130"/>
            <a:ext cx="3300984" cy="2187018"/>
          </a:xfrm>
          <a:prstGeom prst="rect">
            <a:avLst/>
          </a:prstGeom>
        </p:spPr>
      </p:pic>
      <p:pic>
        <p:nvPicPr>
          <p:cNvPr id="14" name="Picture 13">
            <a:extLst>
              <a:ext uri="{FF2B5EF4-FFF2-40B4-BE49-F238E27FC236}">
                <a16:creationId xmlns:a16="http://schemas.microsoft.com/office/drawing/2014/main" id="{D7C17C56-63DB-B507-C058-BF05CF8170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5834" y="1593129"/>
            <a:ext cx="3332055" cy="2187019"/>
          </a:xfrm>
          <a:prstGeom prst="rect">
            <a:avLst/>
          </a:prstGeom>
        </p:spPr>
      </p:pic>
      <p:sp>
        <p:nvSpPr>
          <p:cNvPr id="11" name="TextBox 10">
            <a:extLst>
              <a:ext uri="{FF2B5EF4-FFF2-40B4-BE49-F238E27FC236}">
                <a16:creationId xmlns:a16="http://schemas.microsoft.com/office/drawing/2014/main" id="{648EE7E6-1D3D-488D-1CB7-DCA43C003C26}"/>
              </a:ext>
            </a:extLst>
          </p:cNvPr>
          <p:cNvSpPr txBox="1"/>
          <p:nvPr/>
        </p:nvSpPr>
        <p:spPr>
          <a:xfrm>
            <a:off x="970040" y="3925152"/>
            <a:ext cx="3044857" cy="2292935"/>
          </a:xfrm>
          <a:prstGeom prst="rect">
            <a:avLst/>
          </a:prstGeom>
          <a:noFill/>
        </p:spPr>
        <p:txBody>
          <a:bodyPr wrap="square" rtlCol="0">
            <a:spAutoFit/>
          </a:bodyPr>
          <a:lstStyle/>
          <a:p>
            <a:pPr algn="just"/>
            <a:r>
              <a:rPr lang="en-US" sz="1300" dirty="0"/>
              <a:t>-&gt;The quantity shows a slight downward trend over time, indicated by the red trend line, with significant fluctuations, including frequent peaks and troughs.</a:t>
            </a:r>
          </a:p>
          <a:p>
            <a:pPr algn="just"/>
            <a:endParaRPr lang="en-US" sz="1300" dirty="0"/>
          </a:p>
          <a:p>
            <a:pPr algn="just"/>
            <a:r>
              <a:rPr lang="en-US" sz="1300" dirty="0"/>
              <a:t>-&gt;The quantity occasionally reaches high values (30-35) and low values (5-10), suggesting periods of unusually high and low quantities, with a comprehensive dataset covering a significant time span.</a:t>
            </a:r>
          </a:p>
        </p:txBody>
      </p:sp>
      <p:sp>
        <p:nvSpPr>
          <p:cNvPr id="13" name="TextBox 12">
            <a:extLst>
              <a:ext uri="{FF2B5EF4-FFF2-40B4-BE49-F238E27FC236}">
                <a16:creationId xmlns:a16="http://schemas.microsoft.com/office/drawing/2014/main" id="{31CDADDE-0F39-72D4-7D5D-EEAD8A4D7D76}"/>
              </a:ext>
            </a:extLst>
          </p:cNvPr>
          <p:cNvSpPr txBox="1"/>
          <p:nvPr/>
        </p:nvSpPr>
        <p:spPr>
          <a:xfrm>
            <a:off x="4553147" y="3897904"/>
            <a:ext cx="2875175" cy="2585323"/>
          </a:xfrm>
          <a:prstGeom prst="rect">
            <a:avLst/>
          </a:prstGeom>
          <a:noFill/>
        </p:spPr>
        <p:txBody>
          <a:bodyPr wrap="square" rtlCol="0">
            <a:spAutoFit/>
          </a:bodyPr>
          <a:lstStyle/>
          <a:p>
            <a:pPr algn="just"/>
            <a:r>
              <a:rPr lang="en-US" sz="1300" dirty="0"/>
              <a:t>-&gt; The red linear regression line shows a positive correlation between log impressions and log clicks, although the considerable dispersion around the line indicates that the trend is not very strong.</a:t>
            </a:r>
          </a:p>
          <a:p>
            <a:pPr algn="just"/>
            <a:r>
              <a:rPr lang="en-US" sz="1300" dirty="0"/>
              <a:t>-&gt; Most data points are clustered between log impressions of 7.5 to 8.5 and log clicks of 5.0 to 6.0, with a few outliers at the lower end, which could affect the correlation's strength and accuracy.</a:t>
            </a:r>
          </a:p>
        </p:txBody>
      </p:sp>
      <p:sp>
        <p:nvSpPr>
          <p:cNvPr id="15" name="TextBox 14">
            <a:extLst>
              <a:ext uri="{FF2B5EF4-FFF2-40B4-BE49-F238E27FC236}">
                <a16:creationId xmlns:a16="http://schemas.microsoft.com/office/drawing/2014/main" id="{74ADF35B-3AA1-A10E-A46E-F99A94E02C7B}"/>
              </a:ext>
            </a:extLst>
          </p:cNvPr>
          <p:cNvSpPr txBox="1"/>
          <p:nvPr/>
        </p:nvSpPr>
        <p:spPr>
          <a:xfrm>
            <a:off x="8080787" y="3925151"/>
            <a:ext cx="3061695" cy="1754326"/>
          </a:xfrm>
          <a:prstGeom prst="rect">
            <a:avLst/>
          </a:prstGeom>
          <a:noFill/>
        </p:spPr>
        <p:txBody>
          <a:bodyPr wrap="square" rtlCol="0">
            <a:spAutoFit/>
          </a:bodyPr>
          <a:lstStyle/>
          <a:p>
            <a:pPr algn="just"/>
            <a:r>
              <a:rPr lang="en-US" sz="1500" dirty="0"/>
              <a:t>-&gt; There is a slight negative correlation between log clicks and log quantity, with significant variability and dispersion.</a:t>
            </a:r>
          </a:p>
          <a:p>
            <a:pPr algn="just"/>
            <a:r>
              <a:rPr lang="en-US" sz="1500" dirty="0"/>
              <a:t>-&gt; Data points are evenly spread with no strong clustering or significant outliers.</a:t>
            </a:r>
          </a:p>
        </p:txBody>
      </p:sp>
    </p:spTree>
    <p:extLst>
      <p:ext uri="{BB962C8B-B14F-4D97-AF65-F5344CB8AC3E}">
        <p14:creationId xmlns:p14="http://schemas.microsoft.com/office/powerpoint/2010/main" val="389314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2E60-C09B-CB42-A6CE-DAC718EF186F}"/>
              </a:ext>
            </a:extLst>
          </p:cNvPr>
          <p:cNvSpPr>
            <a:spLocks noGrp="1"/>
          </p:cNvSpPr>
          <p:nvPr>
            <p:ph type="title"/>
          </p:nvPr>
        </p:nvSpPr>
        <p:spPr>
          <a:xfrm>
            <a:off x="1005872" y="331510"/>
            <a:ext cx="3337694" cy="513250"/>
          </a:xfrm>
        </p:spPr>
        <p:txBody>
          <a:bodyPr>
            <a:normAutofit fontScale="90000"/>
          </a:bodyPr>
          <a:lstStyle/>
          <a:p>
            <a:r>
              <a:rPr lang="en-US" sz="2800" b="1" u="sng" dirty="0"/>
              <a:t>VISUALIZATION:</a:t>
            </a:r>
          </a:p>
        </p:txBody>
      </p:sp>
      <p:sp>
        <p:nvSpPr>
          <p:cNvPr id="3" name="Text Placeholder 2">
            <a:extLst>
              <a:ext uri="{FF2B5EF4-FFF2-40B4-BE49-F238E27FC236}">
                <a16:creationId xmlns:a16="http://schemas.microsoft.com/office/drawing/2014/main" id="{0DD9CCC0-EB45-6283-1501-9FC70C78538C}"/>
              </a:ext>
            </a:extLst>
          </p:cNvPr>
          <p:cNvSpPr>
            <a:spLocks noGrp="1"/>
          </p:cNvSpPr>
          <p:nvPr>
            <p:ph type="body" idx="1"/>
          </p:nvPr>
        </p:nvSpPr>
        <p:spPr>
          <a:xfrm>
            <a:off x="1005872" y="848710"/>
            <a:ext cx="4876344" cy="544884"/>
          </a:xfrm>
        </p:spPr>
        <p:txBody>
          <a:bodyPr/>
          <a:lstStyle/>
          <a:p>
            <a:r>
              <a:rPr lang="en-US" dirty="0"/>
              <a:t>Trend of Quantity Over Time</a:t>
            </a:r>
          </a:p>
        </p:txBody>
      </p:sp>
      <p:sp>
        <p:nvSpPr>
          <p:cNvPr id="4" name="Content Placeholder 3">
            <a:extLst>
              <a:ext uri="{FF2B5EF4-FFF2-40B4-BE49-F238E27FC236}">
                <a16:creationId xmlns:a16="http://schemas.microsoft.com/office/drawing/2014/main" id="{CC264115-3CE3-2E78-0F0B-C8688CF395BA}"/>
              </a:ext>
            </a:extLst>
          </p:cNvPr>
          <p:cNvSpPr>
            <a:spLocks noGrp="1"/>
          </p:cNvSpPr>
          <p:nvPr>
            <p:ph sz="half" idx="2"/>
          </p:nvPr>
        </p:nvSpPr>
        <p:spPr>
          <a:xfrm>
            <a:off x="1005872" y="1480009"/>
            <a:ext cx="4876344" cy="4769962"/>
          </a:xfrm>
        </p:spPr>
        <p:txBody>
          <a:bodyPr/>
          <a:lstStyle/>
          <a:p>
            <a:pPr marL="36900" indent="0">
              <a:buNone/>
            </a:pPr>
            <a:endParaRPr lang="en-US" dirty="0"/>
          </a:p>
        </p:txBody>
      </p:sp>
      <p:sp>
        <p:nvSpPr>
          <p:cNvPr id="5" name="Text Placeholder 4">
            <a:extLst>
              <a:ext uri="{FF2B5EF4-FFF2-40B4-BE49-F238E27FC236}">
                <a16:creationId xmlns:a16="http://schemas.microsoft.com/office/drawing/2014/main" id="{0FA68372-555F-B77E-6C8A-920AB410FD70}"/>
              </a:ext>
            </a:extLst>
          </p:cNvPr>
          <p:cNvSpPr>
            <a:spLocks noGrp="1"/>
          </p:cNvSpPr>
          <p:nvPr>
            <p:ph type="body" sz="quarter" idx="3"/>
          </p:nvPr>
        </p:nvSpPr>
        <p:spPr>
          <a:xfrm>
            <a:off x="6290798" y="848711"/>
            <a:ext cx="4895330" cy="544883"/>
          </a:xfrm>
        </p:spPr>
        <p:txBody>
          <a:bodyPr/>
          <a:lstStyle/>
          <a:p>
            <a:r>
              <a:rPr lang="en-US" dirty="0"/>
              <a:t>Histogram of Quantity</a:t>
            </a:r>
          </a:p>
        </p:txBody>
      </p:sp>
      <p:sp>
        <p:nvSpPr>
          <p:cNvPr id="6" name="Content Placeholder 5">
            <a:extLst>
              <a:ext uri="{FF2B5EF4-FFF2-40B4-BE49-F238E27FC236}">
                <a16:creationId xmlns:a16="http://schemas.microsoft.com/office/drawing/2014/main" id="{EDE8B83A-CD78-BABF-AC93-0B841DF1D584}"/>
              </a:ext>
            </a:extLst>
          </p:cNvPr>
          <p:cNvSpPr>
            <a:spLocks noGrp="1"/>
          </p:cNvSpPr>
          <p:nvPr>
            <p:ph sz="quarter" idx="4"/>
          </p:nvPr>
        </p:nvSpPr>
        <p:spPr>
          <a:xfrm>
            <a:off x="6294967" y="1480009"/>
            <a:ext cx="4895330" cy="4769962"/>
          </a:xfrm>
        </p:spPr>
        <p:txBody>
          <a:bodyPr/>
          <a:lstStyle/>
          <a:p>
            <a:endParaRPr lang="en-US" dirty="0"/>
          </a:p>
        </p:txBody>
      </p:sp>
      <p:pic>
        <p:nvPicPr>
          <p:cNvPr id="4100" name="Picture 4">
            <a:extLst>
              <a:ext uri="{FF2B5EF4-FFF2-40B4-BE49-F238E27FC236}">
                <a16:creationId xmlns:a16="http://schemas.microsoft.com/office/drawing/2014/main" id="{EE050BCF-5CE8-577E-C6ED-02A53F942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703" y="1480009"/>
            <a:ext cx="4876344" cy="279320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69817BC-5C69-EED9-8390-E86720B1B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786" y="1480009"/>
            <a:ext cx="4895330" cy="27932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0C02749-49FB-15DC-8B9B-88E3F70FBE16}"/>
              </a:ext>
            </a:extLst>
          </p:cNvPr>
          <p:cNvSpPr txBox="1"/>
          <p:nvPr/>
        </p:nvSpPr>
        <p:spPr>
          <a:xfrm>
            <a:off x="1125594" y="4430598"/>
            <a:ext cx="4628561" cy="1661993"/>
          </a:xfrm>
          <a:prstGeom prst="rect">
            <a:avLst/>
          </a:prstGeom>
          <a:noFill/>
        </p:spPr>
        <p:txBody>
          <a:bodyPr wrap="square" rtlCol="0">
            <a:spAutoFit/>
          </a:bodyPr>
          <a:lstStyle/>
          <a:p>
            <a:pPr algn="just"/>
            <a:r>
              <a:rPr lang="en-US" sz="1700" dirty="0"/>
              <a:t>-&gt; The line graph shows significant peaks and troughs in quantity over time, indicating fluctuations in sales.</a:t>
            </a:r>
          </a:p>
          <a:p>
            <a:pPr algn="just"/>
            <a:r>
              <a:rPr lang="en-US" sz="1700" dirty="0"/>
              <a:t>-&gt; The blue line represents the quantity, highlighting the variability in the data points throughout the period.</a:t>
            </a:r>
          </a:p>
        </p:txBody>
      </p:sp>
      <p:sp>
        <p:nvSpPr>
          <p:cNvPr id="8" name="TextBox 7">
            <a:extLst>
              <a:ext uri="{FF2B5EF4-FFF2-40B4-BE49-F238E27FC236}">
                <a16:creationId xmlns:a16="http://schemas.microsoft.com/office/drawing/2014/main" id="{E764E099-39E9-11B6-248E-0D319784D3EC}"/>
              </a:ext>
            </a:extLst>
          </p:cNvPr>
          <p:cNvSpPr txBox="1"/>
          <p:nvPr/>
        </p:nvSpPr>
        <p:spPr>
          <a:xfrm>
            <a:off x="6324043" y="4430598"/>
            <a:ext cx="4618472" cy="1138773"/>
          </a:xfrm>
          <a:prstGeom prst="rect">
            <a:avLst/>
          </a:prstGeom>
          <a:noFill/>
        </p:spPr>
        <p:txBody>
          <a:bodyPr wrap="square" rtlCol="0">
            <a:spAutoFit/>
          </a:bodyPr>
          <a:lstStyle/>
          <a:p>
            <a:pPr algn="just"/>
            <a:r>
              <a:rPr lang="en-US" sz="1700" dirty="0"/>
              <a:t>-&gt; The histogram shows a distribution of data with varying frequencies.</a:t>
            </a:r>
          </a:p>
          <a:p>
            <a:pPr algn="just"/>
            <a:r>
              <a:rPr lang="en-US" sz="1700" dirty="0"/>
              <a:t>-&gt; It peaks around the quantity range of 15 to 20.</a:t>
            </a:r>
          </a:p>
        </p:txBody>
      </p:sp>
    </p:spTree>
    <p:extLst>
      <p:ext uri="{BB962C8B-B14F-4D97-AF65-F5344CB8AC3E}">
        <p14:creationId xmlns:p14="http://schemas.microsoft.com/office/powerpoint/2010/main" val="3872254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565</TotalTime>
  <Words>2141</Words>
  <Application>Microsoft Office PowerPoint</Application>
  <PresentationFormat>Widescreen</PresentationFormat>
  <Paragraphs>211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Calisto MT</vt:lpstr>
      <vt:lpstr>Wingdings</vt:lpstr>
      <vt:lpstr>Wingdings 2</vt:lpstr>
      <vt:lpstr>Slate</vt:lpstr>
      <vt:lpstr>PowerPoint Presentation</vt:lpstr>
      <vt:lpstr>CONTENTS:</vt:lpstr>
      <vt:lpstr>PowerPoint Presentation</vt:lpstr>
      <vt:lpstr>PowerPoint Presentation</vt:lpstr>
      <vt:lpstr>PowerPoint Presentation</vt:lpstr>
      <vt:lpstr>PowerPoint Presentation</vt:lpstr>
      <vt:lpstr>PowerPoint Presentation</vt:lpstr>
      <vt:lpstr>LINEAR REGRESSION:</vt:lpstr>
      <vt:lpstr>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Comparision Of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 Shanmukha Rao</dc:creator>
  <cp:lastModifiedBy>M Shanmukha Rao</cp:lastModifiedBy>
  <cp:revision>1</cp:revision>
  <dcterms:created xsi:type="dcterms:W3CDTF">2024-07-16T10:51:37Z</dcterms:created>
  <dcterms:modified xsi:type="dcterms:W3CDTF">2024-07-19T12:01:17Z</dcterms:modified>
</cp:coreProperties>
</file>