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2" r:id="rId3"/>
    <p:sldId id="258" r:id="rId4"/>
    <p:sldId id="263" r:id="rId5"/>
    <p:sldId id="264" r:id="rId6"/>
    <p:sldId id="259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58" d="100"/>
          <a:sy n="58" d="100"/>
        </p:scale>
        <p:origin x="61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EC6B8-5A3B-45E0-B305-1AF70539F70C}" type="datetimeFigureOut">
              <a:rPr lang="de-DE"/>
              <a:t>14.11.2015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E8537-0B24-4182-B175-E6A88052A49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93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E8537-0B24-4182-B175-E6A88052A49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77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E8537-0B24-4182-B175-E6A88052A49F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88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E8537-0B24-4182-B175-E6A88052A49F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72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E8537-0B24-4182-B175-E6A88052A49F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98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5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2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97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" y="430927"/>
            <a:ext cx="919247" cy="11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7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8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78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59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70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0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EB3054-B75A-4BD7-8B3E-8DC0F614FAF3}" type="datetimeFigureOut">
              <a:rPr lang="de-DE" smtClean="0"/>
              <a:t>14.11.2015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3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14.11.2015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66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890679" y="115876"/>
            <a:ext cx="9247187" cy="738188"/>
          </a:xfrm>
        </p:spPr>
        <p:txBody>
          <a:bodyPr>
            <a:normAutofit/>
          </a:bodyPr>
          <a:lstStyle/>
          <a:p>
            <a:r>
              <a:rPr lang="de-DE" dirty="0" err="1" smtClean="0"/>
              <a:t>Raspberry</a:t>
            </a:r>
            <a:r>
              <a:rPr lang="de-DE" dirty="0" smtClean="0"/>
              <a:t> Pi - </a:t>
            </a:r>
            <a:r>
              <a:rPr lang="de-DE" sz="4000" dirty="0" err="1" smtClean="0"/>
              <a:t>saving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life-savers</a:t>
            </a:r>
            <a:endParaRPr lang="de-DE" sz="4000" dirty="0">
              <a:solidFill>
                <a:srgbClr val="262626"/>
              </a:solidFill>
              <a:latin typeface="Calibri Light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28" y="854065"/>
            <a:ext cx="9595691" cy="54016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6" y="854064"/>
            <a:ext cx="1555339" cy="19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0333"/>
            <a:ext cx="12192000" cy="8125938"/>
          </a:xfrm>
        </p:spPr>
      </p:pic>
    </p:spTree>
    <p:extLst>
      <p:ext uri="{BB962C8B-B14F-4D97-AF65-F5344CB8AC3E}">
        <p14:creationId xmlns:p14="http://schemas.microsoft.com/office/powerpoint/2010/main" val="233463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rafik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60" y="1625320"/>
            <a:ext cx="3041255" cy="3041255"/>
          </a:xfrm>
          <a:prstGeom prst="rect">
            <a:avLst/>
          </a:prstGeom>
        </p:spPr>
      </p:pic>
      <p:sp>
        <p:nvSpPr>
          <p:cNvPr id="55" name="Pfeil nach rechts 54"/>
          <p:cNvSpPr/>
          <p:nvPr/>
        </p:nvSpPr>
        <p:spPr>
          <a:xfrm>
            <a:off x="6807170" y="2636469"/>
            <a:ext cx="2319075" cy="1309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94143" y="1584663"/>
            <a:ext cx="2240684" cy="3360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06312" y="150987"/>
            <a:ext cx="1828800" cy="902579"/>
          </a:xfrm>
        </p:spPr>
        <p:txBody>
          <a:bodyPr>
            <a:normAutofit fontScale="90000"/>
          </a:bodyPr>
          <a:lstStyle/>
          <a:p>
            <a:r>
              <a:rPr lang="de-DE" sz="6700" dirty="0" smtClean="0"/>
              <a:t>IDEA</a:t>
            </a:r>
            <a:endParaRPr lang="de-DE" dirty="0"/>
          </a:p>
        </p:txBody>
      </p:sp>
      <p:pic>
        <p:nvPicPr>
          <p:cNvPr id="52" name="Grafik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6" y="1752162"/>
            <a:ext cx="1207604" cy="1526648"/>
          </a:xfrm>
          <a:prstGeom prst="rect">
            <a:avLst/>
          </a:prstGeom>
        </p:spPr>
      </p:pic>
      <p:pic>
        <p:nvPicPr>
          <p:cNvPr id="53" name="Grafik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2" y="3306487"/>
            <a:ext cx="1990001" cy="1492500"/>
          </a:xfrm>
          <a:prstGeom prst="rect">
            <a:avLst/>
          </a:prstGeom>
        </p:spPr>
      </p:pic>
      <p:pic>
        <p:nvPicPr>
          <p:cNvPr id="51" name="Grafik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50" y="1505143"/>
            <a:ext cx="3378223" cy="3519237"/>
          </a:xfrm>
          <a:prstGeom prst="rect">
            <a:avLst/>
          </a:prstGeom>
        </p:spPr>
      </p:pic>
      <p:sp>
        <p:nvSpPr>
          <p:cNvPr id="46" name="Pfeil nach rechts 45"/>
          <p:cNvSpPr/>
          <p:nvPr/>
        </p:nvSpPr>
        <p:spPr>
          <a:xfrm>
            <a:off x="2331420" y="2651781"/>
            <a:ext cx="3040405" cy="1309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2497799" y="3102302"/>
            <a:ext cx="1754606" cy="377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°C + </a:t>
            </a:r>
            <a:endParaRPr lang="de-DE" dirty="0"/>
          </a:p>
        </p:txBody>
      </p:sp>
      <p:pic>
        <p:nvPicPr>
          <p:cNvPr id="54" name="Grafik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03840" y="3145948"/>
            <a:ext cx="296774" cy="296774"/>
          </a:xfrm>
          <a:prstGeom prst="rect">
            <a:avLst/>
          </a:prstGeom>
        </p:spPr>
      </p:pic>
      <p:sp>
        <p:nvSpPr>
          <p:cNvPr id="57" name="Textfeld 56"/>
          <p:cNvSpPr txBox="1"/>
          <p:nvPr/>
        </p:nvSpPr>
        <p:spPr>
          <a:xfrm>
            <a:off x="5788241" y="92593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91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t="-1" r="14561" b="31418"/>
          <a:stretch/>
        </p:blipFill>
        <p:spPr>
          <a:xfrm>
            <a:off x="0" y="-1"/>
            <a:ext cx="12200024" cy="661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5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t="1" r="14582" b="31278"/>
          <a:stretch/>
        </p:blipFill>
        <p:spPr>
          <a:xfrm>
            <a:off x="-1" y="0"/>
            <a:ext cx="12192001" cy="662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3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71356" y="242857"/>
            <a:ext cx="10058400" cy="1449387"/>
          </a:xfrm>
        </p:spPr>
        <p:txBody>
          <a:bodyPr/>
          <a:lstStyle/>
          <a:p>
            <a:r>
              <a:rPr lang="de-DE" dirty="0"/>
              <a:t>IMPLEMENTATION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725"/>
            <a:ext cx="4692650" cy="1838325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08" y="1747570"/>
            <a:ext cx="3455343" cy="18162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2" y="3575597"/>
            <a:ext cx="2933700" cy="10858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39" y="3749946"/>
            <a:ext cx="1986517" cy="198651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11" y="3652802"/>
            <a:ext cx="2868066" cy="175315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104" y="3134799"/>
            <a:ext cx="1207604" cy="152664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07" y="1311493"/>
            <a:ext cx="1936502" cy="18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1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68048"/>
            <a:ext cx="10170013" cy="40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3935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BC1142"/>
      </a:accent1>
      <a:accent2>
        <a:srgbClr val="000000"/>
      </a:accent2>
      <a:accent3>
        <a:srgbClr val="75A928"/>
      </a:accent3>
      <a:accent4>
        <a:srgbClr val="FFFFFF"/>
      </a:accent4>
      <a:accent5>
        <a:srgbClr val="F2F2F2"/>
      </a:accent5>
      <a:accent6>
        <a:srgbClr val="D8D8D8"/>
      </a:accent6>
      <a:hlink>
        <a:srgbClr val="A5A5A5"/>
      </a:hlink>
      <a:folHlink>
        <a:srgbClr val="7F7F7F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</Words>
  <Application>Microsoft Office PowerPoint</Application>
  <PresentationFormat>Breitbild</PresentationFormat>
  <Paragraphs>10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Rückblick</vt:lpstr>
      <vt:lpstr>Raspberry Pi - saving the life-savers</vt:lpstr>
      <vt:lpstr>PowerPoint-Präsentation</vt:lpstr>
      <vt:lpstr>IDEA</vt:lpstr>
      <vt:lpstr>PowerPoint-Präsentation</vt:lpstr>
      <vt:lpstr>PowerPoint-Präsentation</vt:lpstr>
      <vt:lpstr>IMPLEMENTATION</vt:lpstr>
      <vt:lpstr>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medication transport</dc:title>
  <dc:creator>Ben Herbertz</dc:creator>
  <cp:lastModifiedBy>Ben Herbertz</cp:lastModifiedBy>
  <cp:revision>15</cp:revision>
  <dcterms:created xsi:type="dcterms:W3CDTF">2012-07-30T21:06:50Z</dcterms:created>
  <dcterms:modified xsi:type="dcterms:W3CDTF">2015-11-14T11:09:44Z</dcterms:modified>
</cp:coreProperties>
</file>