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DF5-D0A4-4BBC-B5A5-4A14F4C2CFD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C3DC-4221-49D0-9260-8ACFF42C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DF5-D0A4-4BBC-B5A5-4A14F4C2CFD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C3DC-4221-49D0-9260-8ACFF42C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DF5-D0A4-4BBC-B5A5-4A14F4C2CFD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C3DC-4221-49D0-9260-8ACFF42C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6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DF5-D0A4-4BBC-B5A5-4A14F4C2CFD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C3DC-4221-49D0-9260-8ACFF42C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DF5-D0A4-4BBC-B5A5-4A14F4C2CFD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C3DC-4221-49D0-9260-8ACFF42C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DF5-D0A4-4BBC-B5A5-4A14F4C2CFD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C3DC-4221-49D0-9260-8ACFF42C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DF5-D0A4-4BBC-B5A5-4A14F4C2CFD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C3DC-4221-49D0-9260-8ACFF42C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DF5-D0A4-4BBC-B5A5-4A14F4C2CFD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C3DC-4221-49D0-9260-8ACFF42C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DF5-D0A4-4BBC-B5A5-4A14F4C2CFD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C3DC-4221-49D0-9260-8ACFF42C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DF5-D0A4-4BBC-B5A5-4A14F4C2CFD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C3DC-4221-49D0-9260-8ACFF42C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6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BDF5-D0A4-4BBC-B5A5-4A14F4C2CFD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6C3DC-4221-49D0-9260-8ACFF42C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0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2BDF5-D0A4-4BBC-B5A5-4A14F4C2CFD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6C3DC-4221-49D0-9260-8ACFF42C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Household Activities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7550"/>
            <a:ext cx="7153275" cy="4351338"/>
          </a:xfrm>
        </p:spPr>
        <p:txBody>
          <a:bodyPr/>
          <a:lstStyle/>
          <a:p>
            <a:r>
              <a:rPr lang="en-US" dirty="0" smtClean="0"/>
              <a:t>People's daily activities inside the house</a:t>
            </a:r>
          </a:p>
          <a:p>
            <a:r>
              <a:rPr lang="en-US" dirty="0" smtClean="0"/>
              <a:t>Sensors deployed and monitor events</a:t>
            </a:r>
          </a:p>
          <a:p>
            <a:pPr lvl="1"/>
            <a:r>
              <a:rPr lang="en-US" dirty="0" smtClean="0"/>
              <a:t>Kitchen</a:t>
            </a:r>
          </a:p>
          <a:p>
            <a:pPr lvl="1"/>
            <a:r>
              <a:rPr lang="en-US" dirty="0" smtClean="0"/>
              <a:t>Bathroom</a:t>
            </a:r>
            <a:endParaRPr lang="en-US" dirty="0" smtClean="0"/>
          </a:p>
          <a:p>
            <a:r>
              <a:rPr lang="en-US" dirty="0" smtClean="0"/>
              <a:t>Collected the data for various activities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blog.bluetooth.com/wordpress/wp-content/uploads/2012/09/BeepBeep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1987550"/>
            <a:ext cx="3513857" cy="2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24463" y="4524378"/>
            <a:ext cx="200025" cy="12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03" y="4469068"/>
            <a:ext cx="2788797" cy="21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2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Household Activities Dataset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99" y="1690688"/>
            <a:ext cx="112871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Collected data for the following activities:</a:t>
            </a:r>
            <a:endParaRPr lang="en-US" dirty="0"/>
          </a:p>
          <a:p>
            <a:pPr lvl="1"/>
            <a:r>
              <a:rPr lang="en-US" dirty="0" smtClean="0"/>
              <a:t>Continence</a:t>
            </a:r>
          </a:p>
          <a:p>
            <a:pPr lvl="1"/>
            <a:r>
              <a:rPr lang="en-US" dirty="0" smtClean="0"/>
              <a:t>Personal Hygiene</a:t>
            </a:r>
          </a:p>
          <a:p>
            <a:pPr lvl="1"/>
            <a:r>
              <a:rPr lang="en-US" dirty="0" smtClean="0"/>
              <a:t>Showering</a:t>
            </a:r>
          </a:p>
          <a:p>
            <a:pPr lvl="1"/>
            <a:r>
              <a:rPr lang="en-US" dirty="0" smtClean="0"/>
              <a:t>Food Preparation</a:t>
            </a:r>
          </a:p>
          <a:p>
            <a:pPr lvl="1"/>
            <a:r>
              <a:rPr lang="en-US" dirty="0" smtClean="0"/>
              <a:t>Other activity in kitchen</a:t>
            </a:r>
          </a:p>
          <a:p>
            <a:pPr lvl="1"/>
            <a:r>
              <a:rPr lang="en-US" dirty="0" smtClean="0"/>
              <a:t>Other activity in</a:t>
            </a:r>
            <a:r>
              <a:rPr lang="en-US" dirty="0" smtClean="0"/>
              <a:t> bathroom</a:t>
            </a:r>
          </a:p>
          <a:p>
            <a:r>
              <a:rPr lang="en-US" dirty="0" smtClean="0"/>
              <a:t>In addition, we annotated all these activity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0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Household Activities 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</a:p>
          <a:p>
            <a:pPr lvl="1"/>
            <a:r>
              <a:rPr lang="de-DE" dirty="0" smtClean="0"/>
              <a:t>1 </a:t>
            </a:r>
            <a:r>
              <a:rPr lang="de-DE" dirty="0" err="1" smtClean="0"/>
              <a:t>person</a:t>
            </a:r>
            <a:r>
              <a:rPr lang="de-DE" dirty="0" smtClean="0"/>
              <a:t> </a:t>
            </a:r>
            <a:r>
              <a:rPr lang="de-DE" dirty="0" err="1" smtClean="0"/>
              <a:t>household</a:t>
            </a:r>
            <a:endParaRPr lang="de-DE" dirty="0" smtClean="0"/>
          </a:p>
          <a:p>
            <a:pPr marL="633413" lvl="1" indent="-176213"/>
            <a:r>
              <a:rPr lang="de-DE" dirty="0" smtClean="0"/>
              <a:t>5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sensors</a:t>
            </a:r>
            <a:endParaRPr lang="de-DE" dirty="0" smtClean="0"/>
          </a:p>
          <a:p>
            <a:pPr marL="633413" lvl="1" indent="-176213"/>
            <a:r>
              <a:rPr lang="de-DE" dirty="0" smtClean="0"/>
              <a:t>18 </a:t>
            </a:r>
            <a:r>
              <a:rPr lang="de-DE" dirty="0" err="1" smtClean="0"/>
              <a:t>sensors</a:t>
            </a:r>
            <a:endParaRPr lang="de-DE" dirty="0" smtClean="0"/>
          </a:p>
          <a:p>
            <a:pPr marL="633413" lvl="1" indent="-176213"/>
            <a:r>
              <a:rPr lang="de-DE" dirty="0" err="1" smtClean="0"/>
              <a:t>Around</a:t>
            </a:r>
            <a:r>
              <a:rPr lang="de-DE" dirty="0" smtClean="0"/>
              <a:t> 5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recording</a:t>
            </a:r>
            <a:endParaRPr lang="de-DE" dirty="0" smtClean="0"/>
          </a:p>
          <a:p>
            <a:r>
              <a:rPr lang="en-US" dirty="0" smtClean="0"/>
              <a:t>117 annotations</a:t>
            </a:r>
          </a:p>
          <a:p>
            <a:r>
              <a:rPr lang="en-US" dirty="0" smtClean="0"/>
              <a:t>6321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 plan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5" y="2795587"/>
            <a:ext cx="3181350" cy="2333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41403" y="5236205"/>
            <a:ext cx="2491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Location Sensor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19112" y="1528765"/>
            <a:ext cx="6512553" cy="5167311"/>
            <a:chOff x="519112" y="1528765"/>
            <a:chExt cx="6512553" cy="51673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91733" y="856144"/>
              <a:ext cx="5167311" cy="65125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4943475" y="1806575"/>
              <a:ext cx="59055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>
              <a:off x="1647825" y="2709071"/>
              <a:ext cx="154686" cy="133350"/>
            </a:xfrm>
            <a:prstGeom prst="hexag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>
              <a:off x="2228850" y="5628620"/>
              <a:ext cx="154686" cy="133350"/>
            </a:xfrm>
            <a:prstGeom prst="hexag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Hexagon 14"/>
          <p:cNvSpPr/>
          <p:nvPr/>
        </p:nvSpPr>
        <p:spPr>
          <a:xfrm>
            <a:off x="8181975" y="5367010"/>
            <a:ext cx="303468" cy="261610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2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368425"/>
            <a:ext cx="10515600" cy="36607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sensor produces events. Structure:</a:t>
            </a:r>
          </a:p>
          <a:p>
            <a:pPr lvl="1"/>
            <a:r>
              <a:rPr lang="en-US" dirty="0" smtClean="0"/>
              <a:t>Start Time</a:t>
            </a:r>
          </a:p>
          <a:p>
            <a:pPr lvl="1"/>
            <a:r>
              <a:rPr lang="en-US" dirty="0" smtClean="0"/>
              <a:t>Stop Time</a:t>
            </a:r>
          </a:p>
          <a:p>
            <a:pPr lvl="1"/>
            <a:r>
              <a:rPr lang="en-US" dirty="0" smtClean="0"/>
              <a:t>Sensor ID</a:t>
            </a:r>
          </a:p>
          <a:p>
            <a:pPr lvl="1"/>
            <a:r>
              <a:rPr lang="en-US" dirty="0" smtClean="0"/>
              <a:t>Detector ID</a:t>
            </a:r>
          </a:p>
          <a:p>
            <a:pPr lvl="1"/>
            <a:r>
              <a:rPr lang="en-US" dirty="0" smtClean="0"/>
              <a:t>Type Estimation</a:t>
            </a:r>
          </a:p>
          <a:p>
            <a:pPr lvl="1"/>
            <a:r>
              <a:rPr lang="en-US" dirty="0" smtClean="0"/>
              <a:t>Confidence level</a:t>
            </a:r>
          </a:p>
          <a:p>
            <a:pPr lvl="1"/>
            <a:r>
              <a:rPr lang="en-US" dirty="0" smtClean="0"/>
              <a:t>Status flag</a:t>
            </a:r>
          </a:p>
          <a:p>
            <a:pPr lvl="1"/>
            <a:endParaRPr lang="en-US" dirty="0"/>
          </a:p>
          <a:p>
            <a:r>
              <a:rPr lang="en-US" dirty="0" smtClean="0"/>
              <a:t>All events from all sensors are located in the file events.csv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5181601"/>
            <a:ext cx="8677275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8000000">
            <a:off x="268052" y="5624465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1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320800"/>
            <a:ext cx="10515600" cy="3660775"/>
          </a:xfrm>
        </p:spPr>
        <p:txBody>
          <a:bodyPr>
            <a:normAutofit/>
          </a:bodyPr>
          <a:lstStyle/>
          <a:p>
            <a:r>
              <a:rPr lang="en-US" dirty="0" smtClean="0"/>
              <a:t>Annotations are done manually by a human to produce </a:t>
            </a:r>
            <a:r>
              <a:rPr lang="en-US" dirty="0" err="1" smtClean="0"/>
              <a:t>groundtruth</a:t>
            </a:r>
            <a:endParaRPr lang="en-US" dirty="0" smtClean="0"/>
          </a:p>
          <a:p>
            <a:r>
              <a:rPr lang="en-US" dirty="0" smtClean="0"/>
              <a:t>Annotations are done for activities e.g. from x to y ‘Food preparation’ was happening</a:t>
            </a:r>
          </a:p>
          <a:p>
            <a:r>
              <a:rPr lang="en-US" dirty="0" smtClean="0"/>
              <a:t>Format:</a:t>
            </a:r>
          </a:p>
          <a:p>
            <a:pPr lvl="1"/>
            <a:r>
              <a:rPr lang="en-US" dirty="0" smtClean="0"/>
              <a:t>Start Time</a:t>
            </a:r>
          </a:p>
          <a:p>
            <a:pPr lvl="1"/>
            <a:r>
              <a:rPr lang="en-US" dirty="0" smtClean="0"/>
              <a:t>Stop Time</a:t>
            </a:r>
          </a:p>
          <a:p>
            <a:pPr lvl="1"/>
            <a:r>
              <a:rPr lang="en-US" dirty="0" smtClean="0"/>
              <a:t>Activity</a:t>
            </a:r>
          </a:p>
          <a:p>
            <a:r>
              <a:rPr lang="en-US" dirty="0" smtClean="0"/>
              <a:t>All annotations for all activities are located in the file annotation.csv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8000000">
            <a:off x="668692" y="5644634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5313830"/>
            <a:ext cx="51149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5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annotations relate to events.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4351338"/>
          </a:xfrm>
        </p:spPr>
        <p:txBody>
          <a:bodyPr/>
          <a:lstStyle/>
          <a:p>
            <a:r>
              <a:rPr lang="en-US" dirty="0" smtClean="0"/>
              <a:t>Continence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24" y="1690688"/>
            <a:ext cx="10628551" cy="53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annotations relate to events.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225"/>
            <a:ext cx="10515600" cy="4351338"/>
          </a:xfrm>
        </p:spPr>
        <p:txBody>
          <a:bodyPr/>
          <a:lstStyle/>
          <a:p>
            <a:r>
              <a:rPr lang="en-US" dirty="0" smtClean="0"/>
              <a:t>Food Preparation</a:t>
            </a:r>
          </a:p>
        </p:txBody>
      </p:sp>
      <p:sp>
        <p:nvSpPr>
          <p:cNvPr id="7" name="Round Single Corner Rectangle 6"/>
          <p:cNvSpPr/>
          <p:nvPr/>
        </p:nvSpPr>
        <p:spPr>
          <a:xfrm>
            <a:off x="6867525" y="1690688"/>
            <a:ext cx="340996" cy="209550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60" y="1900238"/>
            <a:ext cx="9629188" cy="48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182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Household Activities Dataset</vt:lpstr>
      <vt:lpstr>Household Activities Dataset Description</vt:lpstr>
      <vt:lpstr>Household Activities Dataset Description</vt:lpstr>
      <vt:lpstr>Floor plan</vt:lpstr>
      <vt:lpstr>Events</vt:lpstr>
      <vt:lpstr>Annotations</vt:lpstr>
      <vt:lpstr>How annotations relate to events. Example</vt:lpstr>
      <vt:lpstr>How annotations relate to events. Example</vt:lpstr>
    </vt:vector>
  </TitlesOfParts>
  <Company>Global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Sukhanov, Sergey</dc:creator>
  <cp:lastModifiedBy>Sukhanov, Sergey</cp:lastModifiedBy>
  <cp:revision>31</cp:revision>
  <dcterms:created xsi:type="dcterms:W3CDTF">2015-10-21T08:42:26Z</dcterms:created>
  <dcterms:modified xsi:type="dcterms:W3CDTF">2015-10-21T15:43:57Z</dcterms:modified>
</cp:coreProperties>
</file>