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317790354330705E-2"/>
          <c:y val="8.5310785170165146E-2"/>
          <c:w val="0.95056889763779528"/>
          <c:h val="0.7763886499848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Showering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Personal Hygiene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Sheet1!$D$6:$D$9</c:f>
              <c:numCache>
                <c:formatCode>General</c:formatCode>
                <c:ptCount val="4"/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Other activities in the bathroom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Food Preparation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Other activity in kitchen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1250256"/>
        <c:axId val="121250816"/>
      </c:barChart>
      <c:catAx>
        <c:axId val="121250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50816"/>
        <c:crosses val="autoZero"/>
        <c:auto val="1"/>
        <c:lblAlgn val="ctr"/>
        <c:lblOffset val="100"/>
        <c:noMultiLvlLbl val="0"/>
      </c:catAx>
      <c:valAx>
        <c:axId val="12125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5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2CA46-9D97-4754-9D1B-454CFC84AB42}" type="doc">
      <dgm:prSet loTypeId="urn:microsoft.com/office/officeart/2005/8/layout/hierarchy2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02E9AC-4D12-40A3-9C3E-D8EC8C7ED0E6}">
      <dgm:prSet phldrT="[Text]"/>
      <dgm:spPr/>
      <dgm:t>
        <a:bodyPr/>
        <a:lstStyle/>
        <a:p>
          <a:r>
            <a:rPr lang="de-DE" dirty="0" smtClean="0"/>
            <a:t>Day</a:t>
          </a:r>
          <a:endParaRPr lang="en-US" dirty="0"/>
        </a:p>
      </dgm:t>
    </dgm:pt>
    <dgm:pt modelId="{23803416-87D3-4F2C-AB58-8E11ADBA47D0}" type="parTrans" cxnId="{BDE04788-1F32-431E-BDC1-AD7FC2CB57B0}">
      <dgm:prSet/>
      <dgm:spPr/>
      <dgm:t>
        <a:bodyPr/>
        <a:lstStyle/>
        <a:p>
          <a:endParaRPr lang="en-US"/>
        </a:p>
      </dgm:t>
    </dgm:pt>
    <dgm:pt modelId="{7A037F7F-6663-4F92-9C32-5248D3AC29E5}" type="sibTrans" cxnId="{BDE04788-1F32-431E-BDC1-AD7FC2CB57B0}">
      <dgm:prSet/>
      <dgm:spPr/>
      <dgm:t>
        <a:bodyPr/>
        <a:lstStyle/>
        <a:p>
          <a:endParaRPr lang="en-US"/>
        </a:p>
      </dgm:t>
    </dgm:pt>
    <dgm:pt modelId="{73B41E15-25A0-430F-927E-0E09F57E39BF}">
      <dgm:prSet phldrT="[Text]"/>
      <dgm:spPr/>
      <dgm:t>
        <a:bodyPr/>
        <a:lstStyle/>
        <a:p>
          <a:r>
            <a:rPr lang="de-DE" dirty="0" smtClean="0"/>
            <a:t>Night</a:t>
          </a:r>
          <a:endParaRPr lang="en-US" dirty="0"/>
        </a:p>
      </dgm:t>
    </dgm:pt>
    <dgm:pt modelId="{1CE7AC00-A1A3-472F-B5FA-4698EB73ECC2}" type="parTrans" cxnId="{18FDCAF0-59E8-4E44-B86E-A3F776AE38DE}">
      <dgm:prSet/>
      <dgm:spPr/>
      <dgm:t>
        <a:bodyPr/>
        <a:lstStyle/>
        <a:p>
          <a:endParaRPr lang="en-US"/>
        </a:p>
      </dgm:t>
    </dgm:pt>
    <dgm:pt modelId="{8FBD67F6-509A-4AB9-A0CC-719A3392C5F9}" type="sibTrans" cxnId="{18FDCAF0-59E8-4E44-B86E-A3F776AE38DE}">
      <dgm:prSet/>
      <dgm:spPr/>
      <dgm:t>
        <a:bodyPr/>
        <a:lstStyle/>
        <a:p>
          <a:endParaRPr lang="en-US"/>
        </a:p>
      </dgm:t>
    </dgm:pt>
    <dgm:pt modelId="{A9D106F5-BC58-4D6F-8B03-6E6E6530D257}">
      <dgm:prSet phldrT="[Text]"/>
      <dgm:spPr/>
      <dgm:t>
        <a:bodyPr/>
        <a:lstStyle/>
        <a:p>
          <a:r>
            <a:rPr lang="de-DE" dirty="0" smtClean="0"/>
            <a:t>Evening</a:t>
          </a:r>
          <a:endParaRPr lang="en-US" dirty="0"/>
        </a:p>
      </dgm:t>
    </dgm:pt>
    <dgm:pt modelId="{60E5A13C-9B6C-4E41-A940-2B54D5F46008}" type="parTrans" cxnId="{E48CE3C7-6D01-40A7-9CAE-295328D66740}">
      <dgm:prSet/>
      <dgm:spPr/>
      <dgm:t>
        <a:bodyPr/>
        <a:lstStyle/>
        <a:p>
          <a:endParaRPr lang="en-US"/>
        </a:p>
      </dgm:t>
    </dgm:pt>
    <dgm:pt modelId="{30B5D77F-21FB-4BA5-9E75-6A3A01A83CC7}" type="sibTrans" cxnId="{E48CE3C7-6D01-40A7-9CAE-295328D66740}">
      <dgm:prSet/>
      <dgm:spPr/>
      <dgm:t>
        <a:bodyPr/>
        <a:lstStyle/>
        <a:p>
          <a:endParaRPr lang="en-US"/>
        </a:p>
      </dgm:t>
    </dgm:pt>
    <dgm:pt modelId="{434F18E7-FEC0-4E00-A581-7B86073D8872}">
      <dgm:prSet phldrT="[Text]"/>
      <dgm:spPr/>
      <dgm:t>
        <a:bodyPr/>
        <a:lstStyle/>
        <a:p>
          <a:r>
            <a:rPr lang="de-DE" dirty="0" smtClean="0"/>
            <a:t>Day</a:t>
          </a:r>
          <a:endParaRPr lang="en-US" dirty="0"/>
        </a:p>
      </dgm:t>
    </dgm:pt>
    <dgm:pt modelId="{3261D29A-234F-4745-A600-0AD75F589220}" type="parTrans" cxnId="{0DD1E978-7D51-4722-B108-0F647F6D30D9}">
      <dgm:prSet/>
      <dgm:spPr/>
      <dgm:t>
        <a:bodyPr/>
        <a:lstStyle/>
        <a:p>
          <a:endParaRPr lang="en-US"/>
        </a:p>
      </dgm:t>
    </dgm:pt>
    <dgm:pt modelId="{05E8599B-1331-45A5-B2FF-C67D30AC3528}" type="sibTrans" cxnId="{0DD1E978-7D51-4722-B108-0F647F6D30D9}">
      <dgm:prSet/>
      <dgm:spPr/>
      <dgm:t>
        <a:bodyPr/>
        <a:lstStyle/>
        <a:p>
          <a:endParaRPr lang="en-US"/>
        </a:p>
      </dgm:t>
    </dgm:pt>
    <dgm:pt modelId="{80AFA0C0-9913-4082-A48E-B15ABB0A6DE9}">
      <dgm:prSet phldrT="[Text]"/>
      <dgm:spPr/>
      <dgm:t>
        <a:bodyPr/>
        <a:lstStyle/>
        <a:p>
          <a:r>
            <a:rPr lang="de-DE" dirty="0" smtClean="0"/>
            <a:t>Kitchen</a:t>
          </a:r>
          <a:endParaRPr lang="en-US" dirty="0"/>
        </a:p>
      </dgm:t>
    </dgm:pt>
    <dgm:pt modelId="{9DB31A8C-DE2D-4E4F-8C75-6A4326F1C481}" type="parTrans" cxnId="{C9BD1715-7738-457E-B4C0-F51A12584B78}">
      <dgm:prSet/>
      <dgm:spPr/>
      <dgm:t>
        <a:bodyPr/>
        <a:lstStyle/>
        <a:p>
          <a:endParaRPr lang="en-US"/>
        </a:p>
      </dgm:t>
    </dgm:pt>
    <dgm:pt modelId="{B04510C2-C2BC-4164-AAF9-501D62A295FF}" type="sibTrans" cxnId="{C9BD1715-7738-457E-B4C0-F51A12584B78}">
      <dgm:prSet/>
      <dgm:spPr/>
      <dgm:t>
        <a:bodyPr/>
        <a:lstStyle/>
        <a:p>
          <a:endParaRPr lang="en-US"/>
        </a:p>
      </dgm:t>
    </dgm:pt>
    <dgm:pt modelId="{2BD3B88D-4B39-48DF-9A96-84523430A6A7}">
      <dgm:prSet phldrT="[Text]"/>
      <dgm:spPr/>
      <dgm:t>
        <a:bodyPr/>
        <a:lstStyle/>
        <a:p>
          <a:r>
            <a:rPr lang="de-DE" dirty="0" smtClean="0"/>
            <a:t>Bathroom</a:t>
          </a:r>
          <a:endParaRPr lang="en-US" dirty="0"/>
        </a:p>
      </dgm:t>
    </dgm:pt>
    <dgm:pt modelId="{4917A7FD-BDD4-4FEB-ABA2-EA50B9CB1D1A}" type="parTrans" cxnId="{85758D11-E324-4775-8573-67978F6E78E7}">
      <dgm:prSet/>
      <dgm:spPr/>
      <dgm:t>
        <a:bodyPr/>
        <a:lstStyle/>
        <a:p>
          <a:endParaRPr lang="en-US"/>
        </a:p>
      </dgm:t>
    </dgm:pt>
    <dgm:pt modelId="{09F51E52-245A-4F2E-A08C-21BC22EAD4BD}" type="sibTrans" cxnId="{85758D11-E324-4775-8573-67978F6E78E7}">
      <dgm:prSet/>
      <dgm:spPr/>
      <dgm:t>
        <a:bodyPr/>
        <a:lstStyle/>
        <a:p>
          <a:endParaRPr lang="en-US"/>
        </a:p>
      </dgm:t>
    </dgm:pt>
    <dgm:pt modelId="{B4029FB3-07FF-4180-9D42-273546913E42}">
      <dgm:prSet phldrT="[Text]"/>
      <dgm:spPr/>
      <dgm:t>
        <a:bodyPr/>
        <a:lstStyle/>
        <a:p>
          <a:r>
            <a:rPr lang="de-DE" dirty="0" smtClean="0"/>
            <a:t>Kitchen</a:t>
          </a:r>
          <a:endParaRPr lang="en-US" dirty="0"/>
        </a:p>
      </dgm:t>
    </dgm:pt>
    <dgm:pt modelId="{21786399-4EB1-481F-9511-7A661C960E66}" type="parTrans" cxnId="{9B662F83-2235-4654-AC51-1DD987DC749C}">
      <dgm:prSet/>
      <dgm:spPr/>
      <dgm:t>
        <a:bodyPr/>
        <a:lstStyle/>
        <a:p>
          <a:endParaRPr lang="en-US"/>
        </a:p>
      </dgm:t>
    </dgm:pt>
    <dgm:pt modelId="{83C0E68B-527A-4EA6-B94D-F08BE530F0E6}" type="sibTrans" cxnId="{9B662F83-2235-4654-AC51-1DD987DC749C}">
      <dgm:prSet/>
      <dgm:spPr/>
      <dgm:t>
        <a:bodyPr/>
        <a:lstStyle/>
        <a:p>
          <a:endParaRPr lang="en-US"/>
        </a:p>
      </dgm:t>
    </dgm:pt>
    <dgm:pt modelId="{38F0D1F8-1312-4295-82C2-4D1FECEBB507}">
      <dgm:prSet phldrT="[Text]"/>
      <dgm:spPr/>
      <dgm:t>
        <a:bodyPr/>
        <a:lstStyle/>
        <a:p>
          <a:r>
            <a:rPr lang="de-DE" dirty="0" smtClean="0"/>
            <a:t>Bathroom</a:t>
          </a:r>
          <a:endParaRPr lang="en-US" dirty="0"/>
        </a:p>
      </dgm:t>
    </dgm:pt>
    <dgm:pt modelId="{B767507F-A574-4844-BA6A-E4AEC4526A58}" type="parTrans" cxnId="{01D48810-19B7-4106-B1DD-E5D4E3B32A5A}">
      <dgm:prSet/>
      <dgm:spPr/>
      <dgm:t>
        <a:bodyPr/>
        <a:lstStyle/>
        <a:p>
          <a:endParaRPr lang="en-US"/>
        </a:p>
      </dgm:t>
    </dgm:pt>
    <dgm:pt modelId="{E1F61ED6-08ED-4F46-825C-C4B279EE206F}" type="sibTrans" cxnId="{01D48810-19B7-4106-B1DD-E5D4E3B32A5A}">
      <dgm:prSet/>
      <dgm:spPr/>
      <dgm:t>
        <a:bodyPr/>
        <a:lstStyle/>
        <a:p>
          <a:endParaRPr lang="en-US"/>
        </a:p>
      </dgm:t>
    </dgm:pt>
    <dgm:pt modelId="{5F11C675-717F-4C42-852B-7D519A05E4CB}">
      <dgm:prSet phldrT="[Text]"/>
      <dgm:spPr/>
      <dgm:t>
        <a:bodyPr/>
        <a:lstStyle/>
        <a:p>
          <a:r>
            <a:rPr lang="de-DE" dirty="0" smtClean="0"/>
            <a:t>Bathroom</a:t>
          </a:r>
          <a:endParaRPr lang="en-US" dirty="0"/>
        </a:p>
      </dgm:t>
    </dgm:pt>
    <dgm:pt modelId="{5EF72F87-F8F9-4909-B8EA-8E61FACFFADE}" type="parTrans" cxnId="{4595E1F0-F2A0-4427-9936-D62A27EEB23B}">
      <dgm:prSet/>
      <dgm:spPr/>
      <dgm:t>
        <a:bodyPr/>
        <a:lstStyle/>
        <a:p>
          <a:endParaRPr lang="en-US"/>
        </a:p>
      </dgm:t>
    </dgm:pt>
    <dgm:pt modelId="{F5945E42-8A7A-46BD-887C-B5FE690EF48D}" type="sibTrans" cxnId="{4595E1F0-F2A0-4427-9936-D62A27EEB23B}">
      <dgm:prSet/>
      <dgm:spPr/>
      <dgm:t>
        <a:bodyPr/>
        <a:lstStyle/>
        <a:p>
          <a:endParaRPr lang="en-US"/>
        </a:p>
      </dgm:t>
    </dgm:pt>
    <dgm:pt modelId="{82D2A443-0408-488B-B8B0-01C283E666CC}">
      <dgm:prSet phldrT="[Text]"/>
      <dgm:spPr/>
      <dgm:t>
        <a:bodyPr/>
        <a:lstStyle/>
        <a:p>
          <a:r>
            <a:rPr lang="de-DE" dirty="0" smtClean="0"/>
            <a:t>Kitchen</a:t>
          </a:r>
          <a:endParaRPr lang="en-US" dirty="0"/>
        </a:p>
      </dgm:t>
    </dgm:pt>
    <dgm:pt modelId="{6C863440-4BDC-46FE-B4E0-6D17983E8FD4}" type="parTrans" cxnId="{328B9343-F388-4489-B411-DA778E37C097}">
      <dgm:prSet/>
      <dgm:spPr/>
      <dgm:t>
        <a:bodyPr/>
        <a:lstStyle/>
        <a:p>
          <a:endParaRPr lang="en-US"/>
        </a:p>
      </dgm:t>
    </dgm:pt>
    <dgm:pt modelId="{ED72F40E-3154-4681-8160-41CF310E3805}" type="sibTrans" cxnId="{328B9343-F388-4489-B411-DA778E37C097}">
      <dgm:prSet/>
      <dgm:spPr/>
      <dgm:t>
        <a:bodyPr/>
        <a:lstStyle/>
        <a:p>
          <a:endParaRPr lang="en-US"/>
        </a:p>
      </dgm:t>
    </dgm:pt>
    <dgm:pt modelId="{69B21EB3-0D62-4ABB-BF4D-39D4A38D25A2}">
      <dgm:prSet phldrT="[Text]"/>
      <dgm:spPr/>
      <dgm:t>
        <a:bodyPr/>
        <a:lstStyle/>
        <a:p>
          <a:r>
            <a:rPr lang="de-DE" dirty="0" smtClean="0"/>
            <a:t>Bathroom</a:t>
          </a:r>
          <a:endParaRPr lang="en-US" dirty="0"/>
        </a:p>
      </dgm:t>
    </dgm:pt>
    <dgm:pt modelId="{4E0C00D7-6F52-4B57-BF61-7DFD55F53E6C}" type="parTrans" cxnId="{2C724740-DBB3-4724-9B51-BD3C75840F19}">
      <dgm:prSet/>
      <dgm:spPr/>
      <dgm:t>
        <a:bodyPr/>
        <a:lstStyle/>
        <a:p>
          <a:endParaRPr lang="en-US"/>
        </a:p>
      </dgm:t>
    </dgm:pt>
    <dgm:pt modelId="{20F59BAF-4C99-4418-BA88-03B94D54FAAF}" type="sibTrans" cxnId="{2C724740-DBB3-4724-9B51-BD3C75840F19}">
      <dgm:prSet/>
      <dgm:spPr/>
      <dgm:t>
        <a:bodyPr/>
        <a:lstStyle/>
        <a:p>
          <a:endParaRPr lang="en-US"/>
        </a:p>
      </dgm:t>
    </dgm:pt>
    <dgm:pt modelId="{BF315009-780E-48D3-A34A-C109A63E77D6}">
      <dgm:prSet phldrT="[Text]"/>
      <dgm:spPr/>
      <dgm:t>
        <a:bodyPr/>
        <a:lstStyle/>
        <a:p>
          <a:r>
            <a:rPr lang="de-DE" dirty="0" smtClean="0"/>
            <a:t>Morning</a:t>
          </a:r>
          <a:endParaRPr lang="en-US" dirty="0"/>
        </a:p>
      </dgm:t>
    </dgm:pt>
    <dgm:pt modelId="{C86104E3-1CAB-4AB0-BB5D-747528B20A18}" type="parTrans" cxnId="{3A9320C7-2C76-47E1-ACCA-6C2C7AFE00D5}">
      <dgm:prSet/>
      <dgm:spPr/>
      <dgm:t>
        <a:bodyPr/>
        <a:lstStyle/>
        <a:p>
          <a:endParaRPr lang="en-US"/>
        </a:p>
      </dgm:t>
    </dgm:pt>
    <dgm:pt modelId="{013D3C46-2D70-4FAC-AA01-7A7F4F6DD325}" type="sibTrans" cxnId="{3A9320C7-2C76-47E1-ACCA-6C2C7AFE00D5}">
      <dgm:prSet/>
      <dgm:spPr/>
      <dgm:t>
        <a:bodyPr/>
        <a:lstStyle/>
        <a:p>
          <a:endParaRPr lang="en-US"/>
        </a:p>
      </dgm:t>
    </dgm:pt>
    <dgm:pt modelId="{871D3FE2-63D8-449D-8A0E-4A4043A6BC04}">
      <dgm:prSet phldrT="[Text]"/>
      <dgm:spPr/>
      <dgm:t>
        <a:bodyPr/>
        <a:lstStyle/>
        <a:p>
          <a:r>
            <a:rPr lang="de-DE" dirty="0" smtClean="0"/>
            <a:t>Kitchen</a:t>
          </a:r>
          <a:endParaRPr lang="en-US" dirty="0"/>
        </a:p>
      </dgm:t>
    </dgm:pt>
    <dgm:pt modelId="{59EFDDB8-234C-457F-9347-5DEBA4EF98F9}" type="parTrans" cxnId="{55996A81-1FA0-49D4-AFF6-A1C9AF35F631}">
      <dgm:prSet/>
      <dgm:spPr/>
      <dgm:t>
        <a:bodyPr/>
        <a:lstStyle/>
        <a:p>
          <a:endParaRPr lang="en-US"/>
        </a:p>
      </dgm:t>
    </dgm:pt>
    <dgm:pt modelId="{A0DDCB9E-A72F-4E6C-8099-A10B91D4F37E}" type="sibTrans" cxnId="{55996A81-1FA0-49D4-AFF6-A1C9AF35F631}">
      <dgm:prSet/>
      <dgm:spPr/>
      <dgm:t>
        <a:bodyPr/>
        <a:lstStyle/>
        <a:p>
          <a:endParaRPr lang="en-US"/>
        </a:p>
      </dgm:t>
    </dgm:pt>
    <dgm:pt modelId="{4DB885DB-2C0A-45A0-B0BC-3A189B680C6A}" type="pres">
      <dgm:prSet presAssocID="{5D62CA46-9D97-4754-9D1B-454CFC84AB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5C554B-2293-403E-984D-55CFA1C0AA8A}" type="pres">
      <dgm:prSet presAssocID="{3902E9AC-4D12-40A3-9C3E-D8EC8C7ED0E6}" presName="root1" presStyleCnt="0"/>
      <dgm:spPr/>
    </dgm:pt>
    <dgm:pt modelId="{3B97B8C6-3147-4784-97D1-C85CC26FA8B2}" type="pres">
      <dgm:prSet presAssocID="{3902E9AC-4D12-40A3-9C3E-D8EC8C7ED0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FAE0D-C8FD-4267-993E-CEC53664C227}" type="pres">
      <dgm:prSet presAssocID="{3902E9AC-4D12-40A3-9C3E-D8EC8C7ED0E6}" presName="level2hierChild" presStyleCnt="0"/>
      <dgm:spPr/>
    </dgm:pt>
    <dgm:pt modelId="{DF7523B7-8110-447A-B864-5A751EEDA168}" type="pres">
      <dgm:prSet presAssocID="{1CE7AC00-A1A3-472F-B5FA-4698EB73ECC2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B7FDF96-0083-4CE7-A4B8-A4A18F6F3916}" type="pres">
      <dgm:prSet presAssocID="{1CE7AC00-A1A3-472F-B5FA-4698EB73ECC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3A0104C-D984-4498-98B1-09A0BC56179F}" type="pres">
      <dgm:prSet presAssocID="{73B41E15-25A0-430F-927E-0E09F57E39BF}" presName="root2" presStyleCnt="0"/>
      <dgm:spPr/>
    </dgm:pt>
    <dgm:pt modelId="{DD855A6B-C143-4978-BDB3-04DBA53E0DF3}" type="pres">
      <dgm:prSet presAssocID="{73B41E15-25A0-430F-927E-0E09F57E39B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B0AAEA-55A1-441C-BF0F-52990ED505A5}" type="pres">
      <dgm:prSet presAssocID="{73B41E15-25A0-430F-927E-0E09F57E39BF}" presName="level3hierChild" presStyleCnt="0"/>
      <dgm:spPr/>
    </dgm:pt>
    <dgm:pt modelId="{3BD53541-1EF9-45B3-9688-176BDEE24D83}" type="pres">
      <dgm:prSet presAssocID="{6C863440-4BDC-46FE-B4E0-6D17983E8FD4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5E81C3C6-3E9E-475B-B9EF-BE3055DB55CD}" type="pres">
      <dgm:prSet presAssocID="{6C863440-4BDC-46FE-B4E0-6D17983E8FD4}" presName="connTx" presStyleLbl="parChTrans1D3" presStyleIdx="0" presStyleCnt="8"/>
      <dgm:spPr/>
      <dgm:t>
        <a:bodyPr/>
        <a:lstStyle/>
        <a:p>
          <a:endParaRPr lang="en-US"/>
        </a:p>
      </dgm:t>
    </dgm:pt>
    <dgm:pt modelId="{19F7C4E8-B6C7-4852-9F37-55EF035C76D7}" type="pres">
      <dgm:prSet presAssocID="{82D2A443-0408-488B-B8B0-01C283E666CC}" presName="root2" presStyleCnt="0"/>
      <dgm:spPr/>
    </dgm:pt>
    <dgm:pt modelId="{8A266F55-1A99-41A4-8F0D-91B19CFDF425}" type="pres">
      <dgm:prSet presAssocID="{82D2A443-0408-488B-B8B0-01C283E666CC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4B20F-6C35-4FE3-A6A0-CB73DA2BCF7F}" type="pres">
      <dgm:prSet presAssocID="{82D2A443-0408-488B-B8B0-01C283E666CC}" presName="level3hierChild" presStyleCnt="0"/>
      <dgm:spPr/>
    </dgm:pt>
    <dgm:pt modelId="{20734EEA-331A-4294-A4B9-766654C2EFE7}" type="pres">
      <dgm:prSet presAssocID="{4E0C00D7-6F52-4B57-BF61-7DFD55F53E6C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DAEFE136-6396-49E4-8BEA-336900943E68}" type="pres">
      <dgm:prSet presAssocID="{4E0C00D7-6F52-4B57-BF61-7DFD55F53E6C}" presName="connTx" presStyleLbl="parChTrans1D3" presStyleIdx="1" presStyleCnt="8"/>
      <dgm:spPr/>
      <dgm:t>
        <a:bodyPr/>
        <a:lstStyle/>
        <a:p>
          <a:endParaRPr lang="en-US"/>
        </a:p>
      </dgm:t>
    </dgm:pt>
    <dgm:pt modelId="{7BFD1587-B657-478E-9B51-ABD4D2411946}" type="pres">
      <dgm:prSet presAssocID="{69B21EB3-0D62-4ABB-BF4D-39D4A38D25A2}" presName="root2" presStyleCnt="0"/>
      <dgm:spPr/>
    </dgm:pt>
    <dgm:pt modelId="{3FA1F849-253B-4F7B-A48F-303AFD5F7450}" type="pres">
      <dgm:prSet presAssocID="{69B21EB3-0D62-4ABB-BF4D-39D4A38D25A2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DB37-BF6D-4158-8450-4143C86F9CF4}" type="pres">
      <dgm:prSet presAssocID="{69B21EB3-0D62-4ABB-BF4D-39D4A38D25A2}" presName="level3hierChild" presStyleCnt="0"/>
      <dgm:spPr/>
    </dgm:pt>
    <dgm:pt modelId="{25148BB0-9EAB-48C2-8ED1-3C3BCF41D78C}" type="pres">
      <dgm:prSet presAssocID="{C86104E3-1CAB-4AB0-BB5D-747528B20A18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0D52C2B-BF40-4327-BD0D-A31F498E2124}" type="pres">
      <dgm:prSet presAssocID="{C86104E3-1CAB-4AB0-BB5D-747528B20A18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A0CFA46-FF6B-47B5-BA07-3DADAFEBC2AB}" type="pres">
      <dgm:prSet presAssocID="{BF315009-780E-48D3-A34A-C109A63E77D6}" presName="root2" presStyleCnt="0"/>
      <dgm:spPr/>
    </dgm:pt>
    <dgm:pt modelId="{A4C2B220-F445-49AE-AFB3-67820D589E69}" type="pres">
      <dgm:prSet presAssocID="{BF315009-780E-48D3-A34A-C109A63E77D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F7D828-2C3B-4348-8B97-0EFEAEB588E3}" type="pres">
      <dgm:prSet presAssocID="{BF315009-780E-48D3-A34A-C109A63E77D6}" presName="level3hierChild" presStyleCnt="0"/>
      <dgm:spPr/>
    </dgm:pt>
    <dgm:pt modelId="{3967AA82-E923-493D-B12B-240D2BE62ADB}" type="pres">
      <dgm:prSet presAssocID="{59EFDDB8-234C-457F-9347-5DEBA4EF98F9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0A9A4AD6-1ED2-4312-85D9-4381E7186D1F}" type="pres">
      <dgm:prSet presAssocID="{59EFDDB8-234C-457F-9347-5DEBA4EF98F9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02E535B-07C8-494A-9040-B15893AC77F8}" type="pres">
      <dgm:prSet presAssocID="{871D3FE2-63D8-449D-8A0E-4A4043A6BC04}" presName="root2" presStyleCnt="0"/>
      <dgm:spPr/>
    </dgm:pt>
    <dgm:pt modelId="{388FA496-92B9-4CD7-B448-AEAB6B67906C}" type="pres">
      <dgm:prSet presAssocID="{871D3FE2-63D8-449D-8A0E-4A4043A6BC0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000DF-F54D-42D0-99EA-9AAD2AF77DD2}" type="pres">
      <dgm:prSet presAssocID="{871D3FE2-63D8-449D-8A0E-4A4043A6BC04}" presName="level3hierChild" presStyleCnt="0"/>
      <dgm:spPr/>
    </dgm:pt>
    <dgm:pt modelId="{194A29B8-933E-4E7B-95E4-F88CE0F8F6FC}" type="pres">
      <dgm:prSet presAssocID="{5EF72F87-F8F9-4909-B8EA-8E61FACFFADE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DC8FB837-8B5B-4DDE-AD72-B1C87570E410}" type="pres">
      <dgm:prSet presAssocID="{5EF72F87-F8F9-4909-B8EA-8E61FACFFADE}" presName="connTx" presStyleLbl="parChTrans1D3" presStyleIdx="3" presStyleCnt="8"/>
      <dgm:spPr/>
      <dgm:t>
        <a:bodyPr/>
        <a:lstStyle/>
        <a:p>
          <a:endParaRPr lang="en-US"/>
        </a:p>
      </dgm:t>
    </dgm:pt>
    <dgm:pt modelId="{1FB783AB-1D29-460A-9C27-18BDC1C0F104}" type="pres">
      <dgm:prSet presAssocID="{5F11C675-717F-4C42-852B-7D519A05E4CB}" presName="root2" presStyleCnt="0"/>
      <dgm:spPr/>
    </dgm:pt>
    <dgm:pt modelId="{8402939E-D25C-4778-9360-A521B3A807E3}" type="pres">
      <dgm:prSet presAssocID="{5F11C675-717F-4C42-852B-7D519A05E4CB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FBACD-7FAC-42CB-B859-708C502B1CDF}" type="pres">
      <dgm:prSet presAssocID="{5F11C675-717F-4C42-852B-7D519A05E4CB}" presName="level3hierChild" presStyleCnt="0"/>
      <dgm:spPr/>
    </dgm:pt>
    <dgm:pt modelId="{5698BE52-2826-4C1B-9567-77F825A817A1}" type="pres">
      <dgm:prSet presAssocID="{60E5A13C-9B6C-4E41-A940-2B54D5F4600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060A12CE-D380-4B76-8B37-BF8635E17F67}" type="pres">
      <dgm:prSet presAssocID="{60E5A13C-9B6C-4E41-A940-2B54D5F4600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B81FF185-63F4-45EB-9F66-6638B4BE65A1}" type="pres">
      <dgm:prSet presAssocID="{A9D106F5-BC58-4D6F-8B03-6E6E6530D257}" presName="root2" presStyleCnt="0"/>
      <dgm:spPr/>
    </dgm:pt>
    <dgm:pt modelId="{70F85EAE-6B67-4B14-87A1-33B6C808D246}" type="pres">
      <dgm:prSet presAssocID="{A9D106F5-BC58-4D6F-8B03-6E6E6530D25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DE41C-C051-4865-81AD-7F543E9FD31E}" type="pres">
      <dgm:prSet presAssocID="{A9D106F5-BC58-4D6F-8B03-6E6E6530D257}" presName="level3hierChild" presStyleCnt="0"/>
      <dgm:spPr/>
    </dgm:pt>
    <dgm:pt modelId="{10770854-2017-492F-8523-8E9D826487A9}" type="pres">
      <dgm:prSet presAssocID="{21786399-4EB1-481F-9511-7A661C960E66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8FD2DEBE-2164-4266-8389-CF17F6CF53B6}" type="pres">
      <dgm:prSet presAssocID="{21786399-4EB1-481F-9511-7A661C960E66}" presName="connTx" presStyleLbl="parChTrans1D3" presStyleIdx="4" presStyleCnt="8"/>
      <dgm:spPr/>
      <dgm:t>
        <a:bodyPr/>
        <a:lstStyle/>
        <a:p>
          <a:endParaRPr lang="en-US"/>
        </a:p>
      </dgm:t>
    </dgm:pt>
    <dgm:pt modelId="{013B6B74-55A4-4957-AB82-B7D05A60116C}" type="pres">
      <dgm:prSet presAssocID="{B4029FB3-07FF-4180-9D42-273546913E42}" presName="root2" presStyleCnt="0"/>
      <dgm:spPr/>
    </dgm:pt>
    <dgm:pt modelId="{7B131E09-78D0-4DC1-88A2-0FCF00C8C492}" type="pres">
      <dgm:prSet presAssocID="{B4029FB3-07FF-4180-9D42-273546913E42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677E57-8CAA-4028-93CE-7A02DE7FFB23}" type="pres">
      <dgm:prSet presAssocID="{B4029FB3-07FF-4180-9D42-273546913E42}" presName="level3hierChild" presStyleCnt="0"/>
      <dgm:spPr/>
    </dgm:pt>
    <dgm:pt modelId="{5610D486-3ADE-4A8B-90D0-D9374E1DF839}" type="pres">
      <dgm:prSet presAssocID="{B767507F-A574-4844-BA6A-E4AEC4526A58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0313F424-EB09-45EF-8C71-1C7E97810BB1}" type="pres">
      <dgm:prSet presAssocID="{B767507F-A574-4844-BA6A-E4AEC4526A5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54791E41-D868-441A-9EAD-E5AD1CE95F8C}" type="pres">
      <dgm:prSet presAssocID="{38F0D1F8-1312-4295-82C2-4D1FECEBB507}" presName="root2" presStyleCnt="0"/>
      <dgm:spPr/>
    </dgm:pt>
    <dgm:pt modelId="{08FE255C-3903-4507-8305-199E0A9EEFDF}" type="pres">
      <dgm:prSet presAssocID="{38F0D1F8-1312-4295-82C2-4D1FECEBB507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E12D10-BDC9-4D55-A41C-EA9D6AED702C}" type="pres">
      <dgm:prSet presAssocID="{38F0D1F8-1312-4295-82C2-4D1FECEBB507}" presName="level3hierChild" presStyleCnt="0"/>
      <dgm:spPr/>
    </dgm:pt>
    <dgm:pt modelId="{2EF0E844-E646-44CE-806F-AD84D0C0F124}" type="pres">
      <dgm:prSet presAssocID="{3261D29A-234F-4745-A600-0AD75F589220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B3D8093-5BF0-42B7-B98A-ACADFD1C0463}" type="pres">
      <dgm:prSet presAssocID="{3261D29A-234F-4745-A600-0AD75F589220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62B9261-EFBF-4D19-BC46-D1A3AE5D67E0}" type="pres">
      <dgm:prSet presAssocID="{434F18E7-FEC0-4E00-A581-7B86073D8872}" presName="root2" presStyleCnt="0"/>
      <dgm:spPr/>
    </dgm:pt>
    <dgm:pt modelId="{F93330B2-D273-4EE9-A1CA-F456CFDEE1F2}" type="pres">
      <dgm:prSet presAssocID="{434F18E7-FEC0-4E00-A581-7B86073D8872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F14EA8-9D7C-4085-BCEF-1DFCA5173BFC}" type="pres">
      <dgm:prSet presAssocID="{434F18E7-FEC0-4E00-A581-7B86073D8872}" presName="level3hierChild" presStyleCnt="0"/>
      <dgm:spPr/>
    </dgm:pt>
    <dgm:pt modelId="{31BBC775-9A40-430C-B902-FA130D7502A8}" type="pres">
      <dgm:prSet presAssocID="{9DB31A8C-DE2D-4E4F-8C75-6A4326F1C481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2C3EBB0F-0960-44DE-AA18-73E58A4A291A}" type="pres">
      <dgm:prSet presAssocID="{9DB31A8C-DE2D-4E4F-8C75-6A4326F1C48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C4DF64A9-1129-45E8-8A5D-1B1E1A5A08D8}" type="pres">
      <dgm:prSet presAssocID="{80AFA0C0-9913-4082-A48E-B15ABB0A6DE9}" presName="root2" presStyleCnt="0"/>
      <dgm:spPr/>
    </dgm:pt>
    <dgm:pt modelId="{E95E735F-1614-418C-B794-C1BBE6351F8F}" type="pres">
      <dgm:prSet presAssocID="{80AFA0C0-9913-4082-A48E-B15ABB0A6DE9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E408A3-AE02-4494-964C-0DD5944B1BA6}" type="pres">
      <dgm:prSet presAssocID="{80AFA0C0-9913-4082-A48E-B15ABB0A6DE9}" presName="level3hierChild" presStyleCnt="0"/>
      <dgm:spPr/>
    </dgm:pt>
    <dgm:pt modelId="{3D62064A-16F9-4943-8283-D08A876AE290}" type="pres">
      <dgm:prSet presAssocID="{4917A7FD-BDD4-4FEB-ABA2-EA50B9CB1D1A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AD1782CE-0181-49DC-8E53-8E5AABE30840}" type="pres">
      <dgm:prSet presAssocID="{4917A7FD-BDD4-4FEB-ABA2-EA50B9CB1D1A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5F442BF-2DC2-4E8E-87C2-C636BA637949}" type="pres">
      <dgm:prSet presAssocID="{2BD3B88D-4B39-48DF-9A96-84523430A6A7}" presName="root2" presStyleCnt="0"/>
      <dgm:spPr/>
    </dgm:pt>
    <dgm:pt modelId="{F5F3BB47-7941-4043-AB6B-36CC26A68ECE}" type="pres">
      <dgm:prSet presAssocID="{2BD3B88D-4B39-48DF-9A96-84523430A6A7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179A3B-2298-48CB-8F34-B0F2EBDD19D5}" type="pres">
      <dgm:prSet presAssocID="{2BD3B88D-4B39-48DF-9A96-84523430A6A7}" presName="level3hierChild" presStyleCnt="0"/>
      <dgm:spPr/>
    </dgm:pt>
  </dgm:ptLst>
  <dgm:cxnLst>
    <dgm:cxn modelId="{328B9343-F388-4489-B411-DA778E37C097}" srcId="{73B41E15-25A0-430F-927E-0E09F57E39BF}" destId="{82D2A443-0408-488B-B8B0-01C283E666CC}" srcOrd="0" destOrd="0" parTransId="{6C863440-4BDC-46FE-B4E0-6D17983E8FD4}" sibTransId="{ED72F40E-3154-4681-8160-41CF310E3805}"/>
    <dgm:cxn modelId="{7EA140B1-36A7-4656-8B1A-A0B92A660FA9}" type="presOf" srcId="{B767507F-A574-4844-BA6A-E4AEC4526A58}" destId="{0313F424-EB09-45EF-8C71-1C7E97810BB1}" srcOrd="1" destOrd="0" presId="urn:microsoft.com/office/officeart/2005/8/layout/hierarchy2"/>
    <dgm:cxn modelId="{8609CC6C-0001-4C0D-919E-DAC0BFA5293B}" type="presOf" srcId="{6C863440-4BDC-46FE-B4E0-6D17983E8FD4}" destId="{5E81C3C6-3E9E-475B-B9EF-BE3055DB55CD}" srcOrd="1" destOrd="0" presId="urn:microsoft.com/office/officeart/2005/8/layout/hierarchy2"/>
    <dgm:cxn modelId="{3B8B7286-5A7F-48A5-A479-27EE1B6587B2}" type="presOf" srcId="{60E5A13C-9B6C-4E41-A940-2B54D5F46008}" destId="{5698BE52-2826-4C1B-9567-77F825A817A1}" srcOrd="0" destOrd="0" presId="urn:microsoft.com/office/officeart/2005/8/layout/hierarchy2"/>
    <dgm:cxn modelId="{BDE04788-1F32-431E-BDC1-AD7FC2CB57B0}" srcId="{5D62CA46-9D97-4754-9D1B-454CFC84AB42}" destId="{3902E9AC-4D12-40A3-9C3E-D8EC8C7ED0E6}" srcOrd="0" destOrd="0" parTransId="{23803416-87D3-4F2C-AB58-8E11ADBA47D0}" sibTransId="{7A037F7F-6663-4F92-9C32-5248D3AC29E5}"/>
    <dgm:cxn modelId="{4B5FF6DD-202C-4ED5-81C5-EDAF7A6340D9}" type="presOf" srcId="{4917A7FD-BDD4-4FEB-ABA2-EA50B9CB1D1A}" destId="{AD1782CE-0181-49DC-8E53-8E5AABE30840}" srcOrd="1" destOrd="0" presId="urn:microsoft.com/office/officeart/2005/8/layout/hierarchy2"/>
    <dgm:cxn modelId="{F5734B69-6049-4CF2-9C59-359F8F62A609}" type="presOf" srcId="{5EF72F87-F8F9-4909-B8EA-8E61FACFFADE}" destId="{194A29B8-933E-4E7B-95E4-F88CE0F8F6FC}" srcOrd="0" destOrd="0" presId="urn:microsoft.com/office/officeart/2005/8/layout/hierarchy2"/>
    <dgm:cxn modelId="{E48CE3C7-6D01-40A7-9CAE-295328D66740}" srcId="{3902E9AC-4D12-40A3-9C3E-D8EC8C7ED0E6}" destId="{A9D106F5-BC58-4D6F-8B03-6E6E6530D257}" srcOrd="2" destOrd="0" parTransId="{60E5A13C-9B6C-4E41-A940-2B54D5F46008}" sibTransId="{30B5D77F-21FB-4BA5-9E75-6A3A01A83CC7}"/>
    <dgm:cxn modelId="{B1FEBC89-F920-4D8D-8D43-96C11F964B95}" type="presOf" srcId="{5EF72F87-F8F9-4909-B8EA-8E61FACFFADE}" destId="{DC8FB837-8B5B-4DDE-AD72-B1C87570E410}" srcOrd="1" destOrd="0" presId="urn:microsoft.com/office/officeart/2005/8/layout/hierarchy2"/>
    <dgm:cxn modelId="{C9BD1715-7738-457E-B4C0-F51A12584B78}" srcId="{434F18E7-FEC0-4E00-A581-7B86073D8872}" destId="{80AFA0C0-9913-4082-A48E-B15ABB0A6DE9}" srcOrd="0" destOrd="0" parTransId="{9DB31A8C-DE2D-4E4F-8C75-6A4326F1C481}" sibTransId="{B04510C2-C2BC-4164-AAF9-501D62A295FF}"/>
    <dgm:cxn modelId="{0B9DB45F-941F-4254-A6AA-98BBB32351E6}" type="presOf" srcId="{2BD3B88D-4B39-48DF-9A96-84523430A6A7}" destId="{F5F3BB47-7941-4043-AB6B-36CC26A68ECE}" srcOrd="0" destOrd="0" presId="urn:microsoft.com/office/officeart/2005/8/layout/hierarchy2"/>
    <dgm:cxn modelId="{3A9320C7-2C76-47E1-ACCA-6C2C7AFE00D5}" srcId="{3902E9AC-4D12-40A3-9C3E-D8EC8C7ED0E6}" destId="{BF315009-780E-48D3-A34A-C109A63E77D6}" srcOrd="1" destOrd="0" parTransId="{C86104E3-1CAB-4AB0-BB5D-747528B20A18}" sibTransId="{013D3C46-2D70-4FAC-AA01-7A7F4F6DD325}"/>
    <dgm:cxn modelId="{72972F94-86F9-43F1-AFA6-9CF03EEDBAF4}" type="presOf" srcId="{C86104E3-1CAB-4AB0-BB5D-747528B20A18}" destId="{F0D52C2B-BF40-4327-BD0D-A31F498E2124}" srcOrd="1" destOrd="0" presId="urn:microsoft.com/office/officeart/2005/8/layout/hierarchy2"/>
    <dgm:cxn modelId="{C4A44845-59A7-4684-85E0-472DC426B956}" type="presOf" srcId="{21786399-4EB1-481F-9511-7A661C960E66}" destId="{10770854-2017-492F-8523-8E9D826487A9}" srcOrd="0" destOrd="0" presId="urn:microsoft.com/office/officeart/2005/8/layout/hierarchy2"/>
    <dgm:cxn modelId="{B3443138-AF8C-47B7-B9A8-08FFE61F1AD3}" type="presOf" srcId="{B767507F-A574-4844-BA6A-E4AEC4526A58}" destId="{5610D486-3ADE-4A8B-90D0-D9374E1DF839}" srcOrd="0" destOrd="0" presId="urn:microsoft.com/office/officeart/2005/8/layout/hierarchy2"/>
    <dgm:cxn modelId="{47B415EF-3130-45A9-84F9-B84B8193F136}" type="presOf" srcId="{59EFDDB8-234C-457F-9347-5DEBA4EF98F9}" destId="{0A9A4AD6-1ED2-4312-85D9-4381E7186D1F}" srcOrd="1" destOrd="0" presId="urn:microsoft.com/office/officeart/2005/8/layout/hierarchy2"/>
    <dgm:cxn modelId="{22343BC6-DAC8-4A99-A692-98D5EC647698}" type="presOf" srcId="{9DB31A8C-DE2D-4E4F-8C75-6A4326F1C481}" destId="{2C3EBB0F-0960-44DE-AA18-73E58A4A291A}" srcOrd="1" destOrd="0" presId="urn:microsoft.com/office/officeart/2005/8/layout/hierarchy2"/>
    <dgm:cxn modelId="{D0098BC1-D464-47A4-9799-801C78320E48}" type="presOf" srcId="{6C863440-4BDC-46FE-B4E0-6D17983E8FD4}" destId="{3BD53541-1EF9-45B3-9688-176BDEE24D83}" srcOrd="0" destOrd="0" presId="urn:microsoft.com/office/officeart/2005/8/layout/hierarchy2"/>
    <dgm:cxn modelId="{79BE050E-D447-4163-9D95-268649C17812}" type="presOf" srcId="{9DB31A8C-DE2D-4E4F-8C75-6A4326F1C481}" destId="{31BBC775-9A40-430C-B902-FA130D7502A8}" srcOrd="0" destOrd="0" presId="urn:microsoft.com/office/officeart/2005/8/layout/hierarchy2"/>
    <dgm:cxn modelId="{B3218A06-C886-4127-B7D6-12D68A6582BE}" type="presOf" srcId="{60E5A13C-9B6C-4E41-A940-2B54D5F46008}" destId="{060A12CE-D380-4B76-8B37-BF8635E17F67}" srcOrd="1" destOrd="0" presId="urn:microsoft.com/office/officeart/2005/8/layout/hierarchy2"/>
    <dgm:cxn modelId="{BABD267A-9C61-4126-80C1-1A165454F40D}" type="presOf" srcId="{3902E9AC-4D12-40A3-9C3E-D8EC8C7ED0E6}" destId="{3B97B8C6-3147-4784-97D1-C85CC26FA8B2}" srcOrd="0" destOrd="0" presId="urn:microsoft.com/office/officeart/2005/8/layout/hierarchy2"/>
    <dgm:cxn modelId="{5E2AD7F9-7202-4178-A469-22C364005403}" type="presOf" srcId="{5D62CA46-9D97-4754-9D1B-454CFC84AB42}" destId="{4DB885DB-2C0A-45A0-B0BC-3A189B680C6A}" srcOrd="0" destOrd="0" presId="urn:microsoft.com/office/officeart/2005/8/layout/hierarchy2"/>
    <dgm:cxn modelId="{9B662F83-2235-4654-AC51-1DD987DC749C}" srcId="{A9D106F5-BC58-4D6F-8B03-6E6E6530D257}" destId="{B4029FB3-07FF-4180-9D42-273546913E42}" srcOrd="0" destOrd="0" parTransId="{21786399-4EB1-481F-9511-7A661C960E66}" sibTransId="{83C0E68B-527A-4EA6-B94D-F08BE530F0E6}"/>
    <dgm:cxn modelId="{D4157DDA-62ED-42BA-9584-C1EEF028AEEE}" type="presOf" srcId="{4E0C00D7-6F52-4B57-BF61-7DFD55F53E6C}" destId="{20734EEA-331A-4294-A4B9-766654C2EFE7}" srcOrd="0" destOrd="0" presId="urn:microsoft.com/office/officeart/2005/8/layout/hierarchy2"/>
    <dgm:cxn modelId="{610D7E78-5AF2-4234-AF2C-7CC25A25ABCF}" type="presOf" srcId="{4E0C00D7-6F52-4B57-BF61-7DFD55F53E6C}" destId="{DAEFE136-6396-49E4-8BEA-336900943E68}" srcOrd="1" destOrd="0" presId="urn:microsoft.com/office/officeart/2005/8/layout/hierarchy2"/>
    <dgm:cxn modelId="{ED6312A0-3C65-437F-87DF-B221A38F9C53}" type="presOf" srcId="{59EFDDB8-234C-457F-9347-5DEBA4EF98F9}" destId="{3967AA82-E923-493D-B12B-240D2BE62ADB}" srcOrd="0" destOrd="0" presId="urn:microsoft.com/office/officeart/2005/8/layout/hierarchy2"/>
    <dgm:cxn modelId="{2C724740-DBB3-4724-9B51-BD3C75840F19}" srcId="{73B41E15-25A0-430F-927E-0E09F57E39BF}" destId="{69B21EB3-0D62-4ABB-BF4D-39D4A38D25A2}" srcOrd="1" destOrd="0" parTransId="{4E0C00D7-6F52-4B57-BF61-7DFD55F53E6C}" sibTransId="{20F59BAF-4C99-4418-BA88-03B94D54FAAF}"/>
    <dgm:cxn modelId="{B1793ADA-D2E6-4C60-B559-101E903EEB57}" type="presOf" srcId="{82D2A443-0408-488B-B8B0-01C283E666CC}" destId="{8A266F55-1A99-41A4-8F0D-91B19CFDF425}" srcOrd="0" destOrd="0" presId="urn:microsoft.com/office/officeart/2005/8/layout/hierarchy2"/>
    <dgm:cxn modelId="{6F303567-E5D3-43E8-9049-50EE8A7E0BF5}" type="presOf" srcId="{A9D106F5-BC58-4D6F-8B03-6E6E6530D257}" destId="{70F85EAE-6B67-4B14-87A1-33B6C808D246}" srcOrd="0" destOrd="0" presId="urn:microsoft.com/office/officeart/2005/8/layout/hierarchy2"/>
    <dgm:cxn modelId="{D674944B-50E9-4A49-8868-26C528C78DC5}" type="presOf" srcId="{73B41E15-25A0-430F-927E-0E09F57E39BF}" destId="{DD855A6B-C143-4978-BDB3-04DBA53E0DF3}" srcOrd="0" destOrd="0" presId="urn:microsoft.com/office/officeart/2005/8/layout/hierarchy2"/>
    <dgm:cxn modelId="{0B9586A9-BA94-4E8A-874A-9D83BE1F749A}" type="presOf" srcId="{4917A7FD-BDD4-4FEB-ABA2-EA50B9CB1D1A}" destId="{3D62064A-16F9-4943-8283-D08A876AE290}" srcOrd="0" destOrd="0" presId="urn:microsoft.com/office/officeart/2005/8/layout/hierarchy2"/>
    <dgm:cxn modelId="{4124FBB0-F988-489B-91B9-70AA79B588FA}" type="presOf" srcId="{3261D29A-234F-4745-A600-0AD75F589220}" destId="{CB3D8093-5BF0-42B7-B98A-ACADFD1C0463}" srcOrd="1" destOrd="0" presId="urn:microsoft.com/office/officeart/2005/8/layout/hierarchy2"/>
    <dgm:cxn modelId="{866AD992-C9A9-48A1-9966-C490ADFF3CB0}" type="presOf" srcId="{38F0D1F8-1312-4295-82C2-4D1FECEBB507}" destId="{08FE255C-3903-4507-8305-199E0A9EEFDF}" srcOrd="0" destOrd="0" presId="urn:microsoft.com/office/officeart/2005/8/layout/hierarchy2"/>
    <dgm:cxn modelId="{0DD1E978-7D51-4722-B108-0F647F6D30D9}" srcId="{3902E9AC-4D12-40A3-9C3E-D8EC8C7ED0E6}" destId="{434F18E7-FEC0-4E00-A581-7B86073D8872}" srcOrd="3" destOrd="0" parTransId="{3261D29A-234F-4745-A600-0AD75F589220}" sibTransId="{05E8599B-1331-45A5-B2FF-C67D30AC3528}"/>
    <dgm:cxn modelId="{85758D11-E324-4775-8573-67978F6E78E7}" srcId="{434F18E7-FEC0-4E00-A581-7B86073D8872}" destId="{2BD3B88D-4B39-48DF-9A96-84523430A6A7}" srcOrd="1" destOrd="0" parTransId="{4917A7FD-BDD4-4FEB-ABA2-EA50B9CB1D1A}" sibTransId="{09F51E52-245A-4F2E-A08C-21BC22EAD4BD}"/>
    <dgm:cxn modelId="{1A04F510-B40E-4B3D-994E-094FBD650A5D}" type="presOf" srcId="{3261D29A-234F-4745-A600-0AD75F589220}" destId="{2EF0E844-E646-44CE-806F-AD84D0C0F124}" srcOrd="0" destOrd="0" presId="urn:microsoft.com/office/officeart/2005/8/layout/hierarchy2"/>
    <dgm:cxn modelId="{B43796CA-938E-40A1-ACC6-3C0494F9382C}" type="presOf" srcId="{BF315009-780E-48D3-A34A-C109A63E77D6}" destId="{A4C2B220-F445-49AE-AFB3-67820D589E69}" srcOrd="0" destOrd="0" presId="urn:microsoft.com/office/officeart/2005/8/layout/hierarchy2"/>
    <dgm:cxn modelId="{99F97FC8-E263-4424-8268-D4689CF134BB}" type="presOf" srcId="{1CE7AC00-A1A3-472F-B5FA-4698EB73ECC2}" destId="{0B7FDF96-0083-4CE7-A4B8-A4A18F6F3916}" srcOrd="1" destOrd="0" presId="urn:microsoft.com/office/officeart/2005/8/layout/hierarchy2"/>
    <dgm:cxn modelId="{18FDCAF0-59E8-4E44-B86E-A3F776AE38DE}" srcId="{3902E9AC-4D12-40A3-9C3E-D8EC8C7ED0E6}" destId="{73B41E15-25A0-430F-927E-0E09F57E39BF}" srcOrd="0" destOrd="0" parTransId="{1CE7AC00-A1A3-472F-B5FA-4698EB73ECC2}" sibTransId="{8FBD67F6-509A-4AB9-A0CC-719A3392C5F9}"/>
    <dgm:cxn modelId="{55996A81-1FA0-49D4-AFF6-A1C9AF35F631}" srcId="{BF315009-780E-48D3-A34A-C109A63E77D6}" destId="{871D3FE2-63D8-449D-8A0E-4A4043A6BC04}" srcOrd="0" destOrd="0" parTransId="{59EFDDB8-234C-457F-9347-5DEBA4EF98F9}" sibTransId="{A0DDCB9E-A72F-4E6C-8099-A10B91D4F37E}"/>
    <dgm:cxn modelId="{089F78AC-73E6-4308-B6F9-EC2D9DFACBF5}" type="presOf" srcId="{69B21EB3-0D62-4ABB-BF4D-39D4A38D25A2}" destId="{3FA1F849-253B-4F7B-A48F-303AFD5F7450}" srcOrd="0" destOrd="0" presId="urn:microsoft.com/office/officeart/2005/8/layout/hierarchy2"/>
    <dgm:cxn modelId="{10968DEA-5E90-41B3-993C-3C462DD5DF50}" type="presOf" srcId="{871D3FE2-63D8-449D-8A0E-4A4043A6BC04}" destId="{388FA496-92B9-4CD7-B448-AEAB6B67906C}" srcOrd="0" destOrd="0" presId="urn:microsoft.com/office/officeart/2005/8/layout/hierarchy2"/>
    <dgm:cxn modelId="{5EA488D1-B2A7-443A-A26A-7A29B57B7E1D}" type="presOf" srcId="{21786399-4EB1-481F-9511-7A661C960E66}" destId="{8FD2DEBE-2164-4266-8389-CF17F6CF53B6}" srcOrd="1" destOrd="0" presId="urn:microsoft.com/office/officeart/2005/8/layout/hierarchy2"/>
    <dgm:cxn modelId="{62A748C2-B18F-426F-BCB8-E0C8E727F6AB}" type="presOf" srcId="{434F18E7-FEC0-4E00-A581-7B86073D8872}" destId="{F93330B2-D273-4EE9-A1CA-F456CFDEE1F2}" srcOrd="0" destOrd="0" presId="urn:microsoft.com/office/officeart/2005/8/layout/hierarchy2"/>
    <dgm:cxn modelId="{31AE523D-1D71-419A-86A9-F10DB2EB11C7}" type="presOf" srcId="{80AFA0C0-9913-4082-A48E-B15ABB0A6DE9}" destId="{E95E735F-1614-418C-B794-C1BBE6351F8F}" srcOrd="0" destOrd="0" presId="urn:microsoft.com/office/officeart/2005/8/layout/hierarchy2"/>
    <dgm:cxn modelId="{01D48810-19B7-4106-B1DD-E5D4E3B32A5A}" srcId="{A9D106F5-BC58-4D6F-8B03-6E6E6530D257}" destId="{38F0D1F8-1312-4295-82C2-4D1FECEBB507}" srcOrd="1" destOrd="0" parTransId="{B767507F-A574-4844-BA6A-E4AEC4526A58}" sibTransId="{E1F61ED6-08ED-4F46-825C-C4B279EE206F}"/>
    <dgm:cxn modelId="{4B9919B4-37A0-42ED-B1B7-426B1A90BB88}" type="presOf" srcId="{5F11C675-717F-4C42-852B-7D519A05E4CB}" destId="{8402939E-D25C-4778-9360-A521B3A807E3}" srcOrd="0" destOrd="0" presId="urn:microsoft.com/office/officeart/2005/8/layout/hierarchy2"/>
    <dgm:cxn modelId="{14F3DAC7-FCA8-4796-88A7-9B05514B0852}" type="presOf" srcId="{B4029FB3-07FF-4180-9D42-273546913E42}" destId="{7B131E09-78D0-4DC1-88A2-0FCF00C8C492}" srcOrd="0" destOrd="0" presId="urn:microsoft.com/office/officeart/2005/8/layout/hierarchy2"/>
    <dgm:cxn modelId="{777DF5D8-7863-4358-940B-F826FD4B5A67}" type="presOf" srcId="{1CE7AC00-A1A3-472F-B5FA-4698EB73ECC2}" destId="{DF7523B7-8110-447A-B864-5A751EEDA168}" srcOrd="0" destOrd="0" presId="urn:microsoft.com/office/officeart/2005/8/layout/hierarchy2"/>
    <dgm:cxn modelId="{4595E1F0-F2A0-4427-9936-D62A27EEB23B}" srcId="{BF315009-780E-48D3-A34A-C109A63E77D6}" destId="{5F11C675-717F-4C42-852B-7D519A05E4CB}" srcOrd="1" destOrd="0" parTransId="{5EF72F87-F8F9-4909-B8EA-8E61FACFFADE}" sibTransId="{F5945E42-8A7A-46BD-887C-B5FE690EF48D}"/>
    <dgm:cxn modelId="{ED46DF3C-7390-4009-8585-180EA6FA615E}" type="presOf" srcId="{C86104E3-1CAB-4AB0-BB5D-747528B20A18}" destId="{25148BB0-9EAB-48C2-8ED1-3C3BCF41D78C}" srcOrd="0" destOrd="0" presId="urn:microsoft.com/office/officeart/2005/8/layout/hierarchy2"/>
    <dgm:cxn modelId="{887F67EF-4280-495C-9421-44A6EE86FE7F}" type="presParOf" srcId="{4DB885DB-2C0A-45A0-B0BC-3A189B680C6A}" destId="{185C554B-2293-403E-984D-55CFA1C0AA8A}" srcOrd="0" destOrd="0" presId="urn:microsoft.com/office/officeart/2005/8/layout/hierarchy2"/>
    <dgm:cxn modelId="{D48FAE97-E114-4EB0-A2AF-18710E536F18}" type="presParOf" srcId="{185C554B-2293-403E-984D-55CFA1C0AA8A}" destId="{3B97B8C6-3147-4784-97D1-C85CC26FA8B2}" srcOrd="0" destOrd="0" presId="urn:microsoft.com/office/officeart/2005/8/layout/hierarchy2"/>
    <dgm:cxn modelId="{FF65C673-BFDD-4055-A75D-AAAD14E51298}" type="presParOf" srcId="{185C554B-2293-403E-984D-55CFA1C0AA8A}" destId="{755FAE0D-C8FD-4267-993E-CEC53664C227}" srcOrd="1" destOrd="0" presId="urn:microsoft.com/office/officeart/2005/8/layout/hierarchy2"/>
    <dgm:cxn modelId="{B46886FA-0201-4C0E-98F4-3402FC7DE3A1}" type="presParOf" srcId="{755FAE0D-C8FD-4267-993E-CEC53664C227}" destId="{DF7523B7-8110-447A-B864-5A751EEDA168}" srcOrd="0" destOrd="0" presId="urn:microsoft.com/office/officeart/2005/8/layout/hierarchy2"/>
    <dgm:cxn modelId="{2A54D9DE-8133-4ED4-B156-D297450E85F6}" type="presParOf" srcId="{DF7523B7-8110-447A-B864-5A751EEDA168}" destId="{0B7FDF96-0083-4CE7-A4B8-A4A18F6F3916}" srcOrd="0" destOrd="0" presId="urn:microsoft.com/office/officeart/2005/8/layout/hierarchy2"/>
    <dgm:cxn modelId="{151AFE31-9F62-4517-BDF4-D13D2A27D5E4}" type="presParOf" srcId="{755FAE0D-C8FD-4267-993E-CEC53664C227}" destId="{93A0104C-D984-4498-98B1-09A0BC56179F}" srcOrd="1" destOrd="0" presId="urn:microsoft.com/office/officeart/2005/8/layout/hierarchy2"/>
    <dgm:cxn modelId="{9F49861D-A481-4914-9979-DD49A11717E2}" type="presParOf" srcId="{93A0104C-D984-4498-98B1-09A0BC56179F}" destId="{DD855A6B-C143-4978-BDB3-04DBA53E0DF3}" srcOrd="0" destOrd="0" presId="urn:microsoft.com/office/officeart/2005/8/layout/hierarchy2"/>
    <dgm:cxn modelId="{240D6ED9-7497-4E3A-A2A4-D7E192BAB6C6}" type="presParOf" srcId="{93A0104C-D984-4498-98B1-09A0BC56179F}" destId="{22B0AAEA-55A1-441C-BF0F-52990ED505A5}" srcOrd="1" destOrd="0" presId="urn:microsoft.com/office/officeart/2005/8/layout/hierarchy2"/>
    <dgm:cxn modelId="{B369CF84-39CA-4603-B826-FE8D1225E32F}" type="presParOf" srcId="{22B0AAEA-55A1-441C-BF0F-52990ED505A5}" destId="{3BD53541-1EF9-45B3-9688-176BDEE24D83}" srcOrd="0" destOrd="0" presId="urn:microsoft.com/office/officeart/2005/8/layout/hierarchy2"/>
    <dgm:cxn modelId="{6324F902-C244-4E56-B25E-6993225E4B37}" type="presParOf" srcId="{3BD53541-1EF9-45B3-9688-176BDEE24D83}" destId="{5E81C3C6-3E9E-475B-B9EF-BE3055DB55CD}" srcOrd="0" destOrd="0" presId="urn:microsoft.com/office/officeart/2005/8/layout/hierarchy2"/>
    <dgm:cxn modelId="{0B398375-376B-4BD9-B9A4-9705D48A8E35}" type="presParOf" srcId="{22B0AAEA-55A1-441C-BF0F-52990ED505A5}" destId="{19F7C4E8-B6C7-4852-9F37-55EF035C76D7}" srcOrd="1" destOrd="0" presId="urn:microsoft.com/office/officeart/2005/8/layout/hierarchy2"/>
    <dgm:cxn modelId="{F0C4938D-31EE-401D-B7BB-E683F3FCD4A1}" type="presParOf" srcId="{19F7C4E8-B6C7-4852-9F37-55EF035C76D7}" destId="{8A266F55-1A99-41A4-8F0D-91B19CFDF425}" srcOrd="0" destOrd="0" presId="urn:microsoft.com/office/officeart/2005/8/layout/hierarchy2"/>
    <dgm:cxn modelId="{45234569-6071-49B4-B737-D0E3A698898C}" type="presParOf" srcId="{19F7C4E8-B6C7-4852-9F37-55EF035C76D7}" destId="{80B4B20F-6C35-4FE3-A6A0-CB73DA2BCF7F}" srcOrd="1" destOrd="0" presId="urn:microsoft.com/office/officeart/2005/8/layout/hierarchy2"/>
    <dgm:cxn modelId="{97B55F10-2C7B-411E-80C8-3BAE3AE68B77}" type="presParOf" srcId="{22B0AAEA-55A1-441C-BF0F-52990ED505A5}" destId="{20734EEA-331A-4294-A4B9-766654C2EFE7}" srcOrd="2" destOrd="0" presId="urn:microsoft.com/office/officeart/2005/8/layout/hierarchy2"/>
    <dgm:cxn modelId="{D2BFDDFB-9EEC-4944-867E-D5BF35357359}" type="presParOf" srcId="{20734EEA-331A-4294-A4B9-766654C2EFE7}" destId="{DAEFE136-6396-49E4-8BEA-336900943E68}" srcOrd="0" destOrd="0" presId="urn:microsoft.com/office/officeart/2005/8/layout/hierarchy2"/>
    <dgm:cxn modelId="{A88B8C5E-4807-44AE-AB18-C785FA682FA5}" type="presParOf" srcId="{22B0AAEA-55A1-441C-BF0F-52990ED505A5}" destId="{7BFD1587-B657-478E-9B51-ABD4D2411946}" srcOrd="3" destOrd="0" presId="urn:microsoft.com/office/officeart/2005/8/layout/hierarchy2"/>
    <dgm:cxn modelId="{ABE0924B-940A-44F3-9964-142A6846161A}" type="presParOf" srcId="{7BFD1587-B657-478E-9B51-ABD4D2411946}" destId="{3FA1F849-253B-4F7B-A48F-303AFD5F7450}" srcOrd="0" destOrd="0" presId="urn:microsoft.com/office/officeart/2005/8/layout/hierarchy2"/>
    <dgm:cxn modelId="{F3B83EA5-FB9B-4AFC-973B-F8BA0073DD23}" type="presParOf" srcId="{7BFD1587-B657-478E-9B51-ABD4D2411946}" destId="{3D6DDB37-BF6D-4158-8450-4143C86F9CF4}" srcOrd="1" destOrd="0" presId="urn:microsoft.com/office/officeart/2005/8/layout/hierarchy2"/>
    <dgm:cxn modelId="{6F8507D1-0045-4BB1-82B1-C2C99CCB67A7}" type="presParOf" srcId="{755FAE0D-C8FD-4267-993E-CEC53664C227}" destId="{25148BB0-9EAB-48C2-8ED1-3C3BCF41D78C}" srcOrd="2" destOrd="0" presId="urn:microsoft.com/office/officeart/2005/8/layout/hierarchy2"/>
    <dgm:cxn modelId="{15E4ACA7-908F-43ED-98A5-0BBDFA3848AD}" type="presParOf" srcId="{25148BB0-9EAB-48C2-8ED1-3C3BCF41D78C}" destId="{F0D52C2B-BF40-4327-BD0D-A31F498E2124}" srcOrd="0" destOrd="0" presId="urn:microsoft.com/office/officeart/2005/8/layout/hierarchy2"/>
    <dgm:cxn modelId="{2CF5B7B3-7990-4FA0-AB30-016FE37F20B4}" type="presParOf" srcId="{755FAE0D-C8FD-4267-993E-CEC53664C227}" destId="{BA0CFA46-FF6B-47B5-BA07-3DADAFEBC2AB}" srcOrd="3" destOrd="0" presId="urn:microsoft.com/office/officeart/2005/8/layout/hierarchy2"/>
    <dgm:cxn modelId="{3688F31D-4CE8-4011-AB3F-2A5C77AB8889}" type="presParOf" srcId="{BA0CFA46-FF6B-47B5-BA07-3DADAFEBC2AB}" destId="{A4C2B220-F445-49AE-AFB3-67820D589E69}" srcOrd="0" destOrd="0" presId="urn:microsoft.com/office/officeart/2005/8/layout/hierarchy2"/>
    <dgm:cxn modelId="{0DC8A417-BF95-469D-A36D-58119ECA7A7D}" type="presParOf" srcId="{BA0CFA46-FF6B-47B5-BA07-3DADAFEBC2AB}" destId="{ABF7D828-2C3B-4348-8B97-0EFEAEB588E3}" srcOrd="1" destOrd="0" presId="urn:microsoft.com/office/officeart/2005/8/layout/hierarchy2"/>
    <dgm:cxn modelId="{3597154F-733C-4105-A2CD-4830D1D4FD61}" type="presParOf" srcId="{ABF7D828-2C3B-4348-8B97-0EFEAEB588E3}" destId="{3967AA82-E923-493D-B12B-240D2BE62ADB}" srcOrd="0" destOrd="0" presId="urn:microsoft.com/office/officeart/2005/8/layout/hierarchy2"/>
    <dgm:cxn modelId="{2701565B-233E-43D3-9E18-3E8ACE5AB1D2}" type="presParOf" srcId="{3967AA82-E923-493D-B12B-240D2BE62ADB}" destId="{0A9A4AD6-1ED2-4312-85D9-4381E7186D1F}" srcOrd="0" destOrd="0" presId="urn:microsoft.com/office/officeart/2005/8/layout/hierarchy2"/>
    <dgm:cxn modelId="{E9BC7DFF-9904-4982-BCC1-29BCE5726C4B}" type="presParOf" srcId="{ABF7D828-2C3B-4348-8B97-0EFEAEB588E3}" destId="{202E535B-07C8-494A-9040-B15893AC77F8}" srcOrd="1" destOrd="0" presId="urn:microsoft.com/office/officeart/2005/8/layout/hierarchy2"/>
    <dgm:cxn modelId="{0A7AB183-5FFA-4E63-9B85-21B8DC614342}" type="presParOf" srcId="{202E535B-07C8-494A-9040-B15893AC77F8}" destId="{388FA496-92B9-4CD7-B448-AEAB6B67906C}" srcOrd="0" destOrd="0" presId="urn:microsoft.com/office/officeart/2005/8/layout/hierarchy2"/>
    <dgm:cxn modelId="{A7B09FC7-A6B9-44EB-894B-9F6BE8DB993E}" type="presParOf" srcId="{202E535B-07C8-494A-9040-B15893AC77F8}" destId="{619000DF-F54D-42D0-99EA-9AAD2AF77DD2}" srcOrd="1" destOrd="0" presId="urn:microsoft.com/office/officeart/2005/8/layout/hierarchy2"/>
    <dgm:cxn modelId="{F1F504E0-E03D-4627-944E-A7919B59F1B2}" type="presParOf" srcId="{ABF7D828-2C3B-4348-8B97-0EFEAEB588E3}" destId="{194A29B8-933E-4E7B-95E4-F88CE0F8F6FC}" srcOrd="2" destOrd="0" presId="urn:microsoft.com/office/officeart/2005/8/layout/hierarchy2"/>
    <dgm:cxn modelId="{818C3FBC-F750-4CFC-90D7-F5F1348AD74E}" type="presParOf" srcId="{194A29B8-933E-4E7B-95E4-F88CE0F8F6FC}" destId="{DC8FB837-8B5B-4DDE-AD72-B1C87570E410}" srcOrd="0" destOrd="0" presId="urn:microsoft.com/office/officeart/2005/8/layout/hierarchy2"/>
    <dgm:cxn modelId="{4D63D75F-AEBC-4626-81C6-CB5A6B66AE92}" type="presParOf" srcId="{ABF7D828-2C3B-4348-8B97-0EFEAEB588E3}" destId="{1FB783AB-1D29-460A-9C27-18BDC1C0F104}" srcOrd="3" destOrd="0" presId="urn:microsoft.com/office/officeart/2005/8/layout/hierarchy2"/>
    <dgm:cxn modelId="{F8743F12-640E-4F16-9642-81F0E101AA3B}" type="presParOf" srcId="{1FB783AB-1D29-460A-9C27-18BDC1C0F104}" destId="{8402939E-D25C-4778-9360-A521B3A807E3}" srcOrd="0" destOrd="0" presId="urn:microsoft.com/office/officeart/2005/8/layout/hierarchy2"/>
    <dgm:cxn modelId="{5FE6BFB9-6D06-492F-B100-9EE5C2725A4C}" type="presParOf" srcId="{1FB783AB-1D29-460A-9C27-18BDC1C0F104}" destId="{215FBACD-7FAC-42CB-B859-708C502B1CDF}" srcOrd="1" destOrd="0" presId="urn:microsoft.com/office/officeart/2005/8/layout/hierarchy2"/>
    <dgm:cxn modelId="{9414B4A0-2A2D-4A50-BC55-00A57A67943E}" type="presParOf" srcId="{755FAE0D-C8FD-4267-993E-CEC53664C227}" destId="{5698BE52-2826-4C1B-9567-77F825A817A1}" srcOrd="4" destOrd="0" presId="urn:microsoft.com/office/officeart/2005/8/layout/hierarchy2"/>
    <dgm:cxn modelId="{D849AEE5-C3A7-449C-866D-18A8C55DD79B}" type="presParOf" srcId="{5698BE52-2826-4C1B-9567-77F825A817A1}" destId="{060A12CE-D380-4B76-8B37-BF8635E17F67}" srcOrd="0" destOrd="0" presId="urn:microsoft.com/office/officeart/2005/8/layout/hierarchy2"/>
    <dgm:cxn modelId="{56AA4CB2-9197-4CD6-88DC-F731F43E5273}" type="presParOf" srcId="{755FAE0D-C8FD-4267-993E-CEC53664C227}" destId="{B81FF185-63F4-45EB-9F66-6638B4BE65A1}" srcOrd="5" destOrd="0" presId="urn:microsoft.com/office/officeart/2005/8/layout/hierarchy2"/>
    <dgm:cxn modelId="{4BD876F4-610C-46A4-A3ED-7BF621C2B801}" type="presParOf" srcId="{B81FF185-63F4-45EB-9F66-6638B4BE65A1}" destId="{70F85EAE-6B67-4B14-87A1-33B6C808D246}" srcOrd="0" destOrd="0" presId="urn:microsoft.com/office/officeart/2005/8/layout/hierarchy2"/>
    <dgm:cxn modelId="{B7A40B88-8D1E-43CC-9BA9-AA45867EAAD6}" type="presParOf" srcId="{B81FF185-63F4-45EB-9F66-6638B4BE65A1}" destId="{4BEDE41C-C051-4865-81AD-7F543E9FD31E}" srcOrd="1" destOrd="0" presId="urn:microsoft.com/office/officeart/2005/8/layout/hierarchy2"/>
    <dgm:cxn modelId="{4A4F8FDB-5697-4791-8771-301AA4502F40}" type="presParOf" srcId="{4BEDE41C-C051-4865-81AD-7F543E9FD31E}" destId="{10770854-2017-492F-8523-8E9D826487A9}" srcOrd="0" destOrd="0" presId="urn:microsoft.com/office/officeart/2005/8/layout/hierarchy2"/>
    <dgm:cxn modelId="{ECA6EBA2-77D4-4C3E-8B5D-44C0DA5352E8}" type="presParOf" srcId="{10770854-2017-492F-8523-8E9D826487A9}" destId="{8FD2DEBE-2164-4266-8389-CF17F6CF53B6}" srcOrd="0" destOrd="0" presId="urn:microsoft.com/office/officeart/2005/8/layout/hierarchy2"/>
    <dgm:cxn modelId="{C4CAED91-5D2A-43B4-B381-178AC4398B2F}" type="presParOf" srcId="{4BEDE41C-C051-4865-81AD-7F543E9FD31E}" destId="{013B6B74-55A4-4957-AB82-B7D05A60116C}" srcOrd="1" destOrd="0" presId="urn:microsoft.com/office/officeart/2005/8/layout/hierarchy2"/>
    <dgm:cxn modelId="{DB381674-F6A9-4FD4-8C3C-9EDE90203E80}" type="presParOf" srcId="{013B6B74-55A4-4957-AB82-B7D05A60116C}" destId="{7B131E09-78D0-4DC1-88A2-0FCF00C8C492}" srcOrd="0" destOrd="0" presId="urn:microsoft.com/office/officeart/2005/8/layout/hierarchy2"/>
    <dgm:cxn modelId="{D8902874-00B6-4C9A-9BFF-944642B6C406}" type="presParOf" srcId="{013B6B74-55A4-4957-AB82-B7D05A60116C}" destId="{09677E57-8CAA-4028-93CE-7A02DE7FFB23}" srcOrd="1" destOrd="0" presId="urn:microsoft.com/office/officeart/2005/8/layout/hierarchy2"/>
    <dgm:cxn modelId="{E4D626A7-DB18-49F5-B4A0-2E2017A8BAFD}" type="presParOf" srcId="{4BEDE41C-C051-4865-81AD-7F543E9FD31E}" destId="{5610D486-3ADE-4A8B-90D0-D9374E1DF839}" srcOrd="2" destOrd="0" presId="urn:microsoft.com/office/officeart/2005/8/layout/hierarchy2"/>
    <dgm:cxn modelId="{BE0EDF09-B750-4B6C-9A28-52ADBBCC635E}" type="presParOf" srcId="{5610D486-3ADE-4A8B-90D0-D9374E1DF839}" destId="{0313F424-EB09-45EF-8C71-1C7E97810BB1}" srcOrd="0" destOrd="0" presId="urn:microsoft.com/office/officeart/2005/8/layout/hierarchy2"/>
    <dgm:cxn modelId="{379B1871-09EC-44A7-A9E6-32CDCAE88F2F}" type="presParOf" srcId="{4BEDE41C-C051-4865-81AD-7F543E9FD31E}" destId="{54791E41-D868-441A-9EAD-E5AD1CE95F8C}" srcOrd="3" destOrd="0" presId="urn:microsoft.com/office/officeart/2005/8/layout/hierarchy2"/>
    <dgm:cxn modelId="{A0E407AD-B5FE-4044-915C-92B4DB5A136D}" type="presParOf" srcId="{54791E41-D868-441A-9EAD-E5AD1CE95F8C}" destId="{08FE255C-3903-4507-8305-199E0A9EEFDF}" srcOrd="0" destOrd="0" presId="urn:microsoft.com/office/officeart/2005/8/layout/hierarchy2"/>
    <dgm:cxn modelId="{D25D41E2-1D33-4B06-A5EF-64C353C75F29}" type="presParOf" srcId="{54791E41-D868-441A-9EAD-E5AD1CE95F8C}" destId="{F7E12D10-BDC9-4D55-A41C-EA9D6AED702C}" srcOrd="1" destOrd="0" presId="urn:microsoft.com/office/officeart/2005/8/layout/hierarchy2"/>
    <dgm:cxn modelId="{A1ADE08E-1700-4403-8160-C52AB2B89952}" type="presParOf" srcId="{755FAE0D-C8FD-4267-993E-CEC53664C227}" destId="{2EF0E844-E646-44CE-806F-AD84D0C0F124}" srcOrd="6" destOrd="0" presId="urn:microsoft.com/office/officeart/2005/8/layout/hierarchy2"/>
    <dgm:cxn modelId="{6E272031-7C8C-4033-AC8B-DFD13EC6C237}" type="presParOf" srcId="{2EF0E844-E646-44CE-806F-AD84D0C0F124}" destId="{CB3D8093-5BF0-42B7-B98A-ACADFD1C0463}" srcOrd="0" destOrd="0" presId="urn:microsoft.com/office/officeart/2005/8/layout/hierarchy2"/>
    <dgm:cxn modelId="{DA36A17D-0397-4CF0-90F3-14775F40CE2C}" type="presParOf" srcId="{755FAE0D-C8FD-4267-993E-CEC53664C227}" destId="{E62B9261-EFBF-4D19-BC46-D1A3AE5D67E0}" srcOrd="7" destOrd="0" presId="urn:microsoft.com/office/officeart/2005/8/layout/hierarchy2"/>
    <dgm:cxn modelId="{12429A1C-5D98-4AED-8760-A496BC7D3D1E}" type="presParOf" srcId="{E62B9261-EFBF-4D19-BC46-D1A3AE5D67E0}" destId="{F93330B2-D273-4EE9-A1CA-F456CFDEE1F2}" srcOrd="0" destOrd="0" presId="urn:microsoft.com/office/officeart/2005/8/layout/hierarchy2"/>
    <dgm:cxn modelId="{27BAA658-BE93-4CBB-9480-68293F1847CD}" type="presParOf" srcId="{E62B9261-EFBF-4D19-BC46-D1A3AE5D67E0}" destId="{7DF14EA8-9D7C-4085-BCEF-1DFCA5173BFC}" srcOrd="1" destOrd="0" presId="urn:microsoft.com/office/officeart/2005/8/layout/hierarchy2"/>
    <dgm:cxn modelId="{9A5E317F-4A2E-419E-A05B-4F7AAC749D59}" type="presParOf" srcId="{7DF14EA8-9D7C-4085-BCEF-1DFCA5173BFC}" destId="{31BBC775-9A40-430C-B902-FA130D7502A8}" srcOrd="0" destOrd="0" presId="urn:microsoft.com/office/officeart/2005/8/layout/hierarchy2"/>
    <dgm:cxn modelId="{BD6CE28D-7D46-43C9-8355-DFB1F104F6FC}" type="presParOf" srcId="{31BBC775-9A40-430C-B902-FA130D7502A8}" destId="{2C3EBB0F-0960-44DE-AA18-73E58A4A291A}" srcOrd="0" destOrd="0" presId="urn:microsoft.com/office/officeart/2005/8/layout/hierarchy2"/>
    <dgm:cxn modelId="{EC033898-E966-4064-A5FB-9926C267707F}" type="presParOf" srcId="{7DF14EA8-9D7C-4085-BCEF-1DFCA5173BFC}" destId="{C4DF64A9-1129-45E8-8A5D-1B1E1A5A08D8}" srcOrd="1" destOrd="0" presId="urn:microsoft.com/office/officeart/2005/8/layout/hierarchy2"/>
    <dgm:cxn modelId="{5ACB5AB8-D1E7-41B9-9E06-6A752B42DAC8}" type="presParOf" srcId="{C4DF64A9-1129-45E8-8A5D-1B1E1A5A08D8}" destId="{E95E735F-1614-418C-B794-C1BBE6351F8F}" srcOrd="0" destOrd="0" presId="urn:microsoft.com/office/officeart/2005/8/layout/hierarchy2"/>
    <dgm:cxn modelId="{5F33BCA8-C203-439A-8454-3C2C7E042795}" type="presParOf" srcId="{C4DF64A9-1129-45E8-8A5D-1B1E1A5A08D8}" destId="{E9E408A3-AE02-4494-964C-0DD5944B1BA6}" srcOrd="1" destOrd="0" presId="urn:microsoft.com/office/officeart/2005/8/layout/hierarchy2"/>
    <dgm:cxn modelId="{2A337678-FF4B-4868-A70B-84D831D97BA4}" type="presParOf" srcId="{7DF14EA8-9D7C-4085-BCEF-1DFCA5173BFC}" destId="{3D62064A-16F9-4943-8283-D08A876AE290}" srcOrd="2" destOrd="0" presId="urn:microsoft.com/office/officeart/2005/8/layout/hierarchy2"/>
    <dgm:cxn modelId="{A9EB5341-CED8-4990-BF21-AB84D14D1EAB}" type="presParOf" srcId="{3D62064A-16F9-4943-8283-D08A876AE290}" destId="{AD1782CE-0181-49DC-8E53-8E5AABE30840}" srcOrd="0" destOrd="0" presId="urn:microsoft.com/office/officeart/2005/8/layout/hierarchy2"/>
    <dgm:cxn modelId="{AC40B074-C48A-4B1F-9054-F0D5851D8FFF}" type="presParOf" srcId="{7DF14EA8-9D7C-4085-BCEF-1DFCA5173BFC}" destId="{15F442BF-2DC2-4E8E-87C2-C636BA637949}" srcOrd="3" destOrd="0" presId="urn:microsoft.com/office/officeart/2005/8/layout/hierarchy2"/>
    <dgm:cxn modelId="{1EA03409-1E32-4BD0-88A5-4BD4AE4AFD8B}" type="presParOf" srcId="{15F442BF-2DC2-4E8E-87C2-C636BA637949}" destId="{F5F3BB47-7941-4043-AB6B-36CC26A68ECE}" srcOrd="0" destOrd="0" presId="urn:microsoft.com/office/officeart/2005/8/layout/hierarchy2"/>
    <dgm:cxn modelId="{6A860585-FA69-4E2D-9771-72E28A54A3D7}" type="presParOf" srcId="{15F442BF-2DC2-4E8E-87C2-C636BA637949}" destId="{0E179A3B-2298-48CB-8F34-B0F2EBDD19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7B8C6-3147-4784-97D1-C85CC26FA8B2}">
      <dsp:nvSpPr>
        <dsp:cNvPr id="0" name=""/>
        <dsp:cNvSpPr/>
      </dsp:nvSpPr>
      <dsp:spPr>
        <a:xfrm>
          <a:off x="571648" y="2344631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Day</a:t>
          </a:r>
          <a:endParaRPr lang="en-US" sz="2100" kern="1200" dirty="0"/>
        </a:p>
      </dsp:txBody>
      <dsp:txXfrm>
        <a:off x="588705" y="2361688"/>
        <a:ext cx="1130640" cy="548263"/>
      </dsp:txXfrm>
    </dsp:sp>
    <dsp:sp modelId="{DF7523B7-8110-447A-B864-5A751EEDA168}">
      <dsp:nvSpPr>
        <dsp:cNvPr id="0" name=""/>
        <dsp:cNvSpPr/>
      </dsp:nvSpPr>
      <dsp:spPr>
        <a:xfrm rot="16983315">
          <a:off x="938098" y="1621276"/>
          <a:ext cx="206251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62512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17791" y="1579656"/>
        <a:ext cx="103125" cy="103125"/>
      </dsp:txXfrm>
    </dsp:sp>
    <dsp:sp modelId="{DD855A6B-C143-4978-BDB3-04DBA53E0DF3}">
      <dsp:nvSpPr>
        <dsp:cNvPr id="0" name=""/>
        <dsp:cNvSpPr/>
      </dsp:nvSpPr>
      <dsp:spPr>
        <a:xfrm>
          <a:off x="2202305" y="335430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Night</a:t>
          </a:r>
          <a:endParaRPr lang="en-US" sz="2100" kern="1200" dirty="0"/>
        </a:p>
      </dsp:txBody>
      <dsp:txXfrm>
        <a:off x="2219362" y="352487"/>
        <a:ext cx="1130640" cy="548263"/>
      </dsp:txXfrm>
    </dsp:sp>
    <dsp:sp modelId="{3BD53541-1EF9-45B3-9688-176BDEE24D83}">
      <dsp:nvSpPr>
        <dsp:cNvPr id="0" name=""/>
        <dsp:cNvSpPr/>
      </dsp:nvSpPr>
      <dsp:spPr>
        <a:xfrm rot="19457599">
          <a:off x="3313130" y="449242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444841"/>
        <a:ext cx="28687" cy="28687"/>
      </dsp:txXfrm>
    </dsp:sp>
    <dsp:sp modelId="{8A266F55-1A99-41A4-8F0D-91B19CFDF425}">
      <dsp:nvSpPr>
        <dsp:cNvPr id="0" name=""/>
        <dsp:cNvSpPr/>
      </dsp:nvSpPr>
      <dsp:spPr>
        <a:xfrm>
          <a:off x="3832961" y="563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Kitchen</a:t>
          </a:r>
          <a:endParaRPr lang="en-US" sz="2100" kern="1200" dirty="0"/>
        </a:p>
      </dsp:txBody>
      <dsp:txXfrm>
        <a:off x="3850018" y="17620"/>
        <a:ext cx="1130640" cy="548263"/>
      </dsp:txXfrm>
    </dsp:sp>
    <dsp:sp modelId="{20734EEA-331A-4294-A4B9-766654C2EFE7}">
      <dsp:nvSpPr>
        <dsp:cNvPr id="0" name=""/>
        <dsp:cNvSpPr/>
      </dsp:nvSpPr>
      <dsp:spPr>
        <a:xfrm rot="2142401">
          <a:off x="3313130" y="784109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779708"/>
        <a:ext cx="28687" cy="28687"/>
      </dsp:txXfrm>
    </dsp:sp>
    <dsp:sp modelId="{3FA1F849-253B-4F7B-A48F-303AFD5F7450}">
      <dsp:nvSpPr>
        <dsp:cNvPr id="0" name=""/>
        <dsp:cNvSpPr/>
      </dsp:nvSpPr>
      <dsp:spPr>
        <a:xfrm>
          <a:off x="3832961" y="670297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Bathroom</a:t>
          </a:r>
          <a:endParaRPr lang="en-US" sz="2100" kern="1200" dirty="0"/>
        </a:p>
      </dsp:txBody>
      <dsp:txXfrm>
        <a:off x="3850018" y="687354"/>
        <a:ext cx="1130640" cy="548263"/>
      </dsp:txXfrm>
    </dsp:sp>
    <dsp:sp modelId="{25148BB0-9EAB-48C2-8ED1-3C3BCF41D78C}">
      <dsp:nvSpPr>
        <dsp:cNvPr id="0" name=""/>
        <dsp:cNvSpPr/>
      </dsp:nvSpPr>
      <dsp:spPr>
        <a:xfrm rot="18289469">
          <a:off x="1561430" y="2291010"/>
          <a:ext cx="81584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15848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8958" y="2280557"/>
        <a:ext cx="40792" cy="40792"/>
      </dsp:txXfrm>
    </dsp:sp>
    <dsp:sp modelId="{A4C2B220-F445-49AE-AFB3-67820D589E69}">
      <dsp:nvSpPr>
        <dsp:cNvPr id="0" name=""/>
        <dsp:cNvSpPr/>
      </dsp:nvSpPr>
      <dsp:spPr>
        <a:xfrm>
          <a:off x="2202305" y="1674897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Morning</a:t>
          </a:r>
          <a:endParaRPr lang="en-US" sz="2100" kern="1200" dirty="0"/>
        </a:p>
      </dsp:txBody>
      <dsp:txXfrm>
        <a:off x="2219362" y="1691954"/>
        <a:ext cx="1130640" cy="548263"/>
      </dsp:txXfrm>
    </dsp:sp>
    <dsp:sp modelId="{3967AA82-E923-493D-B12B-240D2BE62ADB}">
      <dsp:nvSpPr>
        <dsp:cNvPr id="0" name=""/>
        <dsp:cNvSpPr/>
      </dsp:nvSpPr>
      <dsp:spPr>
        <a:xfrm rot="19457599">
          <a:off x="3313130" y="1788710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1784309"/>
        <a:ext cx="28687" cy="28687"/>
      </dsp:txXfrm>
    </dsp:sp>
    <dsp:sp modelId="{388FA496-92B9-4CD7-B448-AEAB6B67906C}">
      <dsp:nvSpPr>
        <dsp:cNvPr id="0" name=""/>
        <dsp:cNvSpPr/>
      </dsp:nvSpPr>
      <dsp:spPr>
        <a:xfrm>
          <a:off x="3832961" y="1340030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Kitchen</a:t>
          </a:r>
          <a:endParaRPr lang="en-US" sz="2100" kern="1200" dirty="0"/>
        </a:p>
      </dsp:txBody>
      <dsp:txXfrm>
        <a:off x="3850018" y="1357087"/>
        <a:ext cx="1130640" cy="548263"/>
      </dsp:txXfrm>
    </dsp:sp>
    <dsp:sp modelId="{194A29B8-933E-4E7B-95E4-F88CE0F8F6FC}">
      <dsp:nvSpPr>
        <dsp:cNvPr id="0" name=""/>
        <dsp:cNvSpPr/>
      </dsp:nvSpPr>
      <dsp:spPr>
        <a:xfrm rot="2142401">
          <a:off x="3313130" y="2123577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2119176"/>
        <a:ext cx="28687" cy="28687"/>
      </dsp:txXfrm>
    </dsp:sp>
    <dsp:sp modelId="{8402939E-D25C-4778-9360-A521B3A807E3}">
      <dsp:nvSpPr>
        <dsp:cNvPr id="0" name=""/>
        <dsp:cNvSpPr/>
      </dsp:nvSpPr>
      <dsp:spPr>
        <a:xfrm>
          <a:off x="3832961" y="2009764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Bathroom</a:t>
          </a:r>
          <a:endParaRPr lang="en-US" sz="2100" kern="1200" dirty="0"/>
        </a:p>
      </dsp:txBody>
      <dsp:txXfrm>
        <a:off x="3850018" y="2026821"/>
        <a:ext cx="1130640" cy="548263"/>
      </dsp:txXfrm>
    </dsp:sp>
    <dsp:sp modelId="{5698BE52-2826-4C1B-9567-77F825A817A1}">
      <dsp:nvSpPr>
        <dsp:cNvPr id="0" name=""/>
        <dsp:cNvSpPr/>
      </dsp:nvSpPr>
      <dsp:spPr>
        <a:xfrm rot="3310531">
          <a:off x="1561430" y="2960744"/>
          <a:ext cx="81584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15848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8958" y="2950291"/>
        <a:ext cx="40792" cy="40792"/>
      </dsp:txXfrm>
    </dsp:sp>
    <dsp:sp modelId="{70F85EAE-6B67-4B14-87A1-33B6C808D246}">
      <dsp:nvSpPr>
        <dsp:cNvPr id="0" name=""/>
        <dsp:cNvSpPr/>
      </dsp:nvSpPr>
      <dsp:spPr>
        <a:xfrm>
          <a:off x="2202305" y="3014365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Evening</a:t>
          </a:r>
          <a:endParaRPr lang="en-US" sz="2100" kern="1200" dirty="0"/>
        </a:p>
      </dsp:txBody>
      <dsp:txXfrm>
        <a:off x="2219362" y="3031422"/>
        <a:ext cx="1130640" cy="548263"/>
      </dsp:txXfrm>
    </dsp:sp>
    <dsp:sp modelId="{10770854-2017-492F-8523-8E9D826487A9}">
      <dsp:nvSpPr>
        <dsp:cNvPr id="0" name=""/>
        <dsp:cNvSpPr/>
      </dsp:nvSpPr>
      <dsp:spPr>
        <a:xfrm rot="19457599">
          <a:off x="3313130" y="3128178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3123776"/>
        <a:ext cx="28687" cy="28687"/>
      </dsp:txXfrm>
    </dsp:sp>
    <dsp:sp modelId="{7B131E09-78D0-4DC1-88A2-0FCF00C8C492}">
      <dsp:nvSpPr>
        <dsp:cNvPr id="0" name=""/>
        <dsp:cNvSpPr/>
      </dsp:nvSpPr>
      <dsp:spPr>
        <a:xfrm>
          <a:off x="3832961" y="2679498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Kitchen</a:t>
          </a:r>
          <a:endParaRPr lang="en-US" sz="2100" kern="1200" dirty="0"/>
        </a:p>
      </dsp:txBody>
      <dsp:txXfrm>
        <a:off x="3850018" y="2696555"/>
        <a:ext cx="1130640" cy="548263"/>
      </dsp:txXfrm>
    </dsp:sp>
    <dsp:sp modelId="{5610D486-3ADE-4A8B-90D0-D9374E1DF839}">
      <dsp:nvSpPr>
        <dsp:cNvPr id="0" name=""/>
        <dsp:cNvSpPr/>
      </dsp:nvSpPr>
      <dsp:spPr>
        <a:xfrm rot="2142401">
          <a:off x="3313130" y="3463045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3458643"/>
        <a:ext cx="28687" cy="28687"/>
      </dsp:txXfrm>
    </dsp:sp>
    <dsp:sp modelId="{08FE255C-3903-4507-8305-199E0A9EEFDF}">
      <dsp:nvSpPr>
        <dsp:cNvPr id="0" name=""/>
        <dsp:cNvSpPr/>
      </dsp:nvSpPr>
      <dsp:spPr>
        <a:xfrm>
          <a:off x="3832961" y="3349232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Bathroom</a:t>
          </a:r>
          <a:endParaRPr lang="en-US" sz="2100" kern="1200" dirty="0"/>
        </a:p>
      </dsp:txBody>
      <dsp:txXfrm>
        <a:off x="3850018" y="3366289"/>
        <a:ext cx="1130640" cy="548263"/>
      </dsp:txXfrm>
    </dsp:sp>
    <dsp:sp modelId="{2EF0E844-E646-44CE-806F-AD84D0C0F124}">
      <dsp:nvSpPr>
        <dsp:cNvPr id="0" name=""/>
        <dsp:cNvSpPr/>
      </dsp:nvSpPr>
      <dsp:spPr>
        <a:xfrm rot="4616685">
          <a:off x="938098" y="3630478"/>
          <a:ext cx="206251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62512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17791" y="3588858"/>
        <a:ext cx="103125" cy="103125"/>
      </dsp:txXfrm>
    </dsp:sp>
    <dsp:sp modelId="{F93330B2-D273-4EE9-A1CA-F456CFDEE1F2}">
      <dsp:nvSpPr>
        <dsp:cNvPr id="0" name=""/>
        <dsp:cNvSpPr/>
      </dsp:nvSpPr>
      <dsp:spPr>
        <a:xfrm>
          <a:off x="2202305" y="4353833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Day</a:t>
          </a:r>
          <a:endParaRPr lang="en-US" sz="2100" kern="1200" dirty="0"/>
        </a:p>
      </dsp:txBody>
      <dsp:txXfrm>
        <a:off x="2219362" y="4370890"/>
        <a:ext cx="1130640" cy="548263"/>
      </dsp:txXfrm>
    </dsp:sp>
    <dsp:sp modelId="{31BBC775-9A40-430C-B902-FA130D7502A8}">
      <dsp:nvSpPr>
        <dsp:cNvPr id="0" name=""/>
        <dsp:cNvSpPr/>
      </dsp:nvSpPr>
      <dsp:spPr>
        <a:xfrm rot="19457599">
          <a:off x="3313130" y="4467646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4463244"/>
        <a:ext cx="28687" cy="28687"/>
      </dsp:txXfrm>
    </dsp:sp>
    <dsp:sp modelId="{E95E735F-1614-418C-B794-C1BBE6351F8F}">
      <dsp:nvSpPr>
        <dsp:cNvPr id="0" name=""/>
        <dsp:cNvSpPr/>
      </dsp:nvSpPr>
      <dsp:spPr>
        <a:xfrm>
          <a:off x="3832961" y="4018966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Kitchen</a:t>
          </a:r>
          <a:endParaRPr lang="en-US" sz="2100" kern="1200" dirty="0"/>
        </a:p>
      </dsp:txBody>
      <dsp:txXfrm>
        <a:off x="3850018" y="4036023"/>
        <a:ext cx="1130640" cy="548263"/>
      </dsp:txXfrm>
    </dsp:sp>
    <dsp:sp modelId="{3D62064A-16F9-4943-8283-D08A876AE290}">
      <dsp:nvSpPr>
        <dsp:cNvPr id="0" name=""/>
        <dsp:cNvSpPr/>
      </dsp:nvSpPr>
      <dsp:spPr>
        <a:xfrm rot="2142401">
          <a:off x="3313130" y="4802513"/>
          <a:ext cx="5737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3759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6" y="4798111"/>
        <a:ext cx="28687" cy="28687"/>
      </dsp:txXfrm>
    </dsp:sp>
    <dsp:sp modelId="{F5F3BB47-7941-4043-AB6B-36CC26A68ECE}">
      <dsp:nvSpPr>
        <dsp:cNvPr id="0" name=""/>
        <dsp:cNvSpPr/>
      </dsp:nvSpPr>
      <dsp:spPr>
        <a:xfrm>
          <a:off x="3832961" y="4688700"/>
          <a:ext cx="1164754" cy="58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Bathroom</a:t>
          </a:r>
          <a:endParaRPr lang="en-US" sz="2100" kern="1200" dirty="0"/>
        </a:p>
      </dsp:txBody>
      <dsp:txXfrm>
        <a:off x="3850018" y="4705757"/>
        <a:ext cx="1130640" cy="548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9BAB-877F-4656-8FEE-697BF1568D0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8109-746F-40AD-B545-5129C315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7077445"/>
              </p:ext>
            </p:extLst>
          </p:nvPr>
        </p:nvGraphicFramePr>
        <p:xfrm>
          <a:off x="-243222" y="577166"/>
          <a:ext cx="5569365" cy="5271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01865595"/>
              </p:ext>
            </p:extLst>
          </p:nvPr>
        </p:nvGraphicFramePr>
        <p:xfrm>
          <a:off x="5042646" y="0"/>
          <a:ext cx="7592413" cy="6807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7754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HT4</dc:creator>
  <cp:lastModifiedBy>HT4</cp:lastModifiedBy>
  <cp:revision>5</cp:revision>
  <dcterms:created xsi:type="dcterms:W3CDTF">2015-10-25T10:42:12Z</dcterms:created>
  <dcterms:modified xsi:type="dcterms:W3CDTF">2015-10-25T11:52:31Z</dcterms:modified>
</cp:coreProperties>
</file>