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96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1094269 R.pranay" userId="f66a58299593bac9" providerId="LiveId" clId="{B3BF03C1-CCAE-45EF-8A81-B3FBEC604257}"/>
    <pc:docChg chg="custSel modSld">
      <pc:chgData name="191094269 R.pranay" userId="f66a58299593bac9" providerId="LiveId" clId="{B3BF03C1-CCAE-45EF-8A81-B3FBEC604257}" dt="2022-08-10T10:19:48.226" v="521" actId="14100"/>
      <pc:docMkLst>
        <pc:docMk/>
      </pc:docMkLst>
      <pc:sldChg chg="modSp mod">
        <pc:chgData name="191094269 R.pranay" userId="f66a58299593bac9" providerId="LiveId" clId="{B3BF03C1-CCAE-45EF-8A81-B3FBEC604257}" dt="2022-08-10T10:16:51.886" v="504" actId="20577"/>
        <pc:sldMkLst>
          <pc:docMk/>
          <pc:sldMk cId="306677573" sldId="256"/>
        </pc:sldMkLst>
        <pc:spChg chg="mod">
          <ac:chgData name="191094269 R.pranay" userId="f66a58299593bac9" providerId="LiveId" clId="{B3BF03C1-CCAE-45EF-8A81-B3FBEC604257}" dt="2022-08-10T10:16:51.886" v="504" actId="20577"/>
          <ac:spMkLst>
            <pc:docMk/>
            <pc:sldMk cId="306677573" sldId="256"/>
            <ac:spMk id="3" creationId="{132BE7E5-FD84-593C-499E-86003528DA9D}"/>
          </ac:spMkLst>
        </pc:spChg>
      </pc:sldChg>
      <pc:sldChg chg="modSp mod">
        <pc:chgData name="191094269 R.pranay" userId="f66a58299593bac9" providerId="LiveId" clId="{B3BF03C1-CCAE-45EF-8A81-B3FBEC604257}" dt="2022-08-10T10:05:25.052" v="480" actId="27636"/>
        <pc:sldMkLst>
          <pc:docMk/>
          <pc:sldMk cId="1606675992" sldId="258"/>
        </pc:sldMkLst>
        <pc:spChg chg="mod">
          <ac:chgData name="191094269 R.pranay" userId="f66a58299593bac9" providerId="LiveId" clId="{B3BF03C1-CCAE-45EF-8A81-B3FBEC604257}" dt="2022-08-10T10:05:25.052" v="480" actId="27636"/>
          <ac:spMkLst>
            <pc:docMk/>
            <pc:sldMk cId="1606675992" sldId="258"/>
            <ac:spMk id="3" creationId="{057B342E-75AA-F884-4012-162192D2AF1C}"/>
          </ac:spMkLst>
        </pc:spChg>
      </pc:sldChg>
      <pc:sldChg chg="modSp mod">
        <pc:chgData name="191094269 R.pranay" userId="f66a58299593bac9" providerId="LiveId" clId="{B3BF03C1-CCAE-45EF-8A81-B3FBEC604257}" dt="2022-08-10T10:04:22.578" v="476" actId="20577"/>
        <pc:sldMkLst>
          <pc:docMk/>
          <pc:sldMk cId="2478904398" sldId="259"/>
        </pc:sldMkLst>
        <pc:spChg chg="mod">
          <ac:chgData name="191094269 R.pranay" userId="f66a58299593bac9" providerId="LiveId" clId="{B3BF03C1-CCAE-45EF-8A81-B3FBEC604257}" dt="2022-08-10T10:04:22.578" v="476" actId="20577"/>
          <ac:spMkLst>
            <pc:docMk/>
            <pc:sldMk cId="2478904398" sldId="259"/>
            <ac:spMk id="3" creationId="{2A1761D0-D5F3-F113-B350-16A8AFEB29A2}"/>
          </ac:spMkLst>
        </pc:spChg>
      </pc:sldChg>
      <pc:sldChg chg="addSp delSp modSp mod">
        <pc:chgData name="191094269 R.pranay" userId="f66a58299593bac9" providerId="LiveId" clId="{B3BF03C1-CCAE-45EF-8A81-B3FBEC604257}" dt="2022-08-10T10:19:48.226" v="521" actId="14100"/>
        <pc:sldMkLst>
          <pc:docMk/>
          <pc:sldMk cId="2809154624" sldId="260"/>
        </pc:sldMkLst>
        <pc:spChg chg="add mod">
          <ac:chgData name="191094269 R.pranay" userId="f66a58299593bac9" providerId="LiveId" clId="{B3BF03C1-CCAE-45EF-8A81-B3FBEC604257}" dt="2022-08-10T10:19:48.226" v="521" actId="14100"/>
          <ac:spMkLst>
            <pc:docMk/>
            <pc:sldMk cId="2809154624" sldId="260"/>
            <ac:spMk id="4" creationId="{5EFD76B5-009D-28C4-E644-99A24A1B20C1}"/>
          </ac:spMkLst>
        </pc:spChg>
        <pc:picChg chg="del">
          <ac:chgData name="191094269 R.pranay" userId="f66a58299593bac9" providerId="LiveId" clId="{B3BF03C1-CCAE-45EF-8A81-B3FBEC604257}" dt="2022-08-10T10:17:01.244" v="505" actId="21"/>
          <ac:picMkLst>
            <pc:docMk/>
            <pc:sldMk cId="2809154624" sldId="260"/>
            <ac:picMk id="5" creationId="{302C68FE-7AFD-2C85-3847-994BE5FAE3DE}"/>
          </ac:picMkLst>
        </pc:picChg>
        <pc:picChg chg="add del mod">
          <ac:chgData name="191094269 R.pranay" userId="f66a58299593bac9" providerId="LiveId" clId="{B3BF03C1-CCAE-45EF-8A81-B3FBEC604257}" dt="2022-08-10T10:18:06.657" v="512" actId="478"/>
          <ac:picMkLst>
            <pc:docMk/>
            <pc:sldMk cId="2809154624" sldId="260"/>
            <ac:picMk id="6" creationId="{AE464C73-9395-501A-0C6A-8B63ADE5B76B}"/>
          </ac:picMkLst>
        </pc:picChg>
        <pc:picChg chg="add del mod">
          <ac:chgData name="191094269 R.pranay" userId="f66a58299593bac9" providerId="LiveId" clId="{B3BF03C1-CCAE-45EF-8A81-B3FBEC604257}" dt="2022-08-10T10:18:47.506" v="514" actId="21"/>
          <ac:picMkLst>
            <pc:docMk/>
            <pc:sldMk cId="2809154624" sldId="260"/>
            <ac:picMk id="7" creationId="{DA663592-8519-1AD7-5B54-E83DF9ED6EEE}"/>
          </ac:picMkLst>
        </pc:picChg>
        <pc:picChg chg="add del mod">
          <ac:chgData name="191094269 R.pranay" userId="f66a58299593bac9" providerId="LiveId" clId="{B3BF03C1-CCAE-45EF-8A81-B3FBEC604257}" dt="2022-08-10T10:18:51.491" v="516" actId="478"/>
          <ac:picMkLst>
            <pc:docMk/>
            <pc:sldMk cId="2809154624" sldId="260"/>
            <ac:picMk id="8" creationId="{467EF498-3D23-7608-D624-3F3924F4C639}"/>
          </ac:picMkLst>
        </pc:picChg>
        <pc:picChg chg="add del mod">
          <ac:chgData name="191094269 R.pranay" userId="f66a58299593bac9" providerId="LiveId" clId="{B3BF03C1-CCAE-45EF-8A81-B3FBEC604257}" dt="2022-08-10T10:18:03.860" v="510" actId="21"/>
          <ac:picMkLst>
            <pc:docMk/>
            <pc:sldMk cId="2809154624" sldId="260"/>
            <ac:picMk id="1026" creationId="{3E421ACD-9D18-71B4-4DB6-5DC4D3A72B22}"/>
          </ac:picMkLst>
        </pc:picChg>
        <pc:picChg chg="add mod">
          <ac:chgData name="191094269 R.pranay" userId="f66a58299593bac9" providerId="LiveId" clId="{B3BF03C1-CCAE-45EF-8A81-B3FBEC604257}" dt="2022-08-10T10:19:35.762" v="519" actId="1076"/>
          <ac:picMkLst>
            <pc:docMk/>
            <pc:sldMk cId="2809154624" sldId="260"/>
            <ac:picMk id="1028" creationId="{18043F4E-DB21-7893-3B1C-295A94E75301}"/>
          </ac:picMkLst>
        </pc:picChg>
      </pc:sldChg>
      <pc:sldChg chg="modSp mod">
        <pc:chgData name="191094269 R.pranay" userId="f66a58299593bac9" providerId="LiveId" clId="{B3BF03C1-CCAE-45EF-8A81-B3FBEC604257}" dt="2022-08-10T09:59:42.006" v="221" actId="20577"/>
        <pc:sldMkLst>
          <pc:docMk/>
          <pc:sldMk cId="1195638429" sldId="262"/>
        </pc:sldMkLst>
        <pc:spChg chg="mod">
          <ac:chgData name="191094269 R.pranay" userId="f66a58299593bac9" providerId="LiveId" clId="{B3BF03C1-CCAE-45EF-8A81-B3FBEC604257}" dt="2022-08-10T09:59:42.006" v="221" actId="20577"/>
          <ac:spMkLst>
            <pc:docMk/>
            <pc:sldMk cId="1195638429" sldId="262"/>
            <ac:spMk id="3" creationId="{4CF522FC-5E1F-A34F-202D-8B0824EEF5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3EEC-974E-7E42-A45A-74F0DFAD7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C7B4-174C-DB4D-98F9-24D68677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6368C-962F-8DB4-6ACD-68C0DB68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15A7-58E6-96BA-9447-FAFE6595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B41F-D5CB-D670-6146-C2C1BA28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3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18B6-8E0A-9757-EDD8-AFA2C931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64B8C-0C3D-8AE6-8292-043A3BFA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0EB6-DBE3-DA78-85FD-866C60F6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BADA-E303-629C-8DB2-DBA48C65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BF19-4DC8-E204-A2BC-DFC04FBD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1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37ABB-3B02-ED12-BE76-92648D983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C3FFD-22CB-3352-FB15-4C8BD3840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5993-4909-2C31-3A99-019AD987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FED7E-6CB2-DF14-4DC9-C3682BF1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0CDF-1ABF-CDBB-E1DE-3F4EB3C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60B6-B783-12E7-348F-05F7C178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7FA7-630F-FF5C-AB38-FC6477D1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2BD6-CF7A-3229-2970-DEECC31A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CEF4-EBC2-530B-926B-4CC5DFCA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1AB4-8A56-F378-6A0D-B0758157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3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EB57-9687-CAD0-2975-263B75E2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3B38-F980-1BFA-ECEC-F1C5CF4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A884-77DB-36AB-032D-E8BC5ED6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797C-3DFC-104F-2F0F-FE6F8A4C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9526-BAEC-6AC8-EBFB-6B184FC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9E85-2BBD-5879-B9B4-39FEE562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B2F7-7897-3D18-3525-A661CAF0E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F69DF-1DE8-FC05-F949-F24CDFBFD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B7810-E2F1-1F0B-3EC4-56E8057A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BB710-02AC-9A4D-3385-256CCCE7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4ED0-8434-25ED-62FF-6CD00338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3CCC-FB04-2948-6946-CEDCD2CB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16D0-B30C-AD3B-C0AB-63475495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02319-C952-B78C-6DB6-88598590C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B3BF0-A971-2FDF-619B-031D093A8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9E49F-E0E9-7796-4FF7-F75D2D752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18485-3E11-3323-52CA-3E89AF0B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0E408-E3E4-65B6-B878-96A3B4E7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77678-FA41-538B-4AF2-9981C8E2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3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5AB2-6BED-B821-7F0B-E49E9FF0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000A2-BB96-F6EB-6D6B-F6BE7A56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0B47A-4C7D-AC72-868A-F6CF5025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4D9D0-FD7F-609C-77E9-81559032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15289-491D-C9FB-6807-D4134304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24D49-A22C-35FD-7524-92EDC987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6BC69-6AD7-2FC2-FB6E-65EEA2EB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3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6CDC-07FE-83C4-8FB0-46403AEC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4933-2576-26B4-CF30-EA17F59D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E0603-5893-F1F8-0FA0-E7B66532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8DBCB-BD33-B209-46C5-67C1220F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AD96D-4E0A-9475-4448-C53D0543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2855-E261-7AC9-968A-0B736905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FD8-514E-9AFF-6733-593DE6FC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AF64D-793D-FACE-099C-F7453A1C7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B763A-C631-354A-9A0F-89F36C75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320B-5227-5C9B-F881-66CF7625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910E2-EB26-2A5E-583D-06F62BE4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4AF9-5D13-8569-CC16-871EEC4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5A100-B71D-E5CF-1D56-9212A223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7544-79A9-1C2F-ED3C-2B159B89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CA22-9CF7-76EE-E854-D445446C1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EF22-994B-420B-AC7E-68333C21C12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8CAF-C89A-F449-0A67-DE139E21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9284E-5FDC-3ECE-269D-D206EC2AE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800E-03ED-432D-A4F1-C6D5D960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y2456/Video-Conference-Web-Application/tree/main/DB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4F13-546F-C303-EBE2-00DF12785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Can book anything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BE7E5-FD84-593C-499E-86003528D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PRODUCT BASED</a:t>
            </a:r>
          </a:p>
        </p:txBody>
      </p:sp>
    </p:spTree>
    <p:extLst>
      <p:ext uri="{BB962C8B-B14F-4D97-AF65-F5344CB8AC3E}">
        <p14:creationId xmlns:p14="http://schemas.microsoft.com/office/powerpoint/2010/main" val="30667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0DA2-04E1-4FE3-B754-BCD3893B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1A5-69CC-EADF-EF58-6122B067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21100030376-B.Manish</a:t>
            </a:r>
          </a:p>
          <a:p>
            <a:r>
              <a:rPr lang="en-IN" dirty="0"/>
              <a:t>2110030395-N.Mani </a:t>
            </a:r>
            <a:r>
              <a:rPr lang="en-IN" dirty="0" err="1"/>
              <a:t>teja</a:t>
            </a:r>
            <a:endParaRPr lang="en-IN" dirty="0"/>
          </a:p>
          <a:p>
            <a:r>
              <a:rPr lang="en-IN" dirty="0"/>
              <a:t>2110030402-Pranay</a:t>
            </a:r>
          </a:p>
          <a:p>
            <a:r>
              <a:rPr lang="en-IN" dirty="0"/>
              <a:t>2110030403-Sri Harsha</a:t>
            </a:r>
          </a:p>
        </p:txBody>
      </p:sp>
    </p:spTree>
    <p:extLst>
      <p:ext uri="{BB962C8B-B14F-4D97-AF65-F5344CB8AC3E}">
        <p14:creationId xmlns:p14="http://schemas.microsoft.com/office/powerpoint/2010/main" val="255659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C5DD-5FEA-4F05-3258-9A95591B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342E-75AA-F884-4012-162192D2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Put simply, an online booking system is a software solution used for reservation management. Before such systems were available, in order to track bookings and manage inventory, travel agents had to work with a series of spreadsheets and enter the information manually.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Instead, an online booking system uses smart technology that eliminates the risks associated with manual input and human error</a:t>
            </a:r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It simplifies the booking process for you and your customers by automatically updating processes such as payment scheduling, inventory management and tracking bookings.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keeps customers on your website since they can see all of the available options and book the ones they need without switching between web pages or going to other websites.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67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5833-2D07-CC98-153A-6FB2CAF2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AND 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61D0-D5F3-F113-B350-16A8AFEB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objective of can book anything is about to create a online booking system of the products and know the location of the product.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Online bookings in real time.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Various currencies and languages.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Voucher generation and management via the online booking system.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Payment via PayPal and online payments.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Intelligent calendar.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Online and telephone support for booking software.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Automated e-mails make management easier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0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C5D4-275B-DA35-6AB1-DD2237E5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D76B5-009D-28C4-E644-99A24A1B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84180" cy="51739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043F4E-DB21-7893-3B1C-295A94E7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1274188"/>
            <a:ext cx="7117080" cy="545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5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6B45-3827-3794-178A-81694FDE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123B-1BFC-88BE-CEE6-8642A712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https://github.com/pranay2456/Video-Conference-Web-Application/tree/main/DBMS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6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7C51-A172-B0ED-AC8F-C5885694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22FC-5E1F-A34F-202D-8B0824EE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the process of the online booking and the product details and making the online products buy.</a:t>
            </a:r>
          </a:p>
          <a:p>
            <a:pPr marL="0" indent="0">
              <a:buNone/>
            </a:pPr>
            <a:r>
              <a:rPr lang="en-IN" dirty="0"/>
              <a:t>We can see the location of the product and shipping details and the return product.</a:t>
            </a:r>
          </a:p>
          <a:p>
            <a:pPr marL="0" indent="0">
              <a:buNone/>
            </a:pPr>
            <a:r>
              <a:rPr lang="en-IN" dirty="0"/>
              <a:t>Online products buying and other online booking is done here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web based “can book anything” project is just another attempt to stimulate the basic concepts of online booking  system. The system follows a simple process which allows the customer to check availability of products and tracking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Roboto</vt:lpstr>
      <vt:lpstr>Office Theme</vt:lpstr>
      <vt:lpstr>Can book anything</vt:lpstr>
      <vt:lpstr>Team Members</vt:lpstr>
      <vt:lpstr>INTRODUCTION </vt:lpstr>
      <vt:lpstr>OBJECTIVE AND PURPOSE OF THE PROJECT</vt:lpstr>
      <vt:lpstr>CLASS DIAGRAM</vt:lpstr>
      <vt:lpstr>GITHUB SETUP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book anything</dc:title>
  <dc:creator>191094269 R.pranay</dc:creator>
  <cp:lastModifiedBy>191094269 R.pranay</cp:lastModifiedBy>
  <cp:revision>1</cp:revision>
  <dcterms:created xsi:type="dcterms:W3CDTF">2022-08-09T08:42:09Z</dcterms:created>
  <dcterms:modified xsi:type="dcterms:W3CDTF">2022-08-10T10:23:46Z</dcterms:modified>
</cp:coreProperties>
</file>