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38D3-7DBA-1C67-2FF9-C9CDEC89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5C087-3910-6095-BAF8-85895FB47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59BB-A207-D6B8-886E-CB51555D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5A10-BAE5-116C-D880-A6B8F990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48CA-C388-D240-B780-5D30E37C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8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A71-0A71-9624-5003-4349A6A5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E7B4A-62E6-A025-7FF4-361622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8BC-32A2-7FC0-A84D-F7B6AE90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0829-201D-F505-9BCC-48F3A104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DAE0-57E8-36C0-7C13-5F5D3765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981EA-8A40-E72B-6A31-0556E1985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1CAD-2227-B8D6-C120-DF21B8F3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F984E-C654-2C29-426A-C21EAB90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F09E-99C8-C749-4305-FE4356F2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3EAB-31B6-DCF0-2D9F-3C7A499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B05-F83E-B363-4404-F1713562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8659-39A4-2199-5A4F-0E165767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4534-F7DD-AF6D-6BC9-6D88DE6D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3ED6-78C2-FC80-4C65-8C32369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82E8-DF98-AB85-37E5-A666C14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5A4-E6CD-F287-B79E-806D812E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D8A2-37B3-5846-AC3A-3037A298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FA3A-C514-A67D-DA0D-F7F6693D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051D-9F4E-8D35-C23D-8A2D504F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1C69-22F6-E6FB-329B-1EA399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8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EFFB-393A-E361-F965-3035A08E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0DDC-13B4-85CE-F664-4D3C33DB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1C34-1AB2-1657-B6C4-0658F0B8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33BF-F786-09C8-D87A-3A4256C9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90CF-23D3-E33E-FE3F-1143EB9D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35813-C786-FCB6-23EF-16352E3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0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CCB-3CF9-051F-8F12-7A8984C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F931-5386-CE42-7C55-41076285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351EF-8262-C690-CADA-E380FC36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E1719-C173-1CB1-19CB-E984EDFA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4538-DEF1-48CC-516F-48E0A27E4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2771F-E2E4-9935-53C7-17001210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B43C4-9F3E-3EB0-0A20-D55E1995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0B42C-95B0-9800-8F86-93C1A321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F9C2-6DAB-5DC4-0065-0B01133A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0CFBD-49AD-2297-E96B-A19C4653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F5E43-881C-128B-591D-2631555B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DF073-87CA-93B7-AC2B-3F3E64F5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A13BB-271A-FCDC-0583-DDE9D92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F1661-E7C1-3BC3-91D2-0CDD3B31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28B8-C1FA-4C0D-8D89-2B752A6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AC1-08AF-F95A-BDF2-23542D56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CF0E-17B6-CBF6-2104-66BCD8B1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A769-285A-6209-E92D-B53FD51C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51BE-CF7F-62F1-4622-CA0AE93D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B9D6-22ED-1480-8053-04D3680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D15E2-5F45-9250-D228-E56C5F7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C09-3244-CBD3-4BBD-9AA4541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F4FAB-BD43-EB1F-86AC-6EA3C9C3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4C45-870A-4FDF-4FE4-4B71DA2BF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BAC2-9E8B-7DD2-5DF9-E84534BA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F9FF-5000-365A-1F60-3C08EA96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31CE-BA83-D54F-39B2-A4D2341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2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2064C-FB10-BD8B-91C6-E0FFD6ED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D1B6-A0A0-040F-5D55-CCA4E51C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6D2B-0E5A-41FF-73D1-2FD5F09D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3F88-AEEF-471A-B5DD-90341A750BB0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1673-6CF8-CAEA-AFDF-8A65FD1A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60F3-37CF-937C-06EB-60A06152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9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D91E-2548-3EE8-F935-855321445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305F-92DF-70D2-BAD0-144A4827C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1440" y="4668837"/>
            <a:ext cx="4480560" cy="213359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Presented by: Pranay S Nambiar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0E5-FF25-290F-B0F9-04E8F77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D58A-27A3-2C54-9906-223FF6BB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socket enables a device to send and receive data over a network.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 are used for reliable connections, e.g., sending data to a web server.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LTE and GSM modules can use AT commands to create and manage sockets.</a:t>
            </a:r>
          </a:p>
        </p:txBody>
      </p:sp>
    </p:spTree>
    <p:extLst>
      <p:ext uri="{BB962C8B-B14F-4D97-AF65-F5344CB8AC3E}">
        <p14:creationId xmlns:p14="http://schemas.microsoft.com/office/powerpoint/2010/main" val="23807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F969-B719-B35F-D548-626EBE2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Socket AT Commands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Quectel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EC25)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F51DA-1CC9-AFD3-91EF-C0BC4A111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35417"/>
              </p:ext>
            </p:extLst>
          </p:nvPr>
        </p:nvGraphicFramePr>
        <p:xfrm>
          <a:off x="655320" y="2235199"/>
          <a:ext cx="10515600" cy="41255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05741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11443"/>
                    </a:ext>
                  </a:extLst>
                </a:gridCol>
              </a:tblGrid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Command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828732"/>
                  </a:ext>
                </a:extLst>
              </a:tr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AT+CGDCONT=1,"IP","airtelgprs.com"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Set APN (PDP context)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77987"/>
                  </a:ext>
                </a:extLst>
              </a:tr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AT+QIACT=1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Activate PDP context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6841"/>
                  </a:ext>
                </a:extLst>
              </a:tr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AT+QIOPEN=1,0,"TCP","example.com",80,0,1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Open TCP connection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41591"/>
                  </a:ext>
                </a:extLst>
              </a:tr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AT+QISEND=0,20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Send data over socket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43213"/>
                  </a:ext>
                </a:extLst>
              </a:tr>
              <a:tr h="687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AT+QICLOSE=0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Close socket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09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5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76F6-CE5B-BABE-A853-6A7C2F2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Step-by-Step Socket Setup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3763F-B3DC-792C-235D-D28439FD3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526"/>
            <a:ext cx="5058807" cy="5220349"/>
          </a:xfrm>
        </p:spPr>
      </p:pic>
    </p:spTree>
    <p:extLst>
      <p:ext uri="{BB962C8B-B14F-4D97-AF65-F5344CB8AC3E}">
        <p14:creationId xmlns:p14="http://schemas.microsoft.com/office/powerpoint/2010/main" val="194727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88E2-C1F8-8161-EDBB-18405083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BE0A-7171-228F-B032-41F284D3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AT commands are critical for internet-based data 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socket communication helps build connected IoT systems.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Emulator testing not possible; use real hardware for full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0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Assignment 6 Socket Communication </vt:lpstr>
      <vt:lpstr> Socket Communication </vt:lpstr>
      <vt:lpstr> Common Socket AT Commands (Quectel EC25) </vt:lpstr>
      <vt:lpstr>Step-by-Step Socket Setup 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Adithyan MP</dc:creator>
  <cp:lastModifiedBy>hp</cp:lastModifiedBy>
  <cp:revision>2</cp:revision>
  <dcterms:created xsi:type="dcterms:W3CDTF">2025-07-16T20:10:25Z</dcterms:created>
  <dcterms:modified xsi:type="dcterms:W3CDTF">2025-07-18T04:58:11Z</dcterms:modified>
</cp:coreProperties>
</file>