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2"/>
  </p:notesMasterIdLst>
  <p:sldIdLst>
    <p:sldId id="256" r:id="rId2"/>
    <p:sldId id="257" r:id="rId3"/>
    <p:sldId id="258" r:id="rId4"/>
    <p:sldId id="266" r:id="rId5"/>
    <p:sldId id="269" r:id="rId6"/>
    <p:sldId id="267" r:id="rId7"/>
    <p:sldId id="271" r:id="rId8"/>
    <p:sldId id="262" r:id="rId9"/>
    <p:sldId id="263" r:id="rId10"/>
    <p:sldId id="272" r:id="rId11"/>
    <p:sldId id="273" r:id="rId12"/>
    <p:sldId id="264" r:id="rId13"/>
    <p:sldId id="277" r:id="rId14"/>
    <p:sldId id="279" r:id="rId15"/>
    <p:sldId id="280" r:id="rId16"/>
    <p:sldId id="281" r:id="rId17"/>
    <p:sldId id="282" r:id="rId18"/>
    <p:sldId id="265" r:id="rId19"/>
    <p:sldId id="268" r:id="rId20"/>
    <p:sldId id="260" r:id="rId21"/>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59" d="100"/>
          <a:sy n="59" d="100"/>
        </p:scale>
        <p:origin x="1542" y="6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D092334-6DA1-279F-9542-FF9F5190E8B9}"/>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AB0F3DAA-4DE2-59CF-F147-2BAF9A77A78F}"/>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CC1208EC-1D31-0017-E95E-5431BF8F19E4}"/>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2BA907F6-5BC2-7CEC-CDB9-CF6B1D65B820}"/>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842516BE-B9CE-3B9C-DBC9-532598FDA3CC}"/>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DCF26B96-AE27-5E7D-3BDF-ED81DF59A219}"/>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smtClean="0">
                <a:solidFill>
                  <a:srgbClr val="000000"/>
                </a:solidFill>
                <a:latin typeface="Times New Roman" panose="02020603050405020304" pitchFamily="18" charset="0"/>
                <a:cs typeface="DejaVu Sans" charset="0"/>
              </a:defRPr>
            </a:lvl1pPr>
          </a:lstStyle>
          <a:p>
            <a:pPr>
              <a:defRPr/>
            </a:pPr>
            <a:fld id="{22C7258A-E919-4A9E-A8DD-294DEF98D46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A76917E6-8927-692C-DB3D-0332006C9E7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31390246-8240-483E-9E8A-E8634FB0EF67}" type="slidenum">
              <a:rPr lang="en-IN" altLang="en-US" sz="1400"/>
              <a:pPr>
                <a:spcBef>
                  <a:spcPct val="0"/>
                </a:spcBef>
              </a:pPr>
              <a:t>1</a:t>
            </a:fld>
            <a:endParaRPr lang="en-IN" altLang="en-US" sz="1400"/>
          </a:p>
        </p:txBody>
      </p:sp>
      <p:sp>
        <p:nvSpPr>
          <p:cNvPr id="7171" name="Rectangle 1">
            <a:extLst>
              <a:ext uri="{FF2B5EF4-FFF2-40B4-BE49-F238E27FC236}">
                <a16:creationId xmlns:a16="http://schemas.microsoft.com/office/drawing/2014/main" id="{DA56323B-3AE7-9D9D-D555-5A4E3A7AE34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8B6B21D7-9928-DE37-8F1D-53DDB9871F4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7BA8C658-3B6C-F052-87F4-641B25A60D5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641980C9-3CEF-4368-B039-35D55FF78A82}" type="slidenum">
              <a:rPr lang="en-IN" altLang="en-US" sz="1400"/>
              <a:pPr>
                <a:spcBef>
                  <a:spcPct val="0"/>
                </a:spcBef>
              </a:pPr>
              <a:t>11</a:t>
            </a:fld>
            <a:endParaRPr lang="en-IN" altLang="en-US" sz="1400"/>
          </a:p>
        </p:txBody>
      </p:sp>
      <p:sp>
        <p:nvSpPr>
          <p:cNvPr id="28675" name="Rectangle 1">
            <a:extLst>
              <a:ext uri="{FF2B5EF4-FFF2-40B4-BE49-F238E27FC236}">
                <a16:creationId xmlns:a16="http://schemas.microsoft.com/office/drawing/2014/main" id="{8189549F-A5C0-C1CE-2388-2F9BD118D3F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48136CC0-6714-BEF4-90D1-3B9E03AE189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83B97196-2F38-8A93-19F4-DE3A7CCE4A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2502BCF-A9CD-45D7-AB4E-2386ABF017E8}" type="slidenum">
              <a:rPr lang="en-IN" altLang="en-US" sz="1400"/>
              <a:pPr>
                <a:spcBef>
                  <a:spcPct val="0"/>
                </a:spcBef>
              </a:pPr>
              <a:t>12</a:t>
            </a:fld>
            <a:endParaRPr lang="en-IN" altLang="en-US" sz="1400"/>
          </a:p>
        </p:txBody>
      </p:sp>
      <p:sp>
        <p:nvSpPr>
          <p:cNvPr id="30723" name="Rectangle 1">
            <a:extLst>
              <a:ext uri="{FF2B5EF4-FFF2-40B4-BE49-F238E27FC236}">
                <a16:creationId xmlns:a16="http://schemas.microsoft.com/office/drawing/2014/main" id="{129BFC1B-0E17-129E-1792-DD11CA0A1FC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71CB33B2-CD22-05C7-2179-6A01A46AA02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83B97196-2F38-8A93-19F4-DE3A7CCE4A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2502BCF-A9CD-45D7-AB4E-2386ABF017E8}" type="slidenum">
              <a:rPr lang="en-IN" altLang="en-US" sz="1400"/>
              <a:pPr>
                <a:spcBef>
                  <a:spcPct val="0"/>
                </a:spcBef>
              </a:pPr>
              <a:t>13</a:t>
            </a:fld>
            <a:endParaRPr lang="en-IN" altLang="en-US" sz="1400"/>
          </a:p>
        </p:txBody>
      </p:sp>
      <p:sp>
        <p:nvSpPr>
          <p:cNvPr id="30723" name="Rectangle 1">
            <a:extLst>
              <a:ext uri="{FF2B5EF4-FFF2-40B4-BE49-F238E27FC236}">
                <a16:creationId xmlns:a16="http://schemas.microsoft.com/office/drawing/2014/main" id="{129BFC1B-0E17-129E-1792-DD11CA0A1FC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71CB33B2-CD22-05C7-2179-6A01A46AA02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31477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83B97196-2F38-8A93-19F4-DE3A7CCE4A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2502BCF-A9CD-45D7-AB4E-2386ABF017E8}" type="slidenum">
              <a:rPr lang="en-IN" altLang="en-US" sz="1400"/>
              <a:pPr>
                <a:spcBef>
                  <a:spcPct val="0"/>
                </a:spcBef>
              </a:pPr>
              <a:t>14</a:t>
            </a:fld>
            <a:endParaRPr lang="en-IN" altLang="en-US" sz="1400"/>
          </a:p>
        </p:txBody>
      </p:sp>
      <p:sp>
        <p:nvSpPr>
          <p:cNvPr id="30723" name="Rectangle 1">
            <a:extLst>
              <a:ext uri="{FF2B5EF4-FFF2-40B4-BE49-F238E27FC236}">
                <a16:creationId xmlns:a16="http://schemas.microsoft.com/office/drawing/2014/main" id="{129BFC1B-0E17-129E-1792-DD11CA0A1FC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71CB33B2-CD22-05C7-2179-6A01A46AA02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1744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83B97196-2F38-8A93-19F4-DE3A7CCE4A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2502BCF-A9CD-45D7-AB4E-2386ABF017E8}" type="slidenum">
              <a:rPr lang="en-IN" altLang="en-US" sz="1400"/>
              <a:pPr>
                <a:spcBef>
                  <a:spcPct val="0"/>
                </a:spcBef>
              </a:pPr>
              <a:t>15</a:t>
            </a:fld>
            <a:endParaRPr lang="en-IN" altLang="en-US" sz="1400"/>
          </a:p>
        </p:txBody>
      </p:sp>
      <p:sp>
        <p:nvSpPr>
          <p:cNvPr id="30723" name="Rectangle 1">
            <a:extLst>
              <a:ext uri="{FF2B5EF4-FFF2-40B4-BE49-F238E27FC236}">
                <a16:creationId xmlns:a16="http://schemas.microsoft.com/office/drawing/2014/main" id="{129BFC1B-0E17-129E-1792-DD11CA0A1FC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71CB33B2-CD22-05C7-2179-6A01A46AA02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88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83B97196-2F38-8A93-19F4-DE3A7CCE4A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2502BCF-A9CD-45D7-AB4E-2386ABF017E8}" type="slidenum">
              <a:rPr lang="en-IN" altLang="en-US" sz="1400"/>
              <a:pPr>
                <a:spcBef>
                  <a:spcPct val="0"/>
                </a:spcBef>
              </a:pPr>
              <a:t>16</a:t>
            </a:fld>
            <a:endParaRPr lang="en-IN" altLang="en-US" sz="1400"/>
          </a:p>
        </p:txBody>
      </p:sp>
      <p:sp>
        <p:nvSpPr>
          <p:cNvPr id="30723" name="Rectangle 1">
            <a:extLst>
              <a:ext uri="{FF2B5EF4-FFF2-40B4-BE49-F238E27FC236}">
                <a16:creationId xmlns:a16="http://schemas.microsoft.com/office/drawing/2014/main" id="{129BFC1B-0E17-129E-1792-DD11CA0A1FC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71CB33B2-CD22-05C7-2179-6A01A46AA02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92143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83B97196-2F38-8A93-19F4-DE3A7CCE4A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B2502BCF-A9CD-45D7-AB4E-2386ABF017E8}" type="slidenum">
              <a:rPr lang="en-IN" altLang="en-US" sz="1400"/>
              <a:pPr>
                <a:spcBef>
                  <a:spcPct val="0"/>
                </a:spcBef>
              </a:pPr>
              <a:t>17</a:t>
            </a:fld>
            <a:endParaRPr lang="en-IN" altLang="en-US" sz="1400"/>
          </a:p>
        </p:txBody>
      </p:sp>
      <p:sp>
        <p:nvSpPr>
          <p:cNvPr id="30723" name="Rectangle 1">
            <a:extLst>
              <a:ext uri="{FF2B5EF4-FFF2-40B4-BE49-F238E27FC236}">
                <a16:creationId xmlns:a16="http://schemas.microsoft.com/office/drawing/2014/main" id="{129BFC1B-0E17-129E-1792-DD11CA0A1FC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71CB33B2-CD22-05C7-2179-6A01A46AA02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35804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A5A7D54F-D41C-8ADD-E7B2-CBAC00BD2FB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289BC55-214C-453E-B473-8CB047EF2056}" type="slidenum">
              <a:rPr lang="en-IN" altLang="en-US" sz="1400"/>
              <a:pPr>
                <a:spcBef>
                  <a:spcPct val="0"/>
                </a:spcBef>
              </a:pPr>
              <a:t>18</a:t>
            </a:fld>
            <a:endParaRPr lang="en-IN" altLang="en-US" sz="1400"/>
          </a:p>
        </p:txBody>
      </p:sp>
      <p:sp>
        <p:nvSpPr>
          <p:cNvPr id="38915" name="Rectangle 1">
            <a:extLst>
              <a:ext uri="{FF2B5EF4-FFF2-40B4-BE49-F238E27FC236}">
                <a16:creationId xmlns:a16="http://schemas.microsoft.com/office/drawing/2014/main" id="{EE9E587F-6F6D-69D5-9A2D-8CFDA1E46A8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B2011689-4D37-5909-E4BD-7295DF951C9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id="{0A62D27B-97F6-64F4-A08D-52489DA476E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005A38B2-2857-4A2F-9953-D68AE23E273A}" type="slidenum">
              <a:rPr lang="en-IN" altLang="en-US" sz="1400"/>
              <a:pPr>
                <a:spcBef>
                  <a:spcPct val="0"/>
                </a:spcBef>
              </a:pPr>
              <a:t>19</a:t>
            </a:fld>
            <a:endParaRPr lang="en-IN" altLang="en-US" sz="1400"/>
          </a:p>
        </p:txBody>
      </p:sp>
      <p:sp>
        <p:nvSpPr>
          <p:cNvPr id="40963" name="Rectangle 1">
            <a:extLst>
              <a:ext uri="{FF2B5EF4-FFF2-40B4-BE49-F238E27FC236}">
                <a16:creationId xmlns:a16="http://schemas.microsoft.com/office/drawing/2014/main" id="{D3707FD2-6FA7-6F1E-D7B5-A55CF486701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A66075A1-7518-745B-74B3-08DABA2D3E5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9823CEFF-EAFC-5C9F-445C-9FAB8E12BB6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86CA090E-7B19-411F-B5B0-64F868224BA0}" type="slidenum">
              <a:rPr lang="en-IN" altLang="en-US" sz="1400"/>
              <a:pPr>
                <a:spcBef>
                  <a:spcPct val="0"/>
                </a:spcBef>
              </a:pPr>
              <a:t>20</a:t>
            </a:fld>
            <a:endParaRPr lang="en-IN" altLang="en-US" sz="1400"/>
          </a:p>
        </p:txBody>
      </p:sp>
      <p:sp>
        <p:nvSpPr>
          <p:cNvPr id="43011" name="Rectangle 1">
            <a:extLst>
              <a:ext uri="{FF2B5EF4-FFF2-40B4-BE49-F238E27FC236}">
                <a16:creationId xmlns:a16="http://schemas.microsoft.com/office/drawing/2014/main" id="{7B75BB72-3EEE-3175-998D-5461FF7154D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CBA408B0-1E7F-D506-E122-3DB6212320F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BBA6F300-E71F-C5E4-FC03-405DC0A99B3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9D2305B3-2398-41EA-BBA2-FED34EF76D3E}" type="slidenum">
              <a:rPr lang="en-IN" altLang="en-US" sz="1400"/>
              <a:pPr>
                <a:spcBef>
                  <a:spcPct val="0"/>
                </a:spcBef>
              </a:pPr>
              <a:t>2</a:t>
            </a:fld>
            <a:endParaRPr lang="en-IN" altLang="en-US" sz="1400"/>
          </a:p>
        </p:txBody>
      </p:sp>
      <p:sp>
        <p:nvSpPr>
          <p:cNvPr id="9219" name="Rectangle 1">
            <a:extLst>
              <a:ext uri="{FF2B5EF4-FFF2-40B4-BE49-F238E27FC236}">
                <a16:creationId xmlns:a16="http://schemas.microsoft.com/office/drawing/2014/main" id="{735CA1B2-4D53-D139-BA29-A9E1F6A0A19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D6E9A1E3-9C18-6F74-A859-9E305510C6E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89868795-D4BE-B18B-CC67-AC85A72B1A8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5D207970-D0CD-4414-967A-D73F0DA07929}" type="slidenum">
              <a:rPr lang="en-IN" altLang="en-US" sz="1400"/>
              <a:pPr>
                <a:spcBef>
                  <a:spcPct val="0"/>
                </a:spcBef>
              </a:pPr>
              <a:t>3</a:t>
            </a:fld>
            <a:endParaRPr lang="en-IN" altLang="en-US" sz="1400"/>
          </a:p>
        </p:txBody>
      </p:sp>
      <p:sp>
        <p:nvSpPr>
          <p:cNvPr id="11267" name="Rectangle 1">
            <a:extLst>
              <a:ext uri="{FF2B5EF4-FFF2-40B4-BE49-F238E27FC236}">
                <a16:creationId xmlns:a16="http://schemas.microsoft.com/office/drawing/2014/main" id="{27479C7B-CF0B-2DB6-3936-A5CD4FB51B8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83C21808-29A8-6D71-8A63-313034F4D5C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685C563E-9C48-696F-CCAD-CA468384163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1DAC90C-328C-4DB3-A44A-943339C23BBC}" type="slidenum">
              <a:rPr lang="en-IN" altLang="en-US" sz="1400"/>
              <a:pPr>
                <a:spcBef>
                  <a:spcPct val="0"/>
                </a:spcBef>
              </a:pPr>
              <a:t>4</a:t>
            </a:fld>
            <a:endParaRPr lang="en-IN" altLang="en-US" sz="1400"/>
          </a:p>
        </p:txBody>
      </p:sp>
      <p:sp>
        <p:nvSpPr>
          <p:cNvPr id="13315" name="Rectangle 1">
            <a:extLst>
              <a:ext uri="{FF2B5EF4-FFF2-40B4-BE49-F238E27FC236}">
                <a16:creationId xmlns:a16="http://schemas.microsoft.com/office/drawing/2014/main" id="{05D65B57-F609-E5BD-1293-85A6B7A9DED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017BA17A-DB94-FDF6-EE6E-E0739225457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87A0D4EE-7A23-CFE8-E7A0-1F437000039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89D5A2FB-53B0-465E-8BA4-6C0F0BF01B0E}" type="slidenum">
              <a:rPr lang="en-IN" altLang="en-US" sz="1400"/>
              <a:pPr>
                <a:spcBef>
                  <a:spcPct val="0"/>
                </a:spcBef>
              </a:pPr>
              <a:t>5</a:t>
            </a:fld>
            <a:endParaRPr lang="en-IN" altLang="en-US" sz="1400"/>
          </a:p>
        </p:txBody>
      </p:sp>
      <p:sp>
        <p:nvSpPr>
          <p:cNvPr id="15363" name="Rectangle 1">
            <a:extLst>
              <a:ext uri="{FF2B5EF4-FFF2-40B4-BE49-F238E27FC236}">
                <a16:creationId xmlns:a16="http://schemas.microsoft.com/office/drawing/2014/main" id="{9EA12240-983E-96C5-51C0-69CED2DC3CA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62121AB2-2BA5-15F7-5022-A64B91D097E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F11358A9-3CA3-B6D8-EB39-533D1E9F6B8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74B3261-A315-408A-961B-0C717445FC31}" type="slidenum">
              <a:rPr lang="en-IN" altLang="en-US" sz="1400"/>
              <a:pPr>
                <a:spcBef>
                  <a:spcPct val="0"/>
                </a:spcBef>
              </a:pPr>
              <a:t>7</a:t>
            </a:fld>
            <a:endParaRPr lang="en-IN" altLang="en-US" sz="1400"/>
          </a:p>
        </p:txBody>
      </p:sp>
      <p:sp>
        <p:nvSpPr>
          <p:cNvPr id="20483" name="Rectangle 1">
            <a:extLst>
              <a:ext uri="{FF2B5EF4-FFF2-40B4-BE49-F238E27FC236}">
                <a16:creationId xmlns:a16="http://schemas.microsoft.com/office/drawing/2014/main" id="{C49EA025-F853-46D1-8409-DE1785C7454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42B3D35D-7A2B-D838-5111-AD65249D61D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52573C21-B0C0-7E96-228B-C7904E91F2C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385AEBAD-3244-4BA5-8865-FB4EFB3DF500}" type="slidenum">
              <a:rPr lang="en-IN" altLang="en-US" sz="1400"/>
              <a:pPr>
                <a:spcBef>
                  <a:spcPct val="0"/>
                </a:spcBef>
              </a:pPr>
              <a:t>8</a:t>
            </a:fld>
            <a:endParaRPr lang="en-IN" altLang="en-US" sz="1400"/>
          </a:p>
        </p:txBody>
      </p:sp>
      <p:sp>
        <p:nvSpPr>
          <p:cNvPr id="22531" name="Rectangle 1">
            <a:extLst>
              <a:ext uri="{FF2B5EF4-FFF2-40B4-BE49-F238E27FC236}">
                <a16:creationId xmlns:a16="http://schemas.microsoft.com/office/drawing/2014/main" id="{118E57F7-8918-3650-C580-0C34FB5FBAB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43B68C50-9558-511D-5DF0-D09040F212A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7A62C3C3-47CE-AEBA-3FF0-6C8BCBBCE9E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ACD76937-069C-44C1-AD2D-0511A6FABD85}" type="slidenum">
              <a:rPr lang="en-IN" altLang="en-US" sz="1400"/>
              <a:pPr>
                <a:spcBef>
                  <a:spcPct val="0"/>
                </a:spcBef>
              </a:pPr>
              <a:t>9</a:t>
            </a:fld>
            <a:endParaRPr lang="en-IN" altLang="en-US" sz="1400"/>
          </a:p>
        </p:txBody>
      </p:sp>
      <p:sp>
        <p:nvSpPr>
          <p:cNvPr id="24579" name="Rectangle 1">
            <a:extLst>
              <a:ext uri="{FF2B5EF4-FFF2-40B4-BE49-F238E27FC236}">
                <a16:creationId xmlns:a16="http://schemas.microsoft.com/office/drawing/2014/main" id="{789F9F64-74A6-6CDC-A3D3-F3404F76B0B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691CA1B1-20C4-7D7C-8FAF-C17456B3243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4D180335-D2BC-5E1E-C216-6BBA5ED9EF4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42B4B9DC-A4E2-4D65-BD6E-6ED3186EE11A}" type="slidenum">
              <a:rPr lang="en-IN" altLang="en-US" sz="1400"/>
              <a:pPr>
                <a:spcBef>
                  <a:spcPct val="0"/>
                </a:spcBef>
              </a:pPr>
              <a:t>10</a:t>
            </a:fld>
            <a:endParaRPr lang="en-IN" altLang="en-US" sz="1400"/>
          </a:p>
        </p:txBody>
      </p:sp>
      <p:sp>
        <p:nvSpPr>
          <p:cNvPr id="26627" name="Rectangle 1">
            <a:extLst>
              <a:ext uri="{FF2B5EF4-FFF2-40B4-BE49-F238E27FC236}">
                <a16:creationId xmlns:a16="http://schemas.microsoft.com/office/drawing/2014/main" id="{38123C4F-BE77-921C-19BF-5541720BDDD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77AFDADE-0C90-150F-9E44-D78A95A2521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9BDF67B8-5992-425D-42CC-178D19562496}"/>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2EA62706-EA3C-033C-0393-39BD26958E75}"/>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7687795C-B84E-1E50-1C63-4DAF920AEF18}"/>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CEF250A7-31CF-E262-8860-D1A42202097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F56C5A63-0B88-6FE8-3535-542355466399}"/>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7FE6E8BA-B020-56E0-89AB-5063EE2252B3}"/>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C485E031-6027-C556-E65A-17B6FB6EDE36}"/>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207C429D-F948-6DD8-A5B2-7C366C1012B5}"/>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8EA2FD6F-18A4-AC24-CC11-AFCFEA8A376D}"/>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B7A2BFEC-0E82-94FF-A9E7-A0D74989991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E5E99397-041B-FFA7-9449-CDB1DCB1076A}"/>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36AC96E0-7105-EBFD-90D6-CFFA25AC3C23}"/>
              </a:ext>
            </a:extLst>
          </p:cNvPr>
          <p:cNvSpPr>
            <a:spLocks noGrp="1"/>
          </p:cNvSpPr>
          <p:nvPr>
            <p:ph type="dt" sz="half" idx="10"/>
          </p:nvPr>
        </p:nvSpPr>
        <p:spPr/>
        <p:txBody>
          <a:bodyPr/>
          <a:lstStyle>
            <a:lvl1pPr>
              <a:defRPr/>
            </a:lvl1pPr>
          </a:lstStyle>
          <a:p>
            <a:pPr>
              <a:defRPr/>
            </a:pPr>
            <a:fld id="{A612F811-96E4-43FD-98F6-7DC754D5846F}" type="datetimeFigureOut">
              <a:rPr lang="en-US"/>
              <a:pPr>
                <a:defRPr/>
              </a:pPr>
              <a:t>10/3/2024</a:t>
            </a:fld>
            <a:endParaRPr lang="en-US" dirty="0"/>
          </a:p>
        </p:txBody>
      </p:sp>
      <p:sp>
        <p:nvSpPr>
          <p:cNvPr id="16" name="Footer Placeholder 4">
            <a:extLst>
              <a:ext uri="{FF2B5EF4-FFF2-40B4-BE49-F238E27FC236}">
                <a16:creationId xmlns:a16="http://schemas.microsoft.com/office/drawing/2014/main" id="{8098CE30-A72F-C2D1-404D-9DD659B3557C}"/>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2E9AA149-683B-DA7F-90B8-0D934B33DCDB}"/>
              </a:ext>
            </a:extLst>
          </p:cNvPr>
          <p:cNvSpPr>
            <a:spLocks noGrp="1"/>
          </p:cNvSpPr>
          <p:nvPr>
            <p:ph type="sldNum" sz="quarter" idx="12"/>
          </p:nvPr>
        </p:nvSpPr>
        <p:spPr/>
        <p:txBody>
          <a:bodyPr/>
          <a:lstStyle>
            <a:lvl1pPr>
              <a:defRPr smtClean="0"/>
            </a:lvl1pPr>
          </a:lstStyle>
          <a:p>
            <a:pPr>
              <a:defRPr/>
            </a:pPr>
            <a:fld id="{9E89AC59-E892-4EB3-985C-B1D5CB187375}" type="slidenum">
              <a:rPr lang="en-US" altLang="en-US"/>
              <a:pPr>
                <a:defRPr/>
              </a:pPr>
              <a:t>‹#›</a:t>
            </a:fld>
            <a:endParaRPr lang="en-US" altLang="en-US"/>
          </a:p>
        </p:txBody>
      </p:sp>
    </p:spTree>
    <p:extLst>
      <p:ext uri="{BB962C8B-B14F-4D97-AF65-F5344CB8AC3E}">
        <p14:creationId xmlns:p14="http://schemas.microsoft.com/office/powerpoint/2010/main" val="3422563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3284BF-431D-2AD6-5CF7-ABCABBF6AF9F}"/>
              </a:ext>
            </a:extLst>
          </p:cNvPr>
          <p:cNvSpPr>
            <a:spLocks noGrp="1"/>
          </p:cNvSpPr>
          <p:nvPr>
            <p:ph type="dt" sz="half" idx="10"/>
          </p:nvPr>
        </p:nvSpPr>
        <p:spPr/>
        <p:txBody>
          <a:bodyPr/>
          <a:lstStyle>
            <a:lvl1pPr>
              <a:defRPr/>
            </a:lvl1pPr>
          </a:lstStyle>
          <a:p>
            <a:pPr>
              <a:defRPr/>
            </a:pPr>
            <a:fld id="{C84A2434-BDBD-40C6-A91E-EC8536FA4F6A}"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B3ED33E0-CB7A-FA40-7E8E-277F4BD28A0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7949B72-293A-FC5A-35EA-200B9D442F3F}"/>
              </a:ext>
            </a:extLst>
          </p:cNvPr>
          <p:cNvSpPr>
            <a:spLocks noGrp="1"/>
          </p:cNvSpPr>
          <p:nvPr>
            <p:ph type="sldNum" sz="quarter" idx="12"/>
          </p:nvPr>
        </p:nvSpPr>
        <p:spPr/>
        <p:txBody>
          <a:bodyPr/>
          <a:lstStyle>
            <a:lvl1pPr>
              <a:defRPr/>
            </a:lvl1pPr>
          </a:lstStyle>
          <a:p>
            <a:pPr>
              <a:defRPr/>
            </a:pPr>
            <a:fld id="{35351A57-4977-4F5F-B5B6-3EA96694B931}" type="slidenum">
              <a:rPr lang="en-US" altLang="en-US"/>
              <a:pPr>
                <a:defRPr/>
              </a:pPr>
              <a:t>‹#›</a:t>
            </a:fld>
            <a:endParaRPr lang="en-US" altLang="en-US"/>
          </a:p>
        </p:txBody>
      </p:sp>
    </p:spTree>
    <p:extLst>
      <p:ext uri="{BB962C8B-B14F-4D97-AF65-F5344CB8AC3E}">
        <p14:creationId xmlns:p14="http://schemas.microsoft.com/office/powerpoint/2010/main" val="238178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96A7E7-E30D-A2F5-004E-EEE9F3FD81DB}"/>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FE2154A-36B5-38B3-3068-E12D4CD358CF}"/>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BB193FC-7165-27A9-30D9-F6368C085889}"/>
              </a:ext>
            </a:extLst>
          </p:cNvPr>
          <p:cNvSpPr>
            <a:spLocks noGrp="1"/>
          </p:cNvSpPr>
          <p:nvPr>
            <p:ph type="dt" sz="half" idx="14"/>
          </p:nvPr>
        </p:nvSpPr>
        <p:spPr/>
        <p:txBody>
          <a:bodyPr/>
          <a:lstStyle>
            <a:lvl1pPr>
              <a:defRPr/>
            </a:lvl1pPr>
          </a:lstStyle>
          <a:p>
            <a:pPr>
              <a:defRPr/>
            </a:pPr>
            <a:fld id="{1886D9AD-5DD5-4520-997E-4C7837B26F52}" type="datetimeFigureOut">
              <a:rPr lang="en-US"/>
              <a:pPr>
                <a:defRPr/>
              </a:pPr>
              <a:t>10/3/2024</a:t>
            </a:fld>
            <a:endParaRPr lang="en-US" dirty="0"/>
          </a:p>
        </p:txBody>
      </p:sp>
      <p:sp>
        <p:nvSpPr>
          <p:cNvPr id="7" name="Footer Placeholder 4">
            <a:extLst>
              <a:ext uri="{FF2B5EF4-FFF2-40B4-BE49-F238E27FC236}">
                <a16:creationId xmlns:a16="http://schemas.microsoft.com/office/drawing/2014/main" id="{A6D3D971-E3DB-6203-3C16-A11F98C6787A}"/>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5AA9A98F-B5FA-955F-D565-848F7A1F67D5}"/>
              </a:ext>
            </a:extLst>
          </p:cNvPr>
          <p:cNvSpPr>
            <a:spLocks noGrp="1"/>
          </p:cNvSpPr>
          <p:nvPr>
            <p:ph type="sldNum" sz="quarter" idx="16"/>
          </p:nvPr>
        </p:nvSpPr>
        <p:spPr/>
        <p:txBody>
          <a:bodyPr/>
          <a:lstStyle>
            <a:lvl1pPr>
              <a:defRPr smtClean="0"/>
            </a:lvl1pPr>
          </a:lstStyle>
          <a:p>
            <a:pPr>
              <a:defRPr/>
            </a:pPr>
            <a:fld id="{43678B06-BAFA-433B-8ECF-AFB68FD6337A}" type="slidenum">
              <a:rPr lang="en-US" altLang="en-US"/>
              <a:pPr>
                <a:defRPr/>
              </a:pPr>
              <a:t>‹#›</a:t>
            </a:fld>
            <a:endParaRPr lang="en-US" altLang="en-US"/>
          </a:p>
        </p:txBody>
      </p:sp>
    </p:spTree>
    <p:extLst>
      <p:ext uri="{BB962C8B-B14F-4D97-AF65-F5344CB8AC3E}">
        <p14:creationId xmlns:p14="http://schemas.microsoft.com/office/powerpoint/2010/main" val="2156800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2F5168-47BA-DF22-DFA9-E5FD2FD46467}"/>
              </a:ext>
            </a:extLst>
          </p:cNvPr>
          <p:cNvSpPr>
            <a:spLocks noGrp="1"/>
          </p:cNvSpPr>
          <p:nvPr>
            <p:ph type="dt" sz="half" idx="10"/>
          </p:nvPr>
        </p:nvSpPr>
        <p:spPr/>
        <p:txBody>
          <a:bodyPr/>
          <a:lstStyle>
            <a:lvl1pPr>
              <a:defRPr/>
            </a:lvl1pPr>
          </a:lstStyle>
          <a:p>
            <a:pPr>
              <a:defRPr/>
            </a:pPr>
            <a:fld id="{7B4CA080-1A26-4CC2-A417-7905B5E0211E}"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E4D0C38B-202F-2E70-B45C-840BB587A00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0A743C3-A430-8902-B88B-B435C3E035E6}"/>
              </a:ext>
            </a:extLst>
          </p:cNvPr>
          <p:cNvSpPr>
            <a:spLocks noGrp="1"/>
          </p:cNvSpPr>
          <p:nvPr>
            <p:ph type="sldNum" sz="quarter" idx="12"/>
          </p:nvPr>
        </p:nvSpPr>
        <p:spPr/>
        <p:txBody>
          <a:bodyPr/>
          <a:lstStyle>
            <a:lvl1pPr>
              <a:defRPr/>
            </a:lvl1pPr>
          </a:lstStyle>
          <a:p>
            <a:pPr>
              <a:defRPr/>
            </a:pPr>
            <a:fld id="{723C9880-19FA-4458-B7D8-4022001C5529}" type="slidenum">
              <a:rPr lang="en-US" altLang="en-US"/>
              <a:pPr>
                <a:defRPr/>
              </a:pPr>
              <a:t>‹#›</a:t>
            </a:fld>
            <a:endParaRPr lang="en-US" altLang="en-US"/>
          </a:p>
        </p:txBody>
      </p:sp>
    </p:spTree>
    <p:extLst>
      <p:ext uri="{BB962C8B-B14F-4D97-AF65-F5344CB8AC3E}">
        <p14:creationId xmlns:p14="http://schemas.microsoft.com/office/powerpoint/2010/main" val="2825839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E97DCA-60E9-4029-9682-1345E66C0F84}"/>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A50D0AEA-BA29-52C0-5613-D8BE0D9FE600}"/>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0EA870B-E39A-FF6E-4164-D61D6043B0FB}"/>
              </a:ext>
            </a:extLst>
          </p:cNvPr>
          <p:cNvSpPr>
            <a:spLocks noGrp="1"/>
          </p:cNvSpPr>
          <p:nvPr>
            <p:ph type="dt" sz="half" idx="14"/>
          </p:nvPr>
        </p:nvSpPr>
        <p:spPr/>
        <p:txBody>
          <a:bodyPr/>
          <a:lstStyle>
            <a:lvl1pPr>
              <a:defRPr/>
            </a:lvl1pPr>
          </a:lstStyle>
          <a:p>
            <a:pPr>
              <a:defRPr/>
            </a:pPr>
            <a:fld id="{FDA1C9CB-8FB0-47EA-9D28-FDAEE051F520}" type="datetimeFigureOut">
              <a:rPr lang="en-US"/>
              <a:pPr>
                <a:defRPr/>
              </a:pPr>
              <a:t>10/3/2024</a:t>
            </a:fld>
            <a:endParaRPr lang="en-US" dirty="0"/>
          </a:p>
        </p:txBody>
      </p:sp>
      <p:sp>
        <p:nvSpPr>
          <p:cNvPr id="7" name="Footer Placeholder 4">
            <a:extLst>
              <a:ext uri="{FF2B5EF4-FFF2-40B4-BE49-F238E27FC236}">
                <a16:creationId xmlns:a16="http://schemas.microsoft.com/office/drawing/2014/main" id="{B2869D75-F977-1B0E-9B0F-F71393036143}"/>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5524A692-196D-BD7E-DB69-44692B49AB0E}"/>
              </a:ext>
            </a:extLst>
          </p:cNvPr>
          <p:cNvSpPr>
            <a:spLocks noGrp="1"/>
          </p:cNvSpPr>
          <p:nvPr>
            <p:ph type="sldNum" sz="quarter" idx="16"/>
          </p:nvPr>
        </p:nvSpPr>
        <p:spPr/>
        <p:txBody>
          <a:bodyPr/>
          <a:lstStyle>
            <a:lvl1pPr>
              <a:defRPr smtClean="0"/>
            </a:lvl1pPr>
          </a:lstStyle>
          <a:p>
            <a:pPr>
              <a:defRPr/>
            </a:pPr>
            <a:fld id="{6AA795CE-35A9-45D1-AAD9-CBDC6384EFA0}" type="slidenum">
              <a:rPr lang="en-US" altLang="en-US"/>
              <a:pPr>
                <a:defRPr/>
              </a:pPr>
              <a:t>‹#›</a:t>
            </a:fld>
            <a:endParaRPr lang="en-US" altLang="en-US"/>
          </a:p>
        </p:txBody>
      </p:sp>
    </p:spTree>
    <p:extLst>
      <p:ext uri="{BB962C8B-B14F-4D97-AF65-F5344CB8AC3E}">
        <p14:creationId xmlns:p14="http://schemas.microsoft.com/office/powerpoint/2010/main" val="4810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ED277E-0281-4784-A2B3-0D160567144A}"/>
              </a:ext>
            </a:extLst>
          </p:cNvPr>
          <p:cNvSpPr>
            <a:spLocks noGrp="1"/>
          </p:cNvSpPr>
          <p:nvPr>
            <p:ph type="dt" sz="half" idx="14"/>
          </p:nvPr>
        </p:nvSpPr>
        <p:spPr/>
        <p:txBody>
          <a:bodyPr/>
          <a:lstStyle>
            <a:lvl1pPr>
              <a:defRPr/>
            </a:lvl1pPr>
          </a:lstStyle>
          <a:p>
            <a:pPr>
              <a:defRPr/>
            </a:pPr>
            <a:fld id="{DFC7769A-6550-4901-BB10-7A9E8FDEDD8B}"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62E19213-DAC4-2989-6C9F-26874ACF8B3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2E59919-8D8E-A378-4D31-A8132246751F}"/>
              </a:ext>
            </a:extLst>
          </p:cNvPr>
          <p:cNvSpPr>
            <a:spLocks noGrp="1"/>
          </p:cNvSpPr>
          <p:nvPr>
            <p:ph type="sldNum" sz="quarter" idx="16"/>
          </p:nvPr>
        </p:nvSpPr>
        <p:spPr/>
        <p:txBody>
          <a:bodyPr/>
          <a:lstStyle>
            <a:lvl1pPr>
              <a:defRPr/>
            </a:lvl1pPr>
          </a:lstStyle>
          <a:p>
            <a:pPr>
              <a:defRPr/>
            </a:pPr>
            <a:fld id="{03D81416-98B6-4DFA-BB6D-DF9D07A9D46E}" type="slidenum">
              <a:rPr lang="en-US" altLang="en-US"/>
              <a:pPr>
                <a:defRPr/>
              </a:pPr>
              <a:t>‹#›</a:t>
            </a:fld>
            <a:endParaRPr lang="en-US" altLang="en-US"/>
          </a:p>
        </p:txBody>
      </p:sp>
    </p:spTree>
    <p:extLst>
      <p:ext uri="{BB962C8B-B14F-4D97-AF65-F5344CB8AC3E}">
        <p14:creationId xmlns:p14="http://schemas.microsoft.com/office/powerpoint/2010/main" val="3086142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6B42E70-49F6-9D86-EA5D-8A28E5104D40}"/>
              </a:ext>
            </a:extLst>
          </p:cNvPr>
          <p:cNvSpPr>
            <a:spLocks noGrp="1"/>
          </p:cNvSpPr>
          <p:nvPr>
            <p:ph type="dt" sz="half" idx="10"/>
          </p:nvPr>
        </p:nvSpPr>
        <p:spPr/>
        <p:txBody>
          <a:bodyPr/>
          <a:lstStyle>
            <a:lvl1pPr>
              <a:defRPr/>
            </a:lvl1pPr>
          </a:lstStyle>
          <a:p>
            <a:pPr>
              <a:defRPr/>
            </a:pPr>
            <a:fld id="{4B5C06E5-FBA6-4695-B93B-40B5E0B0DA9C}"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2D692C56-9990-7F5C-0751-304AD8D6109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D45DF4-AB30-3FF4-47B7-9636AFAFCE02}"/>
              </a:ext>
            </a:extLst>
          </p:cNvPr>
          <p:cNvSpPr>
            <a:spLocks noGrp="1"/>
          </p:cNvSpPr>
          <p:nvPr>
            <p:ph type="sldNum" sz="quarter" idx="12"/>
          </p:nvPr>
        </p:nvSpPr>
        <p:spPr/>
        <p:txBody>
          <a:bodyPr/>
          <a:lstStyle>
            <a:lvl1pPr>
              <a:defRPr/>
            </a:lvl1pPr>
          </a:lstStyle>
          <a:p>
            <a:pPr>
              <a:defRPr/>
            </a:pPr>
            <a:fld id="{D417E3F9-16AF-4E06-B763-85B386C1007C}" type="slidenum">
              <a:rPr lang="en-US" altLang="en-US"/>
              <a:pPr>
                <a:defRPr/>
              </a:pPr>
              <a:t>‹#›</a:t>
            </a:fld>
            <a:endParaRPr lang="en-US" altLang="en-US"/>
          </a:p>
        </p:txBody>
      </p:sp>
    </p:spTree>
    <p:extLst>
      <p:ext uri="{BB962C8B-B14F-4D97-AF65-F5344CB8AC3E}">
        <p14:creationId xmlns:p14="http://schemas.microsoft.com/office/powerpoint/2010/main" val="145630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44B34-B274-9588-94D0-12225320AEEE}"/>
              </a:ext>
            </a:extLst>
          </p:cNvPr>
          <p:cNvSpPr>
            <a:spLocks noGrp="1"/>
          </p:cNvSpPr>
          <p:nvPr>
            <p:ph type="dt" sz="half" idx="10"/>
          </p:nvPr>
        </p:nvSpPr>
        <p:spPr/>
        <p:txBody>
          <a:bodyPr/>
          <a:lstStyle>
            <a:lvl1pPr>
              <a:defRPr/>
            </a:lvl1pPr>
          </a:lstStyle>
          <a:p>
            <a:pPr>
              <a:defRPr/>
            </a:pPr>
            <a:fld id="{8AB4E946-0657-4A91-BA75-F263873C76FB}"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3CF5134D-7CAA-1114-00DF-F4C3317B0F5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2B72E6-A7A8-336D-5AB1-5FDA5BD29446}"/>
              </a:ext>
            </a:extLst>
          </p:cNvPr>
          <p:cNvSpPr>
            <a:spLocks noGrp="1"/>
          </p:cNvSpPr>
          <p:nvPr>
            <p:ph type="sldNum" sz="quarter" idx="12"/>
          </p:nvPr>
        </p:nvSpPr>
        <p:spPr/>
        <p:txBody>
          <a:bodyPr/>
          <a:lstStyle>
            <a:lvl1pPr>
              <a:defRPr/>
            </a:lvl1pPr>
          </a:lstStyle>
          <a:p>
            <a:pPr>
              <a:defRPr/>
            </a:pPr>
            <a:fld id="{D809F3F4-E821-4CCD-B199-F3C4D0833632}" type="slidenum">
              <a:rPr lang="en-US" altLang="en-US"/>
              <a:pPr>
                <a:defRPr/>
              </a:pPr>
              <a:t>‹#›</a:t>
            </a:fld>
            <a:endParaRPr lang="en-US" altLang="en-US"/>
          </a:p>
        </p:txBody>
      </p:sp>
    </p:spTree>
    <p:extLst>
      <p:ext uri="{BB962C8B-B14F-4D97-AF65-F5344CB8AC3E}">
        <p14:creationId xmlns:p14="http://schemas.microsoft.com/office/powerpoint/2010/main" val="47316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2733BB2-B9B4-0333-6250-AB2979AC8F18}"/>
              </a:ext>
            </a:extLst>
          </p:cNvPr>
          <p:cNvSpPr>
            <a:spLocks noGrp="1"/>
          </p:cNvSpPr>
          <p:nvPr>
            <p:ph type="dt" sz="half" idx="10"/>
          </p:nvPr>
        </p:nvSpPr>
        <p:spPr/>
        <p:txBody>
          <a:bodyPr/>
          <a:lstStyle>
            <a:lvl1pPr>
              <a:defRPr/>
            </a:lvl1pPr>
          </a:lstStyle>
          <a:p>
            <a:pPr>
              <a:defRPr/>
            </a:pPr>
            <a:fld id="{1D6E7A03-F7BB-4FE6-9DBF-B96E78227867}"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3BA55DFE-4CA9-6619-D659-E6F36CFE6F1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09C11DB-0443-0871-C1A4-7E0E33D3C244}"/>
              </a:ext>
            </a:extLst>
          </p:cNvPr>
          <p:cNvSpPr>
            <a:spLocks noGrp="1"/>
          </p:cNvSpPr>
          <p:nvPr>
            <p:ph type="sldNum" sz="quarter" idx="12"/>
          </p:nvPr>
        </p:nvSpPr>
        <p:spPr/>
        <p:txBody>
          <a:bodyPr/>
          <a:lstStyle>
            <a:lvl1pPr>
              <a:defRPr/>
            </a:lvl1pPr>
          </a:lstStyle>
          <a:p>
            <a:pPr>
              <a:defRPr/>
            </a:pPr>
            <a:fld id="{6288E29A-CDFA-4A0A-8E60-823B1FE05983}" type="slidenum">
              <a:rPr lang="en-US" altLang="en-US"/>
              <a:pPr>
                <a:defRPr/>
              </a:pPr>
              <a:t>‹#›</a:t>
            </a:fld>
            <a:endParaRPr lang="en-US" altLang="en-US"/>
          </a:p>
        </p:txBody>
      </p:sp>
    </p:spTree>
    <p:extLst>
      <p:ext uri="{BB962C8B-B14F-4D97-AF65-F5344CB8AC3E}">
        <p14:creationId xmlns:p14="http://schemas.microsoft.com/office/powerpoint/2010/main" val="9053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15A7F6-26ED-CFC0-A794-94B04E3845C2}"/>
              </a:ext>
            </a:extLst>
          </p:cNvPr>
          <p:cNvSpPr>
            <a:spLocks noGrp="1"/>
          </p:cNvSpPr>
          <p:nvPr>
            <p:ph type="dt" sz="half" idx="10"/>
          </p:nvPr>
        </p:nvSpPr>
        <p:spPr/>
        <p:txBody>
          <a:bodyPr/>
          <a:lstStyle>
            <a:lvl1pPr>
              <a:defRPr/>
            </a:lvl1pPr>
          </a:lstStyle>
          <a:p>
            <a:pPr>
              <a:defRPr/>
            </a:pPr>
            <a:fld id="{BB23A137-E115-4E7F-9CB0-FEFA3A1B3579}"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391F0268-491C-826E-D4B9-25747FF718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A97FFDE-FB05-6E59-FC1B-252C0726E097}"/>
              </a:ext>
            </a:extLst>
          </p:cNvPr>
          <p:cNvSpPr>
            <a:spLocks noGrp="1"/>
          </p:cNvSpPr>
          <p:nvPr>
            <p:ph type="sldNum" sz="quarter" idx="12"/>
          </p:nvPr>
        </p:nvSpPr>
        <p:spPr/>
        <p:txBody>
          <a:bodyPr/>
          <a:lstStyle>
            <a:lvl1pPr>
              <a:defRPr/>
            </a:lvl1pPr>
          </a:lstStyle>
          <a:p>
            <a:pPr>
              <a:defRPr/>
            </a:pPr>
            <a:fld id="{DE21236D-DEE3-47DC-B3F6-81970FF2DFCD}" type="slidenum">
              <a:rPr lang="en-US" altLang="en-US"/>
              <a:pPr>
                <a:defRPr/>
              </a:pPr>
              <a:t>‹#›</a:t>
            </a:fld>
            <a:endParaRPr lang="en-US" altLang="en-US"/>
          </a:p>
        </p:txBody>
      </p:sp>
    </p:spTree>
    <p:extLst>
      <p:ext uri="{BB962C8B-B14F-4D97-AF65-F5344CB8AC3E}">
        <p14:creationId xmlns:p14="http://schemas.microsoft.com/office/powerpoint/2010/main" val="59023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5EA42EC9-A3BA-FFB5-604A-11C58A1517DD}"/>
              </a:ext>
            </a:extLst>
          </p:cNvPr>
          <p:cNvSpPr>
            <a:spLocks noGrp="1"/>
          </p:cNvSpPr>
          <p:nvPr>
            <p:ph type="dt" sz="half" idx="10"/>
          </p:nvPr>
        </p:nvSpPr>
        <p:spPr/>
        <p:txBody>
          <a:bodyPr/>
          <a:lstStyle>
            <a:lvl1pPr>
              <a:defRPr/>
            </a:lvl1pPr>
          </a:lstStyle>
          <a:p>
            <a:pPr>
              <a:defRPr/>
            </a:pPr>
            <a:fld id="{5915A024-8461-4D9B-85C9-AE7DADBE337C}" type="datetimeFigureOut">
              <a:rPr lang="en-US"/>
              <a:pPr>
                <a:defRPr/>
              </a:pPr>
              <a:t>10/3/2024</a:t>
            </a:fld>
            <a:endParaRPr lang="en-US" dirty="0"/>
          </a:p>
        </p:txBody>
      </p:sp>
      <p:sp>
        <p:nvSpPr>
          <p:cNvPr id="6" name="Footer Placeholder 4">
            <a:extLst>
              <a:ext uri="{FF2B5EF4-FFF2-40B4-BE49-F238E27FC236}">
                <a16:creationId xmlns:a16="http://schemas.microsoft.com/office/drawing/2014/main" id="{7373B3BE-B98B-CB8A-C7FA-6529B226B56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37044CD-7DE3-AC29-3259-479D01F2998F}"/>
              </a:ext>
            </a:extLst>
          </p:cNvPr>
          <p:cNvSpPr>
            <a:spLocks noGrp="1"/>
          </p:cNvSpPr>
          <p:nvPr>
            <p:ph type="sldNum" sz="quarter" idx="12"/>
          </p:nvPr>
        </p:nvSpPr>
        <p:spPr/>
        <p:txBody>
          <a:bodyPr/>
          <a:lstStyle>
            <a:lvl1pPr>
              <a:defRPr/>
            </a:lvl1pPr>
          </a:lstStyle>
          <a:p>
            <a:pPr>
              <a:defRPr/>
            </a:pPr>
            <a:fld id="{79FE9B7A-A7AC-47D2-89E1-EBBE4A9890A8}" type="slidenum">
              <a:rPr lang="en-US" altLang="en-US"/>
              <a:pPr>
                <a:defRPr/>
              </a:pPr>
              <a:t>‹#›</a:t>
            </a:fld>
            <a:endParaRPr lang="en-US" altLang="en-US"/>
          </a:p>
        </p:txBody>
      </p:sp>
    </p:spTree>
    <p:extLst>
      <p:ext uri="{BB962C8B-B14F-4D97-AF65-F5344CB8AC3E}">
        <p14:creationId xmlns:p14="http://schemas.microsoft.com/office/powerpoint/2010/main" val="350043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602B12C-88DE-1BDC-FE53-F4C96F0129C0}"/>
              </a:ext>
            </a:extLst>
          </p:cNvPr>
          <p:cNvSpPr>
            <a:spLocks noGrp="1"/>
          </p:cNvSpPr>
          <p:nvPr>
            <p:ph type="dt" sz="half" idx="10"/>
          </p:nvPr>
        </p:nvSpPr>
        <p:spPr/>
        <p:txBody>
          <a:bodyPr/>
          <a:lstStyle>
            <a:lvl1pPr>
              <a:defRPr/>
            </a:lvl1pPr>
          </a:lstStyle>
          <a:p>
            <a:pPr>
              <a:defRPr/>
            </a:pPr>
            <a:fld id="{9ACA354E-F353-4778-91D3-BD86D443BA52}" type="datetimeFigureOut">
              <a:rPr lang="en-US"/>
              <a:pPr>
                <a:defRPr/>
              </a:pPr>
              <a:t>10/3/2024</a:t>
            </a:fld>
            <a:endParaRPr lang="en-US" dirty="0"/>
          </a:p>
        </p:txBody>
      </p:sp>
      <p:sp>
        <p:nvSpPr>
          <p:cNvPr id="8" name="Footer Placeholder 4">
            <a:extLst>
              <a:ext uri="{FF2B5EF4-FFF2-40B4-BE49-F238E27FC236}">
                <a16:creationId xmlns:a16="http://schemas.microsoft.com/office/drawing/2014/main" id="{0ABE1811-0DA8-52BC-F97C-BA846B423F1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3E5C94A-3E62-76A0-2C24-29291B0014A6}"/>
              </a:ext>
            </a:extLst>
          </p:cNvPr>
          <p:cNvSpPr>
            <a:spLocks noGrp="1"/>
          </p:cNvSpPr>
          <p:nvPr>
            <p:ph type="sldNum" sz="quarter" idx="12"/>
          </p:nvPr>
        </p:nvSpPr>
        <p:spPr/>
        <p:txBody>
          <a:bodyPr/>
          <a:lstStyle>
            <a:lvl1pPr>
              <a:defRPr/>
            </a:lvl1pPr>
          </a:lstStyle>
          <a:p>
            <a:pPr>
              <a:defRPr/>
            </a:pPr>
            <a:fld id="{BB9A7400-5482-42A6-A064-E01274EBCAF6}" type="slidenum">
              <a:rPr lang="en-US" altLang="en-US"/>
              <a:pPr>
                <a:defRPr/>
              </a:pPr>
              <a:t>‹#›</a:t>
            </a:fld>
            <a:endParaRPr lang="en-US" altLang="en-US"/>
          </a:p>
        </p:txBody>
      </p:sp>
    </p:spTree>
    <p:extLst>
      <p:ext uri="{BB962C8B-B14F-4D97-AF65-F5344CB8AC3E}">
        <p14:creationId xmlns:p14="http://schemas.microsoft.com/office/powerpoint/2010/main" val="79088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09F772F-804C-C928-9959-99F68CAC8A0B}"/>
              </a:ext>
            </a:extLst>
          </p:cNvPr>
          <p:cNvSpPr>
            <a:spLocks noGrp="1"/>
          </p:cNvSpPr>
          <p:nvPr>
            <p:ph type="dt" sz="half" idx="10"/>
          </p:nvPr>
        </p:nvSpPr>
        <p:spPr/>
        <p:txBody>
          <a:bodyPr/>
          <a:lstStyle>
            <a:lvl1pPr>
              <a:defRPr/>
            </a:lvl1pPr>
          </a:lstStyle>
          <a:p>
            <a:pPr>
              <a:defRPr/>
            </a:pPr>
            <a:fld id="{1572FC0D-65E1-46E3-9ECD-20BEC8FCEB85}" type="datetimeFigureOut">
              <a:rPr lang="en-US"/>
              <a:pPr>
                <a:defRPr/>
              </a:pPr>
              <a:t>10/3/2024</a:t>
            </a:fld>
            <a:endParaRPr lang="en-US" dirty="0"/>
          </a:p>
        </p:txBody>
      </p:sp>
      <p:sp>
        <p:nvSpPr>
          <p:cNvPr id="4" name="Footer Placeholder 4">
            <a:extLst>
              <a:ext uri="{FF2B5EF4-FFF2-40B4-BE49-F238E27FC236}">
                <a16:creationId xmlns:a16="http://schemas.microsoft.com/office/drawing/2014/main" id="{43512E94-FD32-1FC7-2D2A-8D362F2C531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7501616-9584-B627-1E4E-73636C0C59B6}"/>
              </a:ext>
            </a:extLst>
          </p:cNvPr>
          <p:cNvSpPr>
            <a:spLocks noGrp="1"/>
          </p:cNvSpPr>
          <p:nvPr>
            <p:ph type="sldNum" sz="quarter" idx="12"/>
          </p:nvPr>
        </p:nvSpPr>
        <p:spPr/>
        <p:txBody>
          <a:bodyPr/>
          <a:lstStyle>
            <a:lvl1pPr>
              <a:defRPr/>
            </a:lvl1pPr>
          </a:lstStyle>
          <a:p>
            <a:pPr>
              <a:defRPr/>
            </a:pPr>
            <a:fld id="{546BF06E-8820-4B68-9197-2C436B562CFB}" type="slidenum">
              <a:rPr lang="en-US" altLang="en-US"/>
              <a:pPr>
                <a:defRPr/>
              </a:pPr>
              <a:t>‹#›</a:t>
            </a:fld>
            <a:endParaRPr lang="en-US" altLang="en-US"/>
          </a:p>
        </p:txBody>
      </p:sp>
    </p:spTree>
    <p:extLst>
      <p:ext uri="{BB962C8B-B14F-4D97-AF65-F5344CB8AC3E}">
        <p14:creationId xmlns:p14="http://schemas.microsoft.com/office/powerpoint/2010/main" val="60668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0A17D6-BD9D-90B8-6D4B-E339A60F7F21}"/>
              </a:ext>
            </a:extLst>
          </p:cNvPr>
          <p:cNvSpPr>
            <a:spLocks noGrp="1"/>
          </p:cNvSpPr>
          <p:nvPr>
            <p:ph type="dt" sz="half" idx="10"/>
          </p:nvPr>
        </p:nvSpPr>
        <p:spPr/>
        <p:txBody>
          <a:bodyPr/>
          <a:lstStyle>
            <a:lvl1pPr>
              <a:defRPr/>
            </a:lvl1pPr>
          </a:lstStyle>
          <a:p>
            <a:pPr>
              <a:defRPr/>
            </a:pPr>
            <a:fld id="{15B94645-035F-4924-AFEE-279B3390E39C}" type="datetimeFigureOut">
              <a:rPr lang="en-US"/>
              <a:pPr>
                <a:defRPr/>
              </a:pPr>
              <a:t>10/3/2024</a:t>
            </a:fld>
            <a:endParaRPr lang="en-US" dirty="0"/>
          </a:p>
        </p:txBody>
      </p:sp>
      <p:sp>
        <p:nvSpPr>
          <p:cNvPr id="3" name="Footer Placeholder 4">
            <a:extLst>
              <a:ext uri="{FF2B5EF4-FFF2-40B4-BE49-F238E27FC236}">
                <a16:creationId xmlns:a16="http://schemas.microsoft.com/office/drawing/2014/main" id="{0A6CEB91-5696-E20A-7735-0D5EA3D5833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1C97159-0BD6-7ED6-9CC3-C24F227F7AB2}"/>
              </a:ext>
            </a:extLst>
          </p:cNvPr>
          <p:cNvSpPr>
            <a:spLocks noGrp="1"/>
          </p:cNvSpPr>
          <p:nvPr>
            <p:ph type="sldNum" sz="quarter" idx="12"/>
          </p:nvPr>
        </p:nvSpPr>
        <p:spPr/>
        <p:txBody>
          <a:bodyPr/>
          <a:lstStyle>
            <a:lvl1pPr>
              <a:defRPr/>
            </a:lvl1pPr>
          </a:lstStyle>
          <a:p>
            <a:pPr>
              <a:defRPr/>
            </a:pPr>
            <a:fld id="{22599885-9EF4-4436-B2BE-F8D2543000FA}" type="slidenum">
              <a:rPr lang="en-US" altLang="en-US"/>
              <a:pPr>
                <a:defRPr/>
              </a:pPr>
              <a:t>‹#›</a:t>
            </a:fld>
            <a:endParaRPr lang="en-US" altLang="en-US"/>
          </a:p>
        </p:txBody>
      </p:sp>
    </p:spTree>
    <p:extLst>
      <p:ext uri="{BB962C8B-B14F-4D97-AF65-F5344CB8AC3E}">
        <p14:creationId xmlns:p14="http://schemas.microsoft.com/office/powerpoint/2010/main" val="167818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4F26BFF4-12F8-9399-FB8A-A7CF077435ED}"/>
              </a:ext>
            </a:extLst>
          </p:cNvPr>
          <p:cNvSpPr>
            <a:spLocks noGrp="1"/>
          </p:cNvSpPr>
          <p:nvPr>
            <p:ph type="dt" sz="half" idx="10"/>
          </p:nvPr>
        </p:nvSpPr>
        <p:spPr/>
        <p:txBody>
          <a:bodyPr/>
          <a:lstStyle>
            <a:lvl1pPr>
              <a:defRPr/>
            </a:lvl1pPr>
          </a:lstStyle>
          <a:p>
            <a:pPr>
              <a:defRPr/>
            </a:pPr>
            <a:fld id="{F746A6C6-E043-4141-BD0E-BDB211824901}" type="datetimeFigureOut">
              <a:rPr lang="en-US"/>
              <a:pPr>
                <a:defRPr/>
              </a:pPr>
              <a:t>10/3/2024</a:t>
            </a:fld>
            <a:endParaRPr lang="en-US" dirty="0"/>
          </a:p>
        </p:txBody>
      </p:sp>
      <p:sp>
        <p:nvSpPr>
          <p:cNvPr id="6" name="Footer Placeholder 4">
            <a:extLst>
              <a:ext uri="{FF2B5EF4-FFF2-40B4-BE49-F238E27FC236}">
                <a16:creationId xmlns:a16="http://schemas.microsoft.com/office/drawing/2014/main" id="{B826D3AA-D3ED-8B6E-0806-0B4D1786B6E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C694304-1B7F-C493-8DDC-D9CF467CEC9D}"/>
              </a:ext>
            </a:extLst>
          </p:cNvPr>
          <p:cNvSpPr>
            <a:spLocks noGrp="1"/>
          </p:cNvSpPr>
          <p:nvPr>
            <p:ph type="sldNum" sz="quarter" idx="12"/>
          </p:nvPr>
        </p:nvSpPr>
        <p:spPr/>
        <p:txBody>
          <a:bodyPr/>
          <a:lstStyle>
            <a:lvl1pPr>
              <a:defRPr/>
            </a:lvl1pPr>
          </a:lstStyle>
          <a:p>
            <a:pPr>
              <a:defRPr/>
            </a:pPr>
            <a:fld id="{3FAC751F-5751-435D-9001-CCFEA0EDAC6F}" type="slidenum">
              <a:rPr lang="en-US" altLang="en-US"/>
              <a:pPr>
                <a:defRPr/>
              </a:pPr>
              <a:t>‹#›</a:t>
            </a:fld>
            <a:endParaRPr lang="en-US" altLang="en-US"/>
          </a:p>
        </p:txBody>
      </p:sp>
    </p:spTree>
    <p:extLst>
      <p:ext uri="{BB962C8B-B14F-4D97-AF65-F5344CB8AC3E}">
        <p14:creationId xmlns:p14="http://schemas.microsoft.com/office/powerpoint/2010/main" val="309769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BC9BD73A-525B-AD89-8809-EF44421D8F4F}"/>
              </a:ext>
            </a:extLst>
          </p:cNvPr>
          <p:cNvSpPr>
            <a:spLocks noGrp="1"/>
          </p:cNvSpPr>
          <p:nvPr>
            <p:ph type="dt" sz="half" idx="10"/>
          </p:nvPr>
        </p:nvSpPr>
        <p:spPr/>
        <p:txBody>
          <a:bodyPr/>
          <a:lstStyle>
            <a:lvl1pPr>
              <a:defRPr/>
            </a:lvl1pPr>
          </a:lstStyle>
          <a:p>
            <a:pPr>
              <a:defRPr/>
            </a:pPr>
            <a:fld id="{FDA96F6C-14B8-42B9-9166-67ED47DD2076}" type="datetimeFigureOut">
              <a:rPr lang="en-US"/>
              <a:pPr>
                <a:defRPr/>
              </a:pPr>
              <a:t>10/3/2024</a:t>
            </a:fld>
            <a:endParaRPr lang="en-US" dirty="0"/>
          </a:p>
        </p:txBody>
      </p:sp>
      <p:sp>
        <p:nvSpPr>
          <p:cNvPr id="6" name="Footer Placeholder 4">
            <a:extLst>
              <a:ext uri="{FF2B5EF4-FFF2-40B4-BE49-F238E27FC236}">
                <a16:creationId xmlns:a16="http://schemas.microsoft.com/office/drawing/2014/main" id="{7A93704C-87CA-0868-7C5E-1CE78148880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590949D-B3EA-C7F0-3CF4-C0CB88344267}"/>
              </a:ext>
            </a:extLst>
          </p:cNvPr>
          <p:cNvSpPr>
            <a:spLocks noGrp="1"/>
          </p:cNvSpPr>
          <p:nvPr>
            <p:ph type="sldNum" sz="quarter" idx="12"/>
          </p:nvPr>
        </p:nvSpPr>
        <p:spPr/>
        <p:txBody>
          <a:bodyPr/>
          <a:lstStyle>
            <a:lvl1pPr>
              <a:defRPr/>
            </a:lvl1pPr>
          </a:lstStyle>
          <a:p>
            <a:pPr>
              <a:defRPr/>
            </a:pPr>
            <a:fld id="{1E9488BE-D414-44FA-BB51-AC20496629C5}" type="slidenum">
              <a:rPr lang="en-US" altLang="en-US"/>
              <a:pPr>
                <a:defRPr/>
              </a:pPr>
              <a:t>‹#›</a:t>
            </a:fld>
            <a:endParaRPr lang="en-US" altLang="en-US"/>
          </a:p>
        </p:txBody>
      </p:sp>
    </p:spTree>
    <p:extLst>
      <p:ext uri="{BB962C8B-B14F-4D97-AF65-F5344CB8AC3E}">
        <p14:creationId xmlns:p14="http://schemas.microsoft.com/office/powerpoint/2010/main" val="260081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8090E678-109C-84E5-F0A0-E28E7E494B48}"/>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710B7D96-395E-8512-0F9A-619B68511E3F}"/>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BFD51E18-882C-4921-8E7B-3469CE73A20E}"/>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DE5687C-C5CF-2537-C52D-301A66724ACF}"/>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EA4B5E02-D7BB-5194-1037-0333A76920E1}"/>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09707B87-C32C-2245-5D55-78DC272CD0A7}"/>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904AFA75-7509-468A-B6B6-426DE25818A0}"/>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69CFE20E-0304-1772-1A50-4659D093CD4B}"/>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10115488-97AF-E932-98C1-1AB8247C2F1F}"/>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9C2BCF55-43AB-1C04-B223-95CCD205006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60F9952F-1567-BB5C-2851-07EAC956E3CB}"/>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FBBA5CE-F564-C227-C8FC-E34C2A08DE5F}"/>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A0DD47B1-B066-042E-6B27-7F80D46437EC}"/>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DEAA11B-9050-B4D5-F72C-0E6504761857}"/>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7954C8A0-D1EC-495F-A355-B1009B62AB26}" type="datetimeFigureOut">
              <a:rPr lang="en-US"/>
              <a:pPr>
                <a:defRPr/>
              </a:pPr>
              <a:t>10/3/2024</a:t>
            </a:fld>
            <a:endParaRPr lang="en-US" dirty="0"/>
          </a:p>
        </p:txBody>
      </p:sp>
      <p:sp>
        <p:nvSpPr>
          <p:cNvPr id="5" name="Footer Placeholder 4">
            <a:extLst>
              <a:ext uri="{FF2B5EF4-FFF2-40B4-BE49-F238E27FC236}">
                <a16:creationId xmlns:a16="http://schemas.microsoft.com/office/drawing/2014/main" id="{A98ED4CE-E422-6E73-181E-002DB659F017}"/>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DBB15B9-2A6A-8325-0590-9BA09FA00D40}"/>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smtClean="0">
                <a:solidFill>
                  <a:schemeClr val="accent1"/>
                </a:solidFill>
              </a:defRPr>
            </a:lvl1pPr>
          </a:lstStyle>
          <a:p>
            <a:pPr>
              <a:defRPr/>
            </a:pPr>
            <a:fld id="{E68A0623-59D7-4017-B593-1AB9B77742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48"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9" r:id="rId11"/>
    <p:sldLayoutId id="2147483944" r:id="rId12"/>
    <p:sldLayoutId id="2147483950" r:id="rId13"/>
    <p:sldLayoutId id="2147483945" r:id="rId14"/>
    <p:sldLayoutId id="2147483946" r:id="rId15"/>
    <p:sldLayoutId id="2147483947"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1039003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ieeexplore.ieee.org/document/9544859" TargetMode="External"/><Relationship Id="rId4" Type="http://schemas.openxmlformats.org/officeDocument/2006/relationships/hyperlink" Target="https://ieeexplore.ieee.org/document/1021655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F94DC289-F2F7-0545-6A85-52068A129064}"/>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sz="3600" b="1" dirty="0" err="1">
                <a:effectLst>
                  <a:outerShdw blurRad="38100" dist="38100" dir="2700000" algn="tl">
                    <a:srgbClr val="000000">
                      <a:alpha val="43137"/>
                    </a:srgbClr>
                  </a:outerShdw>
                </a:effectLst>
                <a:latin typeface="Times New Roman" panose="02020603050405020304" pitchFamily="18" charset="0"/>
                <a:ea typeface="Kulim Park"/>
                <a:cs typeface="Times New Roman" panose="02020603050405020304" pitchFamily="18" charset="0"/>
                <a:sym typeface="Kulim Park"/>
              </a:rPr>
              <a:t>AutoTemp</a:t>
            </a:r>
            <a:r>
              <a:rPr lang="en-IN" sz="3600" b="1" dirty="0">
                <a:effectLst>
                  <a:outerShdw blurRad="38100" dist="38100" dir="2700000" algn="tl">
                    <a:srgbClr val="000000">
                      <a:alpha val="43137"/>
                    </a:srgbClr>
                  </a:outerShdw>
                </a:effectLst>
                <a:latin typeface="Times New Roman" panose="02020603050405020304" pitchFamily="18" charset="0"/>
                <a:ea typeface="Kulim Park"/>
                <a:cs typeface="Times New Roman" panose="02020603050405020304" pitchFamily="18" charset="0"/>
                <a:sym typeface="Kulim Park"/>
              </a:rPr>
              <a:t> Cleaner Using Python</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spcBef>
                <a:spcPts val="0"/>
              </a:spcBef>
              <a:spcAft>
                <a:spcPts val="0"/>
              </a:spcAft>
              <a:defRPr/>
            </a:pPr>
            <a:r>
              <a:rPr lang="en-IN" sz="3200" dirty="0" err="1">
                <a:latin typeface="Times New Roman" panose="02020603050405020304" pitchFamily="18" charset="0"/>
                <a:cs typeface="Times New Roman" panose="02020603050405020304" pitchFamily="18" charset="0"/>
              </a:rPr>
              <a:t>Pranay</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Bhere</a:t>
            </a:r>
            <a:r>
              <a:rPr lang="en-IN" sz="3200" dirty="0">
                <a:latin typeface="Times New Roman" panose="02020603050405020304" pitchFamily="18" charset="0"/>
                <a:cs typeface="Times New Roman" panose="02020603050405020304" pitchFamily="18" charset="0"/>
              </a:rPr>
              <a:t> – 24206004</a:t>
            </a:r>
          </a:p>
          <a:p>
            <a:pPr algn="ctr">
              <a:spcBef>
                <a:spcPts val="0"/>
              </a:spcBef>
              <a:spcAft>
                <a:spcPts val="0"/>
              </a:spcAft>
              <a:defRPr/>
            </a:pPr>
            <a:r>
              <a:rPr lang="en-IN" sz="3200" dirty="0">
                <a:latin typeface="Times New Roman" panose="02020603050405020304" pitchFamily="18" charset="0"/>
                <a:cs typeface="Times New Roman" panose="02020603050405020304" pitchFamily="18" charset="0"/>
              </a:rPr>
              <a:t>Prajwal Dhanawade – 24206007</a:t>
            </a:r>
          </a:p>
          <a:p>
            <a:pPr algn="ctr">
              <a:spcBef>
                <a:spcPts val="0"/>
              </a:spcBef>
              <a:spcAft>
                <a:spcPts val="0"/>
              </a:spcAft>
              <a:defRPr/>
            </a:pPr>
            <a:r>
              <a:rPr lang="en-IN" sz="3200" dirty="0">
                <a:latin typeface="Times New Roman" panose="02020603050405020304" pitchFamily="18" charset="0"/>
                <a:cs typeface="Times New Roman" panose="02020603050405020304" pitchFamily="18" charset="0"/>
              </a:rPr>
              <a:t>Om </a:t>
            </a:r>
            <a:r>
              <a:rPr lang="en-IN" sz="3200" dirty="0" err="1">
                <a:latin typeface="Times New Roman" panose="02020603050405020304" pitchFamily="18" charset="0"/>
                <a:cs typeface="Times New Roman" panose="02020603050405020304" pitchFamily="18" charset="0"/>
              </a:rPr>
              <a:t>Brahmavale</a:t>
            </a:r>
            <a:r>
              <a:rPr lang="en-IN" sz="3200" dirty="0">
                <a:latin typeface="Times New Roman" panose="02020603050405020304" pitchFamily="18" charset="0"/>
                <a:cs typeface="Times New Roman" panose="02020603050405020304" pitchFamily="18" charset="0"/>
              </a:rPr>
              <a:t> – 24206008</a:t>
            </a:r>
          </a:p>
          <a:p>
            <a:pPr algn="ctr">
              <a:spcBef>
                <a:spcPts val="0"/>
              </a:spcBef>
              <a:spcAft>
                <a:spcPts val="0"/>
              </a:spcAft>
              <a:defRPr/>
            </a:pPr>
            <a:r>
              <a:rPr lang="en-IN" sz="3200" dirty="0">
                <a:latin typeface="Times New Roman" panose="02020603050405020304" pitchFamily="18" charset="0"/>
                <a:cs typeface="Times New Roman" panose="02020603050405020304" pitchFamily="18" charset="0"/>
              </a:rPr>
              <a:t>Gaurav </a:t>
            </a:r>
            <a:r>
              <a:rPr lang="en-IN" sz="3200" dirty="0" err="1">
                <a:latin typeface="Times New Roman" panose="02020603050405020304" pitchFamily="18" charset="0"/>
                <a:cs typeface="Times New Roman" panose="02020603050405020304" pitchFamily="18" charset="0"/>
              </a:rPr>
              <a:t>Kshirsagar</a:t>
            </a:r>
            <a:r>
              <a:rPr lang="en-IN" sz="3200" dirty="0">
                <a:latin typeface="Times New Roman" panose="02020603050405020304" pitchFamily="18" charset="0"/>
                <a:cs typeface="Times New Roman" panose="02020603050405020304" pitchFamily="18" charset="0"/>
              </a:rPr>
              <a:t> – 24206009</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800" dirty="0" err="1">
                <a:solidFill>
                  <a:srgbClr val="000000"/>
                </a:solidFill>
                <a:latin typeface="Times New Roman" panose="02020603050405020304" pitchFamily="18" charset="0"/>
                <a:cs typeface="Times New Roman" panose="02020603050405020304" pitchFamily="18" charset="0"/>
              </a:rPr>
              <a:t>Ms.</a:t>
            </a:r>
            <a:r>
              <a:rPr lang="en-IN" altLang="en-US" sz="2800" dirty="0">
                <a:solidFill>
                  <a:srgbClr val="000000"/>
                </a:solidFill>
                <a:latin typeface="Times New Roman" panose="02020603050405020304" pitchFamily="18" charset="0"/>
                <a:cs typeface="Times New Roman" panose="02020603050405020304" pitchFamily="18" charset="0"/>
              </a:rPr>
              <a:t> </a:t>
            </a:r>
            <a:r>
              <a:rPr lang="en-IN" altLang="en-US" sz="2800" dirty="0" err="1">
                <a:solidFill>
                  <a:srgbClr val="000000"/>
                </a:solidFill>
                <a:latin typeface="Times New Roman" panose="02020603050405020304" pitchFamily="18" charset="0"/>
                <a:cs typeface="Times New Roman" panose="02020603050405020304" pitchFamily="18" charset="0"/>
              </a:rPr>
              <a:t>Suruchi</a:t>
            </a:r>
            <a:r>
              <a:rPr lang="en-IN" altLang="en-US" sz="2800" dirty="0">
                <a:solidFill>
                  <a:srgbClr val="000000"/>
                </a:solidFill>
                <a:latin typeface="Times New Roman" panose="02020603050405020304" pitchFamily="18" charset="0"/>
                <a:cs typeface="Times New Roman" panose="02020603050405020304" pitchFamily="18" charset="0"/>
              </a:rPr>
              <a:t> </a:t>
            </a:r>
            <a:r>
              <a:rPr lang="en-IN" altLang="en-US" sz="2800" dirty="0" err="1">
                <a:solidFill>
                  <a:srgbClr val="000000"/>
                </a:solidFill>
                <a:latin typeface="Times New Roman" panose="02020603050405020304" pitchFamily="18" charset="0"/>
                <a:cs typeface="Times New Roman" panose="02020603050405020304" pitchFamily="18" charset="0"/>
              </a:rPr>
              <a:t>Ruiwale</a:t>
            </a:r>
            <a:r>
              <a:rPr lang="en-IN" altLang="en-US" sz="2800" dirty="0">
                <a:solidFill>
                  <a:srgbClr val="000000"/>
                </a:solidFill>
                <a:latin typeface="Times New Roman" panose="02020603050405020304" pitchFamily="18" charset="0"/>
                <a:cs typeface="Times New Roman" panose="02020603050405020304" pitchFamily="18" charset="0"/>
              </a:rPr>
              <a:t>  </a:t>
            </a:r>
          </a:p>
        </p:txBody>
      </p:sp>
      <p:cxnSp>
        <p:nvCxnSpPr>
          <p:cNvPr id="3" name="Straight Connector 2">
            <a:extLst>
              <a:ext uri="{FF2B5EF4-FFF2-40B4-BE49-F238E27FC236}">
                <a16:creationId xmlns:a16="http://schemas.microsoft.com/office/drawing/2014/main" id="{C4CC4944-9428-4C78-32EA-E6CB7C47C776}"/>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9EBF8A09-D62F-8BC9-214F-722F0377F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DA08CA9-5EC2-ABE4-1978-E77FBD50715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Technologies and Methodologies</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5603" name="TextBox 3">
            <a:extLst>
              <a:ext uri="{FF2B5EF4-FFF2-40B4-BE49-F238E27FC236}">
                <a16:creationId xmlns:a16="http://schemas.microsoft.com/office/drawing/2014/main" id="{8310FB8D-4CF2-5693-6B9F-3451428AAC29}"/>
              </a:ext>
            </a:extLst>
          </p:cNvPr>
          <p:cNvSpPr txBox="1">
            <a:spLocks noChangeArrowheads="1"/>
          </p:cNvSpPr>
          <p:nvPr/>
        </p:nvSpPr>
        <p:spPr bwMode="auto">
          <a:xfrm>
            <a:off x="503239" y="1763713"/>
            <a:ext cx="8641530" cy="424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just">
              <a:lnSpc>
                <a:spcPct val="111000"/>
              </a:lnSpc>
              <a:spcAft>
                <a:spcPts val="300"/>
              </a:spcAft>
              <a:buFont typeface="Trebuchet MS" panose="020B0603020202020204" pitchFamily="34" charset="0"/>
              <a:buAutoNum type="arabicPeriod" startAt="3"/>
            </a:pPr>
            <a:r>
              <a:rPr lang="en-US" altLang="en-US" sz="2000" b="1" dirty="0">
                <a:latin typeface="Times New Roman" panose="02020603050405020304" pitchFamily="18" charset="0"/>
                <a:cs typeface="Times New Roman" panose="02020603050405020304" pitchFamily="18" charset="0"/>
              </a:rPr>
              <a:t>File Management</a:t>
            </a:r>
            <a:r>
              <a:rPr lang="en-US" altLang="en-US" sz="2000" dirty="0">
                <a:latin typeface="Times New Roman" panose="02020603050405020304" pitchFamily="18" charset="0"/>
                <a:cs typeface="Times New Roman" panose="02020603050405020304" pitchFamily="18" charset="0"/>
              </a:rPr>
              <a:t>: Python’s </a:t>
            </a:r>
            <a:r>
              <a:rPr lang="en-US" altLang="en-US" sz="2000" dirty="0" err="1">
                <a:latin typeface="Times New Roman" panose="02020603050405020304" pitchFamily="18" charset="0"/>
                <a:cs typeface="Times New Roman" panose="02020603050405020304" pitchFamily="18" charset="0"/>
              </a:rPr>
              <a:t>os</a:t>
            </a:r>
            <a:r>
              <a:rPr lang="en-US" altLang="en-US" sz="2000" dirty="0">
                <a:latin typeface="Times New Roman" panose="02020603050405020304" pitchFamily="18" charset="0"/>
                <a:cs typeface="Times New Roman" panose="02020603050405020304" pitchFamily="18" charset="0"/>
              </a:rPr>
              <a:t> and </a:t>
            </a:r>
            <a:r>
              <a:rPr lang="en-US" altLang="en-US" sz="2000" dirty="0" err="1">
                <a:latin typeface="Times New Roman" panose="02020603050405020304" pitchFamily="18" charset="0"/>
                <a:cs typeface="Times New Roman" panose="02020603050405020304" pitchFamily="18" charset="0"/>
              </a:rPr>
              <a:t>shutil</a:t>
            </a:r>
            <a:r>
              <a:rPr lang="en-US" altLang="en-US" sz="2000" dirty="0">
                <a:latin typeface="Times New Roman" panose="02020603050405020304" pitchFamily="18" charset="0"/>
                <a:cs typeface="Times New Roman" panose="02020603050405020304" pitchFamily="18" charset="0"/>
              </a:rPr>
              <a:t> libraries handle file and directory operations. They provide methods for deleting files and traversing directories, ensuring efficient and platform-independent file management.</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algn="just">
              <a:lnSpc>
                <a:spcPct val="111000"/>
              </a:lnSpc>
              <a:spcAft>
                <a:spcPts val="300"/>
              </a:spcAft>
              <a:buFont typeface="Trebuchet MS" panose="020B0603020202020204" pitchFamily="34" charset="0"/>
              <a:buAutoNum type="arabicPeriod" startAt="3"/>
            </a:pPr>
            <a:r>
              <a:rPr lang="en-US" altLang="en-US" sz="2000" b="1" dirty="0">
                <a:latin typeface="Times New Roman" panose="02020603050405020304" pitchFamily="18" charset="0"/>
                <a:cs typeface="Times New Roman" panose="02020603050405020304" pitchFamily="18" charset="0"/>
              </a:rPr>
              <a:t>Scheduling:</a:t>
            </a:r>
            <a:r>
              <a:rPr lang="en-US" altLang="en-US" sz="2000" dirty="0">
                <a:latin typeface="Times New Roman" panose="02020603050405020304" pitchFamily="18" charset="0"/>
                <a:cs typeface="Times New Roman" panose="02020603050405020304" pitchFamily="18" charset="0"/>
              </a:rPr>
              <a:t> The schedule library is used to automate file deletions daily, weekly, or monthly. Its human-readable syntax and easy integration with threading make it ideal for running background tasks without blocking the UI.</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algn="just">
              <a:lnSpc>
                <a:spcPct val="111000"/>
              </a:lnSpc>
              <a:spcAft>
                <a:spcPts val="300"/>
              </a:spcAft>
              <a:buFont typeface="Trebuchet MS" panose="020B0603020202020204" pitchFamily="34" charset="0"/>
              <a:buAutoNum type="arabicPeriod" startAt="3"/>
            </a:pPr>
            <a:r>
              <a:rPr lang="en-US" altLang="en-US" sz="2000" b="1" dirty="0">
                <a:latin typeface="Times New Roman" panose="02020603050405020304" pitchFamily="18" charset="0"/>
                <a:cs typeface="Times New Roman" panose="02020603050405020304" pitchFamily="18" charset="0"/>
              </a:rPr>
              <a:t>Threading (Python's threading Library): </a:t>
            </a:r>
            <a:r>
              <a:rPr lang="en-US" altLang="en-US" sz="2000" dirty="0">
                <a:latin typeface="Times New Roman" panose="02020603050405020304" pitchFamily="18" charset="0"/>
                <a:cs typeface="Times New Roman" panose="02020603050405020304" pitchFamily="18" charset="0"/>
              </a:rPr>
              <a:t>The threading module ensures concurrency by running the scheduler in a background thread. This prevents the main application from freezing and maintains responsiveness during scheduled tasks.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3A19639-62B9-742D-8E08-76651B1DD4E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Technologies and Methodologies</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7651" name="TextBox 3">
            <a:extLst>
              <a:ext uri="{FF2B5EF4-FFF2-40B4-BE49-F238E27FC236}">
                <a16:creationId xmlns:a16="http://schemas.microsoft.com/office/drawing/2014/main" id="{1F002FA9-EC56-966E-7309-BD38B00096B3}"/>
              </a:ext>
            </a:extLst>
          </p:cNvPr>
          <p:cNvSpPr txBox="1">
            <a:spLocks noChangeArrowheads="1"/>
          </p:cNvSpPr>
          <p:nvPr/>
        </p:nvSpPr>
        <p:spPr bwMode="auto">
          <a:xfrm>
            <a:off x="503239" y="1763713"/>
            <a:ext cx="8713538" cy="470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Trebuchet MS" panose="020B0603020202020204" pitchFamily="34" charset="0"/>
              </a:defRPr>
            </a:lvl1pPr>
            <a:lvl2pPr marL="342900" indent="-34290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nSpc>
                <a:spcPct val="111000"/>
              </a:lnSpc>
              <a:spcAft>
                <a:spcPts val="300"/>
              </a:spcAft>
              <a:buFont typeface="Arial" panose="020B0604020202020204" pitchFamily="34" charset="0"/>
              <a:buChar char="•"/>
            </a:pPr>
            <a:r>
              <a:rPr lang="en-US" altLang="en-US" sz="2000" b="1" u="sng" dirty="0">
                <a:latin typeface="Times New Roman" panose="02020603050405020304" pitchFamily="18" charset="0"/>
                <a:cs typeface="Times New Roman" panose="02020603050405020304" pitchFamily="18" charset="0"/>
              </a:rPr>
              <a:t>Methodologies:</a:t>
            </a:r>
          </a:p>
          <a:p>
            <a:pPr>
              <a:lnSpc>
                <a:spcPct val="111000"/>
              </a:lnSpc>
              <a:spcAft>
                <a:spcPts val="300"/>
              </a:spcAft>
              <a:buFont typeface="Trebuchet MS" panose="020B0603020202020204" pitchFamily="34" charset="0"/>
              <a:buAutoNum type="arabicPeriod"/>
            </a:pPr>
            <a:r>
              <a:rPr lang="en-US" altLang="en-US" sz="2000" b="1" dirty="0">
                <a:latin typeface="Times New Roman" panose="02020603050405020304" pitchFamily="18" charset="0"/>
                <a:cs typeface="Times New Roman" panose="02020603050405020304" pitchFamily="18" charset="0"/>
              </a:rPr>
              <a:t>Modular Design: </a:t>
            </a:r>
            <a:r>
              <a:rPr lang="en-US" altLang="en-US" sz="2000" dirty="0">
                <a:latin typeface="Times New Roman" panose="02020603050405020304" pitchFamily="18" charset="0"/>
                <a:cs typeface="Times New Roman" panose="02020603050405020304" pitchFamily="18" charset="0"/>
              </a:rPr>
              <a:t>The program is divided into modules (e.g., GUI, scheduling), making it easier to maintain and extend.</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lvl="1">
              <a:lnSpc>
                <a:spcPct val="111000"/>
              </a:lnSpc>
              <a:spcAft>
                <a:spcPts val="300"/>
              </a:spcAft>
              <a:buFont typeface="Trebuchet MS" panose="020B0603020202020204" pitchFamily="34" charset="0"/>
              <a:buAutoNum type="arabicPeriod" startAt="2"/>
            </a:pPr>
            <a:r>
              <a:rPr lang="en-US" altLang="en-US" sz="2000" b="1" dirty="0">
                <a:latin typeface="Times New Roman" panose="02020603050405020304" pitchFamily="18" charset="0"/>
                <a:cs typeface="Times New Roman" panose="02020603050405020304" pitchFamily="18" charset="0"/>
              </a:rPr>
              <a:t>Event-Driven Programming: </a:t>
            </a:r>
            <a:r>
              <a:rPr lang="en-US" altLang="en-US" sz="2000" dirty="0">
                <a:latin typeface="Times New Roman" panose="02020603050405020304" pitchFamily="18" charset="0"/>
                <a:cs typeface="Times New Roman" panose="02020603050405020304" pitchFamily="18" charset="0"/>
              </a:rPr>
              <a:t>The UI responds in real time to user actions, enhancing interactivity. </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lvl="1">
              <a:lnSpc>
                <a:spcPct val="111000"/>
              </a:lnSpc>
              <a:spcAft>
                <a:spcPts val="300"/>
              </a:spcAft>
              <a:buFont typeface="Trebuchet MS" panose="020B0603020202020204" pitchFamily="34" charset="0"/>
              <a:buAutoNum type="arabicPeriod" startAt="2"/>
            </a:pPr>
            <a:r>
              <a:rPr lang="en-US" altLang="en-US" sz="2000" b="1" dirty="0">
                <a:latin typeface="Times New Roman" panose="02020603050405020304" pitchFamily="18" charset="0"/>
                <a:cs typeface="Times New Roman" panose="02020603050405020304" pitchFamily="18" charset="0"/>
              </a:rPr>
              <a:t>Multi-Threading: </a:t>
            </a:r>
            <a:r>
              <a:rPr lang="en-US" altLang="en-US" sz="2000" dirty="0">
                <a:latin typeface="Times New Roman" panose="02020603050405020304" pitchFamily="18" charset="0"/>
                <a:cs typeface="Times New Roman" panose="02020603050405020304" pitchFamily="18" charset="0"/>
              </a:rPr>
              <a:t>Scheduled tasks run concurrently without affecting the main interface. </a:t>
            </a:r>
            <a:br>
              <a:rPr lang="en-US" altLang="en-US" sz="2000" dirty="0">
                <a:latin typeface="Times New Roman" panose="02020603050405020304" pitchFamily="18" charset="0"/>
                <a:cs typeface="Times New Roman" panose="02020603050405020304" pitchFamily="18" charset="0"/>
              </a:rPr>
            </a:br>
            <a:endParaRPr lang="en-US" altLang="en-US" sz="2000" dirty="0">
              <a:latin typeface="Times New Roman" panose="02020603050405020304" pitchFamily="18" charset="0"/>
              <a:cs typeface="Times New Roman" panose="02020603050405020304" pitchFamily="18" charset="0"/>
            </a:endParaRPr>
          </a:p>
          <a:p>
            <a:pPr lvl="1">
              <a:lnSpc>
                <a:spcPct val="111000"/>
              </a:lnSpc>
              <a:spcAft>
                <a:spcPts val="300"/>
              </a:spcAft>
              <a:buFont typeface="Trebuchet MS" panose="020B0603020202020204" pitchFamily="34" charset="0"/>
              <a:buAutoNum type="arabicPeriod" startAt="2"/>
            </a:pPr>
            <a:r>
              <a:rPr lang="en-US" altLang="en-US" sz="2000" b="1" dirty="0">
                <a:latin typeface="Times New Roman" panose="02020603050405020304" pitchFamily="18" charset="0"/>
                <a:cs typeface="Times New Roman" panose="02020603050405020304" pitchFamily="18" charset="0"/>
              </a:rPr>
              <a:t>User-Centric Design: </a:t>
            </a:r>
            <a:r>
              <a:rPr lang="en-US" altLang="en-US" sz="2000" dirty="0">
                <a:latin typeface="Times New Roman" panose="02020603050405020304" pitchFamily="18" charset="0"/>
                <a:cs typeface="Times New Roman" panose="02020603050405020304" pitchFamily="18" charset="0"/>
              </a:rPr>
              <a:t>The simple, accessible interface caters to both technical and non-technical users.</a:t>
            </a:r>
          </a:p>
          <a:p>
            <a:pPr>
              <a:lnSpc>
                <a:spcPct val="111000"/>
              </a:lnSpc>
              <a:spcAft>
                <a:spcPts val="300"/>
              </a:spcAft>
            </a:pPr>
            <a:endParaRPr lang="en-US" altLang="en-US" sz="20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B25CBD0-6209-1635-B4F3-0306A1486F0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29699" name="Rectangle 2">
            <a:extLst>
              <a:ext uri="{FF2B5EF4-FFF2-40B4-BE49-F238E27FC236}">
                <a16:creationId xmlns:a16="http://schemas.microsoft.com/office/drawing/2014/main" id="{F825F489-1393-46D9-3D6E-288A8E2D0D94}"/>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Rectangle 9">
            <a:extLst>
              <a:ext uri="{FF2B5EF4-FFF2-40B4-BE49-F238E27FC236}">
                <a16:creationId xmlns:a16="http://schemas.microsoft.com/office/drawing/2014/main" id="{BEE8C20A-3596-CED3-205E-AE766F6355C9}"/>
              </a:ext>
            </a:extLst>
          </p:cNvPr>
          <p:cNvSpPr>
            <a:spLocks noChangeArrowheads="1"/>
          </p:cNvSpPr>
          <p:nvPr/>
        </p:nvSpPr>
        <p:spPr bwMode="auto">
          <a:xfrm>
            <a:off x="0" y="742950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Trebuchet MS" panose="020B0603020202020204" pitchFamily="34" charset="0"/>
              <a:ea typeface="Times New Roman" panose="02020603050405020304"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5" name="Rectangle: Rounded Corners 4">
            <a:extLst>
              <a:ext uri="{FF2B5EF4-FFF2-40B4-BE49-F238E27FC236}">
                <a16:creationId xmlns:a16="http://schemas.microsoft.com/office/drawing/2014/main" id="{15130CB5-A3D3-06C8-4FF4-139F7E7C1D2A}"/>
              </a:ext>
            </a:extLst>
          </p:cNvPr>
          <p:cNvSpPr>
            <a:spLocks/>
          </p:cNvSpPr>
          <p:nvPr/>
        </p:nvSpPr>
        <p:spPr>
          <a:xfrm>
            <a:off x="503238" y="2632012"/>
            <a:ext cx="6770624" cy="4529807"/>
          </a:xfrm>
          <a:prstGeom prst="roundRect">
            <a:avLst>
              <a:gd name="adj" fmla="val 8807"/>
            </a:avLst>
          </a:prstGeom>
          <a:blipFill dpi="0" rotWithShape="1">
            <a:blip r:embed="rId3">
              <a:extLst>
                <a:ext uri="{BEBA8EAE-BF5A-486C-A8C5-ECC9F3942E4B}">
                  <a14:imgProps xmlns:a14="http://schemas.microsoft.com/office/drawing/2010/main">
                    <a14:imgLayer r:embed="rId4">
                      <a14:imgEffect>
                        <a14:sharpenSoften amount="4000"/>
                      </a14:imgEffect>
                    </a14:imgLayer>
                  </a14:imgProps>
                </a:ext>
              </a:extLst>
            </a:blip>
            <a:srcRect/>
            <a:stretch>
              <a:fillRect t="-4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A9A3908E-D640-3B21-1FEB-15C81A537DBD}"/>
              </a:ext>
            </a:extLst>
          </p:cNvPr>
          <p:cNvSpPr txBox="1"/>
          <p:nvPr/>
        </p:nvSpPr>
        <p:spPr>
          <a:xfrm>
            <a:off x="575816" y="1866153"/>
            <a:ext cx="280831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832545A9-06C1-D59F-551F-892F82FFD3FE}"/>
              </a:ext>
            </a:extLst>
          </p:cNvPr>
          <p:cNvSpPr/>
          <p:nvPr/>
        </p:nvSpPr>
        <p:spPr>
          <a:xfrm flipH="1">
            <a:off x="575815" y="1866153"/>
            <a:ext cx="45719" cy="362028"/>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B25CBD0-6209-1635-B4F3-0306A1486F0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29699" name="Rectangle 2">
            <a:extLst>
              <a:ext uri="{FF2B5EF4-FFF2-40B4-BE49-F238E27FC236}">
                <a16:creationId xmlns:a16="http://schemas.microsoft.com/office/drawing/2014/main" id="{F825F489-1393-46D9-3D6E-288A8E2D0D94}"/>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Rectangle 9">
            <a:extLst>
              <a:ext uri="{FF2B5EF4-FFF2-40B4-BE49-F238E27FC236}">
                <a16:creationId xmlns:a16="http://schemas.microsoft.com/office/drawing/2014/main" id="{BEE8C20A-3596-CED3-205E-AE766F6355C9}"/>
              </a:ext>
            </a:extLst>
          </p:cNvPr>
          <p:cNvSpPr>
            <a:spLocks noChangeArrowheads="1"/>
          </p:cNvSpPr>
          <p:nvPr/>
        </p:nvSpPr>
        <p:spPr bwMode="auto">
          <a:xfrm>
            <a:off x="0" y="742950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Trebuchet MS" panose="020B0603020202020204" pitchFamily="34" charset="0"/>
              <a:ea typeface="Times New Roman" panose="02020603050405020304"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7" name="Rectangle: Rounded Corners 6">
            <a:extLst>
              <a:ext uri="{FF2B5EF4-FFF2-40B4-BE49-F238E27FC236}">
                <a16:creationId xmlns:a16="http://schemas.microsoft.com/office/drawing/2014/main" id="{B4EF12CB-7AB7-865F-1656-A495EC56CB78}"/>
              </a:ext>
            </a:extLst>
          </p:cNvPr>
          <p:cNvSpPr>
            <a:spLocks/>
          </p:cNvSpPr>
          <p:nvPr/>
        </p:nvSpPr>
        <p:spPr>
          <a:xfrm>
            <a:off x="503238" y="2537950"/>
            <a:ext cx="6049242" cy="3960440"/>
          </a:xfrm>
          <a:prstGeom prst="roundRect">
            <a:avLst>
              <a:gd name="adj" fmla="val 8807"/>
            </a:avLst>
          </a:prstGeom>
          <a:blipFill dpi="0" rotWithShape="1">
            <a:blip r:embed="rId3"/>
            <a:srcRect/>
            <a:stretch>
              <a:fillRect t="-4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A9A3908E-D640-3B21-1FEB-15C81A537DBD}"/>
              </a:ext>
            </a:extLst>
          </p:cNvPr>
          <p:cNvSpPr txBox="1"/>
          <p:nvPr/>
        </p:nvSpPr>
        <p:spPr>
          <a:xfrm>
            <a:off x="575816" y="1866153"/>
            <a:ext cx="280831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Deleting Immediately</a:t>
            </a:r>
            <a:endParaRPr lang="en-IN" b="1"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D09DD186-24B6-3EC6-C778-93D9E7A7216A}"/>
              </a:ext>
            </a:extLst>
          </p:cNvPr>
          <p:cNvSpPr/>
          <p:nvPr/>
        </p:nvSpPr>
        <p:spPr>
          <a:xfrm flipH="1">
            <a:off x="575816" y="1873172"/>
            <a:ext cx="45719" cy="362028"/>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6224269"/>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B25CBD0-6209-1635-B4F3-0306A1486F0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29699" name="Rectangle 2">
            <a:extLst>
              <a:ext uri="{FF2B5EF4-FFF2-40B4-BE49-F238E27FC236}">
                <a16:creationId xmlns:a16="http://schemas.microsoft.com/office/drawing/2014/main" id="{F825F489-1393-46D9-3D6E-288A8E2D0D94}"/>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Rectangle 9">
            <a:extLst>
              <a:ext uri="{FF2B5EF4-FFF2-40B4-BE49-F238E27FC236}">
                <a16:creationId xmlns:a16="http://schemas.microsoft.com/office/drawing/2014/main" id="{BEE8C20A-3596-CED3-205E-AE766F6355C9}"/>
              </a:ext>
            </a:extLst>
          </p:cNvPr>
          <p:cNvSpPr>
            <a:spLocks noChangeArrowheads="1"/>
          </p:cNvSpPr>
          <p:nvPr/>
        </p:nvSpPr>
        <p:spPr bwMode="auto">
          <a:xfrm>
            <a:off x="0" y="742950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Trebuchet MS" panose="020B0603020202020204" pitchFamily="34" charset="0"/>
              <a:ea typeface="Times New Roman" panose="02020603050405020304"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7" name="Rectangle: Rounded Corners 6">
            <a:extLst>
              <a:ext uri="{FF2B5EF4-FFF2-40B4-BE49-F238E27FC236}">
                <a16:creationId xmlns:a16="http://schemas.microsoft.com/office/drawing/2014/main" id="{B4EF12CB-7AB7-865F-1656-A495EC56CB78}"/>
              </a:ext>
            </a:extLst>
          </p:cNvPr>
          <p:cNvSpPr>
            <a:spLocks/>
          </p:cNvSpPr>
          <p:nvPr/>
        </p:nvSpPr>
        <p:spPr>
          <a:xfrm>
            <a:off x="503238" y="2537950"/>
            <a:ext cx="6049242" cy="2786240"/>
          </a:xfrm>
          <a:prstGeom prst="roundRect">
            <a:avLst>
              <a:gd name="adj" fmla="val 8807"/>
            </a:avLst>
          </a:prstGeom>
          <a:blipFill dpi="0" rotWithShape="1">
            <a:blip r:embed="rId3"/>
            <a:srcRect/>
            <a:stretch>
              <a:fillRect t="-4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A9A3908E-D640-3B21-1FEB-15C81A537DBD}"/>
              </a:ext>
            </a:extLst>
          </p:cNvPr>
          <p:cNvSpPr txBox="1"/>
          <p:nvPr/>
        </p:nvSpPr>
        <p:spPr>
          <a:xfrm>
            <a:off x="575816" y="1866153"/>
            <a:ext cx="280831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Scheduling Deletion</a:t>
            </a:r>
            <a:endParaRPr lang="en-IN" b="1"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D09DD186-24B6-3EC6-C778-93D9E7A7216A}"/>
              </a:ext>
            </a:extLst>
          </p:cNvPr>
          <p:cNvSpPr/>
          <p:nvPr/>
        </p:nvSpPr>
        <p:spPr>
          <a:xfrm flipH="1">
            <a:off x="575816" y="1873172"/>
            <a:ext cx="45719" cy="362028"/>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8463728"/>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B25CBD0-6209-1635-B4F3-0306A1486F0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29699" name="Rectangle 2">
            <a:extLst>
              <a:ext uri="{FF2B5EF4-FFF2-40B4-BE49-F238E27FC236}">
                <a16:creationId xmlns:a16="http://schemas.microsoft.com/office/drawing/2014/main" id="{F825F489-1393-46D9-3D6E-288A8E2D0D94}"/>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Rectangle 9">
            <a:extLst>
              <a:ext uri="{FF2B5EF4-FFF2-40B4-BE49-F238E27FC236}">
                <a16:creationId xmlns:a16="http://schemas.microsoft.com/office/drawing/2014/main" id="{BEE8C20A-3596-CED3-205E-AE766F6355C9}"/>
              </a:ext>
            </a:extLst>
          </p:cNvPr>
          <p:cNvSpPr>
            <a:spLocks noChangeArrowheads="1"/>
          </p:cNvSpPr>
          <p:nvPr/>
        </p:nvSpPr>
        <p:spPr bwMode="auto">
          <a:xfrm>
            <a:off x="0" y="742950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Trebuchet MS" panose="020B0603020202020204" pitchFamily="34" charset="0"/>
              <a:ea typeface="Times New Roman" panose="02020603050405020304"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7" name="Rectangle: Rounded Corners 6">
            <a:extLst>
              <a:ext uri="{FF2B5EF4-FFF2-40B4-BE49-F238E27FC236}">
                <a16:creationId xmlns:a16="http://schemas.microsoft.com/office/drawing/2014/main" id="{B4EF12CB-7AB7-865F-1656-A495EC56CB78}"/>
              </a:ext>
            </a:extLst>
          </p:cNvPr>
          <p:cNvSpPr>
            <a:spLocks/>
          </p:cNvSpPr>
          <p:nvPr/>
        </p:nvSpPr>
        <p:spPr>
          <a:xfrm>
            <a:off x="503238" y="2537950"/>
            <a:ext cx="6049242" cy="2786240"/>
          </a:xfrm>
          <a:prstGeom prst="roundRect">
            <a:avLst>
              <a:gd name="adj" fmla="val 8807"/>
            </a:avLst>
          </a:prstGeom>
          <a:blipFill dpi="0" rotWithShape="1">
            <a:blip r:embed="rId3"/>
            <a:srcRect/>
            <a:stretch>
              <a:fillRect t="-4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A9A3908E-D640-3B21-1FEB-15C81A537DBD}"/>
              </a:ext>
            </a:extLst>
          </p:cNvPr>
          <p:cNvSpPr txBox="1"/>
          <p:nvPr/>
        </p:nvSpPr>
        <p:spPr>
          <a:xfrm>
            <a:off x="575816" y="1866153"/>
            <a:ext cx="345638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Stopping the Scheduled Deletion</a:t>
            </a:r>
            <a:endParaRPr lang="en-IN" b="1"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D09DD186-24B6-3EC6-C778-93D9E7A7216A}"/>
              </a:ext>
            </a:extLst>
          </p:cNvPr>
          <p:cNvSpPr/>
          <p:nvPr/>
        </p:nvSpPr>
        <p:spPr>
          <a:xfrm flipH="1">
            <a:off x="575816" y="1873172"/>
            <a:ext cx="45719" cy="362028"/>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1571919"/>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B25CBD0-6209-1635-B4F3-0306A1486F0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29699" name="Rectangle 2">
            <a:extLst>
              <a:ext uri="{FF2B5EF4-FFF2-40B4-BE49-F238E27FC236}">
                <a16:creationId xmlns:a16="http://schemas.microsoft.com/office/drawing/2014/main" id="{F825F489-1393-46D9-3D6E-288A8E2D0D94}"/>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Rectangle 9">
            <a:extLst>
              <a:ext uri="{FF2B5EF4-FFF2-40B4-BE49-F238E27FC236}">
                <a16:creationId xmlns:a16="http://schemas.microsoft.com/office/drawing/2014/main" id="{BEE8C20A-3596-CED3-205E-AE766F6355C9}"/>
              </a:ext>
            </a:extLst>
          </p:cNvPr>
          <p:cNvSpPr>
            <a:spLocks noChangeArrowheads="1"/>
          </p:cNvSpPr>
          <p:nvPr/>
        </p:nvSpPr>
        <p:spPr bwMode="auto">
          <a:xfrm>
            <a:off x="0" y="742950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Trebuchet MS" panose="020B0603020202020204" pitchFamily="34" charset="0"/>
              <a:ea typeface="Times New Roman" panose="02020603050405020304"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7" name="Rectangle: Rounded Corners 6">
            <a:extLst>
              <a:ext uri="{FF2B5EF4-FFF2-40B4-BE49-F238E27FC236}">
                <a16:creationId xmlns:a16="http://schemas.microsoft.com/office/drawing/2014/main" id="{B4EF12CB-7AB7-865F-1656-A495EC56CB78}"/>
              </a:ext>
            </a:extLst>
          </p:cNvPr>
          <p:cNvSpPr>
            <a:spLocks/>
          </p:cNvSpPr>
          <p:nvPr/>
        </p:nvSpPr>
        <p:spPr>
          <a:xfrm>
            <a:off x="503238" y="2537949"/>
            <a:ext cx="5689202" cy="3458037"/>
          </a:xfrm>
          <a:prstGeom prst="roundRect">
            <a:avLst>
              <a:gd name="adj" fmla="val 8807"/>
            </a:avLst>
          </a:prstGeom>
          <a:blipFill dpi="0" rotWithShape="1">
            <a:blip r:embed="rId3"/>
            <a:srcRect/>
            <a:stretch>
              <a:fillRect t="-4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A9A3908E-D640-3B21-1FEB-15C81A537DBD}"/>
              </a:ext>
            </a:extLst>
          </p:cNvPr>
          <p:cNvSpPr txBox="1"/>
          <p:nvPr/>
        </p:nvSpPr>
        <p:spPr>
          <a:xfrm>
            <a:off x="575816" y="1866153"/>
            <a:ext cx="374441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Exceptions for Admin/System Files</a:t>
            </a:r>
            <a:endParaRPr lang="en-IN" b="1"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D09DD186-24B6-3EC6-C778-93D9E7A7216A}"/>
              </a:ext>
            </a:extLst>
          </p:cNvPr>
          <p:cNvSpPr/>
          <p:nvPr/>
        </p:nvSpPr>
        <p:spPr>
          <a:xfrm flipH="1">
            <a:off x="575816" y="1873172"/>
            <a:ext cx="45719" cy="362028"/>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79214330"/>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B25CBD0-6209-1635-B4F3-0306A1486F0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29699" name="Rectangle 2">
            <a:extLst>
              <a:ext uri="{FF2B5EF4-FFF2-40B4-BE49-F238E27FC236}">
                <a16:creationId xmlns:a16="http://schemas.microsoft.com/office/drawing/2014/main" id="{F825F489-1393-46D9-3D6E-288A8E2D0D94}"/>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Rectangle 9">
            <a:extLst>
              <a:ext uri="{FF2B5EF4-FFF2-40B4-BE49-F238E27FC236}">
                <a16:creationId xmlns:a16="http://schemas.microsoft.com/office/drawing/2014/main" id="{BEE8C20A-3596-CED3-205E-AE766F6355C9}"/>
              </a:ext>
            </a:extLst>
          </p:cNvPr>
          <p:cNvSpPr>
            <a:spLocks noChangeArrowheads="1"/>
          </p:cNvSpPr>
          <p:nvPr/>
        </p:nvSpPr>
        <p:spPr bwMode="auto">
          <a:xfrm>
            <a:off x="0" y="742950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Trebuchet MS" panose="020B0603020202020204" pitchFamily="34" charset="0"/>
              <a:ea typeface="Times New Roman" panose="02020603050405020304" pitchFamily="18" charset="0"/>
            </a:endParaRPr>
          </a:p>
          <a:p>
            <a:pPr marL="0" marR="0" lvl="0" indent="0" algn="l" defTabSz="4572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rebuchet MS" panose="020B0603020202020204" pitchFamily="34" charset="0"/>
            </a:endParaRPr>
          </a:p>
        </p:txBody>
      </p:sp>
      <p:sp>
        <p:nvSpPr>
          <p:cNvPr id="7" name="Rectangle: Rounded Corners 6">
            <a:extLst>
              <a:ext uri="{FF2B5EF4-FFF2-40B4-BE49-F238E27FC236}">
                <a16:creationId xmlns:a16="http://schemas.microsoft.com/office/drawing/2014/main" id="{B4EF12CB-7AB7-865F-1656-A495EC56CB78}"/>
              </a:ext>
            </a:extLst>
          </p:cNvPr>
          <p:cNvSpPr>
            <a:spLocks/>
          </p:cNvSpPr>
          <p:nvPr/>
        </p:nvSpPr>
        <p:spPr>
          <a:xfrm>
            <a:off x="503237" y="2537949"/>
            <a:ext cx="3652975" cy="3206141"/>
          </a:xfrm>
          <a:prstGeom prst="roundRect">
            <a:avLst>
              <a:gd name="adj" fmla="val 8807"/>
            </a:avLst>
          </a:prstGeom>
          <a:blipFill dpi="0" rotWithShape="1">
            <a:blip r:embed="rId3"/>
            <a:srcRect/>
            <a:stretch>
              <a:fillRect t="-4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A9A3908E-D640-3B21-1FEB-15C81A537DBD}"/>
              </a:ext>
            </a:extLst>
          </p:cNvPr>
          <p:cNvSpPr txBox="1"/>
          <p:nvPr/>
        </p:nvSpPr>
        <p:spPr>
          <a:xfrm>
            <a:off x="575816" y="1866153"/>
            <a:ext cx="374441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Deleted Temp Folders</a:t>
            </a:r>
            <a:endParaRPr lang="en-IN" b="1"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D09DD186-24B6-3EC6-C778-93D9E7A7216A}"/>
              </a:ext>
            </a:extLst>
          </p:cNvPr>
          <p:cNvSpPr/>
          <p:nvPr/>
        </p:nvSpPr>
        <p:spPr>
          <a:xfrm flipH="1">
            <a:off x="575816" y="1873172"/>
            <a:ext cx="45719" cy="362028"/>
          </a:xfrm>
          <a:prstGeom prst="round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1B4481A8-9636-DD87-5CDC-0EB10FBEF226}"/>
              </a:ext>
            </a:extLst>
          </p:cNvPr>
          <p:cNvSpPr>
            <a:spLocks/>
          </p:cNvSpPr>
          <p:nvPr/>
        </p:nvSpPr>
        <p:spPr>
          <a:xfrm>
            <a:off x="4680272" y="2537948"/>
            <a:ext cx="3528392" cy="3206141"/>
          </a:xfrm>
          <a:prstGeom prst="roundRect">
            <a:avLst>
              <a:gd name="adj" fmla="val 8807"/>
            </a:avLst>
          </a:prstGeom>
          <a:blipFill dpi="0" rotWithShape="1">
            <a:blip r:embed="rId4"/>
            <a:srcRect/>
            <a:stretch>
              <a:fillRect t="-400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34269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D5D5CDC-4575-5C38-F4DF-F151EEB1406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p>
        </p:txBody>
      </p:sp>
      <p:sp>
        <p:nvSpPr>
          <p:cNvPr id="37891" name="Rectangle 2">
            <a:extLst>
              <a:ext uri="{FF2B5EF4-FFF2-40B4-BE49-F238E27FC236}">
                <a16:creationId xmlns:a16="http://schemas.microsoft.com/office/drawing/2014/main" id="{A0D9D2CE-F0EC-BC24-DC60-C24366C13377}"/>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7892" name="TextBox 2">
            <a:extLst>
              <a:ext uri="{FF2B5EF4-FFF2-40B4-BE49-F238E27FC236}">
                <a16:creationId xmlns:a16="http://schemas.microsoft.com/office/drawing/2014/main" id="{49CDC56A-E0D6-A64D-287E-A0A346280595}"/>
              </a:ext>
            </a:extLst>
          </p:cNvPr>
          <p:cNvSpPr txBox="1">
            <a:spLocks noChangeArrowheads="1"/>
          </p:cNvSpPr>
          <p:nvPr/>
        </p:nvSpPr>
        <p:spPr bwMode="auto">
          <a:xfrm>
            <a:off x="503239" y="1563688"/>
            <a:ext cx="864153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marL="342900" indent="-342900" algn="jus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Addressing Digital Demand: </a:t>
            </a:r>
            <a:r>
              <a:rPr lang="en-US" altLang="en-US" sz="2000" dirty="0">
                <a:latin typeface="Times New Roman" panose="02020603050405020304" pitchFamily="18" charset="0"/>
                <a:cs typeface="Times New Roman" panose="02020603050405020304" pitchFamily="18" charset="0"/>
              </a:rPr>
              <a:t>The application effectively addresses the growing concern of accumulating temporary and cached data in the digital landscape.</a:t>
            </a:r>
          </a:p>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Impact on Performance: </a:t>
            </a:r>
            <a:r>
              <a:rPr lang="en-US" altLang="en-US" sz="2000" dirty="0">
                <a:latin typeface="Times New Roman" panose="02020603050405020304" pitchFamily="18" charset="0"/>
                <a:cs typeface="Times New Roman" panose="02020603050405020304" pitchFamily="18" charset="0"/>
              </a:rPr>
              <a:t>The accumulation of such data adversely affects storage capacity and overall system performance.</a:t>
            </a:r>
          </a:p>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Low Consumption of CPU and Privacy : </a:t>
            </a:r>
            <a:r>
              <a:rPr lang="en-US" altLang="en-US" sz="2000" dirty="0">
                <a:latin typeface="Times New Roman" panose="02020603050405020304" pitchFamily="18" charset="0"/>
                <a:cs typeface="Times New Roman" panose="02020603050405020304" pitchFamily="18" charset="0"/>
              </a:rPr>
              <a:t>It almost takes no CPU resources to run since the GUI is sleek and simple and there are no AD’s or any other data collecting modules so it keeps the user data safe.</a:t>
            </a:r>
          </a:p>
          <a:p>
            <a:pPr marL="342900" indent="-342900" algn="just">
              <a:buFont typeface="Arial" panose="020B0604020202020204" pitchFamily="34" charset="0"/>
              <a:buChar char="•"/>
            </a:pPr>
            <a:endParaRPr lang="en-US" alt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Storage Reclamation: </a:t>
            </a:r>
            <a:r>
              <a:rPr lang="en-US" altLang="en-US" sz="2000" dirty="0">
                <a:latin typeface="Times New Roman" panose="02020603050405020304" pitchFamily="18" charset="0"/>
                <a:cs typeface="Times New Roman" panose="02020603050405020304" pitchFamily="18" charset="0"/>
              </a:rPr>
              <a:t>It empowers users to reclaim valuable storage space, leading to noticeable improvements in system speed and responsiveness.</a:t>
            </a:r>
          </a:p>
          <a:p>
            <a:pPr marL="342900" indent="-342900" algn="jus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Drawbacks: </a:t>
            </a:r>
            <a:r>
              <a:rPr lang="en-US" altLang="en-US" sz="2000" dirty="0">
                <a:latin typeface="Times New Roman" panose="02020603050405020304" pitchFamily="18" charset="0"/>
                <a:cs typeface="Times New Roman" panose="02020603050405020304" pitchFamily="18" charset="0"/>
              </a:rPr>
              <a:t>No backups of files that are deleted, the application’s GUI is not the best, no history.</a:t>
            </a:r>
            <a:endParaRPr lang="en-IN" altLang="en-US" sz="2000" b="1"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5732959-8475-B53E-D609-EA52061C86A9}"/>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39939" name="Rectangle 2">
            <a:extLst>
              <a:ext uri="{FF2B5EF4-FFF2-40B4-BE49-F238E27FC236}">
                <a16:creationId xmlns:a16="http://schemas.microsoft.com/office/drawing/2014/main" id="{12DD2A51-126C-6032-E4B9-4CC77940A65E}"/>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9940" name="TextBox 1">
            <a:extLst>
              <a:ext uri="{FF2B5EF4-FFF2-40B4-BE49-F238E27FC236}">
                <a16:creationId xmlns:a16="http://schemas.microsoft.com/office/drawing/2014/main" id="{81ACF206-CBDB-A064-1EE9-F9F20D4D5954}"/>
              </a:ext>
            </a:extLst>
          </p:cNvPr>
          <p:cNvSpPr txBox="1">
            <a:spLocks noChangeArrowheads="1"/>
          </p:cNvSpPr>
          <p:nvPr/>
        </p:nvSpPr>
        <p:spPr bwMode="auto">
          <a:xfrm>
            <a:off x="503238" y="1692275"/>
            <a:ext cx="576121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buFont typeface="Arial" panose="020B0604020202020204" pitchFamily="34" charset="0"/>
              <a:buChar char="•"/>
            </a:pPr>
            <a:r>
              <a:rPr lang="en-US" altLang="en-US" b="1" dirty="0">
                <a:latin typeface="Kulim Park" charset="0"/>
              </a:rPr>
              <a:t>Pooja Bhardwaj, Chahil Choudhury, Priya Batra</a:t>
            </a:r>
            <a:br>
              <a:rPr lang="en-US" altLang="en-US" dirty="0">
                <a:latin typeface="Kulim Park" charset="0"/>
              </a:rPr>
            </a:br>
            <a:r>
              <a:rPr lang="en-US" altLang="en-US" dirty="0">
                <a:latin typeface="Kulim Park" charset="0"/>
              </a:rPr>
              <a:t>A Comparative Study of Popular Libraries and their Application</a:t>
            </a:r>
            <a:br>
              <a:rPr lang="en-US" altLang="en-US" dirty="0">
                <a:latin typeface="Kulim Park" charset="0"/>
              </a:rPr>
            </a:br>
            <a:r>
              <a:rPr lang="en-US" altLang="en-US" dirty="0">
                <a:latin typeface="Kulim Park" charset="0"/>
              </a:rPr>
              <a:t>IEEE Xplore, 2023.</a:t>
            </a:r>
            <a:br>
              <a:rPr lang="en-US" altLang="en-US" dirty="0">
                <a:latin typeface="Kulim Park" charset="0"/>
              </a:rPr>
            </a:br>
            <a:r>
              <a:rPr lang="en-US" altLang="en-US" dirty="0">
                <a:latin typeface="Kulim Park" charset="0"/>
                <a:hlinkClick r:id="rId3"/>
              </a:rPr>
              <a:t>https://ieeexplore.ieee.org/document/10390032</a:t>
            </a:r>
            <a:endParaRPr lang="en-US" altLang="en-US" dirty="0">
              <a:latin typeface="Kulim Park" charset="0"/>
            </a:endParaRPr>
          </a:p>
          <a:p>
            <a:pPr>
              <a:buFont typeface="Arial" panose="020B0604020202020204" pitchFamily="34" charset="0"/>
              <a:buChar char="•"/>
            </a:pPr>
            <a:endParaRPr lang="en-US" altLang="en-US" dirty="0">
              <a:latin typeface="Kulim Park" charset="0"/>
            </a:endParaRPr>
          </a:p>
          <a:p>
            <a:pPr>
              <a:buFont typeface="Arial" panose="020B0604020202020204" pitchFamily="34" charset="0"/>
              <a:buChar char="•"/>
            </a:pPr>
            <a:r>
              <a:rPr lang="en-US" altLang="en-US" b="1" dirty="0">
                <a:latin typeface="Kulim Park" charset="0"/>
              </a:rPr>
              <a:t>Andrew Miller, Nicholas </a:t>
            </a:r>
            <a:r>
              <a:rPr lang="en-US" altLang="en-US" b="1" dirty="0" err="1">
                <a:latin typeface="Kulim Park" charset="0"/>
              </a:rPr>
              <a:t>Kobylski</a:t>
            </a:r>
            <a:r>
              <a:rPr lang="en-US" altLang="en-US" b="1" dirty="0">
                <a:latin typeface="Kulim Park" charset="0"/>
              </a:rPr>
              <a:t>, Elias Qamar, Jimmy Xiao, Nicholas Veal, Richard Kenney, Nicholas Wysocki, Mohammed Mahmoud.</a:t>
            </a:r>
            <a:br>
              <a:rPr lang="en-US" altLang="en-US" b="1" dirty="0">
                <a:latin typeface="Kulim Park" charset="0"/>
              </a:rPr>
            </a:br>
            <a:r>
              <a:rPr lang="en-US" altLang="en-US" dirty="0">
                <a:latin typeface="Kulim Park" charset="0"/>
              </a:rPr>
              <a:t>Automating File Operations via Python</a:t>
            </a:r>
            <a:br>
              <a:rPr lang="en-US" altLang="en-US" dirty="0">
                <a:latin typeface="Kulim Park" charset="0"/>
              </a:rPr>
            </a:br>
            <a:r>
              <a:rPr lang="en-US" altLang="en-US" dirty="0">
                <a:latin typeface="Kulim Park" charset="0"/>
              </a:rPr>
              <a:t>IEEE Xplore, 2022,</a:t>
            </a:r>
            <a:br>
              <a:rPr lang="en-US" altLang="en-US" dirty="0">
                <a:latin typeface="Kulim Park" charset="0"/>
              </a:rPr>
            </a:br>
            <a:r>
              <a:rPr lang="en-US" altLang="en-US" dirty="0">
                <a:latin typeface="Kulim Park" charset="0"/>
                <a:hlinkClick r:id="rId4"/>
              </a:rPr>
              <a:t>https://ieeexplore.ieee.org/document/10216551</a:t>
            </a:r>
            <a:endParaRPr lang="en-US" altLang="en-US" dirty="0">
              <a:latin typeface="Kulim Park" charset="0"/>
            </a:endParaRPr>
          </a:p>
          <a:p>
            <a:pPr>
              <a:buFont typeface="Arial" panose="020B0604020202020204" pitchFamily="34" charset="0"/>
              <a:buChar char="•"/>
            </a:pPr>
            <a:endParaRPr lang="en-US" altLang="en-US" dirty="0">
              <a:latin typeface="Kulim Park" charset="0"/>
            </a:endParaRPr>
          </a:p>
          <a:p>
            <a:pPr>
              <a:buFont typeface="Arial" panose="020B0604020202020204" pitchFamily="34" charset="0"/>
              <a:buChar char="•"/>
            </a:pPr>
            <a:r>
              <a:rPr lang="en-US" altLang="en-US" b="1" dirty="0">
                <a:latin typeface="Kulim Park" charset="0"/>
              </a:rPr>
              <a:t>Viji Rajendran V, </a:t>
            </a:r>
            <a:r>
              <a:rPr lang="en-US" altLang="en-US" b="1" dirty="0" err="1">
                <a:latin typeface="Kulim Park" charset="0"/>
              </a:rPr>
              <a:t>Denil</a:t>
            </a:r>
            <a:r>
              <a:rPr lang="en-US" altLang="en-US" b="1" dirty="0">
                <a:latin typeface="Kulim Park" charset="0"/>
              </a:rPr>
              <a:t> C </a:t>
            </a:r>
            <a:r>
              <a:rPr lang="en-US" altLang="en-US" b="1" dirty="0" err="1">
                <a:latin typeface="Kulim Park" charset="0"/>
              </a:rPr>
              <a:t>Verghese</a:t>
            </a:r>
            <a:r>
              <a:rPr lang="en-US" altLang="en-US" b="1" dirty="0">
                <a:latin typeface="Kulim Park" charset="0"/>
              </a:rPr>
              <a:t>, Mohammed </a:t>
            </a:r>
            <a:r>
              <a:rPr lang="en-US" altLang="en-US" b="1" dirty="0" err="1">
                <a:latin typeface="Kulim Park" charset="0"/>
              </a:rPr>
              <a:t>Arshu</a:t>
            </a:r>
            <a:r>
              <a:rPr lang="en-US" altLang="en-US" b="1" dirty="0">
                <a:latin typeface="Kulim Park" charset="0"/>
              </a:rPr>
              <a:t> P T, </a:t>
            </a:r>
            <a:r>
              <a:rPr lang="en-US" altLang="en-US" b="1" dirty="0" err="1">
                <a:latin typeface="Kulim Park" charset="0"/>
              </a:rPr>
              <a:t>Subin</a:t>
            </a:r>
            <a:r>
              <a:rPr lang="en-US" altLang="en-US" b="1" dirty="0">
                <a:latin typeface="Kulim Park" charset="0"/>
              </a:rPr>
              <a:t> T G</a:t>
            </a:r>
            <a:br>
              <a:rPr lang="en-US" altLang="en-US" dirty="0">
                <a:latin typeface="Kulim Park" charset="0"/>
              </a:rPr>
            </a:br>
            <a:r>
              <a:rPr lang="en-US" altLang="en-US" dirty="0">
                <a:latin typeface="Kulim Park" charset="0"/>
              </a:rPr>
              <a:t>A Python Library for Automated Machine Learning</a:t>
            </a:r>
            <a:br>
              <a:rPr lang="en-US" altLang="en-US" dirty="0">
                <a:latin typeface="Kulim Park" charset="0"/>
              </a:rPr>
            </a:br>
            <a:r>
              <a:rPr lang="en-US" altLang="en-US" dirty="0">
                <a:latin typeface="Kulim Park" charset="0"/>
              </a:rPr>
              <a:t>IEE Xplore, 2021, </a:t>
            </a:r>
            <a:br>
              <a:rPr lang="en-US" altLang="en-US" dirty="0">
                <a:latin typeface="Kulim Park" charset="0"/>
              </a:rPr>
            </a:br>
            <a:r>
              <a:rPr lang="en-US" altLang="en-US" dirty="0">
                <a:latin typeface="Kulim Park" charset="0"/>
                <a:hlinkClick r:id="rId4"/>
              </a:rPr>
              <a:t>h</a:t>
            </a:r>
            <a:r>
              <a:rPr lang="en-US" altLang="en-US" dirty="0">
                <a:latin typeface="Kulim Park" charset="0"/>
                <a:hlinkClick r:id="rId5"/>
              </a:rPr>
              <a:t>ttps://ieeexplore.ieee.org/document/9544859</a:t>
            </a:r>
            <a:endParaRPr lang="en-IN"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477AEE6-4B67-BB57-F4FD-30054850E275}"/>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8195" name="Rectangle 2">
            <a:extLst>
              <a:ext uri="{FF2B5EF4-FFF2-40B4-BE49-F238E27FC236}">
                <a16:creationId xmlns:a16="http://schemas.microsoft.com/office/drawing/2014/main" id="{0E5387E8-2852-E424-11A3-3C1D4486BAA6}"/>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System Design</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Technologies and Methodologies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Implementation Screenshots(Partial )</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References</a:t>
            </a:r>
            <a:endParaRPr lang="en-IN" altLang="en-US" sz="2400" b="1"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4E834E9E-EA7E-3A5C-07C2-847A1589C1FF}"/>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D42518B-FA94-D0CD-BF2C-643D39AFF1C5}"/>
              </a:ext>
            </a:extLst>
          </p:cNvPr>
          <p:cNvSpPr>
            <a:spLocks noChangeArrowheads="1"/>
          </p:cNvSpPr>
          <p:nvPr/>
        </p:nvSpPr>
        <p:spPr bwMode="auto">
          <a:xfrm>
            <a:off x="503238" y="301625"/>
            <a:ext cx="9070975" cy="120967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2" name="Content Placeholder 2">
            <a:extLst>
              <a:ext uri="{FF2B5EF4-FFF2-40B4-BE49-F238E27FC236}">
                <a16:creationId xmlns:a16="http://schemas.microsoft.com/office/drawing/2014/main" id="{EE492CED-0F3B-9DDA-1621-F07898182940}"/>
              </a:ext>
            </a:extLst>
          </p:cNvPr>
          <p:cNvSpPr txBox="1">
            <a:spLocks/>
          </p:cNvSpPr>
          <p:nvPr/>
        </p:nvSpPr>
        <p:spPr bwMode="auto">
          <a:xfrm>
            <a:off x="412750" y="1563688"/>
            <a:ext cx="8732018" cy="5535612"/>
          </a:xfrm>
          <a:prstGeom prst="rect">
            <a:avLst/>
          </a:prstGeom>
          <a:noFill/>
          <a:ln>
            <a:noFill/>
          </a:ln>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defTabSz="914400">
              <a:defRPr/>
            </a:pPr>
            <a:r>
              <a:rPr lang="en-US" altLang="en-US" sz="2000" b="1" dirty="0">
                <a:solidFill>
                  <a:sysClr val="windowText" lastClr="000000"/>
                </a:solidFill>
                <a:latin typeface="Times New Roman" panose="02020603050405020304" pitchFamily="18" charset="0"/>
                <a:cs typeface="Times New Roman" panose="02020603050405020304" pitchFamily="18" charset="0"/>
              </a:rPr>
              <a:t>Project Overview: </a:t>
            </a:r>
            <a:r>
              <a:rPr lang="en-US" altLang="en-US" sz="2000" dirty="0">
                <a:solidFill>
                  <a:sysClr val="windowText" lastClr="000000"/>
                </a:solidFill>
                <a:latin typeface="Times New Roman" panose="02020603050405020304" pitchFamily="18" charset="0"/>
                <a:cs typeface="Times New Roman" panose="02020603050405020304" pitchFamily="18" charset="0"/>
              </a:rPr>
              <a:t>Auto Temp Cleaner is designed to address the problem of accumulating temporary files, caches, and redundant data on computers.</a:t>
            </a:r>
          </a:p>
          <a:p>
            <a:pPr marL="0" indent="0" algn="just" defTabSz="914400">
              <a:buNone/>
              <a:defRPr/>
            </a:pPr>
            <a:endParaRPr lang="en-US" altLang="en-US" sz="2000" dirty="0">
              <a:solidFill>
                <a:sysClr val="windowText" lastClr="000000"/>
              </a:solidFill>
              <a:latin typeface="Times New Roman" panose="02020603050405020304" pitchFamily="18" charset="0"/>
              <a:cs typeface="Times New Roman" panose="02020603050405020304" pitchFamily="18" charset="0"/>
            </a:endParaRPr>
          </a:p>
          <a:p>
            <a:pPr algn="just" defTabSz="914400">
              <a:defRPr/>
            </a:pPr>
            <a:r>
              <a:rPr lang="en-US" altLang="en-US" sz="2000" b="1" dirty="0">
                <a:solidFill>
                  <a:sysClr val="windowText" lastClr="000000"/>
                </a:solidFill>
                <a:latin typeface="Times New Roman" panose="02020603050405020304" pitchFamily="18" charset="0"/>
                <a:cs typeface="Times New Roman" panose="02020603050405020304" pitchFamily="18" charset="0"/>
              </a:rPr>
              <a:t>User-Friendly Solution: </a:t>
            </a:r>
            <a:r>
              <a:rPr lang="en-US" altLang="en-US" sz="2000" dirty="0">
                <a:solidFill>
                  <a:sysClr val="windowText" lastClr="000000"/>
                </a:solidFill>
                <a:latin typeface="Times New Roman" panose="02020603050405020304" pitchFamily="18" charset="0"/>
                <a:cs typeface="Times New Roman" panose="02020603050405020304" pitchFamily="18" charset="0"/>
              </a:rPr>
              <a:t>The tool provides an efficient and easy method for users to clear unnecessary temporary files, aiming to free up disk space and improve system performance.</a:t>
            </a:r>
          </a:p>
          <a:p>
            <a:pPr marL="0" indent="0" algn="just" defTabSz="914400">
              <a:buNone/>
              <a:defRPr/>
            </a:pPr>
            <a:endParaRPr lang="en-US" altLang="en-US" sz="2000" dirty="0">
              <a:solidFill>
                <a:sysClr val="windowText" lastClr="000000"/>
              </a:solidFill>
              <a:latin typeface="Times New Roman" panose="02020603050405020304" pitchFamily="18" charset="0"/>
              <a:cs typeface="Times New Roman" panose="02020603050405020304" pitchFamily="18" charset="0"/>
            </a:endParaRPr>
          </a:p>
          <a:p>
            <a:pPr algn="just" defTabSz="914400">
              <a:defRPr/>
            </a:pPr>
            <a:r>
              <a:rPr lang="en-US" altLang="en-US" sz="2000" b="1" dirty="0">
                <a:solidFill>
                  <a:sysClr val="windowText" lastClr="000000"/>
                </a:solidFill>
                <a:latin typeface="Times New Roman" panose="02020603050405020304" pitchFamily="18" charset="0"/>
                <a:cs typeface="Times New Roman" panose="02020603050405020304" pitchFamily="18" charset="0"/>
              </a:rPr>
              <a:t>Target Audience: </a:t>
            </a:r>
            <a:r>
              <a:rPr lang="en-US" altLang="en-US" sz="2000" dirty="0">
                <a:solidFill>
                  <a:sysClr val="windowText" lastClr="000000"/>
                </a:solidFill>
                <a:latin typeface="Times New Roman" panose="02020603050405020304" pitchFamily="18" charset="0"/>
                <a:cs typeface="Times New Roman" panose="02020603050405020304" pitchFamily="18" charset="0"/>
              </a:rPr>
              <a:t>The project caters to both individual users and organizations, promoting a clutter-free computing environment.</a:t>
            </a:r>
          </a:p>
          <a:p>
            <a:pPr marL="0" indent="0" algn="just" defTabSz="914400">
              <a:buNone/>
              <a:defRPr/>
            </a:pPr>
            <a:endParaRPr lang="en-US" altLang="en-US" sz="2000" dirty="0">
              <a:solidFill>
                <a:sysClr val="windowText" lastClr="000000"/>
              </a:solidFill>
              <a:latin typeface="Times New Roman" panose="02020603050405020304" pitchFamily="18" charset="0"/>
              <a:cs typeface="Times New Roman" panose="02020603050405020304" pitchFamily="18" charset="0"/>
            </a:endParaRPr>
          </a:p>
          <a:p>
            <a:pPr algn="just" defTabSz="914400">
              <a:defRPr/>
            </a:pPr>
            <a:r>
              <a:rPr lang="en-US" altLang="en-US" sz="2000" b="1" dirty="0">
                <a:solidFill>
                  <a:sysClr val="windowText" lastClr="000000"/>
                </a:solidFill>
                <a:latin typeface="Times New Roman" panose="02020603050405020304" pitchFamily="18" charset="0"/>
                <a:cs typeface="Times New Roman" panose="02020603050405020304" pitchFamily="18" charset="0"/>
              </a:rPr>
              <a:t>Flexible Management Options: </a:t>
            </a:r>
            <a:r>
              <a:rPr lang="en-US" altLang="en-US" sz="2000" dirty="0">
                <a:solidFill>
                  <a:sysClr val="windowText" lastClr="000000"/>
                </a:solidFill>
                <a:latin typeface="Times New Roman" panose="02020603050405020304" pitchFamily="18" charset="0"/>
                <a:cs typeface="Times New Roman" panose="02020603050405020304" pitchFamily="18" charset="0"/>
              </a:rPr>
              <a:t>Users are offered three distinct options for managing their temporary files, allowing them to choose the specific duration for file removal based on their preferences and time constraints.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AE2AAB7-3F5C-364A-8DF5-21848B724DF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8435" name="Rectangle 2">
            <a:extLst>
              <a:ext uri="{FF2B5EF4-FFF2-40B4-BE49-F238E27FC236}">
                <a16:creationId xmlns:a16="http://schemas.microsoft.com/office/drawing/2014/main" id="{CC5110A1-5A11-5D6B-8163-AD00481495CE}"/>
              </a:ext>
            </a:extLst>
          </p:cNvPr>
          <p:cNvSpPr>
            <a:spLocks noChangeArrowheads="1"/>
          </p:cNvSpPr>
          <p:nvPr/>
        </p:nvSpPr>
        <p:spPr bwMode="auto">
          <a:xfrm>
            <a:off x="503238" y="1835621"/>
            <a:ext cx="8641529" cy="5544616"/>
          </a:xfrm>
          <a:prstGeom prst="rect">
            <a:avLst/>
          </a:prstGeom>
          <a:noFill/>
          <a:ln>
            <a:noFill/>
          </a:ln>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342900" indent="-342900" defTabSz="914400">
              <a:spcBef>
                <a:spcPct val="20000"/>
              </a:spcBef>
              <a:buFont typeface="Arial" panose="020B0604020202020204" pitchFamily="34" charset="0"/>
              <a:buChar char="•"/>
              <a:tabLst/>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Several solution for cleaning temporary files:</a:t>
            </a:r>
          </a:p>
          <a:p>
            <a:pPr marL="977900" lvl="1" indent="-342900" defTabSz="914400">
              <a:spcBef>
                <a:spcPct val="20000"/>
              </a:spcBef>
              <a:buFont typeface="Arial" panose="020B0604020202020204" pitchFamily="34" charset="0"/>
              <a:buChar char="•"/>
              <a:tabLst/>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Built-in:</a:t>
            </a: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 Windows Disk Cleanup.</a:t>
            </a:r>
          </a:p>
          <a:p>
            <a:pPr marL="977900" lvl="1" indent="-342900" algn="just" defTabSz="914400">
              <a:spcBef>
                <a:spcPct val="20000"/>
              </a:spcBef>
              <a:buFont typeface="Arial" panose="020B0604020202020204" pitchFamily="34" charset="0"/>
              <a:buChar char="•"/>
              <a:tabLst/>
              <a:defRPr/>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Third-Party Apps: </a:t>
            </a: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CCleaner.</a:t>
            </a:r>
            <a:endParaRPr lang="en-US" sz="2000" kern="100" dirty="0">
              <a:latin typeface="Times New Roman" panose="02020603050405020304" pitchFamily="18" charset="0"/>
              <a:cs typeface="Times New Roman" panose="02020603050405020304" pitchFamily="18" charset="0"/>
            </a:endParaRPr>
          </a:p>
          <a:p>
            <a:pPr marL="0" algn="just" defTabSz="914400">
              <a:spcBef>
                <a:spcPct val="20000"/>
              </a:spcBef>
              <a:tabLst/>
              <a:defRPr/>
            </a:pPr>
            <a:endParaRPr lang="en-US" sz="2000" kern="100" dirty="0">
              <a:latin typeface="Times New Roman" panose="02020603050405020304" pitchFamily="18" charset="0"/>
              <a:cs typeface="Times New Roman" panose="02020603050405020304" pitchFamily="18" charset="0"/>
            </a:endParaRPr>
          </a:p>
          <a:p>
            <a:pPr marL="342900" indent="-342900" algn="just" defTabSz="914400">
              <a:spcBef>
                <a:spcPct val="20000"/>
              </a:spcBef>
              <a:buFont typeface="Arial" panose="020B0604020202020204" pitchFamily="34" charset="0"/>
              <a:buChar char="•"/>
              <a:tabLst/>
              <a:defRPr/>
            </a:pPr>
            <a:r>
              <a:rPr lang="en-US" sz="2000" b="1" dirty="0">
                <a:latin typeface="Times New Roman" panose="02020603050405020304" pitchFamily="18" charset="0"/>
                <a:cs typeface="Times New Roman" panose="02020603050405020304" pitchFamily="18" charset="0"/>
              </a:rPr>
              <a:t>Drawbacks Of these solutions: </a:t>
            </a:r>
          </a:p>
          <a:p>
            <a:pPr marL="0" algn="just" defTabSz="914400">
              <a:spcBef>
                <a:spcPct val="20000"/>
              </a:spcBef>
              <a:tabLst/>
              <a:defRPr/>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 </a:t>
            </a:r>
            <a:r>
              <a:rPr lang="en-IN" sz="2000" dirty="0">
                <a:latin typeface="Times New Roman" panose="02020603050405020304" pitchFamily="18" charset="0"/>
                <a:cs typeface="Times New Roman" panose="02020603050405020304" pitchFamily="18" charset="0"/>
              </a:rPr>
              <a:t>Manual Intervention Required </a:t>
            </a:r>
          </a:p>
          <a:p>
            <a:pPr marL="0" algn="just" defTabSz="914400">
              <a:spcBef>
                <a:spcPct val="20000"/>
              </a:spcBef>
              <a:tabLst/>
              <a:defRPr/>
            </a:pPr>
            <a:r>
              <a:rPr lang="en-IN" sz="2000" dirty="0">
                <a:latin typeface="Times New Roman" panose="02020603050405020304" pitchFamily="18" charset="0"/>
                <a:cs typeface="Times New Roman" panose="02020603050405020304" pitchFamily="18" charset="0"/>
              </a:rPr>
              <a:t>	II) System Resource Consumption </a:t>
            </a:r>
          </a:p>
          <a:p>
            <a:pPr marL="0" algn="just" defTabSz="914400">
              <a:spcBef>
                <a:spcPct val="20000"/>
              </a:spcBef>
              <a:tabLst/>
              <a:defRPr/>
            </a:pPr>
            <a:r>
              <a:rPr lang="en-IN" sz="2000" dirty="0">
                <a:latin typeface="Times New Roman" panose="02020603050405020304" pitchFamily="18" charset="0"/>
                <a:cs typeface="Times New Roman" panose="02020603050405020304" pitchFamily="18" charset="0"/>
              </a:rPr>
              <a:t>	III) Privacy Concerns.</a:t>
            </a:r>
          </a:p>
          <a:p>
            <a:pPr marL="342900" indent="-342900" algn="just" defTabSz="914400">
              <a:spcBef>
                <a:spcPct val="20000"/>
              </a:spcBef>
              <a:buFont typeface="Arial" panose="020B0604020202020204" pitchFamily="34" charset="0"/>
              <a:buChar char="•"/>
              <a:tabLst/>
              <a:defRPr/>
            </a:pPr>
            <a:endParaRPr lang="en-IN" sz="2000" dirty="0">
              <a:latin typeface="Times New Roman" panose="02020603050405020304" pitchFamily="18" charset="0"/>
              <a:cs typeface="Times New Roman" panose="02020603050405020304" pitchFamily="18" charset="0"/>
            </a:endParaRPr>
          </a:p>
          <a:p>
            <a:pPr marL="342900" indent="-342900" algn="just" defTabSz="914400">
              <a:spcBef>
                <a:spcPct val="20000"/>
              </a:spcBef>
              <a:buFont typeface="Arial" panose="020B0604020202020204" pitchFamily="34" charset="0"/>
              <a:buChar char="•"/>
              <a:tabLst/>
              <a:defRPr/>
            </a:pPr>
            <a:r>
              <a:rPr lang="en-IN" sz="2000" b="1" dirty="0">
                <a:latin typeface="Times New Roman" panose="02020603050405020304" pitchFamily="18" charset="0"/>
                <a:cs typeface="Times New Roman" panose="02020603050405020304" pitchFamily="18" charset="0"/>
              </a:rPr>
              <a:t>After conducting user survey, these are the most commonly asked features</a:t>
            </a:r>
          </a:p>
          <a:p>
            <a:pPr marL="0" defTabSz="914400">
              <a:spcBef>
                <a:spcPct val="20000"/>
              </a:spcBef>
              <a:tabLst/>
              <a:defRPr/>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  Automation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II) Simplicity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III) Privacy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IV) Minimal System Impact.</a:t>
            </a:r>
          </a:p>
          <a:p>
            <a:pPr marL="0" algn="just" defTabSz="914400">
              <a:spcBef>
                <a:spcPct val="20000"/>
              </a:spcBef>
              <a:tabLst/>
              <a:defRPr/>
            </a:pPr>
            <a:endParaRPr lang="en-IN" sz="20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BDF0997-AF55-ED3D-35A7-D7C2DBD58DE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4339" name="Rectangle 2">
            <a:extLst>
              <a:ext uri="{FF2B5EF4-FFF2-40B4-BE49-F238E27FC236}">
                <a16:creationId xmlns:a16="http://schemas.microsoft.com/office/drawing/2014/main" id="{C9A82C47-B21E-A7E8-58D4-33616DAFAFB9}"/>
              </a:ext>
            </a:extLst>
          </p:cNvPr>
          <p:cNvSpPr>
            <a:spLocks noChangeArrowheads="1"/>
          </p:cNvSpPr>
          <p:nvPr/>
        </p:nvSpPr>
        <p:spPr bwMode="auto">
          <a:xfrm>
            <a:off x="503238" y="1563688"/>
            <a:ext cx="8713538" cy="5035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just" defTabSz="914400">
              <a:spcBef>
                <a:spcPct val="20000"/>
              </a:spcBef>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Features Implemented in our Application:</a:t>
            </a:r>
          </a:p>
          <a:p>
            <a:pPr lvl="1" algn="just" defTabSz="914400">
              <a:lnSpc>
                <a:spcPct val="111000"/>
              </a:lnSpc>
              <a:spcAft>
                <a:spcPts val="300"/>
              </a:spcAft>
            </a:pPr>
            <a:endParaRPr lang="en-US" altLang="en-US" sz="2000" b="1" dirty="0">
              <a:latin typeface="Times New Roman" panose="02020603050405020304" pitchFamily="18" charset="0"/>
              <a:cs typeface="Times New Roman" panose="02020603050405020304" pitchFamily="18" charset="0"/>
            </a:endParaRPr>
          </a:p>
          <a:p>
            <a:pPr marL="800100" lvl="1" indent="-342900" algn="just" defTabSz="914400">
              <a:lnSpc>
                <a:spcPct val="111000"/>
              </a:lnSpc>
              <a:spcAft>
                <a:spcPts val="3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Automation</a:t>
            </a:r>
          </a:p>
          <a:p>
            <a:pPr marL="800100" lvl="1" indent="-342900" algn="just" defTabSz="914400">
              <a:lnSpc>
                <a:spcPct val="111000"/>
              </a:lnSpc>
              <a:spcAft>
                <a:spcPts val="3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Customization</a:t>
            </a:r>
          </a:p>
          <a:p>
            <a:pPr marL="800100" lvl="1" indent="-342900" algn="just" defTabSz="914400">
              <a:lnSpc>
                <a:spcPct val="111000"/>
              </a:lnSpc>
              <a:spcAft>
                <a:spcPts val="3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a:t>
            </a:r>
            <a:r>
              <a:rPr lang="en-IN" altLang="en-US" sz="2000" dirty="0" err="1">
                <a:latin typeface="Times New Roman" panose="02020603050405020304" pitchFamily="18" charset="0"/>
                <a:cs typeface="Times New Roman" panose="02020603050405020304" pitchFamily="18" charset="0"/>
              </a:rPr>
              <a:t>inimal</a:t>
            </a:r>
            <a:r>
              <a:rPr lang="en-IN" altLang="en-US" sz="2000" dirty="0">
                <a:latin typeface="Times New Roman" panose="02020603050405020304" pitchFamily="18" charset="0"/>
                <a:cs typeface="Times New Roman" panose="02020603050405020304" pitchFamily="18" charset="0"/>
              </a:rPr>
              <a:t> Resource Usage</a:t>
            </a:r>
            <a:endParaRPr lang="en-US" altLang="en-US" sz="2000" dirty="0">
              <a:latin typeface="Times New Roman" panose="02020603050405020304" pitchFamily="18" charset="0"/>
              <a:cs typeface="Times New Roman" panose="02020603050405020304" pitchFamily="18" charset="0"/>
            </a:endParaRPr>
          </a:p>
          <a:p>
            <a:pPr marL="800100" lvl="1" indent="-342900" algn="just" defTabSz="914400">
              <a:lnSpc>
                <a:spcPct val="111000"/>
              </a:lnSpc>
              <a:spcAft>
                <a:spcPts val="3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User-Friendly Interface</a:t>
            </a:r>
          </a:p>
          <a:p>
            <a:pPr marL="800100" lvl="1" indent="-342900" algn="just" defTabSz="914400">
              <a:lnSpc>
                <a:spcPct val="111000"/>
              </a:lnSpc>
              <a:spcAft>
                <a:spcPts val="3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Storage usage graph</a:t>
            </a:r>
          </a:p>
          <a:p>
            <a:pPr marL="800100" lvl="1" indent="-342900" algn="just" defTabSz="914400">
              <a:lnSpc>
                <a:spcPct val="111000"/>
              </a:lnSpc>
              <a:spcAft>
                <a:spcPts val="3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Auto-startup</a:t>
            </a:r>
          </a:p>
          <a:p>
            <a:pPr defTabSz="914400">
              <a:lnSpc>
                <a:spcPct val="111000"/>
              </a:lnSpc>
              <a:spcAft>
                <a:spcPts val="300"/>
              </a:spcAft>
            </a:pPr>
            <a:endParaRPr lang="en-US" altLang="en-US" sz="2000" dirty="0">
              <a:latin typeface="Kulim Park" charset="0"/>
            </a:endParaRPr>
          </a:p>
          <a:p>
            <a:pPr algn="just" defTabSz="914400">
              <a:spcBef>
                <a:spcPct val="20000"/>
              </a:spcBef>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a:p>
            <a:pPr marL="0" indent="0" algn="just" defTabSz="914400">
              <a:spcBef>
                <a:spcPct val="20000"/>
              </a:spcBef>
            </a:pPr>
            <a:endParaRPr lang="en-US" altLang="en-US" sz="2000" dirty="0">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defTabSz="914400">
              <a:lnSpc>
                <a:spcPct val="111000"/>
              </a:lnSpc>
              <a:spcAft>
                <a:spcPts val="300"/>
              </a:spcAft>
            </a:pPr>
            <a:endParaRPr lang="en-US" altLang="en-US" sz="2000" dirty="0">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pPr>
            <a:endParaRPr lang="en-IN" altLang="en-US" sz="2000" dirty="0">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Char char="•"/>
            </a:pPr>
            <a:endParaRPr lang="en-US" altLang="en-US" sz="20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4901-D2C6-066C-099D-98CC1092CAB7}"/>
              </a:ext>
            </a:extLst>
          </p:cNvPr>
          <p:cNvSpPr>
            <a:spLocks noGrp="1"/>
          </p:cNvSpPr>
          <p:nvPr>
            <p:ph type="title"/>
          </p:nvPr>
        </p:nvSpPr>
        <p:spPr>
          <a:xfrm>
            <a:off x="215900" y="671513"/>
            <a:ext cx="7453313" cy="1455737"/>
          </a:xfrm>
        </p:spPr>
        <p:txBody>
          <a:bodyPr/>
          <a:lstStyle/>
          <a:p>
            <a:pP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18435" name="Content Placeholder 2">
            <a:extLst>
              <a:ext uri="{FF2B5EF4-FFF2-40B4-BE49-F238E27FC236}">
                <a16:creationId xmlns:a16="http://schemas.microsoft.com/office/drawing/2014/main" id="{31DCFEC5-8E67-E6FC-8208-0B5E9D5B77ED}"/>
              </a:ext>
            </a:extLst>
          </p:cNvPr>
          <p:cNvSpPr>
            <a:spLocks noGrp="1" noChangeArrowheads="1"/>
          </p:cNvSpPr>
          <p:nvPr>
            <p:ph idx="1"/>
          </p:nvPr>
        </p:nvSpPr>
        <p:spPr>
          <a:xfrm>
            <a:off x="225425" y="1619250"/>
            <a:ext cx="8919343" cy="5616575"/>
          </a:xfrm>
        </p:spPr>
        <p:txBody>
          <a:bodyPr/>
          <a:lstStyle/>
          <a:p>
            <a:pPr algn="just" defTabSz="914400">
              <a:spcBef>
                <a:spcPct val="20000"/>
              </a:spcBef>
              <a:buClrTx/>
              <a:buSzTx/>
              <a:buFont typeface="Arial" panose="020B0604020202020204" pitchFamily="34" charset="0"/>
              <a:buChar char="•"/>
            </a:pPr>
            <a:r>
              <a:rPr lang="en-US" altLang="en-US" sz="2000" b="1" dirty="0">
                <a:solidFill>
                  <a:srgbClr val="000000"/>
                </a:solidFill>
                <a:latin typeface="Times New Roman" panose="02020603050405020304" pitchFamily="18" charset="0"/>
                <a:cs typeface="Times New Roman" panose="02020603050405020304" pitchFamily="18" charset="0"/>
              </a:rPr>
              <a:t>Problem Identification</a:t>
            </a:r>
            <a:r>
              <a:rPr lang="en-US" altLang="en-US" sz="2000" dirty="0">
                <a:solidFill>
                  <a:srgbClr val="000000"/>
                </a:solidFill>
                <a:latin typeface="Times New Roman" panose="02020603050405020304" pitchFamily="18" charset="0"/>
                <a:cs typeface="Times New Roman" panose="02020603050405020304" pitchFamily="18" charset="0"/>
              </a:rPr>
              <a:t>: The increase in temporary files, cached data, and unnecessary documents overwhelms computer systems, consuming critical disk space.</a:t>
            </a:r>
          </a:p>
          <a:p>
            <a:pPr marL="0" indent="0" algn="just" defTabSz="914400">
              <a:spcBef>
                <a:spcPct val="20000"/>
              </a:spcBef>
              <a:buClrTx/>
              <a:buSzTx/>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ClrTx/>
              <a:buSzTx/>
              <a:buFont typeface="Arial" panose="020B0604020202020204" pitchFamily="34" charset="0"/>
              <a:buChar char="•"/>
            </a:pPr>
            <a:r>
              <a:rPr lang="en-US" altLang="en-US" sz="2000" b="1" dirty="0">
                <a:solidFill>
                  <a:srgbClr val="000000"/>
                </a:solidFill>
                <a:latin typeface="Times New Roman" panose="02020603050405020304" pitchFamily="18" charset="0"/>
                <a:cs typeface="Times New Roman" panose="02020603050405020304" pitchFamily="18" charset="0"/>
              </a:rPr>
              <a:t>Performance Impact</a:t>
            </a:r>
            <a:r>
              <a:rPr lang="en-US" altLang="en-US" sz="2000" dirty="0">
                <a:solidFill>
                  <a:srgbClr val="000000"/>
                </a:solidFill>
                <a:latin typeface="Times New Roman" panose="02020603050405020304" pitchFamily="18" charset="0"/>
                <a:cs typeface="Times New Roman" panose="02020603050405020304" pitchFamily="18" charset="0"/>
              </a:rPr>
              <a:t>: Accumulation of these files leads to slow boot times, lagging applications, and decreased system responsiveness.</a:t>
            </a:r>
          </a:p>
          <a:p>
            <a:pPr marL="342900" indent="-342900" algn="just" defTabSz="914400">
              <a:spcBef>
                <a:spcPct val="20000"/>
              </a:spcBef>
              <a:buClrTx/>
              <a:buSzTx/>
              <a:buFont typeface="Arial" panose="020B0604020202020204" pitchFamily="34" charset="0"/>
              <a:buChar char="•"/>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ClrTx/>
              <a:buSzTx/>
              <a:buFont typeface="Arial" panose="020B0604020202020204" pitchFamily="34" charset="0"/>
              <a:buChar char="•"/>
            </a:pPr>
            <a:r>
              <a:rPr lang="en-US" altLang="en-US" sz="2000" b="1" dirty="0">
                <a:solidFill>
                  <a:srgbClr val="000000"/>
                </a:solidFill>
                <a:latin typeface="Times New Roman" panose="02020603050405020304" pitchFamily="18" charset="0"/>
                <a:cs typeface="Times New Roman" panose="02020603050405020304" pitchFamily="18" charset="0"/>
              </a:rPr>
              <a:t>User Challenges</a:t>
            </a:r>
            <a:r>
              <a:rPr lang="en-US" altLang="en-US" sz="2000" dirty="0">
                <a:solidFill>
                  <a:srgbClr val="000000"/>
                </a:solidFill>
                <a:latin typeface="Times New Roman" panose="02020603050405020304" pitchFamily="18" charset="0"/>
                <a:cs typeface="Times New Roman" panose="02020603050405020304" pitchFamily="18" charset="0"/>
              </a:rPr>
              <a:t>: Users experience frustration due to the negative effects of clutter on their systems.</a:t>
            </a:r>
          </a:p>
          <a:p>
            <a:pPr marL="342900" indent="-342900" algn="just" defTabSz="914400">
              <a:spcBef>
                <a:spcPct val="20000"/>
              </a:spcBef>
              <a:buClrTx/>
              <a:buSzTx/>
              <a:buFont typeface="Arial" panose="020B0604020202020204" pitchFamily="34" charset="0"/>
              <a:buChar char="•"/>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ClrTx/>
              <a:buSzTx/>
              <a:buFont typeface="Arial" panose="020B0604020202020204" pitchFamily="34" charset="0"/>
              <a:buChar char="•"/>
            </a:pPr>
            <a:r>
              <a:rPr lang="en-US" altLang="en-US" sz="2000" b="1" dirty="0">
                <a:solidFill>
                  <a:srgbClr val="000000"/>
                </a:solidFill>
                <a:latin typeface="Times New Roman" panose="02020603050405020304" pitchFamily="18" charset="0"/>
                <a:cs typeface="Times New Roman" panose="02020603050405020304" pitchFamily="18" charset="0"/>
              </a:rPr>
              <a:t>Project Objective: </a:t>
            </a:r>
            <a:r>
              <a:rPr lang="en-US" altLang="en-US" sz="2000" dirty="0">
                <a:solidFill>
                  <a:srgbClr val="000000"/>
                </a:solidFill>
                <a:latin typeface="Times New Roman" panose="02020603050405020304" pitchFamily="18" charset="0"/>
                <a:cs typeface="Times New Roman" panose="02020603050405020304" pitchFamily="18" charset="0"/>
              </a:rPr>
              <a:t>The project aims to provide effective solutions to mitigate the impact of digital clutter, ensuring a smoother and optimized computing experience.</a:t>
            </a:r>
            <a:endParaRPr lang="en-GB" altLang="en-US"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525465B-D068-8E63-A3EF-4D45B0CDAED5}"/>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System Design</a:t>
            </a:r>
          </a:p>
        </p:txBody>
      </p:sp>
      <p:sp>
        <p:nvSpPr>
          <p:cNvPr id="19459" name="Rectangle 2">
            <a:extLst>
              <a:ext uri="{FF2B5EF4-FFF2-40B4-BE49-F238E27FC236}">
                <a16:creationId xmlns:a16="http://schemas.microsoft.com/office/drawing/2014/main" id="{38EEADD6-E1F8-2176-B343-E7414D1BEA4F}"/>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19460" name="Picture 4">
            <a:extLst>
              <a:ext uri="{FF2B5EF4-FFF2-40B4-BE49-F238E27FC236}">
                <a16:creationId xmlns:a16="http://schemas.microsoft.com/office/drawing/2014/main" id="{F606D2C1-7119-3956-F010-80F100B872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768475"/>
            <a:ext cx="914400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C412454-1129-A803-0FBA-A5F16C4103B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System Design</a:t>
            </a:r>
          </a:p>
        </p:txBody>
      </p:sp>
      <p:sp>
        <p:nvSpPr>
          <p:cNvPr id="21507" name="Rectangle 2">
            <a:extLst>
              <a:ext uri="{FF2B5EF4-FFF2-40B4-BE49-F238E27FC236}">
                <a16:creationId xmlns:a16="http://schemas.microsoft.com/office/drawing/2014/main" id="{CDC2A21A-3417-9F92-4DA3-53C3D7E1F897}"/>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1508" name="Content Placeholder 2">
            <a:extLst>
              <a:ext uri="{FF2B5EF4-FFF2-40B4-BE49-F238E27FC236}">
                <a16:creationId xmlns:a16="http://schemas.microsoft.com/office/drawing/2014/main" id="{F21E2159-0C43-C296-46D6-CA3F1F654C54}"/>
              </a:ext>
            </a:extLst>
          </p:cNvPr>
          <p:cNvSpPr>
            <a:spLocks noGrp="1" noChangeArrowheads="1"/>
          </p:cNvSpPr>
          <p:nvPr>
            <p:ph idx="1"/>
          </p:nvPr>
        </p:nvSpPr>
        <p:spPr>
          <a:xfrm>
            <a:off x="225424" y="1619250"/>
            <a:ext cx="8919343" cy="5616575"/>
          </a:xfrm>
        </p:spPr>
        <p:txBody>
          <a:bodyPr/>
          <a:lstStyle/>
          <a:p>
            <a:pPr marL="342900" indent="-342900" algn="just" defTabSz="914400">
              <a:spcBef>
                <a:spcPct val="20000"/>
              </a:spcBef>
              <a:buClrTx/>
              <a:buSzTx/>
              <a:buFont typeface="Arial" panose="020B0604020202020204" pitchFamily="34" charset="0"/>
              <a:buChar char="•"/>
            </a:pPr>
            <a:r>
              <a:rPr lang="en-US" altLang="en-US" sz="2000" b="1" u="sng" dirty="0">
                <a:solidFill>
                  <a:schemeClr val="tx1"/>
                </a:solidFill>
                <a:latin typeface="Times New Roman" panose="02020603050405020304" pitchFamily="18" charset="0"/>
                <a:cs typeface="Times New Roman" panose="02020603050405020304" pitchFamily="18" charset="0"/>
              </a:rPr>
              <a:t>Architectural Overview:</a:t>
            </a:r>
          </a:p>
          <a:p>
            <a:pPr marL="285750" lvl="1" indent="0" algn="just" defTabSz="914400">
              <a:lnSpc>
                <a:spcPct val="111000"/>
              </a:lnSpc>
              <a:spcAft>
                <a:spcPts val="300"/>
              </a:spcAft>
              <a:buFont typeface="Wingdings 3" panose="05040102010807070707" pitchFamily="18" charset="2"/>
              <a:buNone/>
            </a:pPr>
            <a:r>
              <a:rPr lang="en-US" altLang="en-US" sz="2000" dirty="0">
                <a:solidFill>
                  <a:schemeClr val="tx1"/>
                </a:solidFill>
                <a:latin typeface="Times New Roman" panose="02020603050405020304" pitchFamily="18" charset="0"/>
                <a:cs typeface="Times New Roman" panose="02020603050405020304" pitchFamily="18" charset="0"/>
              </a:rPr>
              <a:t>The system follows a Modular Architecture where each component performs a specific function. This design ensures that the application is flexible, maintainable, and scalable</a:t>
            </a:r>
            <a:r>
              <a:rPr lang="en-US" altLang="en-US" sz="2000" dirty="0">
                <a:latin typeface="Times New Roman" panose="02020603050405020304" pitchFamily="18" charset="0"/>
                <a:cs typeface="Times New Roman" panose="02020603050405020304" pitchFamily="18" charset="0"/>
              </a:rPr>
              <a:t>.</a:t>
            </a:r>
          </a:p>
          <a:p>
            <a:pPr marL="285750" lvl="1" indent="0" algn="just" defTabSz="914400">
              <a:lnSpc>
                <a:spcPct val="111000"/>
              </a:lnSpc>
              <a:spcAft>
                <a:spcPts val="300"/>
              </a:spcAft>
              <a:buNone/>
            </a:pPr>
            <a:r>
              <a:rPr lang="en-US" altLang="en-US" sz="2000" b="1" dirty="0">
                <a:solidFill>
                  <a:schemeClr val="tx1"/>
                </a:solidFill>
                <a:latin typeface="Times New Roman" panose="02020603050405020304" pitchFamily="18" charset="0"/>
                <a:cs typeface="Times New Roman" panose="02020603050405020304" pitchFamily="18" charset="0"/>
              </a:rPr>
              <a:t>GUI Module</a:t>
            </a:r>
            <a:r>
              <a:rPr lang="en-US" altLang="en-US" sz="2000" dirty="0">
                <a:solidFill>
                  <a:schemeClr val="tx1"/>
                </a:solidFill>
                <a:latin typeface="Times New Roman" panose="02020603050405020304" pitchFamily="18" charset="0"/>
                <a:cs typeface="Times New Roman" panose="02020603050405020304" pitchFamily="18" charset="0"/>
              </a:rPr>
              <a:t>: Provides an interface for users to interact with the application (create schedules, manually delete files, etc.)</a:t>
            </a:r>
          </a:p>
          <a:p>
            <a:pPr marL="285750" lvl="1" indent="0" algn="just" defTabSz="914400">
              <a:lnSpc>
                <a:spcPct val="111000"/>
              </a:lnSpc>
              <a:spcAft>
                <a:spcPts val="300"/>
              </a:spcAft>
              <a:buNone/>
            </a:pPr>
            <a:r>
              <a:rPr lang="en-US" altLang="en-US" sz="2000" b="1" dirty="0">
                <a:solidFill>
                  <a:schemeClr val="tx1"/>
                </a:solidFill>
                <a:latin typeface="Times New Roman" panose="02020603050405020304" pitchFamily="18" charset="0"/>
                <a:cs typeface="Times New Roman" panose="02020603050405020304" pitchFamily="18" charset="0"/>
              </a:rPr>
              <a:t>File Management Module</a:t>
            </a:r>
            <a:r>
              <a:rPr lang="en-US" altLang="en-US" sz="2000" dirty="0">
                <a:solidFill>
                  <a:schemeClr val="tx1"/>
                </a:solidFill>
                <a:latin typeface="Times New Roman" panose="02020603050405020304" pitchFamily="18" charset="0"/>
                <a:cs typeface="Times New Roman" panose="02020603050405020304" pitchFamily="18" charset="0"/>
              </a:rPr>
              <a:t>: Handles all file and directory operations (deleting files, directories, and subdirectories).Handles all file and directory operations (deleting files, directories, and subdirectories).</a:t>
            </a:r>
          </a:p>
          <a:p>
            <a:pPr marL="285750" lvl="1" indent="0" algn="just" defTabSz="914400">
              <a:lnSpc>
                <a:spcPct val="111000"/>
              </a:lnSpc>
              <a:spcAft>
                <a:spcPts val="300"/>
              </a:spcAft>
              <a:buNone/>
            </a:pPr>
            <a:r>
              <a:rPr lang="en-US" altLang="en-US" sz="2000" b="1" dirty="0">
                <a:solidFill>
                  <a:schemeClr val="tx1"/>
                </a:solidFill>
                <a:latin typeface="Times New Roman" panose="02020603050405020304" pitchFamily="18" charset="0"/>
                <a:cs typeface="Times New Roman" panose="02020603050405020304" pitchFamily="18" charset="0"/>
              </a:rPr>
              <a:t>Scheduling Module</a:t>
            </a:r>
            <a:r>
              <a:rPr lang="en-US" altLang="en-US" sz="2000" dirty="0">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Responsible for managing and executing automated tasks like scheduled deletion at specified intervals.</a:t>
            </a:r>
          </a:p>
          <a:p>
            <a:pPr marL="503238" lvl="1" indent="0" algn="just" defTabSz="914400">
              <a:lnSpc>
                <a:spcPct val="111000"/>
              </a:lnSpc>
              <a:spcAft>
                <a:spcPts val="300"/>
              </a:spcAft>
              <a:buFont typeface="Arial" panose="020B0604020202020204" pitchFamily="34" charset="0"/>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a:p>
            <a:pPr marL="342900" indent="-342900" algn="just" defTabSz="914400">
              <a:spcBef>
                <a:spcPct val="20000"/>
              </a:spcBef>
              <a:buClrTx/>
              <a:buSzTx/>
              <a:buFont typeface="Wingdings 3" panose="05040102010807070707" pitchFamily="18" charset="2"/>
              <a:buNone/>
            </a:pPr>
            <a:endParaRPr lang="en-GB" altLang="en-US" sz="20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ClrTx/>
              <a:buSzTx/>
              <a:buFont typeface="Arial" panose="020B0604020202020204" pitchFamily="34" charset="0"/>
              <a:buChar char="•"/>
            </a:pPr>
            <a:endParaRPr lang="en-GB" altLang="en-US" sz="20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561F49C-602D-8C32-546B-3D7BF642BF0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Technologies and Methodologies</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1507" name="Content Placeholder 2">
            <a:extLst>
              <a:ext uri="{FF2B5EF4-FFF2-40B4-BE49-F238E27FC236}">
                <a16:creationId xmlns:a16="http://schemas.microsoft.com/office/drawing/2014/main" id="{A958DB15-4FAF-CB0D-31B1-E647F0740E21}"/>
              </a:ext>
            </a:extLst>
          </p:cNvPr>
          <p:cNvSpPr txBox="1">
            <a:spLocks/>
          </p:cNvSpPr>
          <p:nvPr/>
        </p:nvSpPr>
        <p:spPr bwMode="auto">
          <a:xfrm>
            <a:off x="393701" y="1835150"/>
            <a:ext cx="8751068" cy="5608638"/>
          </a:xfrm>
          <a:prstGeom prst="rect">
            <a:avLst/>
          </a:prstGeom>
          <a:noFill/>
          <a:ln>
            <a:noFill/>
          </a:ln>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defTabSz="914400">
              <a:spcBef>
                <a:spcPct val="20000"/>
              </a:spcBef>
              <a:buClrTx/>
              <a:buSzTx/>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The combination of Python, its libraries, and GUI frameworks ensures an efficient, scalable, and user-friendly solution.</a:t>
            </a:r>
          </a:p>
          <a:p>
            <a:pPr marL="0" indent="0" algn="just" defTabSz="914400">
              <a:spcBef>
                <a:spcPct val="20000"/>
              </a:spcBef>
              <a:buClrTx/>
              <a:buSzTx/>
              <a:buNone/>
              <a:defRPr/>
            </a:pPr>
            <a:endParaRPr lang="en-US" sz="2000" dirty="0">
              <a:solidFill>
                <a:schemeClr val="tx1"/>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defRPr/>
            </a:pPr>
            <a:r>
              <a:rPr lang="en-US" sz="2000" b="1" dirty="0">
                <a:solidFill>
                  <a:schemeClr val="tx1"/>
                </a:solidFill>
                <a:latin typeface="Times New Roman" panose="02020603050405020304" pitchFamily="18" charset="0"/>
                <a:cs typeface="Times New Roman" panose="02020603050405020304" pitchFamily="18" charset="0"/>
              </a:rPr>
              <a:t>Technologies:</a:t>
            </a:r>
          </a:p>
          <a:p>
            <a:pPr marL="0" indent="0" algn="just" defTabSz="914400">
              <a:spcBef>
                <a:spcPct val="20000"/>
              </a:spcBef>
              <a:buClrTx/>
              <a:buSzTx/>
              <a:buNone/>
              <a:defRPr/>
            </a:pPr>
            <a:endParaRPr lang="en-US" sz="2000" b="1" dirty="0">
              <a:solidFill>
                <a:schemeClr val="tx1"/>
              </a:solidFill>
              <a:latin typeface="Times New Roman" panose="02020603050405020304" pitchFamily="18" charset="0"/>
              <a:cs typeface="Times New Roman" panose="02020603050405020304" pitchFamily="18" charset="0"/>
            </a:endParaRPr>
          </a:p>
          <a:p>
            <a:pPr marL="457200" indent="-457200" algn="just" defTabSz="914400">
              <a:spcBef>
                <a:spcPct val="20000"/>
              </a:spcBef>
              <a:buClrTx/>
              <a:buSzTx/>
              <a:buFont typeface="+mj-lt"/>
              <a:buAutoNum type="arabicPeriod"/>
              <a:defRPr/>
            </a:pPr>
            <a:r>
              <a:rPr lang="en-US" sz="2000" b="1" dirty="0">
                <a:solidFill>
                  <a:schemeClr val="tx1"/>
                </a:solidFill>
                <a:latin typeface="Times New Roman" panose="02020603050405020304" pitchFamily="18" charset="0"/>
                <a:cs typeface="Times New Roman" panose="02020603050405020304" pitchFamily="18" charset="0"/>
              </a:rPr>
              <a:t>Python: </a:t>
            </a:r>
            <a:r>
              <a:rPr lang="en-US" sz="2000" dirty="0">
                <a:solidFill>
                  <a:schemeClr val="tx1"/>
                </a:solidFill>
                <a:latin typeface="Times New Roman" panose="02020603050405020304" pitchFamily="18" charset="0"/>
                <a:cs typeface="Times New Roman" panose="02020603050405020304" pitchFamily="18" charset="0"/>
              </a:rPr>
              <a:t>The core programming language is Python, chosen for its simplicity, readability, and rich standard libraries like </a:t>
            </a:r>
            <a:r>
              <a:rPr lang="en-US" sz="2000" dirty="0" err="1">
                <a:solidFill>
                  <a:schemeClr val="tx1"/>
                </a:solidFill>
                <a:latin typeface="Times New Roman" panose="02020603050405020304" pitchFamily="18" charset="0"/>
                <a:cs typeface="Times New Roman" panose="02020603050405020304" pitchFamily="18" charset="0"/>
              </a:rPr>
              <a:t>os</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err="1">
                <a:solidFill>
                  <a:schemeClr val="tx1"/>
                </a:solidFill>
                <a:latin typeface="Times New Roman" panose="02020603050405020304" pitchFamily="18" charset="0"/>
                <a:cs typeface="Times New Roman" panose="02020603050405020304" pitchFamily="18" charset="0"/>
              </a:rPr>
              <a:t>shutil</a:t>
            </a:r>
            <a:r>
              <a:rPr lang="en-US" sz="2000" dirty="0">
                <a:solidFill>
                  <a:schemeClr val="tx1"/>
                </a:solidFill>
                <a:latin typeface="Times New Roman" panose="02020603050405020304" pitchFamily="18" charset="0"/>
                <a:cs typeface="Times New Roman" panose="02020603050405020304" pitchFamily="18" charset="0"/>
              </a:rPr>
              <a:t> for file management. Python is also cross-platform, allowing easy future expansion beyond Windows.</a:t>
            </a:r>
            <a:br>
              <a:rPr lang="en-US" sz="2000" dirty="0">
                <a:solidFill>
                  <a:schemeClr val="tx1"/>
                </a:solidFill>
                <a:latin typeface="Times New Roman" panose="02020603050405020304" pitchFamily="18" charset="0"/>
                <a:cs typeface="Times New Roman" panose="02020603050405020304" pitchFamily="18" charset="0"/>
              </a:rPr>
            </a:b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lgn="just" defTabSz="914400">
              <a:spcBef>
                <a:spcPct val="20000"/>
              </a:spcBef>
              <a:buClrTx/>
              <a:buSzTx/>
              <a:buFont typeface="+mj-lt"/>
              <a:buAutoNum type="arabicPeriod"/>
              <a:defRPr/>
            </a:pPr>
            <a:r>
              <a:rPr lang="en-US" sz="2000" b="1" dirty="0">
                <a:latin typeface="Times New Roman" panose="02020603050405020304" pitchFamily="18" charset="0"/>
                <a:cs typeface="Times New Roman" panose="02020603050405020304" pitchFamily="18" charset="0"/>
              </a:rPr>
              <a:t>PySide6 (</a:t>
            </a:r>
            <a:r>
              <a:rPr lang="en-US" sz="2000" b="1" dirty="0" err="1">
                <a:latin typeface="Times New Roman" panose="02020603050405020304" pitchFamily="18" charset="0"/>
                <a:cs typeface="Times New Roman" panose="02020603050405020304" pitchFamily="18" charset="0"/>
              </a:rPr>
              <a:t>Qt</a:t>
            </a:r>
            <a:r>
              <a:rPr lang="en-US" sz="2000" b="1" dirty="0">
                <a:latin typeface="Times New Roman" panose="02020603050405020304" pitchFamily="18" charset="0"/>
                <a:cs typeface="Times New Roman" panose="02020603050405020304" pitchFamily="18" charset="0"/>
              </a:rPr>
              <a:t> for Python): </a:t>
            </a:r>
            <a:r>
              <a:rPr lang="en-US" sz="2000" dirty="0">
                <a:latin typeface="Times New Roman" panose="02020603050405020304" pitchFamily="18" charset="0"/>
                <a:cs typeface="Times New Roman" panose="02020603050405020304" pitchFamily="18" charset="0"/>
              </a:rPr>
              <a:t>The GUI is built using PySide6, a </a:t>
            </a:r>
            <a:r>
              <a:rPr lang="en-US" sz="2000" dirty="0" err="1">
                <a:latin typeface="Times New Roman" panose="02020603050405020304" pitchFamily="18" charset="0"/>
                <a:cs typeface="Times New Roman" panose="02020603050405020304" pitchFamily="18" charset="0"/>
              </a:rPr>
              <a:t>Qt</a:t>
            </a:r>
            <a:r>
              <a:rPr lang="en-US" sz="2000" dirty="0">
                <a:latin typeface="Times New Roman" panose="02020603050405020304" pitchFamily="18" charset="0"/>
                <a:cs typeface="Times New Roman" panose="02020603050405020304" pitchFamily="18" charset="0"/>
              </a:rPr>
              <a:t> binding for Python. It offers a consistent cross-platform interface, providing a wide variety of widgets to create an intuitive user experience. The signal-slot mechanism allows responsive interactions between the user and backend tasks.</a:t>
            </a:r>
          </a:p>
          <a:p>
            <a:pPr algn="just" defTabSz="914400">
              <a:spcBef>
                <a:spcPct val="20000"/>
              </a:spcBef>
              <a:buClrTx/>
              <a:buSzTx/>
              <a:buFont typeface="Arial" panose="020B0604020202020204" pitchFamily="34" charset="0"/>
              <a:buChar char="•"/>
              <a:defRPr/>
            </a:pPr>
            <a:endParaRPr lang="en-US" sz="2400" dirty="0">
              <a:solidFill>
                <a:schemeClr val="tx1"/>
              </a:solidFill>
              <a:latin typeface="Times New Roman" panose="02020603050405020304" pitchFamily="18" charset="0"/>
              <a:cs typeface="Times New Roman" panose="02020603050405020304" pitchFamily="18" charset="0"/>
            </a:endParaRPr>
          </a:p>
          <a:p>
            <a:pPr algn="just" defTabSz="914400">
              <a:spcBef>
                <a:spcPct val="20000"/>
              </a:spcBef>
              <a:buClrTx/>
              <a:buSzTx/>
              <a:buFont typeface="Arial" panose="020B0604020202020204" pitchFamily="34" charset="0"/>
              <a:buChar char="•"/>
              <a:defRPr/>
            </a:pPr>
            <a:endParaRPr lang="en-GB" altLang="en-US" sz="2400" dirty="0">
              <a:solidFill>
                <a:schemeClr val="tx1"/>
              </a:solidFill>
              <a:latin typeface="Times New Roman" panose="02020603050405020304" pitchFamily="18" charset="0"/>
              <a:cs typeface="Times New Roman" panose="02020603050405020304" pitchFamily="18" charset="0"/>
            </a:endParaRPr>
          </a:p>
          <a:p>
            <a:pPr marL="0" indent="0" algn="just" defTabSz="914400">
              <a:spcBef>
                <a:spcPct val="20000"/>
              </a:spcBef>
              <a:buClrTx/>
              <a:buSzTx/>
              <a:buFont typeface="Wingdings 3" panose="05040102010807070707" pitchFamily="18" charset="2"/>
              <a:buNone/>
              <a:defRPr/>
            </a:pPr>
            <a:endParaRPr lang="en-GB" altLang="en-US" sz="20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628</TotalTime>
  <Words>1074</Words>
  <Application>Microsoft Office PowerPoint</Application>
  <PresentationFormat>Custom</PresentationFormat>
  <Paragraphs>139</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Kulim Park</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 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Gaurav Kshirsagar</cp:lastModifiedBy>
  <cp:revision>56</cp:revision>
  <cp:lastPrinted>1601-01-01T00:00:00Z</cp:lastPrinted>
  <dcterms:created xsi:type="dcterms:W3CDTF">2017-10-25T08:22:14Z</dcterms:created>
  <dcterms:modified xsi:type="dcterms:W3CDTF">2024-10-03T07:20:19Z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