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884936" cy="1288775"/>
          </a:xfrm>
        </p:spPr>
        <p:txBody>
          <a:bodyPr>
            <a:normAutofit/>
          </a:bodyPr>
          <a:lstStyle/>
          <a:p>
            <a:r>
              <a:rPr lang="en-IN" sz="2400" b="1" dirty="0"/>
              <a:t>MODEL : BI-LSTM WITH MAXPOOL1D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17863"/>
            <a:ext cx="5248275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928" y="2117863"/>
            <a:ext cx="45624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8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309005" cy="1487558"/>
          </a:xfrm>
        </p:spPr>
        <p:txBody>
          <a:bodyPr>
            <a:normAutofit/>
          </a:bodyPr>
          <a:lstStyle/>
          <a:p>
            <a:r>
              <a:rPr lang="en-IN" sz="2400" b="1" dirty="0"/>
              <a:t>Model: bi-Lstm,conv1d &amp; attention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3" y="2173358"/>
            <a:ext cx="5029200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263" y="2230508"/>
            <a:ext cx="44291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7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070466" cy="1275523"/>
          </a:xfrm>
        </p:spPr>
        <p:txBody>
          <a:bodyPr>
            <a:normAutofit/>
          </a:bodyPr>
          <a:lstStyle/>
          <a:p>
            <a:r>
              <a:rPr lang="en-IN" sz="2400" b="1" dirty="0"/>
              <a:t>Model : Used 4 Conv1d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068788"/>
            <a:ext cx="41814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0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917" y="180375"/>
            <a:ext cx="11428274" cy="1507067"/>
          </a:xfrm>
        </p:spPr>
        <p:txBody>
          <a:bodyPr>
            <a:normAutofit/>
          </a:bodyPr>
          <a:lstStyle/>
          <a:p>
            <a:r>
              <a:rPr lang="en-US" sz="2400" b="1" dirty="0"/>
              <a:t>Model : </a:t>
            </a:r>
            <a:r>
              <a:rPr lang="en-IN" sz="2400" b="1" dirty="0"/>
              <a:t>HIERARCHICAL ATTENTION NETWORK</a:t>
            </a:r>
            <a:br>
              <a:rPr lang="en-IN" b="1" dirty="0"/>
            </a:br>
            <a:endParaRPr lang="en-IN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9" y="933908"/>
            <a:ext cx="6554615" cy="2803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04" y="933908"/>
            <a:ext cx="4667250" cy="421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89" y="3762833"/>
            <a:ext cx="4991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721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MODEL : BI-LSTM WITH MAXPOOL1D</vt:lpstr>
      <vt:lpstr>Model: bi-Lstm,conv1d &amp; attention</vt:lpstr>
      <vt:lpstr>Model : Used 4 Conv1d</vt:lpstr>
      <vt:lpstr>Model : HIERARCHICAL ATTENTION NETWORK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: BI-LSTM WITH MAXPOOL1D</dc:title>
  <dc:creator>Pranay Mathur</dc:creator>
  <cp:lastModifiedBy>Pranay Mathur</cp:lastModifiedBy>
  <cp:revision>3</cp:revision>
  <dcterms:created xsi:type="dcterms:W3CDTF">2019-12-05T06:28:00Z</dcterms:created>
  <dcterms:modified xsi:type="dcterms:W3CDTF">2019-12-05T10:37:04Z</dcterms:modified>
</cp:coreProperties>
</file>