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76895c9f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76895c9f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76895c9f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76895c9f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76895c9f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76895c9f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76895c9f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76895c9f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BK versus Manhattan room types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76895c9f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76895c9f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76895c9f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76895c9f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Left: Manhattan one hot encoding that shows airbnb listings in clusters based on frequency of coffee shops and restaurants; more variety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Right: </a:t>
            </a:r>
            <a:r>
              <a:rPr lang="en">
                <a:solidFill>
                  <a:schemeClr val="dk1"/>
                </a:solidFill>
              </a:rPr>
              <a:t>BK</a:t>
            </a:r>
            <a:r>
              <a:rPr lang="en">
                <a:solidFill>
                  <a:schemeClr val="dk1"/>
                </a:solidFill>
              </a:rPr>
              <a:t> one hot encoding that shows airbnb listings in clusters based on frequency of coffee shops and restaurants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Purple = restaurants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Red = coffee shops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Light blue  = shopping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76895c9f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76895c9f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gomonov/new-york-city-airbnb-open-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4715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NYC Airbnb Recommendations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14051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Pranay Bhandare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900" y="2571755"/>
            <a:ext cx="5173342" cy="161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idea of this study is to help people planning vacations in NYC to choose an Airbnb listing based on a criterion of preferences for entertainment, food and other factors. I will analyze Manhattan listings to recommend an area that best suits the criterion of preferences while considering price and location. I am trying to pinpoint the most happening venues around Airbnb listings to understand what locals from that area are into and what possible events they can attend to get a taste of the culture and vibes in a potential vacation spot.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 Airbnb Dataset: </a:t>
            </a:r>
            <a:r>
              <a:rPr lang="en" sz="19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https://www.kaggle.com/dgomonov/new-york-city-airbnb-open-data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AutoNum type="arabicPeriod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Foursquare Api 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AutoNum type="alphaLcPeriod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venues in Manhattan and Brooklyn neighborhoods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have utilized python to conduct a cluster analysis to recommend listings.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 range = $100 - $200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Entertainment venues: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Variety of cuisines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Shopping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Dessert shops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Coffee shops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Trustworth Airbnb tenants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was defined as listings with greater than 10 reviews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500" y="1919075"/>
            <a:ext cx="3450600" cy="2469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025" y="1919075"/>
            <a:ext cx="3450600" cy="244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(cont.)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Manhattan average Airbnb = $197 &amp; Brooklyn average Airbnb = $127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Manhattan is more expensive than Brooklyn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 that Chelsea, Greenwich Village, Williamsburg, Kensington are the neighborhoods that have the most diverse food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eriod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Abundance of shopping and 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coffee shops as well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Chelsea has the most listings of Airbnb’s between $100 - $150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50" y="1919100"/>
            <a:ext cx="4139199" cy="2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475" y="1975050"/>
            <a:ext cx="3695776" cy="2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71900" y="1923400"/>
            <a:ext cx="4065300" cy="27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●"/>
            </a:pPr>
            <a:r>
              <a:rPr b="1"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Recommended the ten cheapest airbnb listings in each neighborhood</a:t>
            </a:r>
            <a:endParaRPr b="1"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●"/>
            </a:pPr>
            <a:r>
              <a:rPr b="1"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Chelsea had the most unique listings that met the requirements of the stakeholder.</a:t>
            </a:r>
            <a:endParaRPr b="1"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775" y="1821225"/>
            <a:ext cx="4065351" cy="31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