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6"/>
  </p:notesMasterIdLst>
  <p:sldIdLst>
    <p:sldId id="256" r:id="rId5"/>
    <p:sldId id="259" r:id="rId6"/>
    <p:sldId id="260" r:id="rId7"/>
    <p:sldId id="267" r:id="rId8"/>
    <p:sldId id="315" r:id="rId9"/>
    <p:sldId id="312" r:id="rId10"/>
    <p:sldId id="316" r:id="rId11"/>
    <p:sldId id="314" r:id="rId12"/>
    <p:sldId id="271" r:id="rId13"/>
    <p:sldId id="289" r:id="rId14"/>
    <p:sldId id="310" r:id="rId15"/>
  </p:sldIdLst>
  <p:sldSz cx="9144000" cy="5143500" type="screen16x9"/>
  <p:notesSz cx="6858000" cy="9144000"/>
  <p:embeddedFontLst>
    <p:embeddedFont>
      <p:font typeface="Advent Pro" panose="020B0604020202020204" charset="0"/>
      <p:regular r:id="rId17"/>
      <p:bold r:id="rId18"/>
      <p:italic r:id="rId19"/>
      <p:boldItalic r:id="rId20"/>
    </p:embeddedFont>
    <p:embeddedFont>
      <p:font typeface="Amasis MT Pro Medium" panose="02040604050005020304" pitchFamily="18" charset="0"/>
      <p:regular r:id="rId21"/>
      <p: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Coiny" panose="020B0604020202020204" charset="0"/>
      <p:regular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2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5E13497-A9A8-49CB-939A-F96355FA5C57}">
  <a:tblStyle styleId="{75E13497-A9A8-49CB-939A-F96355FA5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howGuides="1">
      <p:cViewPr>
        <p:scale>
          <a:sx n="96" d="100"/>
          <a:sy n="96" d="100"/>
        </p:scale>
        <p:origin x="42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0" name="Google Shape;2310;g6ba8e432a2_1_1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1" name="Google Shape;2311;g6ba8e432a2_1_1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6ba8e432a2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6ba8e432a2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2095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96050" y="1397950"/>
            <a:ext cx="3654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96050" y="2034675"/>
            <a:ext cx="31110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10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712150" y="1182325"/>
            <a:ext cx="4395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749477" y="3228425"/>
            <a:ext cx="4298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737000" y="1408100"/>
            <a:ext cx="3600600" cy="31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34" name="Google Shape;134;p24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F8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30"/>
          <p:cNvGrpSpPr/>
          <p:nvPr/>
        </p:nvGrpSpPr>
        <p:grpSpPr>
          <a:xfrm>
            <a:off x="4078852" y="1348049"/>
            <a:ext cx="5065148" cy="3795451"/>
            <a:chOff x="936525" y="238100"/>
            <a:chExt cx="5319975" cy="3986400"/>
          </a:xfrm>
        </p:grpSpPr>
        <p:sp>
          <p:nvSpPr>
            <p:cNvPr id="150" name="Google Shape;150;p30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0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0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0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rgbClr val="FF5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-67335" y="-367359"/>
            <a:ext cx="5064958" cy="29391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/>
              <a:t>Zomato Business</a:t>
            </a:r>
            <a:br>
              <a:rPr lang="en-IN" sz="4400" dirty="0"/>
            </a:br>
            <a:r>
              <a:rPr lang="en-IN" sz="4400" dirty="0"/>
              <a:t> &amp;</a:t>
            </a:r>
            <a:br>
              <a:rPr lang="en-IN" sz="4400" dirty="0"/>
            </a:br>
            <a:r>
              <a:rPr lang="en-IN" sz="4400" dirty="0"/>
              <a:t> Restaurant Evaluation</a:t>
            </a:r>
            <a:endParaRPr sz="13800" dirty="0"/>
          </a:p>
        </p:txBody>
      </p:sp>
      <p:grpSp>
        <p:nvGrpSpPr>
          <p:cNvPr id="158" name="Google Shape;158;p30"/>
          <p:cNvGrpSpPr/>
          <p:nvPr/>
        </p:nvGrpSpPr>
        <p:grpSpPr>
          <a:xfrm>
            <a:off x="5030581" y="632680"/>
            <a:ext cx="4446830" cy="4962536"/>
            <a:chOff x="1713850" y="264375"/>
            <a:chExt cx="4954550" cy="5212200"/>
          </a:xfrm>
        </p:grpSpPr>
        <p:sp>
          <p:nvSpPr>
            <p:cNvPr id="159" name="Google Shape;159;p30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0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0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0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0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0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0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0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0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0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0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0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0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0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0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0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0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0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0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0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0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" name="Google Shape;2314;p63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" name="Google Shape;1168;p53">
            <a:extLst>
              <a:ext uri="{FF2B5EF4-FFF2-40B4-BE49-F238E27FC236}">
                <a16:creationId xmlns:a16="http://schemas.microsoft.com/office/drawing/2014/main" id="{EAB94067-AD36-AF13-30D3-891335011592}"/>
              </a:ext>
            </a:extLst>
          </p:cNvPr>
          <p:cNvGrpSpPr/>
          <p:nvPr/>
        </p:nvGrpSpPr>
        <p:grpSpPr>
          <a:xfrm>
            <a:off x="6872089" y="1408100"/>
            <a:ext cx="1423731" cy="3346029"/>
            <a:chOff x="15332125" y="955775"/>
            <a:chExt cx="1094925" cy="2573275"/>
          </a:xfrm>
        </p:grpSpPr>
        <p:sp>
          <p:nvSpPr>
            <p:cNvPr id="3" name="Google Shape;1169;p53">
              <a:extLst>
                <a:ext uri="{FF2B5EF4-FFF2-40B4-BE49-F238E27FC236}">
                  <a16:creationId xmlns:a16="http://schemas.microsoft.com/office/drawing/2014/main" id="{4752D21A-4D65-0904-5338-77B07F328DEC}"/>
                </a:ext>
              </a:extLst>
            </p:cNvPr>
            <p:cNvSpPr/>
            <p:nvPr/>
          </p:nvSpPr>
          <p:spPr>
            <a:xfrm>
              <a:off x="15477800" y="1654950"/>
              <a:ext cx="121250" cy="219150"/>
            </a:xfrm>
            <a:custGeom>
              <a:avLst/>
              <a:gdLst/>
              <a:ahLst/>
              <a:cxnLst/>
              <a:rect l="l" t="t" r="r" b="b"/>
              <a:pathLst>
                <a:path w="4850" h="8766" extrusionOk="0">
                  <a:moveTo>
                    <a:pt x="926" y="1"/>
                  </a:moveTo>
                  <a:cubicBezTo>
                    <a:pt x="781" y="1"/>
                    <a:pt x="659" y="113"/>
                    <a:pt x="649" y="259"/>
                  </a:cubicBezTo>
                  <a:lnTo>
                    <a:pt x="13" y="8464"/>
                  </a:lnTo>
                  <a:cubicBezTo>
                    <a:pt x="0" y="8618"/>
                    <a:pt x="116" y="8753"/>
                    <a:pt x="270" y="8765"/>
                  </a:cubicBezTo>
                  <a:cubicBezTo>
                    <a:pt x="277" y="8765"/>
                    <a:pt x="284" y="8766"/>
                    <a:pt x="291" y="8766"/>
                  </a:cubicBezTo>
                  <a:cubicBezTo>
                    <a:pt x="302" y="8766"/>
                    <a:pt x="312" y="8765"/>
                    <a:pt x="323" y="8764"/>
                  </a:cubicBezTo>
                  <a:cubicBezTo>
                    <a:pt x="456" y="8749"/>
                    <a:pt x="560" y="8642"/>
                    <a:pt x="570" y="8508"/>
                  </a:cubicBezTo>
                  <a:lnTo>
                    <a:pt x="1186" y="565"/>
                  </a:lnTo>
                  <a:lnTo>
                    <a:pt x="4559" y="627"/>
                  </a:lnTo>
                  <a:cubicBezTo>
                    <a:pt x="4562" y="627"/>
                    <a:pt x="4564" y="627"/>
                    <a:pt x="4567" y="627"/>
                  </a:cubicBezTo>
                  <a:cubicBezTo>
                    <a:pt x="4719" y="627"/>
                    <a:pt x="4844" y="506"/>
                    <a:pt x="4847" y="352"/>
                  </a:cubicBezTo>
                  <a:cubicBezTo>
                    <a:pt x="4850" y="197"/>
                    <a:pt x="4726" y="69"/>
                    <a:pt x="4570" y="68"/>
                  </a:cubicBezTo>
                  <a:lnTo>
                    <a:pt x="932" y="1"/>
                  </a:lnTo>
                  <a:cubicBezTo>
                    <a:pt x="930" y="1"/>
                    <a:pt x="928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70;p53">
              <a:extLst>
                <a:ext uri="{FF2B5EF4-FFF2-40B4-BE49-F238E27FC236}">
                  <a16:creationId xmlns:a16="http://schemas.microsoft.com/office/drawing/2014/main" id="{C3037129-746C-2D17-82E8-F4107A21DB2D}"/>
                </a:ext>
              </a:extLst>
            </p:cNvPr>
            <p:cNvSpPr/>
            <p:nvPr/>
          </p:nvSpPr>
          <p:spPr>
            <a:xfrm>
              <a:off x="15394350" y="1811525"/>
              <a:ext cx="209650" cy="320325"/>
            </a:xfrm>
            <a:custGeom>
              <a:avLst/>
              <a:gdLst/>
              <a:ahLst/>
              <a:cxnLst/>
              <a:rect l="l" t="t" r="r" b="b"/>
              <a:pathLst>
                <a:path w="8386" h="12813" extrusionOk="0">
                  <a:moveTo>
                    <a:pt x="8385" y="0"/>
                  </a:moveTo>
                  <a:lnTo>
                    <a:pt x="4742" y="414"/>
                  </a:lnTo>
                  <a:lnTo>
                    <a:pt x="3643" y="538"/>
                  </a:lnTo>
                  <a:lnTo>
                    <a:pt x="0" y="952"/>
                  </a:lnTo>
                  <a:lnTo>
                    <a:pt x="2779" y="12748"/>
                  </a:lnTo>
                  <a:cubicBezTo>
                    <a:pt x="2779" y="12748"/>
                    <a:pt x="3322" y="12812"/>
                    <a:pt x="4120" y="12812"/>
                  </a:cubicBezTo>
                  <a:cubicBezTo>
                    <a:pt x="4398" y="12812"/>
                    <a:pt x="4707" y="12804"/>
                    <a:pt x="5034" y="12783"/>
                  </a:cubicBezTo>
                  <a:lnTo>
                    <a:pt x="5035" y="12791"/>
                  </a:lnTo>
                  <a:cubicBezTo>
                    <a:pt x="5222" y="12777"/>
                    <a:pt x="5407" y="12758"/>
                    <a:pt x="5586" y="12737"/>
                  </a:cubicBezTo>
                  <a:cubicBezTo>
                    <a:pt x="5767" y="12718"/>
                    <a:pt x="5950" y="12694"/>
                    <a:pt x="6135" y="12666"/>
                  </a:cubicBezTo>
                  <a:lnTo>
                    <a:pt x="6135" y="12658"/>
                  </a:lnTo>
                  <a:cubicBezTo>
                    <a:pt x="7387" y="12453"/>
                    <a:pt x="8325" y="12118"/>
                    <a:pt x="8325" y="12118"/>
                  </a:cubicBezTo>
                  <a:lnTo>
                    <a:pt x="83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71;p53">
              <a:extLst>
                <a:ext uri="{FF2B5EF4-FFF2-40B4-BE49-F238E27FC236}">
                  <a16:creationId xmlns:a16="http://schemas.microsoft.com/office/drawing/2014/main" id="{E414A2B6-1B84-DF73-B575-E3E833F4E17B}"/>
                </a:ext>
              </a:extLst>
            </p:cNvPr>
            <p:cNvSpPr/>
            <p:nvPr/>
          </p:nvSpPr>
          <p:spPr>
            <a:xfrm>
              <a:off x="15381000" y="1791900"/>
              <a:ext cx="235975" cy="62625"/>
            </a:xfrm>
            <a:custGeom>
              <a:avLst/>
              <a:gdLst/>
              <a:ahLst/>
              <a:cxnLst/>
              <a:rect l="l" t="t" r="r" b="b"/>
              <a:pathLst>
                <a:path w="9439" h="2505" extrusionOk="0">
                  <a:moveTo>
                    <a:pt x="9274" y="1"/>
                  </a:moveTo>
                  <a:lnTo>
                    <a:pt x="0" y="1054"/>
                  </a:lnTo>
                  <a:lnTo>
                    <a:pt x="165" y="2505"/>
                  </a:lnTo>
                  <a:lnTo>
                    <a:pt x="9438" y="1451"/>
                  </a:lnTo>
                  <a:lnTo>
                    <a:pt x="92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72;p53">
              <a:extLst>
                <a:ext uri="{FF2B5EF4-FFF2-40B4-BE49-F238E27FC236}">
                  <a16:creationId xmlns:a16="http://schemas.microsoft.com/office/drawing/2014/main" id="{7D55CFE8-A09F-FB19-7F48-AF6FBFBE5AA2}"/>
                </a:ext>
              </a:extLst>
            </p:cNvPr>
            <p:cNvSpPr/>
            <p:nvPr/>
          </p:nvSpPr>
          <p:spPr>
            <a:xfrm>
              <a:off x="15414100" y="1897725"/>
              <a:ext cx="189475" cy="122425"/>
            </a:xfrm>
            <a:custGeom>
              <a:avLst/>
              <a:gdLst/>
              <a:ahLst/>
              <a:cxnLst/>
              <a:rect l="l" t="t" r="r" b="b"/>
              <a:pathLst>
                <a:path w="7579" h="4897" extrusionOk="0">
                  <a:moveTo>
                    <a:pt x="7578" y="1"/>
                  </a:moveTo>
                  <a:lnTo>
                    <a:pt x="1" y="861"/>
                  </a:lnTo>
                  <a:lnTo>
                    <a:pt x="951" y="4897"/>
                  </a:lnTo>
                  <a:lnTo>
                    <a:pt x="7557" y="4146"/>
                  </a:lnTo>
                  <a:lnTo>
                    <a:pt x="75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73;p53">
              <a:extLst>
                <a:ext uri="{FF2B5EF4-FFF2-40B4-BE49-F238E27FC236}">
                  <a16:creationId xmlns:a16="http://schemas.microsoft.com/office/drawing/2014/main" id="{7C37FBF9-3E2B-5816-97EC-EA30CD475576}"/>
                </a:ext>
              </a:extLst>
            </p:cNvPr>
            <p:cNvSpPr/>
            <p:nvPr/>
          </p:nvSpPr>
          <p:spPr>
            <a:xfrm>
              <a:off x="15517050" y="1944850"/>
              <a:ext cx="196600" cy="187100"/>
            </a:xfrm>
            <a:custGeom>
              <a:avLst/>
              <a:gdLst/>
              <a:ahLst/>
              <a:cxnLst/>
              <a:rect l="l" t="t" r="r" b="b"/>
              <a:pathLst>
                <a:path w="7864" h="7484" extrusionOk="0">
                  <a:moveTo>
                    <a:pt x="1114" y="0"/>
                  </a:moveTo>
                  <a:cubicBezTo>
                    <a:pt x="1095" y="0"/>
                    <a:pt x="1075" y="2"/>
                    <a:pt x="1056" y="7"/>
                  </a:cubicBezTo>
                  <a:cubicBezTo>
                    <a:pt x="934" y="36"/>
                    <a:pt x="856" y="165"/>
                    <a:pt x="851" y="290"/>
                  </a:cubicBezTo>
                  <a:cubicBezTo>
                    <a:pt x="847" y="416"/>
                    <a:pt x="902" y="536"/>
                    <a:pt x="972" y="640"/>
                  </a:cubicBezTo>
                  <a:cubicBezTo>
                    <a:pt x="1221" y="1011"/>
                    <a:pt x="1640" y="1231"/>
                    <a:pt x="2053" y="1401"/>
                  </a:cubicBezTo>
                  <a:cubicBezTo>
                    <a:pt x="2518" y="1591"/>
                    <a:pt x="2997" y="1739"/>
                    <a:pt x="3477" y="1888"/>
                  </a:cubicBezTo>
                  <a:cubicBezTo>
                    <a:pt x="2437" y="2312"/>
                    <a:pt x="1208" y="2189"/>
                    <a:pt x="237" y="2753"/>
                  </a:cubicBezTo>
                  <a:cubicBezTo>
                    <a:pt x="124" y="2818"/>
                    <a:pt x="0" y="2940"/>
                    <a:pt x="55" y="3057"/>
                  </a:cubicBezTo>
                  <a:cubicBezTo>
                    <a:pt x="89" y="3131"/>
                    <a:pt x="176" y="3160"/>
                    <a:pt x="255" y="3177"/>
                  </a:cubicBezTo>
                  <a:cubicBezTo>
                    <a:pt x="384" y="3203"/>
                    <a:pt x="515" y="3214"/>
                    <a:pt x="647" y="3214"/>
                  </a:cubicBezTo>
                  <a:cubicBezTo>
                    <a:pt x="864" y="3214"/>
                    <a:pt x="1083" y="3186"/>
                    <a:pt x="1299" y="3156"/>
                  </a:cubicBezTo>
                  <a:cubicBezTo>
                    <a:pt x="1936" y="3068"/>
                    <a:pt x="2572" y="2966"/>
                    <a:pt x="3204" y="2848"/>
                  </a:cubicBezTo>
                  <a:lnTo>
                    <a:pt x="3204" y="2848"/>
                  </a:lnTo>
                  <a:cubicBezTo>
                    <a:pt x="2361" y="3098"/>
                    <a:pt x="1559" y="3473"/>
                    <a:pt x="828" y="3963"/>
                  </a:cubicBezTo>
                  <a:cubicBezTo>
                    <a:pt x="569" y="4135"/>
                    <a:pt x="301" y="4348"/>
                    <a:pt x="235" y="4653"/>
                  </a:cubicBezTo>
                  <a:cubicBezTo>
                    <a:pt x="220" y="4721"/>
                    <a:pt x="217" y="4795"/>
                    <a:pt x="247" y="4858"/>
                  </a:cubicBezTo>
                  <a:cubicBezTo>
                    <a:pt x="293" y="4945"/>
                    <a:pt x="383" y="4976"/>
                    <a:pt x="484" y="4976"/>
                  </a:cubicBezTo>
                  <a:cubicBezTo>
                    <a:pt x="573" y="4976"/>
                    <a:pt x="670" y="4952"/>
                    <a:pt x="752" y="4921"/>
                  </a:cubicBezTo>
                  <a:cubicBezTo>
                    <a:pt x="1602" y="4604"/>
                    <a:pt x="2408" y="4176"/>
                    <a:pt x="3148" y="3650"/>
                  </a:cubicBezTo>
                  <a:lnTo>
                    <a:pt x="3148" y="3650"/>
                  </a:lnTo>
                  <a:cubicBezTo>
                    <a:pt x="2738" y="4080"/>
                    <a:pt x="2260" y="4440"/>
                    <a:pt x="1852" y="4873"/>
                  </a:cubicBezTo>
                  <a:cubicBezTo>
                    <a:pt x="1446" y="5308"/>
                    <a:pt x="1105" y="5841"/>
                    <a:pt x="1064" y="6435"/>
                  </a:cubicBezTo>
                  <a:cubicBezTo>
                    <a:pt x="1056" y="6538"/>
                    <a:pt x="1061" y="6649"/>
                    <a:pt x="1123" y="6733"/>
                  </a:cubicBezTo>
                  <a:cubicBezTo>
                    <a:pt x="1179" y="6808"/>
                    <a:pt x="1273" y="6843"/>
                    <a:pt x="1369" y="6843"/>
                  </a:cubicBezTo>
                  <a:cubicBezTo>
                    <a:pt x="1421" y="6843"/>
                    <a:pt x="1475" y="6832"/>
                    <a:pt x="1523" y="6813"/>
                  </a:cubicBezTo>
                  <a:cubicBezTo>
                    <a:pt x="1659" y="6756"/>
                    <a:pt x="1763" y="6646"/>
                    <a:pt x="1863" y="6539"/>
                  </a:cubicBezTo>
                  <a:lnTo>
                    <a:pt x="3792" y="4456"/>
                  </a:lnTo>
                  <a:lnTo>
                    <a:pt x="3792" y="4456"/>
                  </a:lnTo>
                  <a:cubicBezTo>
                    <a:pt x="3412" y="5273"/>
                    <a:pt x="3023" y="6126"/>
                    <a:pt x="3046" y="7026"/>
                  </a:cubicBezTo>
                  <a:cubicBezTo>
                    <a:pt x="3050" y="7196"/>
                    <a:pt x="3091" y="7397"/>
                    <a:pt x="3248" y="7463"/>
                  </a:cubicBezTo>
                  <a:cubicBezTo>
                    <a:pt x="3281" y="7477"/>
                    <a:pt x="3313" y="7484"/>
                    <a:pt x="3346" y="7484"/>
                  </a:cubicBezTo>
                  <a:cubicBezTo>
                    <a:pt x="3502" y="7484"/>
                    <a:pt x="3653" y="7341"/>
                    <a:pt x="3750" y="7202"/>
                  </a:cubicBezTo>
                  <a:cubicBezTo>
                    <a:pt x="3982" y="6872"/>
                    <a:pt x="4180" y="6479"/>
                    <a:pt x="4264" y="6081"/>
                  </a:cubicBezTo>
                  <a:cubicBezTo>
                    <a:pt x="4355" y="5647"/>
                    <a:pt x="4534" y="5332"/>
                    <a:pt x="4801" y="4964"/>
                  </a:cubicBezTo>
                  <a:cubicBezTo>
                    <a:pt x="4836" y="4914"/>
                    <a:pt x="4873" y="4864"/>
                    <a:pt x="4925" y="4832"/>
                  </a:cubicBezTo>
                  <a:cubicBezTo>
                    <a:pt x="4985" y="4795"/>
                    <a:pt x="5059" y="4785"/>
                    <a:pt x="5130" y="4778"/>
                  </a:cubicBezTo>
                  <a:lnTo>
                    <a:pt x="7864" y="4467"/>
                  </a:lnTo>
                  <a:lnTo>
                    <a:pt x="6282" y="677"/>
                  </a:lnTo>
                  <a:cubicBezTo>
                    <a:pt x="5769" y="803"/>
                    <a:pt x="5243" y="863"/>
                    <a:pt x="4716" y="863"/>
                  </a:cubicBezTo>
                  <a:cubicBezTo>
                    <a:pt x="3563" y="863"/>
                    <a:pt x="2405" y="577"/>
                    <a:pt x="1362" y="77"/>
                  </a:cubicBezTo>
                  <a:cubicBezTo>
                    <a:pt x="1283" y="40"/>
                    <a:pt x="1199" y="0"/>
                    <a:pt x="11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74;p53">
              <a:extLst>
                <a:ext uri="{FF2B5EF4-FFF2-40B4-BE49-F238E27FC236}">
                  <a16:creationId xmlns:a16="http://schemas.microsoft.com/office/drawing/2014/main" id="{20A9F474-FC75-7F8E-C363-9D95A698953C}"/>
                </a:ext>
              </a:extLst>
            </p:cNvPr>
            <p:cNvSpPr/>
            <p:nvPr/>
          </p:nvSpPr>
          <p:spPr>
            <a:xfrm>
              <a:off x="15683100" y="1289275"/>
              <a:ext cx="101775" cy="82800"/>
            </a:xfrm>
            <a:custGeom>
              <a:avLst/>
              <a:gdLst/>
              <a:ahLst/>
              <a:cxnLst/>
              <a:rect l="l" t="t" r="r" b="b"/>
              <a:pathLst>
                <a:path w="4071" h="3312" extrusionOk="0">
                  <a:moveTo>
                    <a:pt x="1459" y="0"/>
                  </a:moveTo>
                  <a:cubicBezTo>
                    <a:pt x="1061" y="0"/>
                    <a:pt x="708" y="138"/>
                    <a:pt x="484" y="419"/>
                  </a:cubicBezTo>
                  <a:cubicBezTo>
                    <a:pt x="0" y="1027"/>
                    <a:pt x="301" y="2074"/>
                    <a:pt x="1157" y="2756"/>
                  </a:cubicBezTo>
                  <a:cubicBezTo>
                    <a:pt x="1618" y="3124"/>
                    <a:pt x="2146" y="3311"/>
                    <a:pt x="2610" y="3311"/>
                  </a:cubicBezTo>
                  <a:cubicBezTo>
                    <a:pt x="3009" y="3311"/>
                    <a:pt x="3362" y="3173"/>
                    <a:pt x="3586" y="2892"/>
                  </a:cubicBezTo>
                  <a:cubicBezTo>
                    <a:pt x="4071" y="2284"/>
                    <a:pt x="3769" y="1238"/>
                    <a:pt x="2913" y="555"/>
                  </a:cubicBezTo>
                  <a:cubicBezTo>
                    <a:pt x="2452" y="188"/>
                    <a:pt x="1924" y="0"/>
                    <a:pt x="14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75;p53">
              <a:extLst>
                <a:ext uri="{FF2B5EF4-FFF2-40B4-BE49-F238E27FC236}">
                  <a16:creationId xmlns:a16="http://schemas.microsoft.com/office/drawing/2014/main" id="{76648528-B188-6E56-DF5F-69F9C0B24E38}"/>
                </a:ext>
              </a:extLst>
            </p:cNvPr>
            <p:cNvSpPr/>
            <p:nvPr/>
          </p:nvSpPr>
          <p:spPr>
            <a:xfrm>
              <a:off x="15925550" y="1435050"/>
              <a:ext cx="85525" cy="174475"/>
            </a:xfrm>
            <a:custGeom>
              <a:avLst/>
              <a:gdLst/>
              <a:ahLst/>
              <a:cxnLst/>
              <a:rect l="l" t="t" r="r" b="b"/>
              <a:pathLst>
                <a:path w="3421" h="6979" extrusionOk="0">
                  <a:moveTo>
                    <a:pt x="1" y="0"/>
                  </a:moveTo>
                  <a:lnTo>
                    <a:pt x="1" y="5936"/>
                  </a:lnTo>
                  <a:cubicBezTo>
                    <a:pt x="0" y="6512"/>
                    <a:pt x="468" y="6979"/>
                    <a:pt x="1044" y="6979"/>
                  </a:cubicBezTo>
                  <a:lnTo>
                    <a:pt x="2376" y="6979"/>
                  </a:lnTo>
                  <a:cubicBezTo>
                    <a:pt x="2953" y="6979"/>
                    <a:pt x="3420" y="6512"/>
                    <a:pt x="3421" y="5936"/>
                  </a:cubicBezTo>
                  <a:lnTo>
                    <a:pt x="342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76;p53">
              <a:extLst>
                <a:ext uri="{FF2B5EF4-FFF2-40B4-BE49-F238E27FC236}">
                  <a16:creationId xmlns:a16="http://schemas.microsoft.com/office/drawing/2014/main" id="{D52B1D15-B6CF-414A-7C0B-4BB19579B3DD}"/>
                </a:ext>
              </a:extLst>
            </p:cNvPr>
            <p:cNvSpPr/>
            <p:nvPr/>
          </p:nvSpPr>
          <p:spPr>
            <a:xfrm>
              <a:off x="16085000" y="3363675"/>
              <a:ext cx="297625" cy="165375"/>
            </a:xfrm>
            <a:custGeom>
              <a:avLst/>
              <a:gdLst/>
              <a:ahLst/>
              <a:cxnLst/>
              <a:rect l="l" t="t" r="r" b="b"/>
              <a:pathLst>
                <a:path w="11905" h="6615" extrusionOk="0">
                  <a:moveTo>
                    <a:pt x="9992" y="1"/>
                  </a:moveTo>
                  <a:lnTo>
                    <a:pt x="7110" y="502"/>
                  </a:lnTo>
                  <a:lnTo>
                    <a:pt x="6332" y="3216"/>
                  </a:lnTo>
                  <a:cubicBezTo>
                    <a:pt x="6332" y="3216"/>
                    <a:pt x="1" y="4239"/>
                    <a:pt x="341" y="6402"/>
                  </a:cubicBezTo>
                  <a:cubicBezTo>
                    <a:pt x="616" y="6550"/>
                    <a:pt x="1083" y="6615"/>
                    <a:pt x="1679" y="6615"/>
                  </a:cubicBezTo>
                  <a:cubicBezTo>
                    <a:pt x="4432" y="6615"/>
                    <a:pt x="9934" y="5233"/>
                    <a:pt x="11904" y="4298"/>
                  </a:cubicBezTo>
                  <a:cubicBezTo>
                    <a:pt x="10805" y="1477"/>
                    <a:pt x="9992" y="1"/>
                    <a:pt x="99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77;p53">
              <a:extLst>
                <a:ext uri="{FF2B5EF4-FFF2-40B4-BE49-F238E27FC236}">
                  <a16:creationId xmlns:a16="http://schemas.microsoft.com/office/drawing/2014/main" id="{8CB5A55E-FF2A-85D3-3DD4-BA55DC2F7095}"/>
                </a:ext>
              </a:extLst>
            </p:cNvPr>
            <p:cNvSpPr/>
            <p:nvPr/>
          </p:nvSpPr>
          <p:spPr>
            <a:xfrm>
              <a:off x="15332125" y="3350300"/>
              <a:ext cx="289125" cy="146450"/>
            </a:xfrm>
            <a:custGeom>
              <a:avLst/>
              <a:gdLst/>
              <a:ahLst/>
              <a:cxnLst/>
              <a:rect l="l" t="t" r="r" b="b"/>
              <a:pathLst>
                <a:path w="11565" h="5858" extrusionOk="0">
                  <a:moveTo>
                    <a:pt x="1457" y="0"/>
                  </a:moveTo>
                  <a:cubicBezTo>
                    <a:pt x="790" y="0"/>
                    <a:pt x="251" y="181"/>
                    <a:pt x="0" y="661"/>
                  </a:cubicBezTo>
                  <a:cubicBezTo>
                    <a:pt x="747" y="2250"/>
                    <a:pt x="7939" y="5344"/>
                    <a:pt x="10543" y="5858"/>
                  </a:cubicBezTo>
                  <a:cubicBezTo>
                    <a:pt x="11339" y="2936"/>
                    <a:pt x="11564" y="1266"/>
                    <a:pt x="11564" y="1266"/>
                  </a:cubicBezTo>
                  <a:lnTo>
                    <a:pt x="8776" y="111"/>
                  </a:lnTo>
                  <a:lnTo>
                    <a:pt x="6710" y="1669"/>
                  </a:lnTo>
                  <a:cubicBezTo>
                    <a:pt x="6710" y="1669"/>
                    <a:pt x="3486" y="0"/>
                    <a:pt x="14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78;p53">
              <a:extLst>
                <a:ext uri="{FF2B5EF4-FFF2-40B4-BE49-F238E27FC236}">
                  <a16:creationId xmlns:a16="http://schemas.microsoft.com/office/drawing/2014/main" id="{CC1386E0-A4AC-E17F-D371-5828DFA49713}"/>
                </a:ext>
              </a:extLst>
            </p:cNvPr>
            <p:cNvSpPr/>
            <p:nvPr/>
          </p:nvSpPr>
          <p:spPr>
            <a:xfrm>
              <a:off x="16092275" y="3448750"/>
              <a:ext cx="290350" cy="80300"/>
            </a:xfrm>
            <a:custGeom>
              <a:avLst/>
              <a:gdLst/>
              <a:ahLst/>
              <a:cxnLst/>
              <a:rect l="l" t="t" r="r" b="b"/>
              <a:pathLst>
                <a:path w="11614" h="3212" extrusionOk="0">
                  <a:moveTo>
                    <a:pt x="11257" y="1"/>
                  </a:moveTo>
                  <a:cubicBezTo>
                    <a:pt x="8034" y="1289"/>
                    <a:pt x="4619" y="2162"/>
                    <a:pt x="1189" y="2162"/>
                  </a:cubicBezTo>
                  <a:cubicBezTo>
                    <a:pt x="886" y="2162"/>
                    <a:pt x="582" y="2155"/>
                    <a:pt x="279" y="2141"/>
                  </a:cubicBezTo>
                  <a:cubicBezTo>
                    <a:pt x="93" y="2405"/>
                    <a:pt x="1" y="2690"/>
                    <a:pt x="50" y="2999"/>
                  </a:cubicBezTo>
                  <a:cubicBezTo>
                    <a:pt x="325" y="3147"/>
                    <a:pt x="792" y="3212"/>
                    <a:pt x="1388" y="3212"/>
                  </a:cubicBezTo>
                  <a:cubicBezTo>
                    <a:pt x="4141" y="3212"/>
                    <a:pt x="9643" y="1830"/>
                    <a:pt x="11613" y="895"/>
                  </a:cubicBezTo>
                  <a:cubicBezTo>
                    <a:pt x="11490" y="579"/>
                    <a:pt x="11371" y="283"/>
                    <a:pt x="112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79;p53">
              <a:extLst>
                <a:ext uri="{FF2B5EF4-FFF2-40B4-BE49-F238E27FC236}">
                  <a16:creationId xmlns:a16="http://schemas.microsoft.com/office/drawing/2014/main" id="{D57E797E-C233-7920-F058-A18844E57CE0}"/>
                </a:ext>
              </a:extLst>
            </p:cNvPr>
            <p:cNvSpPr/>
            <p:nvPr/>
          </p:nvSpPr>
          <p:spPr>
            <a:xfrm>
              <a:off x="16245075" y="3390875"/>
              <a:ext cx="49350" cy="23500"/>
            </a:xfrm>
            <a:custGeom>
              <a:avLst/>
              <a:gdLst/>
              <a:ahLst/>
              <a:cxnLst/>
              <a:rect l="l" t="t" r="r" b="b"/>
              <a:pathLst>
                <a:path w="1974" h="940" extrusionOk="0">
                  <a:moveTo>
                    <a:pt x="930" y="0"/>
                  </a:moveTo>
                  <a:cubicBezTo>
                    <a:pt x="786" y="0"/>
                    <a:pt x="652" y="16"/>
                    <a:pt x="549" y="43"/>
                  </a:cubicBezTo>
                  <a:cubicBezTo>
                    <a:pt x="144" y="148"/>
                    <a:pt x="0" y="503"/>
                    <a:pt x="67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1" y="926"/>
                  </a:cubicBezTo>
                  <a:lnTo>
                    <a:pt x="1725" y="929"/>
                  </a:lnTo>
                  <a:cubicBezTo>
                    <a:pt x="1750" y="935"/>
                    <a:pt x="1777" y="939"/>
                    <a:pt x="1802" y="939"/>
                  </a:cubicBezTo>
                  <a:cubicBezTo>
                    <a:pt x="1836" y="939"/>
                    <a:pt x="1868" y="931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0"/>
                    <a:pt x="1310" y="0"/>
                    <a:pt x="9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80;p53">
              <a:extLst>
                <a:ext uri="{FF2B5EF4-FFF2-40B4-BE49-F238E27FC236}">
                  <a16:creationId xmlns:a16="http://schemas.microsoft.com/office/drawing/2014/main" id="{33FD52EF-13CB-F479-8DE4-434EF186CA21}"/>
                </a:ext>
              </a:extLst>
            </p:cNvPr>
            <p:cNvSpPr/>
            <p:nvPr/>
          </p:nvSpPr>
          <p:spPr>
            <a:xfrm>
              <a:off x="16240925" y="3416450"/>
              <a:ext cx="49325" cy="23500"/>
            </a:xfrm>
            <a:custGeom>
              <a:avLst/>
              <a:gdLst/>
              <a:ahLst/>
              <a:cxnLst/>
              <a:rect l="l" t="t" r="r" b="b"/>
              <a:pathLst>
                <a:path w="1973" h="940" extrusionOk="0">
                  <a:moveTo>
                    <a:pt x="930" y="1"/>
                  </a:moveTo>
                  <a:cubicBezTo>
                    <a:pt x="786" y="1"/>
                    <a:pt x="652" y="16"/>
                    <a:pt x="548" y="43"/>
                  </a:cubicBezTo>
                  <a:cubicBezTo>
                    <a:pt x="144" y="148"/>
                    <a:pt x="1" y="503"/>
                    <a:pt x="68" y="898"/>
                  </a:cubicBezTo>
                  <a:cubicBezTo>
                    <a:pt x="285" y="853"/>
                    <a:pt x="538" y="832"/>
                    <a:pt x="795" y="832"/>
                  </a:cubicBezTo>
                  <a:cubicBezTo>
                    <a:pt x="1115" y="832"/>
                    <a:pt x="1441" y="865"/>
                    <a:pt x="1712" y="926"/>
                  </a:cubicBezTo>
                  <a:lnTo>
                    <a:pt x="1724" y="930"/>
                  </a:lnTo>
                  <a:cubicBezTo>
                    <a:pt x="1750" y="935"/>
                    <a:pt x="1777" y="940"/>
                    <a:pt x="1803" y="940"/>
                  </a:cubicBezTo>
                  <a:cubicBezTo>
                    <a:pt x="1837" y="940"/>
                    <a:pt x="1869" y="932"/>
                    <a:pt x="1891" y="907"/>
                  </a:cubicBezTo>
                  <a:cubicBezTo>
                    <a:pt x="1904" y="891"/>
                    <a:pt x="1914" y="873"/>
                    <a:pt x="1920" y="854"/>
                  </a:cubicBezTo>
                  <a:cubicBezTo>
                    <a:pt x="1973" y="711"/>
                    <a:pt x="1966" y="551"/>
                    <a:pt x="1902" y="412"/>
                  </a:cubicBezTo>
                  <a:cubicBezTo>
                    <a:pt x="1761" y="111"/>
                    <a:pt x="1311" y="1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81;p53">
              <a:extLst>
                <a:ext uri="{FF2B5EF4-FFF2-40B4-BE49-F238E27FC236}">
                  <a16:creationId xmlns:a16="http://schemas.microsoft.com/office/drawing/2014/main" id="{88436DB8-9003-6F25-69BF-D05B32EB0419}"/>
                </a:ext>
              </a:extLst>
            </p:cNvPr>
            <p:cNvSpPr/>
            <p:nvPr/>
          </p:nvSpPr>
          <p:spPr>
            <a:xfrm>
              <a:off x="15761425" y="2175825"/>
              <a:ext cx="579150" cy="1201225"/>
            </a:xfrm>
            <a:custGeom>
              <a:avLst/>
              <a:gdLst/>
              <a:ahLst/>
              <a:cxnLst/>
              <a:rect l="l" t="t" r="r" b="b"/>
              <a:pathLst>
                <a:path w="23166" h="48049" extrusionOk="0">
                  <a:moveTo>
                    <a:pt x="6373" y="0"/>
                  </a:moveTo>
                  <a:cubicBezTo>
                    <a:pt x="3738" y="0"/>
                    <a:pt x="0" y="5348"/>
                    <a:pt x="0" y="5348"/>
                  </a:cubicBezTo>
                  <a:cubicBezTo>
                    <a:pt x="0" y="5348"/>
                    <a:pt x="1526" y="19129"/>
                    <a:pt x="19963" y="48049"/>
                  </a:cubicBezTo>
                  <a:lnTo>
                    <a:pt x="23165" y="47605"/>
                  </a:lnTo>
                  <a:cubicBezTo>
                    <a:pt x="23165" y="47605"/>
                    <a:pt x="9985" y="12520"/>
                    <a:pt x="8744" y="3565"/>
                  </a:cubicBezTo>
                  <a:cubicBezTo>
                    <a:pt x="8379" y="930"/>
                    <a:pt x="7472" y="0"/>
                    <a:pt x="6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182;p53">
              <a:extLst>
                <a:ext uri="{FF2B5EF4-FFF2-40B4-BE49-F238E27FC236}">
                  <a16:creationId xmlns:a16="http://schemas.microsoft.com/office/drawing/2014/main" id="{CE642C0A-D325-8067-6329-0D9A58A9FC8C}"/>
                </a:ext>
              </a:extLst>
            </p:cNvPr>
            <p:cNvSpPr/>
            <p:nvPr/>
          </p:nvSpPr>
          <p:spPr>
            <a:xfrm>
              <a:off x="15332125" y="3353025"/>
              <a:ext cx="269725" cy="143725"/>
            </a:xfrm>
            <a:custGeom>
              <a:avLst/>
              <a:gdLst/>
              <a:ahLst/>
              <a:cxnLst/>
              <a:rect l="l" t="t" r="r" b="b"/>
              <a:pathLst>
                <a:path w="10789" h="5749" extrusionOk="0">
                  <a:moveTo>
                    <a:pt x="694" y="0"/>
                  </a:moveTo>
                  <a:cubicBezTo>
                    <a:pt x="389" y="100"/>
                    <a:pt x="146" y="275"/>
                    <a:pt x="0" y="553"/>
                  </a:cubicBezTo>
                  <a:cubicBezTo>
                    <a:pt x="747" y="2141"/>
                    <a:pt x="7939" y="5235"/>
                    <a:pt x="10543" y="5749"/>
                  </a:cubicBezTo>
                  <a:cubicBezTo>
                    <a:pt x="10632" y="5422"/>
                    <a:pt x="10713" y="5113"/>
                    <a:pt x="10788" y="4818"/>
                  </a:cubicBezTo>
                  <a:cubicBezTo>
                    <a:pt x="7136" y="3855"/>
                    <a:pt x="3593" y="2363"/>
                    <a:pt x="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183;p53">
              <a:extLst>
                <a:ext uri="{FF2B5EF4-FFF2-40B4-BE49-F238E27FC236}">
                  <a16:creationId xmlns:a16="http://schemas.microsoft.com/office/drawing/2014/main" id="{3E2DB698-AB4B-6906-0424-A923075E450A}"/>
                </a:ext>
              </a:extLst>
            </p:cNvPr>
            <p:cNvSpPr/>
            <p:nvPr/>
          </p:nvSpPr>
          <p:spPr>
            <a:xfrm>
              <a:off x="15587950" y="3395825"/>
              <a:ext cx="31025" cy="60600"/>
            </a:xfrm>
            <a:custGeom>
              <a:avLst/>
              <a:gdLst/>
              <a:ahLst/>
              <a:cxnLst/>
              <a:rect l="l" t="t" r="r" b="b"/>
              <a:pathLst>
                <a:path w="1241" h="2424" extrusionOk="0">
                  <a:moveTo>
                    <a:pt x="1241" y="0"/>
                  </a:moveTo>
                  <a:lnTo>
                    <a:pt x="1241" y="0"/>
                  </a:lnTo>
                  <a:cubicBezTo>
                    <a:pt x="992" y="70"/>
                    <a:pt x="759" y="187"/>
                    <a:pt x="566" y="359"/>
                  </a:cubicBezTo>
                  <a:cubicBezTo>
                    <a:pt x="194" y="689"/>
                    <a:pt x="0" y="1237"/>
                    <a:pt x="160" y="1707"/>
                  </a:cubicBezTo>
                  <a:cubicBezTo>
                    <a:pt x="261" y="2002"/>
                    <a:pt x="477" y="2228"/>
                    <a:pt x="725" y="2423"/>
                  </a:cubicBezTo>
                  <a:cubicBezTo>
                    <a:pt x="992" y="1317"/>
                    <a:pt x="1153" y="497"/>
                    <a:pt x="1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184;p53">
              <a:extLst>
                <a:ext uri="{FF2B5EF4-FFF2-40B4-BE49-F238E27FC236}">
                  <a16:creationId xmlns:a16="http://schemas.microsoft.com/office/drawing/2014/main" id="{153ED88C-CED6-0EC2-0EF0-836CAE2C0B7C}"/>
                </a:ext>
              </a:extLst>
            </p:cNvPr>
            <p:cNvSpPr/>
            <p:nvPr/>
          </p:nvSpPr>
          <p:spPr>
            <a:xfrm>
              <a:off x="15520975" y="3358025"/>
              <a:ext cx="46375" cy="38750"/>
            </a:xfrm>
            <a:custGeom>
              <a:avLst/>
              <a:gdLst/>
              <a:ahLst/>
              <a:cxnLst/>
              <a:rect l="l" t="t" r="r" b="b"/>
              <a:pathLst>
                <a:path w="1855" h="1550" extrusionOk="0">
                  <a:moveTo>
                    <a:pt x="633" y="1"/>
                  </a:moveTo>
                  <a:cubicBezTo>
                    <a:pt x="362" y="1"/>
                    <a:pt x="139" y="181"/>
                    <a:pt x="0" y="454"/>
                  </a:cubicBezTo>
                  <a:cubicBezTo>
                    <a:pt x="452" y="666"/>
                    <a:pt x="978" y="1078"/>
                    <a:pt x="1304" y="1457"/>
                  </a:cubicBezTo>
                  <a:lnTo>
                    <a:pt x="1313" y="1467"/>
                  </a:lnTo>
                  <a:cubicBezTo>
                    <a:pt x="1349" y="1508"/>
                    <a:pt x="1393" y="1550"/>
                    <a:pt x="1444" y="1550"/>
                  </a:cubicBezTo>
                  <a:cubicBezTo>
                    <a:pt x="1449" y="1550"/>
                    <a:pt x="1455" y="1549"/>
                    <a:pt x="1461" y="1548"/>
                  </a:cubicBezTo>
                  <a:cubicBezTo>
                    <a:pt x="1480" y="1544"/>
                    <a:pt x="1498" y="1536"/>
                    <a:pt x="1515" y="1524"/>
                  </a:cubicBezTo>
                  <a:cubicBezTo>
                    <a:pt x="1643" y="1439"/>
                    <a:pt x="1732" y="1307"/>
                    <a:pt x="1763" y="1157"/>
                  </a:cubicBezTo>
                  <a:cubicBezTo>
                    <a:pt x="1854" y="708"/>
                    <a:pt x="1258" y="200"/>
                    <a:pt x="896" y="55"/>
                  </a:cubicBezTo>
                  <a:cubicBezTo>
                    <a:pt x="804" y="18"/>
                    <a:pt x="716" y="1"/>
                    <a:pt x="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85;p53">
              <a:extLst>
                <a:ext uri="{FF2B5EF4-FFF2-40B4-BE49-F238E27FC236}">
                  <a16:creationId xmlns:a16="http://schemas.microsoft.com/office/drawing/2014/main" id="{8E48C5EA-2138-2385-3E05-5E0B0675ED71}"/>
                </a:ext>
              </a:extLst>
            </p:cNvPr>
            <p:cNvSpPr/>
            <p:nvPr/>
          </p:nvSpPr>
          <p:spPr>
            <a:xfrm>
              <a:off x="15502400" y="3376100"/>
              <a:ext cx="46375" cy="38775"/>
            </a:xfrm>
            <a:custGeom>
              <a:avLst/>
              <a:gdLst/>
              <a:ahLst/>
              <a:cxnLst/>
              <a:rect l="l" t="t" r="r" b="b"/>
              <a:pathLst>
                <a:path w="1855" h="1551" extrusionOk="0">
                  <a:moveTo>
                    <a:pt x="634" y="1"/>
                  </a:moveTo>
                  <a:cubicBezTo>
                    <a:pt x="363" y="1"/>
                    <a:pt x="139" y="181"/>
                    <a:pt x="0" y="455"/>
                  </a:cubicBezTo>
                  <a:cubicBezTo>
                    <a:pt x="453" y="666"/>
                    <a:pt x="979" y="1078"/>
                    <a:pt x="1305" y="1457"/>
                  </a:cubicBezTo>
                  <a:lnTo>
                    <a:pt x="1313" y="1467"/>
                  </a:lnTo>
                  <a:cubicBezTo>
                    <a:pt x="1350" y="1509"/>
                    <a:pt x="1393" y="1551"/>
                    <a:pt x="1444" y="1551"/>
                  </a:cubicBezTo>
                  <a:cubicBezTo>
                    <a:pt x="1449" y="1551"/>
                    <a:pt x="1455" y="1550"/>
                    <a:pt x="1461" y="1549"/>
                  </a:cubicBezTo>
                  <a:cubicBezTo>
                    <a:pt x="1480" y="1544"/>
                    <a:pt x="1499" y="1535"/>
                    <a:pt x="1515" y="1524"/>
                  </a:cubicBezTo>
                  <a:cubicBezTo>
                    <a:pt x="1643" y="1440"/>
                    <a:pt x="1732" y="1307"/>
                    <a:pt x="1764" y="1157"/>
                  </a:cubicBezTo>
                  <a:cubicBezTo>
                    <a:pt x="1854" y="707"/>
                    <a:pt x="1258" y="201"/>
                    <a:pt x="896" y="55"/>
                  </a:cubicBezTo>
                  <a:cubicBezTo>
                    <a:pt x="805" y="18"/>
                    <a:pt x="717" y="1"/>
                    <a:pt x="6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86;p53">
              <a:extLst>
                <a:ext uri="{FF2B5EF4-FFF2-40B4-BE49-F238E27FC236}">
                  <a16:creationId xmlns:a16="http://schemas.microsoft.com/office/drawing/2014/main" id="{313CC32F-EBDC-0BE8-1F3F-6B83441F251C}"/>
                </a:ext>
              </a:extLst>
            </p:cNvPr>
            <p:cNvSpPr/>
            <p:nvPr/>
          </p:nvSpPr>
          <p:spPr>
            <a:xfrm>
              <a:off x="15551475" y="2229100"/>
              <a:ext cx="696425" cy="1152875"/>
            </a:xfrm>
            <a:custGeom>
              <a:avLst/>
              <a:gdLst/>
              <a:ahLst/>
              <a:cxnLst/>
              <a:rect l="l" t="t" r="r" b="b"/>
              <a:pathLst>
                <a:path w="27857" h="46115" extrusionOk="0">
                  <a:moveTo>
                    <a:pt x="22310" y="1"/>
                  </a:moveTo>
                  <a:cubicBezTo>
                    <a:pt x="19827" y="1"/>
                    <a:pt x="17142" y="1434"/>
                    <a:pt x="17142" y="1434"/>
                  </a:cubicBezTo>
                  <a:cubicBezTo>
                    <a:pt x="17142" y="1434"/>
                    <a:pt x="2363" y="26581"/>
                    <a:pt x="1" y="44959"/>
                  </a:cubicBezTo>
                  <a:cubicBezTo>
                    <a:pt x="2039" y="45918"/>
                    <a:pt x="2790" y="46114"/>
                    <a:pt x="2790" y="46114"/>
                  </a:cubicBezTo>
                  <a:cubicBezTo>
                    <a:pt x="2790" y="46114"/>
                    <a:pt x="9822" y="31052"/>
                    <a:pt x="15788" y="22632"/>
                  </a:cubicBezTo>
                  <a:cubicBezTo>
                    <a:pt x="21754" y="14211"/>
                    <a:pt x="27857" y="6703"/>
                    <a:pt x="25962" y="2220"/>
                  </a:cubicBezTo>
                  <a:cubicBezTo>
                    <a:pt x="25247" y="527"/>
                    <a:pt x="23815" y="1"/>
                    <a:pt x="22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87;p53">
              <a:extLst>
                <a:ext uri="{FF2B5EF4-FFF2-40B4-BE49-F238E27FC236}">
                  <a16:creationId xmlns:a16="http://schemas.microsoft.com/office/drawing/2014/main" id="{21637134-BC66-3070-E630-861C1091BE42}"/>
                </a:ext>
              </a:extLst>
            </p:cNvPr>
            <p:cNvSpPr/>
            <p:nvPr/>
          </p:nvSpPr>
          <p:spPr>
            <a:xfrm>
              <a:off x="15721300" y="1518975"/>
              <a:ext cx="577825" cy="891800"/>
            </a:xfrm>
            <a:custGeom>
              <a:avLst/>
              <a:gdLst/>
              <a:ahLst/>
              <a:cxnLst/>
              <a:rect l="l" t="t" r="r" b="b"/>
              <a:pathLst>
                <a:path w="23113" h="35672" extrusionOk="0">
                  <a:moveTo>
                    <a:pt x="11038" y="0"/>
                  </a:moveTo>
                  <a:lnTo>
                    <a:pt x="8980" y="502"/>
                  </a:lnTo>
                  <a:cubicBezTo>
                    <a:pt x="8980" y="502"/>
                    <a:pt x="4456" y="1098"/>
                    <a:pt x="3740" y="8982"/>
                  </a:cubicBezTo>
                  <a:cubicBezTo>
                    <a:pt x="3023" y="16867"/>
                    <a:pt x="1" y="34469"/>
                    <a:pt x="1" y="34469"/>
                  </a:cubicBezTo>
                  <a:cubicBezTo>
                    <a:pt x="1" y="34469"/>
                    <a:pt x="6339" y="35672"/>
                    <a:pt x="12778" y="35672"/>
                  </a:cubicBezTo>
                  <a:cubicBezTo>
                    <a:pt x="16632" y="35672"/>
                    <a:pt x="20523" y="35241"/>
                    <a:pt x="23112" y="33863"/>
                  </a:cubicBezTo>
                  <a:cubicBezTo>
                    <a:pt x="20378" y="26224"/>
                    <a:pt x="19528" y="15248"/>
                    <a:pt x="18664" y="11927"/>
                  </a:cubicBezTo>
                  <a:cubicBezTo>
                    <a:pt x="17800" y="8607"/>
                    <a:pt x="16071" y="894"/>
                    <a:pt x="11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88;p53">
              <a:extLst>
                <a:ext uri="{FF2B5EF4-FFF2-40B4-BE49-F238E27FC236}">
                  <a16:creationId xmlns:a16="http://schemas.microsoft.com/office/drawing/2014/main" id="{04A8D1E6-DACE-45FD-B04E-C03B8153911C}"/>
                </a:ext>
              </a:extLst>
            </p:cNvPr>
            <p:cNvSpPr/>
            <p:nvPr/>
          </p:nvSpPr>
          <p:spPr>
            <a:xfrm>
              <a:off x="15776775" y="1678125"/>
              <a:ext cx="650100" cy="597775"/>
            </a:xfrm>
            <a:custGeom>
              <a:avLst/>
              <a:gdLst/>
              <a:ahLst/>
              <a:cxnLst/>
              <a:rect l="l" t="t" r="r" b="b"/>
              <a:pathLst>
                <a:path w="26004" h="23911" extrusionOk="0">
                  <a:moveTo>
                    <a:pt x="23141" y="1"/>
                  </a:moveTo>
                  <a:lnTo>
                    <a:pt x="1" y="3200"/>
                  </a:lnTo>
                  <a:lnTo>
                    <a:pt x="2863" y="23910"/>
                  </a:lnTo>
                  <a:lnTo>
                    <a:pt x="26004" y="20712"/>
                  </a:lnTo>
                  <a:lnTo>
                    <a:pt x="2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89;p53">
              <a:extLst>
                <a:ext uri="{FF2B5EF4-FFF2-40B4-BE49-F238E27FC236}">
                  <a16:creationId xmlns:a16="http://schemas.microsoft.com/office/drawing/2014/main" id="{077FA750-895E-568F-6053-7434B24977C6}"/>
                </a:ext>
              </a:extLst>
            </p:cNvPr>
            <p:cNvSpPr/>
            <p:nvPr/>
          </p:nvSpPr>
          <p:spPr>
            <a:xfrm>
              <a:off x="15886150" y="1762425"/>
              <a:ext cx="446450" cy="336425"/>
            </a:xfrm>
            <a:custGeom>
              <a:avLst/>
              <a:gdLst/>
              <a:ahLst/>
              <a:cxnLst/>
              <a:rect l="l" t="t" r="r" b="b"/>
              <a:pathLst>
                <a:path w="17858" h="13457" extrusionOk="0">
                  <a:moveTo>
                    <a:pt x="6947" y="0"/>
                  </a:moveTo>
                  <a:cubicBezTo>
                    <a:pt x="6710" y="0"/>
                    <a:pt x="6477" y="35"/>
                    <a:pt x="6257" y="125"/>
                  </a:cubicBezTo>
                  <a:cubicBezTo>
                    <a:pt x="5614" y="386"/>
                    <a:pt x="5237" y="1045"/>
                    <a:pt x="4923" y="1665"/>
                  </a:cubicBezTo>
                  <a:cubicBezTo>
                    <a:pt x="3776" y="3927"/>
                    <a:pt x="2838" y="6292"/>
                    <a:pt x="2044" y="8700"/>
                  </a:cubicBezTo>
                  <a:cubicBezTo>
                    <a:pt x="1637" y="9933"/>
                    <a:pt x="0" y="13457"/>
                    <a:pt x="2237" y="13457"/>
                  </a:cubicBezTo>
                  <a:cubicBezTo>
                    <a:pt x="2375" y="13457"/>
                    <a:pt x="2528" y="13443"/>
                    <a:pt x="2696" y="13415"/>
                  </a:cubicBezTo>
                  <a:cubicBezTo>
                    <a:pt x="3950" y="13206"/>
                    <a:pt x="5270" y="12796"/>
                    <a:pt x="6457" y="12367"/>
                  </a:cubicBezTo>
                  <a:cubicBezTo>
                    <a:pt x="6610" y="12312"/>
                    <a:pt x="6766" y="12257"/>
                    <a:pt x="6929" y="12208"/>
                  </a:cubicBezTo>
                  <a:cubicBezTo>
                    <a:pt x="8611" y="11689"/>
                    <a:pt x="10211" y="10886"/>
                    <a:pt x="11866" y="10296"/>
                  </a:cubicBezTo>
                  <a:cubicBezTo>
                    <a:pt x="13011" y="9887"/>
                    <a:pt x="14145" y="9424"/>
                    <a:pt x="15190" y="8798"/>
                  </a:cubicBezTo>
                  <a:cubicBezTo>
                    <a:pt x="15996" y="8315"/>
                    <a:pt x="17326" y="7553"/>
                    <a:pt x="17517" y="6536"/>
                  </a:cubicBezTo>
                  <a:cubicBezTo>
                    <a:pt x="17858" y="4720"/>
                    <a:pt x="15343" y="3304"/>
                    <a:pt x="14105" y="2588"/>
                  </a:cubicBezTo>
                  <a:cubicBezTo>
                    <a:pt x="12204" y="1490"/>
                    <a:pt x="10132" y="679"/>
                    <a:pt x="8001" y="160"/>
                  </a:cubicBezTo>
                  <a:cubicBezTo>
                    <a:pt x="7658" y="76"/>
                    <a:pt x="7298" y="0"/>
                    <a:pt x="6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90;p53">
              <a:extLst>
                <a:ext uri="{FF2B5EF4-FFF2-40B4-BE49-F238E27FC236}">
                  <a16:creationId xmlns:a16="http://schemas.microsoft.com/office/drawing/2014/main" id="{32B777E5-608F-58E0-6A1D-1DE097160DD4}"/>
                </a:ext>
              </a:extLst>
            </p:cNvPr>
            <p:cNvSpPr/>
            <p:nvPr/>
          </p:nvSpPr>
          <p:spPr>
            <a:xfrm>
              <a:off x="15743050" y="1757900"/>
              <a:ext cx="684000" cy="562200"/>
            </a:xfrm>
            <a:custGeom>
              <a:avLst/>
              <a:gdLst/>
              <a:ahLst/>
              <a:cxnLst/>
              <a:rect l="l" t="t" r="r" b="b"/>
              <a:pathLst>
                <a:path w="27360" h="22488" extrusionOk="0">
                  <a:moveTo>
                    <a:pt x="1355" y="0"/>
                  </a:moveTo>
                  <a:lnTo>
                    <a:pt x="1" y="1677"/>
                  </a:lnTo>
                  <a:lnTo>
                    <a:pt x="2712" y="22488"/>
                  </a:lnTo>
                  <a:lnTo>
                    <a:pt x="25993" y="19268"/>
                  </a:lnTo>
                  <a:lnTo>
                    <a:pt x="27359" y="17512"/>
                  </a:lnTo>
                  <a:lnTo>
                    <a:pt x="4219" y="20711"/>
                  </a:lnTo>
                  <a:lnTo>
                    <a:pt x="13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191;p53">
              <a:extLst>
                <a:ext uri="{FF2B5EF4-FFF2-40B4-BE49-F238E27FC236}">
                  <a16:creationId xmlns:a16="http://schemas.microsoft.com/office/drawing/2014/main" id="{8A6B25B7-3C27-E51C-ECA5-9AACC6FF3B42}"/>
                </a:ext>
              </a:extLst>
            </p:cNvPr>
            <p:cNvSpPr/>
            <p:nvPr/>
          </p:nvSpPr>
          <p:spPr>
            <a:xfrm>
              <a:off x="15925625" y="1822300"/>
              <a:ext cx="352825" cy="306950"/>
            </a:xfrm>
            <a:custGeom>
              <a:avLst/>
              <a:gdLst/>
              <a:ahLst/>
              <a:cxnLst/>
              <a:rect l="l" t="t" r="r" b="b"/>
              <a:pathLst>
                <a:path w="14113" h="12278" extrusionOk="0">
                  <a:moveTo>
                    <a:pt x="5485" y="1"/>
                  </a:moveTo>
                  <a:cubicBezTo>
                    <a:pt x="5067" y="1"/>
                    <a:pt x="4648" y="25"/>
                    <a:pt x="4239" y="52"/>
                  </a:cubicBezTo>
                  <a:cubicBezTo>
                    <a:pt x="4219" y="54"/>
                    <a:pt x="4196" y="54"/>
                    <a:pt x="4173" y="54"/>
                  </a:cubicBezTo>
                  <a:cubicBezTo>
                    <a:pt x="4030" y="54"/>
                    <a:pt x="3846" y="31"/>
                    <a:pt x="3682" y="31"/>
                  </a:cubicBezTo>
                  <a:cubicBezTo>
                    <a:pt x="3579" y="31"/>
                    <a:pt x="3483" y="40"/>
                    <a:pt x="3410" y="70"/>
                  </a:cubicBezTo>
                  <a:cubicBezTo>
                    <a:pt x="3121" y="192"/>
                    <a:pt x="3132" y="605"/>
                    <a:pt x="3039" y="853"/>
                  </a:cubicBezTo>
                  <a:cubicBezTo>
                    <a:pt x="2911" y="1192"/>
                    <a:pt x="2690" y="1490"/>
                    <a:pt x="2586" y="1841"/>
                  </a:cubicBezTo>
                  <a:cubicBezTo>
                    <a:pt x="2509" y="2103"/>
                    <a:pt x="2504" y="2382"/>
                    <a:pt x="2432" y="2646"/>
                  </a:cubicBezTo>
                  <a:cubicBezTo>
                    <a:pt x="2189" y="3537"/>
                    <a:pt x="1244" y="4093"/>
                    <a:pt x="977" y="4976"/>
                  </a:cubicBezTo>
                  <a:cubicBezTo>
                    <a:pt x="839" y="5430"/>
                    <a:pt x="895" y="5930"/>
                    <a:pt x="727" y="6374"/>
                  </a:cubicBezTo>
                  <a:cubicBezTo>
                    <a:pt x="613" y="6676"/>
                    <a:pt x="401" y="6931"/>
                    <a:pt x="248" y="7215"/>
                  </a:cubicBezTo>
                  <a:cubicBezTo>
                    <a:pt x="94" y="7500"/>
                    <a:pt x="0" y="7851"/>
                    <a:pt x="138" y="8143"/>
                  </a:cubicBezTo>
                  <a:cubicBezTo>
                    <a:pt x="203" y="8279"/>
                    <a:pt x="313" y="8392"/>
                    <a:pt x="355" y="8537"/>
                  </a:cubicBezTo>
                  <a:cubicBezTo>
                    <a:pt x="439" y="8829"/>
                    <a:pt x="216" y="9113"/>
                    <a:pt x="152" y="9410"/>
                  </a:cubicBezTo>
                  <a:cubicBezTo>
                    <a:pt x="60" y="9840"/>
                    <a:pt x="358" y="10317"/>
                    <a:pt x="785" y="10421"/>
                  </a:cubicBezTo>
                  <a:cubicBezTo>
                    <a:pt x="1076" y="10492"/>
                    <a:pt x="1403" y="10408"/>
                    <a:pt x="1674" y="10540"/>
                  </a:cubicBezTo>
                  <a:cubicBezTo>
                    <a:pt x="2019" y="10708"/>
                    <a:pt x="2120" y="11137"/>
                    <a:pt x="2243" y="11501"/>
                  </a:cubicBezTo>
                  <a:cubicBezTo>
                    <a:pt x="2356" y="11839"/>
                    <a:pt x="2610" y="12208"/>
                    <a:pt x="2948" y="12208"/>
                  </a:cubicBezTo>
                  <a:cubicBezTo>
                    <a:pt x="2974" y="12208"/>
                    <a:pt x="3002" y="12206"/>
                    <a:pt x="3029" y="12201"/>
                  </a:cubicBezTo>
                  <a:cubicBezTo>
                    <a:pt x="3259" y="12160"/>
                    <a:pt x="3424" y="11949"/>
                    <a:pt x="3501" y="11728"/>
                  </a:cubicBezTo>
                  <a:cubicBezTo>
                    <a:pt x="3577" y="11509"/>
                    <a:pt x="3586" y="11271"/>
                    <a:pt x="3633" y="11043"/>
                  </a:cubicBezTo>
                  <a:cubicBezTo>
                    <a:pt x="3659" y="10921"/>
                    <a:pt x="3701" y="10792"/>
                    <a:pt x="3802" y="10718"/>
                  </a:cubicBezTo>
                  <a:cubicBezTo>
                    <a:pt x="3858" y="10676"/>
                    <a:pt x="3922" y="10658"/>
                    <a:pt x="3987" y="10658"/>
                  </a:cubicBezTo>
                  <a:cubicBezTo>
                    <a:pt x="4150" y="10658"/>
                    <a:pt x="4328" y="10768"/>
                    <a:pt x="4451" y="10893"/>
                  </a:cubicBezTo>
                  <a:cubicBezTo>
                    <a:pt x="4789" y="11236"/>
                    <a:pt x="5007" y="11690"/>
                    <a:pt x="5374" y="12001"/>
                  </a:cubicBezTo>
                  <a:cubicBezTo>
                    <a:pt x="5574" y="12171"/>
                    <a:pt x="5852" y="12278"/>
                    <a:pt x="6111" y="12278"/>
                  </a:cubicBezTo>
                  <a:cubicBezTo>
                    <a:pt x="6328" y="12278"/>
                    <a:pt x="6531" y="12202"/>
                    <a:pt x="6661" y="12024"/>
                  </a:cubicBezTo>
                  <a:cubicBezTo>
                    <a:pt x="6879" y="11727"/>
                    <a:pt x="6782" y="11315"/>
                    <a:pt x="6707" y="10955"/>
                  </a:cubicBezTo>
                  <a:cubicBezTo>
                    <a:pt x="6632" y="10594"/>
                    <a:pt x="6621" y="10145"/>
                    <a:pt x="6927" y="9938"/>
                  </a:cubicBezTo>
                  <a:cubicBezTo>
                    <a:pt x="7090" y="10069"/>
                    <a:pt x="7186" y="10266"/>
                    <a:pt x="7327" y="10421"/>
                  </a:cubicBezTo>
                  <a:cubicBezTo>
                    <a:pt x="7432" y="10537"/>
                    <a:pt x="7587" y="10631"/>
                    <a:pt x="7736" y="10631"/>
                  </a:cubicBezTo>
                  <a:cubicBezTo>
                    <a:pt x="7787" y="10631"/>
                    <a:pt x="7837" y="10620"/>
                    <a:pt x="7884" y="10596"/>
                  </a:cubicBezTo>
                  <a:cubicBezTo>
                    <a:pt x="8260" y="10400"/>
                    <a:pt x="7953" y="9703"/>
                    <a:pt x="8293" y="9450"/>
                  </a:cubicBezTo>
                  <a:cubicBezTo>
                    <a:pt x="8357" y="9402"/>
                    <a:pt x="8427" y="9381"/>
                    <a:pt x="8499" y="9381"/>
                  </a:cubicBezTo>
                  <a:cubicBezTo>
                    <a:pt x="8716" y="9381"/>
                    <a:pt x="8951" y="9565"/>
                    <a:pt x="9101" y="9752"/>
                  </a:cubicBezTo>
                  <a:cubicBezTo>
                    <a:pt x="9419" y="10149"/>
                    <a:pt x="9679" y="10602"/>
                    <a:pt x="10078" y="10917"/>
                  </a:cubicBezTo>
                  <a:cubicBezTo>
                    <a:pt x="10323" y="11112"/>
                    <a:pt x="10645" y="11240"/>
                    <a:pt x="10951" y="11240"/>
                  </a:cubicBezTo>
                  <a:cubicBezTo>
                    <a:pt x="11143" y="11240"/>
                    <a:pt x="11330" y="11189"/>
                    <a:pt x="11488" y="11072"/>
                  </a:cubicBezTo>
                  <a:cubicBezTo>
                    <a:pt x="11905" y="10763"/>
                    <a:pt x="11937" y="10135"/>
                    <a:pt x="11767" y="9645"/>
                  </a:cubicBezTo>
                  <a:cubicBezTo>
                    <a:pt x="11597" y="9153"/>
                    <a:pt x="11275" y="8728"/>
                    <a:pt x="11098" y="8240"/>
                  </a:cubicBezTo>
                  <a:cubicBezTo>
                    <a:pt x="11074" y="8171"/>
                    <a:pt x="11051" y="8097"/>
                    <a:pt x="11068" y="8027"/>
                  </a:cubicBezTo>
                  <a:cubicBezTo>
                    <a:pt x="11097" y="7900"/>
                    <a:pt x="11223" y="7848"/>
                    <a:pt x="11359" y="7848"/>
                  </a:cubicBezTo>
                  <a:cubicBezTo>
                    <a:pt x="11439" y="7848"/>
                    <a:pt x="11522" y="7866"/>
                    <a:pt x="11592" y="7897"/>
                  </a:cubicBezTo>
                  <a:cubicBezTo>
                    <a:pt x="11747" y="7966"/>
                    <a:pt x="11907" y="8070"/>
                    <a:pt x="12070" y="8070"/>
                  </a:cubicBezTo>
                  <a:cubicBezTo>
                    <a:pt x="12104" y="8070"/>
                    <a:pt x="12139" y="8066"/>
                    <a:pt x="12173" y="8055"/>
                  </a:cubicBezTo>
                  <a:cubicBezTo>
                    <a:pt x="12462" y="7964"/>
                    <a:pt x="12470" y="7557"/>
                    <a:pt x="12654" y="7316"/>
                  </a:cubicBezTo>
                  <a:cubicBezTo>
                    <a:pt x="12826" y="7091"/>
                    <a:pt x="13138" y="7033"/>
                    <a:pt x="13360" y="6858"/>
                  </a:cubicBezTo>
                  <a:cubicBezTo>
                    <a:pt x="13703" y="6587"/>
                    <a:pt x="13755" y="6021"/>
                    <a:pt x="13468" y="5693"/>
                  </a:cubicBezTo>
                  <a:cubicBezTo>
                    <a:pt x="13900" y="5622"/>
                    <a:pt x="14112" y="5068"/>
                    <a:pt x="13969" y="4653"/>
                  </a:cubicBezTo>
                  <a:cubicBezTo>
                    <a:pt x="13826" y="4239"/>
                    <a:pt x="13443" y="3957"/>
                    <a:pt x="13056" y="3750"/>
                  </a:cubicBezTo>
                  <a:cubicBezTo>
                    <a:pt x="12014" y="3192"/>
                    <a:pt x="10783" y="2978"/>
                    <a:pt x="9862" y="2236"/>
                  </a:cubicBezTo>
                  <a:cubicBezTo>
                    <a:pt x="9302" y="1785"/>
                    <a:pt x="8892" y="1164"/>
                    <a:pt x="8315" y="738"/>
                  </a:cubicBezTo>
                  <a:cubicBezTo>
                    <a:pt x="7512" y="144"/>
                    <a:pt x="6504" y="1"/>
                    <a:pt x="54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192;p53">
              <a:extLst>
                <a:ext uri="{FF2B5EF4-FFF2-40B4-BE49-F238E27FC236}">
                  <a16:creationId xmlns:a16="http://schemas.microsoft.com/office/drawing/2014/main" id="{BBEBD2ED-80E2-08A7-2052-881468CB46A3}"/>
                </a:ext>
              </a:extLst>
            </p:cNvPr>
            <p:cNvSpPr/>
            <p:nvPr/>
          </p:nvSpPr>
          <p:spPr>
            <a:xfrm>
              <a:off x="16000250" y="1762425"/>
              <a:ext cx="332350" cy="209100"/>
            </a:xfrm>
            <a:custGeom>
              <a:avLst/>
              <a:gdLst/>
              <a:ahLst/>
              <a:cxnLst/>
              <a:rect l="l" t="t" r="r" b="b"/>
              <a:pathLst>
                <a:path w="13294" h="8364" extrusionOk="0">
                  <a:moveTo>
                    <a:pt x="2383" y="0"/>
                  </a:moveTo>
                  <a:cubicBezTo>
                    <a:pt x="2146" y="0"/>
                    <a:pt x="1913" y="35"/>
                    <a:pt x="1693" y="125"/>
                  </a:cubicBezTo>
                  <a:cubicBezTo>
                    <a:pt x="1050" y="386"/>
                    <a:pt x="673" y="1045"/>
                    <a:pt x="359" y="1665"/>
                  </a:cubicBezTo>
                  <a:cubicBezTo>
                    <a:pt x="237" y="1905"/>
                    <a:pt x="119" y="2148"/>
                    <a:pt x="1" y="2390"/>
                  </a:cubicBezTo>
                  <a:cubicBezTo>
                    <a:pt x="178" y="2632"/>
                    <a:pt x="482" y="2778"/>
                    <a:pt x="785" y="2812"/>
                  </a:cubicBezTo>
                  <a:cubicBezTo>
                    <a:pt x="846" y="2819"/>
                    <a:pt x="906" y="2822"/>
                    <a:pt x="967" y="2822"/>
                  </a:cubicBezTo>
                  <a:cubicBezTo>
                    <a:pt x="1273" y="2822"/>
                    <a:pt x="1579" y="2744"/>
                    <a:pt x="1876" y="2661"/>
                  </a:cubicBezTo>
                  <a:lnTo>
                    <a:pt x="1876" y="2661"/>
                  </a:lnTo>
                  <a:cubicBezTo>
                    <a:pt x="1765" y="3086"/>
                    <a:pt x="2107" y="3501"/>
                    <a:pt x="2478" y="3736"/>
                  </a:cubicBezTo>
                  <a:cubicBezTo>
                    <a:pt x="2920" y="4014"/>
                    <a:pt x="3441" y="4158"/>
                    <a:pt x="3963" y="4158"/>
                  </a:cubicBezTo>
                  <a:cubicBezTo>
                    <a:pt x="4246" y="4158"/>
                    <a:pt x="4528" y="4116"/>
                    <a:pt x="4797" y="4030"/>
                  </a:cubicBezTo>
                  <a:cubicBezTo>
                    <a:pt x="5148" y="4936"/>
                    <a:pt x="6113" y="5539"/>
                    <a:pt x="7074" y="5539"/>
                  </a:cubicBezTo>
                  <a:cubicBezTo>
                    <a:pt x="7282" y="5539"/>
                    <a:pt x="7489" y="5511"/>
                    <a:pt x="7691" y="5452"/>
                  </a:cubicBezTo>
                  <a:cubicBezTo>
                    <a:pt x="7752" y="6006"/>
                    <a:pt x="8196" y="6496"/>
                    <a:pt x="8741" y="6613"/>
                  </a:cubicBezTo>
                  <a:cubicBezTo>
                    <a:pt x="8956" y="6659"/>
                    <a:pt x="9180" y="6651"/>
                    <a:pt x="9392" y="6707"/>
                  </a:cubicBezTo>
                  <a:cubicBezTo>
                    <a:pt x="10148" y="6909"/>
                    <a:pt x="10477" y="7808"/>
                    <a:pt x="11125" y="8248"/>
                  </a:cubicBezTo>
                  <a:cubicBezTo>
                    <a:pt x="11191" y="8291"/>
                    <a:pt x="11261" y="8330"/>
                    <a:pt x="11334" y="8363"/>
                  </a:cubicBezTo>
                  <a:cubicBezTo>
                    <a:pt x="12049" y="7900"/>
                    <a:pt x="12812" y="7288"/>
                    <a:pt x="12953" y="6536"/>
                  </a:cubicBezTo>
                  <a:cubicBezTo>
                    <a:pt x="13294" y="4720"/>
                    <a:pt x="10779" y="3304"/>
                    <a:pt x="9541" y="2588"/>
                  </a:cubicBezTo>
                  <a:cubicBezTo>
                    <a:pt x="7640" y="1490"/>
                    <a:pt x="5568" y="679"/>
                    <a:pt x="3437" y="160"/>
                  </a:cubicBezTo>
                  <a:cubicBezTo>
                    <a:pt x="3094" y="76"/>
                    <a:pt x="2734" y="0"/>
                    <a:pt x="23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193;p53">
              <a:extLst>
                <a:ext uri="{FF2B5EF4-FFF2-40B4-BE49-F238E27FC236}">
                  <a16:creationId xmlns:a16="http://schemas.microsoft.com/office/drawing/2014/main" id="{91AFDD1E-AD9F-00C8-F711-8F6B4B296012}"/>
                </a:ext>
              </a:extLst>
            </p:cNvPr>
            <p:cNvSpPr/>
            <p:nvPr/>
          </p:nvSpPr>
          <p:spPr>
            <a:xfrm>
              <a:off x="16019775" y="1870100"/>
              <a:ext cx="63750" cy="49425"/>
            </a:xfrm>
            <a:custGeom>
              <a:avLst/>
              <a:gdLst/>
              <a:ahLst/>
              <a:cxnLst/>
              <a:rect l="l" t="t" r="r" b="b"/>
              <a:pathLst>
                <a:path w="2550" h="1977" extrusionOk="0">
                  <a:moveTo>
                    <a:pt x="1195" y="1"/>
                  </a:moveTo>
                  <a:cubicBezTo>
                    <a:pt x="1023" y="1"/>
                    <a:pt x="852" y="41"/>
                    <a:pt x="690" y="133"/>
                  </a:cubicBezTo>
                  <a:cubicBezTo>
                    <a:pt x="371" y="315"/>
                    <a:pt x="156" y="601"/>
                    <a:pt x="61" y="954"/>
                  </a:cubicBezTo>
                  <a:cubicBezTo>
                    <a:pt x="19" y="1102"/>
                    <a:pt x="0" y="1265"/>
                    <a:pt x="53" y="1410"/>
                  </a:cubicBezTo>
                  <a:cubicBezTo>
                    <a:pt x="104" y="1550"/>
                    <a:pt x="235" y="1668"/>
                    <a:pt x="382" y="1668"/>
                  </a:cubicBezTo>
                  <a:cubicBezTo>
                    <a:pt x="389" y="1668"/>
                    <a:pt x="395" y="1668"/>
                    <a:pt x="401" y="1667"/>
                  </a:cubicBezTo>
                  <a:cubicBezTo>
                    <a:pt x="588" y="1655"/>
                    <a:pt x="713" y="1470"/>
                    <a:pt x="779" y="1293"/>
                  </a:cubicBezTo>
                  <a:cubicBezTo>
                    <a:pt x="800" y="1236"/>
                    <a:pt x="819" y="1177"/>
                    <a:pt x="860" y="1131"/>
                  </a:cubicBezTo>
                  <a:cubicBezTo>
                    <a:pt x="899" y="1087"/>
                    <a:pt x="958" y="1066"/>
                    <a:pt x="1016" y="1066"/>
                  </a:cubicBezTo>
                  <a:cubicBezTo>
                    <a:pt x="1089" y="1066"/>
                    <a:pt x="1162" y="1098"/>
                    <a:pt x="1200" y="1160"/>
                  </a:cubicBezTo>
                  <a:cubicBezTo>
                    <a:pt x="1291" y="1300"/>
                    <a:pt x="1195" y="1487"/>
                    <a:pt x="1226" y="1650"/>
                  </a:cubicBezTo>
                  <a:cubicBezTo>
                    <a:pt x="1258" y="1819"/>
                    <a:pt x="1423" y="1936"/>
                    <a:pt x="1592" y="1970"/>
                  </a:cubicBezTo>
                  <a:cubicBezTo>
                    <a:pt x="1612" y="1974"/>
                    <a:pt x="1633" y="1977"/>
                    <a:pt x="1653" y="1977"/>
                  </a:cubicBezTo>
                  <a:cubicBezTo>
                    <a:pt x="1670" y="1977"/>
                    <a:pt x="1687" y="1974"/>
                    <a:pt x="1704" y="1969"/>
                  </a:cubicBezTo>
                  <a:cubicBezTo>
                    <a:pt x="1777" y="1942"/>
                    <a:pt x="1805" y="1853"/>
                    <a:pt x="1812" y="1775"/>
                  </a:cubicBezTo>
                  <a:cubicBezTo>
                    <a:pt x="1829" y="1574"/>
                    <a:pt x="1762" y="1372"/>
                    <a:pt x="1777" y="1169"/>
                  </a:cubicBezTo>
                  <a:cubicBezTo>
                    <a:pt x="1782" y="1102"/>
                    <a:pt x="1809" y="1077"/>
                    <a:pt x="1849" y="1077"/>
                  </a:cubicBezTo>
                  <a:cubicBezTo>
                    <a:pt x="1953" y="1077"/>
                    <a:pt x="2138" y="1248"/>
                    <a:pt x="2205" y="1252"/>
                  </a:cubicBezTo>
                  <a:cubicBezTo>
                    <a:pt x="2211" y="1252"/>
                    <a:pt x="2217" y="1253"/>
                    <a:pt x="2223" y="1253"/>
                  </a:cubicBezTo>
                  <a:cubicBezTo>
                    <a:pt x="2549" y="1253"/>
                    <a:pt x="2539" y="809"/>
                    <a:pt x="2391" y="628"/>
                  </a:cubicBezTo>
                  <a:cubicBezTo>
                    <a:pt x="2337" y="562"/>
                    <a:pt x="2278" y="501"/>
                    <a:pt x="2215" y="443"/>
                  </a:cubicBezTo>
                  <a:cubicBezTo>
                    <a:pt x="1936" y="187"/>
                    <a:pt x="1565" y="1"/>
                    <a:pt x="1195" y="1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194;p53">
              <a:extLst>
                <a:ext uri="{FF2B5EF4-FFF2-40B4-BE49-F238E27FC236}">
                  <a16:creationId xmlns:a16="http://schemas.microsoft.com/office/drawing/2014/main" id="{BB0415AE-FD8B-F3D2-5A7D-30A5DBEFC14A}"/>
                </a:ext>
              </a:extLst>
            </p:cNvPr>
            <p:cNvSpPr/>
            <p:nvPr/>
          </p:nvSpPr>
          <p:spPr>
            <a:xfrm>
              <a:off x="16059150" y="1988050"/>
              <a:ext cx="50225" cy="42950"/>
            </a:xfrm>
            <a:custGeom>
              <a:avLst/>
              <a:gdLst/>
              <a:ahLst/>
              <a:cxnLst/>
              <a:rect l="l" t="t" r="r" b="b"/>
              <a:pathLst>
                <a:path w="2009" h="1718" extrusionOk="0">
                  <a:moveTo>
                    <a:pt x="1082" y="0"/>
                  </a:moveTo>
                  <a:cubicBezTo>
                    <a:pt x="728" y="0"/>
                    <a:pt x="379" y="129"/>
                    <a:pt x="191" y="448"/>
                  </a:cubicBezTo>
                  <a:cubicBezTo>
                    <a:pt x="36" y="712"/>
                    <a:pt x="0" y="1009"/>
                    <a:pt x="78" y="1302"/>
                  </a:cubicBezTo>
                  <a:cubicBezTo>
                    <a:pt x="109" y="1427"/>
                    <a:pt x="164" y="1552"/>
                    <a:pt x="262" y="1635"/>
                  </a:cubicBezTo>
                  <a:cubicBezTo>
                    <a:pt x="322" y="1686"/>
                    <a:pt x="402" y="1717"/>
                    <a:pt x="480" y="1717"/>
                  </a:cubicBezTo>
                  <a:cubicBezTo>
                    <a:pt x="529" y="1717"/>
                    <a:pt x="578" y="1705"/>
                    <a:pt x="620" y="1676"/>
                  </a:cubicBezTo>
                  <a:cubicBezTo>
                    <a:pt x="751" y="1591"/>
                    <a:pt x="763" y="1404"/>
                    <a:pt x="738" y="1250"/>
                  </a:cubicBezTo>
                  <a:cubicBezTo>
                    <a:pt x="729" y="1200"/>
                    <a:pt x="719" y="1148"/>
                    <a:pt x="729" y="1098"/>
                  </a:cubicBezTo>
                  <a:cubicBezTo>
                    <a:pt x="746" y="1016"/>
                    <a:pt x="830" y="959"/>
                    <a:pt x="913" y="959"/>
                  </a:cubicBezTo>
                  <a:cubicBezTo>
                    <a:pt x="938" y="959"/>
                    <a:pt x="964" y="965"/>
                    <a:pt x="987" y="977"/>
                  </a:cubicBezTo>
                  <a:cubicBezTo>
                    <a:pt x="1110" y="1042"/>
                    <a:pt x="1119" y="1216"/>
                    <a:pt x="1209" y="1322"/>
                  </a:cubicBezTo>
                  <a:cubicBezTo>
                    <a:pt x="1271" y="1394"/>
                    <a:pt x="1365" y="1425"/>
                    <a:pt x="1461" y="1425"/>
                  </a:cubicBezTo>
                  <a:cubicBezTo>
                    <a:pt x="1511" y="1425"/>
                    <a:pt x="1561" y="1417"/>
                    <a:pt x="1607" y="1402"/>
                  </a:cubicBezTo>
                  <a:cubicBezTo>
                    <a:pt x="1638" y="1393"/>
                    <a:pt x="1665" y="1376"/>
                    <a:pt x="1687" y="1354"/>
                  </a:cubicBezTo>
                  <a:cubicBezTo>
                    <a:pt x="1729" y="1304"/>
                    <a:pt x="1713" y="1228"/>
                    <a:pt x="1685" y="1169"/>
                  </a:cubicBezTo>
                  <a:cubicBezTo>
                    <a:pt x="1613" y="1016"/>
                    <a:pt x="1481" y="898"/>
                    <a:pt x="1408" y="746"/>
                  </a:cubicBezTo>
                  <a:cubicBezTo>
                    <a:pt x="1361" y="647"/>
                    <a:pt x="1441" y="630"/>
                    <a:pt x="1536" y="630"/>
                  </a:cubicBezTo>
                  <a:cubicBezTo>
                    <a:pt x="1591" y="630"/>
                    <a:pt x="1650" y="635"/>
                    <a:pt x="1695" y="635"/>
                  </a:cubicBezTo>
                  <a:cubicBezTo>
                    <a:pt x="1720" y="635"/>
                    <a:pt x="1740" y="634"/>
                    <a:pt x="1751" y="628"/>
                  </a:cubicBezTo>
                  <a:cubicBezTo>
                    <a:pt x="2008" y="497"/>
                    <a:pt x="1813" y="169"/>
                    <a:pt x="1627" y="99"/>
                  </a:cubicBezTo>
                  <a:cubicBezTo>
                    <a:pt x="1560" y="75"/>
                    <a:pt x="1492" y="55"/>
                    <a:pt x="1423" y="39"/>
                  </a:cubicBezTo>
                  <a:cubicBezTo>
                    <a:pt x="1313" y="14"/>
                    <a:pt x="1197" y="0"/>
                    <a:pt x="1082" y="0"/>
                  </a:cubicBezTo>
                  <a:close/>
                </a:path>
              </a:pathLst>
            </a:custGeom>
            <a:solidFill>
              <a:srgbClr val="EFDB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195;p53">
              <a:extLst>
                <a:ext uri="{FF2B5EF4-FFF2-40B4-BE49-F238E27FC236}">
                  <a16:creationId xmlns:a16="http://schemas.microsoft.com/office/drawing/2014/main" id="{EFA6584E-DB7E-C2D9-D7EB-04281F8105E8}"/>
                </a:ext>
              </a:extLst>
            </p:cNvPr>
            <p:cNvSpPr/>
            <p:nvPr/>
          </p:nvSpPr>
          <p:spPr>
            <a:xfrm>
              <a:off x="15998800" y="1975050"/>
              <a:ext cx="13450" cy="10150"/>
            </a:xfrm>
            <a:custGeom>
              <a:avLst/>
              <a:gdLst/>
              <a:ahLst/>
              <a:cxnLst/>
              <a:rect l="l" t="t" r="r" b="b"/>
              <a:pathLst>
                <a:path w="538" h="406" extrusionOk="0">
                  <a:moveTo>
                    <a:pt x="247" y="1"/>
                  </a:moveTo>
                  <a:cubicBezTo>
                    <a:pt x="182" y="1"/>
                    <a:pt x="114" y="39"/>
                    <a:pt x="67" y="138"/>
                  </a:cubicBezTo>
                  <a:cubicBezTo>
                    <a:pt x="0" y="280"/>
                    <a:pt x="124" y="405"/>
                    <a:pt x="254" y="405"/>
                  </a:cubicBezTo>
                  <a:cubicBezTo>
                    <a:pt x="301" y="405"/>
                    <a:pt x="348" y="389"/>
                    <a:pt x="388" y="351"/>
                  </a:cubicBezTo>
                  <a:cubicBezTo>
                    <a:pt x="537" y="206"/>
                    <a:pt x="398" y="1"/>
                    <a:pt x="247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196;p53">
              <a:extLst>
                <a:ext uri="{FF2B5EF4-FFF2-40B4-BE49-F238E27FC236}">
                  <a16:creationId xmlns:a16="http://schemas.microsoft.com/office/drawing/2014/main" id="{F3F69D13-836E-E2F4-2062-6CF1D3B6FEB0}"/>
                </a:ext>
              </a:extLst>
            </p:cNvPr>
            <p:cNvSpPr/>
            <p:nvPr/>
          </p:nvSpPr>
          <p:spPr>
            <a:xfrm>
              <a:off x="15965125" y="1989800"/>
              <a:ext cx="16675" cy="16125"/>
            </a:xfrm>
            <a:custGeom>
              <a:avLst/>
              <a:gdLst/>
              <a:ahLst/>
              <a:cxnLst/>
              <a:rect l="l" t="t" r="r" b="b"/>
              <a:pathLst>
                <a:path w="667" h="645" extrusionOk="0">
                  <a:moveTo>
                    <a:pt x="296" y="1"/>
                  </a:moveTo>
                  <a:cubicBezTo>
                    <a:pt x="276" y="1"/>
                    <a:pt x="255" y="3"/>
                    <a:pt x="236" y="8"/>
                  </a:cubicBezTo>
                  <a:cubicBezTo>
                    <a:pt x="75" y="48"/>
                    <a:pt x="1" y="197"/>
                    <a:pt x="6" y="355"/>
                  </a:cubicBezTo>
                  <a:cubicBezTo>
                    <a:pt x="12" y="529"/>
                    <a:pt x="157" y="644"/>
                    <a:pt x="307" y="644"/>
                  </a:cubicBezTo>
                  <a:cubicBezTo>
                    <a:pt x="377" y="644"/>
                    <a:pt x="448" y="620"/>
                    <a:pt x="507" y="565"/>
                  </a:cubicBezTo>
                  <a:cubicBezTo>
                    <a:pt x="538" y="534"/>
                    <a:pt x="564" y="502"/>
                    <a:pt x="587" y="464"/>
                  </a:cubicBezTo>
                  <a:cubicBezTo>
                    <a:pt x="612" y="424"/>
                    <a:pt x="636" y="382"/>
                    <a:pt x="643" y="334"/>
                  </a:cubicBezTo>
                  <a:cubicBezTo>
                    <a:pt x="666" y="155"/>
                    <a:pt x="465" y="1"/>
                    <a:pt x="29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97;p53">
              <a:extLst>
                <a:ext uri="{FF2B5EF4-FFF2-40B4-BE49-F238E27FC236}">
                  <a16:creationId xmlns:a16="http://schemas.microsoft.com/office/drawing/2014/main" id="{8B58BEDB-5180-51C9-E1F0-0ACA10C5F537}"/>
                </a:ext>
              </a:extLst>
            </p:cNvPr>
            <p:cNvSpPr/>
            <p:nvPr/>
          </p:nvSpPr>
          <p:spPr>
            <a:xfrm>
              <a:off x="15993475" y="1998850"/>
              <a:ext cx="11400" cy="11400"/>
            </a:xfrm>
            <a:custGeom>
              <a:avLst/>
              <a:gdLst/>
              <a:ahLst/>
              <a:cxnLst/>
              <a:rect l="l" t="t" r="r" b="b"/>
              <a:pathLst>
                <a:path w="456" h="456" extrusionOk="0">
                  <a:moveTo>
                    <a:pt x="250" y="1"/>
                  </a:moveTo>
                  <a:cubicBezTo>
                    <a:pt x="235" y="1"/>
                    <a:pt x="220" y="3"/>
                    <a:pt x="204" y="8"/>
                  </a:cubicBezTo>
                  <a:cubicBezTo>
                    <a:pt x="74" y="47"/>
                    <a:pt x="0" y="186"/>
                    <a:pt x="56" y="312"/>
                  </a:cubicBezTo>
                  <a:cubicBezTo>
                    <a:pt x="95" y="394"/>
                    <a:pt x="176" y="449"/>
                    <a:pt x="268" y="455"/>
                  </a:cubicBezTo>
                  <a:cubicBezTo>
                    <a:pt x="271" y="455"/>
                    <a:pt x="274" y="455"/>
                    <a:pt x="278" y="455"/>
                  </a:cubicBezTo>
                  <a:cubicBezTo>
                    <a:pt x="295" y="455"/>
                    <a:pt x="312" y="453"/>
                    <a:pt x="328" y="447"/>
                  </a:cubicBezTo>
                  <a:cubicBezTo>
                    <a:pt x="424" y="421"/>
                    <a:pt x="456" y="341"/>
                    <a:pt x="448" y="256"/>
                  </a:cubicBezTo>
                  <a:cubicBezTo>
                    <a:pt x="438" y="146"/>
                    <a:pt x="365" y="1"/>
                    <a:pt x="250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98;p53">
              <a:extLst>
                <a:ext uri="{FF2B5EF4-FFF2-40B4-BE49-F238E27FC236}">
                  <a16:creationId xmlns:a16="http://schemas.microsoft.com/office/drawing/2014/main" id="{A1701D76-17CE-6036-7E0A-BCACAA213FA8}"/>
                </a:ext>
              </a:extLst>
            </p:cNvPr>
            <p:cNvSpPr/>
            <p:nvPr/>
          </p:nvSpPr>
          <p:spPr>
            <a:xfrm>
              <a:off x="15984350" y="2027475"/>
              <a:ext cx="12425" cy="10750"/>
            </a:xfrm>
            <a:custGeom>
              <a:avLst/>
              <a:gdLst/>
              <a:ahLst/>
              <a:cxnLst/>
              <a:rect l="l" t="t" r="r" b="b"/>
              <a:pathLst>
                <a:path w="497" h="430" extrusionOk="0">
                  <a:moveTo>
                    <a:pt x="289" y="0"/>
                  </a:moveTo>
                  <a:cubicBezTo>
                    <a:pt x="149" y="0"/>
                    <a:pt x="0" y="148"/>
                    <a:pt x="71" y="298"/>
                  </a:cubicBezTo>
                  <a:cubicBezTo>
                    <a:pt x="106" y="372"/>
                    <a:pt x="178" y="422"/>
                    <a:pt x="261" y="430"/>
                  </a:cubicBezTo>
                  <a:cubicBezTo>
                    <a:pt x="265" y="430"/>
                    <a:pt x="268" y="430"/>
                    <a:pt x="272" y="430"/>
                  </a:cubicBezTo>
                  <a:cubicBezTo>
                    <a:pt x="350" y="430"/>
                    <a:pt x="423" y="387"/>
                    <a:pt x="461" y="318"/>
                  </a:cubicBezTo>
                  <a:cubicBezTo>
                    <a:pt x="497" y="248"/>
                    <a:pt x="489" y="159"/>
                    <a:pt x="448" y="92"/>
                  </a:cubicBezTo>
                  <a:cubicBezTo>
                    <a:pt x="408" y="27"/>
                    <a:pt x="349" y="0"/>
                    <a:pt x="289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99;p53">
              <a:extLst>
                <a:ext uri="{FF2B5EF4-FFF2-40B4-BE49-F238E27FC236}">
                  <a16:creationId xmlns:a16="http://schemas.microsoft.com/office/drawing/2014/main" id="{1E051D49-08D6-13F4-1821-49C224A49501}"/>
                </a:ext>
              </a:extLst>
            </p:cNvPr>
            <p:cNvSpPr/>
            <p:nvPr/>
          </p:nvSpPr>
          <p:spPr>
            <a:xfrm>
              <a:off x="16018600" y="2004800"/>
              <a:ext cx="8800" cy="8100"/>
            </a:xfrm>
            <a:custGeom>
              <a:avLst/>
              <a:gdLst/>
              <a:ahLst/>
              <a:cxnLst/>
              <a:rect l="l" t="t" r="r" b="b"/>
              <a:pathLst>
                <a:path w="352" h="324" extrusionOk="0">
                  <a:moveTo>
                    <a:pt x="195" y="0"/>
                  </a:moveTo>
                  <a:cubicBezTo>
                    <a:pt x="138" y="0"/>
                    <a:pt x="79" y="34"/>
                    <a:pt x="48" y="106"/>
                  </a:cubicBezTo>
                  <a:cubicBezTo>
                    <a:pt x="1" y="218"/>
                    <a:pt x="62" y="324"/>
                    <a:pt x="177" y="324"/>
                  </a:cubicBezTo>
                  <a:cubicBezTo>
                    <a:pt x="187" y="324"/>
                    <a:pt x="196" y="323"/>
                    <a:pt x="206" y="322"/>
                  </a:cubicBezTo>
                  <a:cubicBezTo>
                    <a:pt x="278" y="309"/>
                    <a:pt x="333" y="252"/>
                    <a:pt x="340" y="180"/>
                  </a:cubicBezTo>
                  <a:cubicBezTo>
                    <a:pt x="351" y="66"/>
                    <a:pt x="275" y="0"/>
                    <a:pt x="19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00;p53">
              <a:extLst>
                <a:ext uri="{FF2B5EF4-FFF2-40B4-BE49-F238E27FC236}">
                  <a16:creationId xmlns:a16="http://schemas.microsoft.com/office/drawing/2014/main" id="{869FFEC8-15D8-DF37-F5B7-D462F457CD94}"/>
                </a:ext>
              </a:extLst>
            </p:cNvPr>
            <p:cNvSpPr/>
            <p:nvPr/>
          </p:nvSpPr>
          <p:spPr>
            <a:xfrm>
              <a:off x="16103275" y="1918475"/>
              <a:ext cx="97450" cy="85425"/>
            </a:xfrm>
            <a:custGeom>
              <a:avLst/>
              <a:gdLst/>
              <a:ahLst/>
              <a:cxnLst/>
              <a:rect l="l" t="t" r="r" b="b"/>
              <a:pathLst>
                <a:path w="3898" h="3417" extrusionOk="0">
                  <a:moveTo>
                    <a:pt x="2102" y="0"/>
                  </a:moveTo>
                  <a:cubicBezTo>
                    <a:pt x="2073" y="0"/>
                    <a:pt x="2045" y="2"/>
                    <a:pt x="2017" y="4"/>
                  </a:cubicBezTo>
                  <a:cubicBezTo>
                    <a:pt x="1487" y="45"/>
                    <a:pt x="976" y="195"/>
                    <a:pt x="603" y="596"/>
                  </a:cubicBezTo>
                  <a:cubicBezTo>
                    <a:pt x="82" y="1159"/>
                    <a:pt x="0" y="2097"/>
                    <a:pt x="459" y="2711"/>
                  </a:cubicBezTo>
                  <a:cubicBezTo>
                    <a:pt x="795" y="3161"/>
                    <a:pt x="1410" y="3416"/>
                    <a:pt x="2006" y="3416"/>
                  </a:cubicBezTo>
                  <a:cubicBezTo>
                    <a:pt x="2374" y="3416"/>
                    <a:pt x="2734" y="3319"/>
                    <a:pt x="3018" y="3110"/>
                  </a:cubicBezTo>
                  <a:cubicBezTo>
                    <a:pt x="3479" y="2772"/>
                    <a:pt x="3898" y="2099"/>
                    <a:pt x="3803" y="1513"/>
                  </a:cubicBezTo>
                  <a:cubicBezTo>
                    <a:pt x="3776" y="1338"/>
                    <a:pt x="3708" y="1156"/>
                    <a:pt x="3593" y="975"/>
                  </a:cubicBezTo>
                  <a:cubicBezTo>
                    <a:pt x="3291" y="496"/>
                    <a:pt x="2703" y="0"/>
                    <a:pt x="21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01;p53">
              <a:extLst>
                <a:ext uri="{FF2B5EF4-FFF2-40B4-BE49-F238E27FC236}">
                  <a16:creationId xmlns:a16="http://schemas.microsoft.com/office/drawing/2014/main" id="{3CDA60A2-D4F2-459A-EE66-CD5B150A6F26}"/>
                </a:ext>
              </a:extLst>
            </p:cNvPr>
            <p:cNvSpPr/>
            <p:nvPr/>
          </p:nvSpPr>
          <p:spPr>
            <a:xfrm>
              <a:off x="16170250" y="1946950"/>
              <a:ext cx="13625" cy="9875"/>
            </a:xfrm>
            <a:custGeom>
              <a:avLst/>
              <a:gdLst/>
              <a:ahLst/>
              <a:cxnLst/>
              <a:rect l="l" t="t" r="r" b="b"/>
              <a:pathLst>
                <a:path w="545" h="395" extrusionOk="0">
                  <a:moveTo>
                    <a:pt x="290" y="1"/>
                  </a:moveTo>
                  <a:cubicBezTo>
                    <a:pt x="265" y="1"/>
                    <a:pt x="237" y="5"/>
                    <a:pt x="206" y="13"/>
                  </a:cubicBezTo>
                  <a:cubicBezTo>
                    <a:pt x="0" y="72"/>
                    <a:pt x="52" y="376"/>
                    <a:pt x="257" y="393"/>
                  </a:cubicBezTo>
                  <a:cubicBezTo>
                    <a:pt x="264" y="394"/>
                    <a:pt x="272" y="394"/>
                    <a:pt x="279" y="394"/>
                  </a:cubicBezTo>
                  <a:cubicBezTo>
                    <a:pt x="530" y="394"/>
                    <a:pt x="545" y="1"/>
                    <a:pt x="2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02;p53">
              <a:extLst>
                <a:ext uri="{FF2B5EF4-FFF2-40B4-BE49-F238E27FC236}">
                  <a16:creationId xmlns:a16="http://schemas.microsoft.com/office/drawing/2014/main" id="{4008DD18-C88D-A871-679C-6E377927CC94}"/>
                </a:ext>
              </a:extLst>
            </p:cNvPr>
            <p:cNvSpPr/>
            <p:nvPr/>
          </p:nvSpPr>
          <p:spPr>
            <a:xfrm>
              <a:off x="16132425" y="1931300"/>
              <a:ext cx="19750" cy="15625"/>
            </a:xfrm>
            <a:custGeom>
              <a:avLst/>
              <a:gdLst/>
              <a:ahLst/>
              <a:cxnLst/>
              <a:rect l="l" t="t" r="r" b="b"/>
              <a:pathLst>
                <a:path w="790" h="625" extrusionOk="0">
                  <a:moveTo>
                    <a:pt x="434" y="0"/>
                  </a:moveTo>
                  <a:cubicBezTo>
                    <a:pt x="345" y="0"/>
                    <a:pt x="257" y="42"/>
                    <a:pt x="186" y="107"/>
                  </a:cubicBezTo>
                  <a:cubicBezTo>
                    <a:pt x="1" y="283"/>
                    <a:pt x="104" y="595"/>
                    <a:pt x="357" y="622"/>
                  </a:cubicBezTo>
                  <a:cubicBezTo>
                    <a:pt x="372" y="624"/>
                    <a:pt x="386" y="624"/>
                    <a:pt x="401" y="624"/>
                  </a:cubicBezTo>
                  <a:cubicBezTo>
                    <a:pt x="429" y="624"/>
                    <a:pt x="457" y="622"/>
                    <a:pt x="485" y="617"/>
                  </a:cubicBezTo>
                  <a:cubicBezTo>
                    <a:pt x="532" y="611"/>
                    <a:pt x="581" y="601"/>
                    <a:pt x="620" y="574"/>
                  </a:cubicBezTo>
                  <a:cubicBezTo>
                    <a:pt x="789" y="462"/>
                    <a:pt x="749" y="157"/>
                    <a:pt x="599" y="53"/>
                  </a:cubicBezTo>
                  <a:cubicBezTo>
                    <a:pt x="546" y="16"/>
                    <a:pt x="490" y="0"/>
                    <a:pt x="434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03;p53">
              <a:extLst>
                <a:ext uri="{FF2B5EF4-FFF2-40B4-BE49-F238E27FC236}">
                  <a16:creationId xmlns:a16="http://schemas.microsoft.com/office/drawing/2014/main" id="{2F22FA17-E61D-2C4D-572F-05DC269CBD3E}"/>
                </a:ext>
              </a:extLst>
            </p:cNvPr>
            <p:cNvSpPr/>
            <p:nvPr/>
          </p:nvSpPr>
          <p:spPr>
            <a:xfrm>
              <a:off x="16149600" y="1958400"/>
              <a:ext cx="12250" cy="11225"/>
            </a:xfrm>
            <a:custGeom>
              <a:avLst/>
              <a:gdLst/>
              <a:ahLst/>
              <a:cxnLst/>
              <a:rect l="l" t="t" r="r" b="b"/>
              <a:pathLst>
                <a:path w="490" h="449" extrusionOk="0">
                  <a:moveTo>
                    <a:pt x="236" y="1"/>
                  </a:moveTo>
                  <a:cubicBezTo>
                    <a:pt x="154" y="1"/>
                    <a:pt x="75" y="44"/>
                    <a:pt x="38" y="125"/>
                  </a:cubicBezTo>
                  <a:cubicBezTo>
                    <a:pt x="0" y="209"/>
                    <a:pt x="12" y="307"/>
                    <a:pt x="68" y="379"/>
                  </a:cubicBezTo>
                  <a:cubicBezTo>
                    <a:pt x="81" y="395"/>
                    <a:pt x="96" y="409"/>
                    <a:pt x="113" y="420"/>
                  </a:cubicBezTo>
                  <a:cubicBezTo>
                    <a:pt x="144" y="440"/>
                    <a:pt x="174" y="449"/>
                    <a:pt x="203" y="449"/>
                  </a:cubicBezTo>
                  <a:cubicBezTo>
                    <a:pt x="253" y="449"/>
                    <a:pt x="299" y="423"/>
                    <a:pt x="337" y="384"/>
                  </a:cubicBezTo>
                  <a:cubicBezTo>
                    <a:pt x="423" y="294"/>
                    <a:pt x="490" y="115"/>
                    <a:pt x="363" y="37"/>
                  </a:cubicBezTo>
                  <a:cubicBezTo>
                    <a:pt x="324" y="13"/>
                    <a:pt x="279" y="1"/>
                    <a:pt x="236" y="1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04;p53">
              <a:extLst>
                <a:ext uri="{FF2B5EF4-FFF2-40B4-BE49-F238E27FC236}">
                  <a16:creationId xmlns:a16="http://schemas.microsoft.com/office/drawing/2014/main" id="{ABAEE610-3234-70C8-4017-9DE7EFF31520}"/>
                </a:ext>
              </a:extLst>
            </p:cNvPr>
            <p:cNvSpPr/>
            <p:nvPr/>
          </p:nvSpPr>
          <p:spPr>
            <a:xfrm>
              <a:off x="16122600" y="1970700"/>
              <a:ext cx="12150" cy="10625"/>
            </a:xfrm>
            <a:custGeom>
              <a:avLst/>
              <a:gdLst/>
              <a:ahLst/>
              <a:cxnLst/>
              <a:rect l="l" t="t" r="r" b="b"/>
              <a:pathLst>
                <a:path w="486" h="425" extrusionOk="0">
                  <a:moveTo>
                    <a:pt x="215" y="0"/>
                  </a:moveTo>
                  <a:cubicBezTo>
                    <a:pt x="141" y="0"/>
                    <a:pt x="68" y="34"/>
                    <a:pt x="34" y="113"/>
                  </a:cubicBezTo>
                  <a:cubicBezTo>
                    <a:pt x="1" y="188"/>
                    <a:pt x="12" y="275"/>
                    <a:pt x="60" y="342"/>
                  </a:cubicBezTo>
                  <a:cubicBezTo>
                    <a:pt x="102" y="395"/>
                    <a:pt x="164" y="425"/>
                    <a:pt x="230" y="425"/>
                  </a:cubicBezTo>
                  <a:cubicBezTo>
                    <a:pt x="245" y="425"/>
                    <a:pt x="260" y="423"/>
                    <a:pt x="276" y="420"/>
                  </a:cubicBezTo>
                  <a:cubicBezTo>
                    <a:pt x="352" y="402"/>
                    <a:pt x="414" y="337"/>
                    <a:pt x="437" y="262"/>
                  </a:cubicBezTo>
                  <a:cubicBezTo>
                    <a:pt x="486" y="106"/>
                    <a:pt x="347" y="0"/>
                    <a:pt x="215" y="0"/>
                  </a:cubicBezTo>
                  <a:close/>
                </a:path>
              </a:pathLst>
            </a:custGeom>
            <a:solidFill>
              <a:srgbClr val="D665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05;p53">
              <a:extLst>
                <a:ext uri="{FF2B5EF4-FFF2-40B4-BE49-F238E27FC236}">
                  <a16:creationId xmlns:a16="http://schemas.microsoft.com/office/drawing/2014/main" id="{02014BB2-8EDF-F2D9-7E8B-11F482FD9BA7}"/>
                </a:ext>
              </a:extLst>
            </p:cNvPr>
            <p:cNvSpPr/>
            <p:nvPr/>
          </p:nvSpPr>
          <p:spPr>
            <a:xfrm>
              <a:off x="16162275" y="1980600"/>
              <a:ext cx="10975" cy="7725"/>
            </a:xfrm>
            <a:custGeom>
              <a:avLst/>
              <a:gdLst/>
              <a:ahLst/>
              <a:cxnLst/>
              <a:rect l="l" t="t" r="r" b="b"/>
              <a:pathLst>
                <a:path w="439" h="309" extrusionOk="0">
                  <a:moveTo>
                    <a:pt x="222" y="1"/>
                  </a:moveTo>
                  <a:cubicBezTo>
                    <a:pt x="203" y="1"/>
                    <a:pt x="182" y="4"/>
                    <a:pt x="161" y="11"/>
                  </a:cubicBezTo>
                  <a:cubicBezTo>
                    <a:pt x="36" y="52"/>
                    <a:pt x="1" y="184"/>
                    <a:pt x="103" y="272"/>
                  </a:cubicBezTo>
                  <a:cubicBezTo>
                    <a:pt x="132" y="296"/>
                    <a:pt x="168" y="308"/>
                    <a:pt x="205" y="308"/>
                  </a:cubicBezTo>
                  <a:cubicBezTo>
                    <a:pt x="237" y="308"/>
                    <a:pt x="270" y="298"/>
                    <a:pt x="298" y="279"/>
                  </a:cubicBezTo>
                  <a:cubicBezTo>
                    <a:pt x="438" y="179"/>
                    <a:pt x="365" y="1"/>
                    <a:pt x="2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06;p53">
              <a:extLst>
                <a:ext uri="{FF2B5EF4-FFF2-40B4-BE49-F238E27FC236}">
                  <a16:creationId xmlns:a16="http://schemas.microsoft.com/office/drawing/2014/main" id="{990B5A7C-8766-3368-3F13-E6929979B0F1}"/>
                </a:ext>
              </a:extLst>
            </p:cNvPr>
            <p:cNvSpPr/>
            <p:nvPr/>
          </p:nvSpPr>
          <p:spPr>
            <a:xfrm>
              <a:off x="15992525" y="2112750"/>
              <a:ext cx="25075" cy="120975"/>
            </a:xfrm>
            <a:custGeom>
              <a:avLst/>
              <a:gdLst/>
              <a:ahLst/>
              <a:cxnLst/>
              <a:rect l="l" t="t" r="r" b="b"/>
              <a:pathLst>
                <a:path w="1003" h="4839" extrusionOk="0">
                  <a:moveTo>
                    <a:pt x="178" y="0"/>
                  </a:moveTo>
                  <a:cubicBezTo>
                    <a:pt x="85" y="0"/>
                    <a:pt x="0" y="59"/>
                    <a:pt x="16" y="177"/>
                  </a:cubicBezTo>
                  <a:cubicBezTo>
                    <a:pt x="214" y="1672"/>
                    <a:pt x="413" y="3166"/>
                    <a:pt x="615" y="4662"/>
                  </a:cubicBezTo>
                  <a:cubicBezTo>
                    <a:pt x="630" y="4779"/>
                    <a:pt x="732" y="4839"/>
                    <a:pt x="825" y="4839"/>
                  </a:cubicBezTo>
                  <a:cubicBezTo>
                    <a:pt x="918" y="4839"/>
                    <a:pt x="1003" y="4780"/>
                    <a:pt x="987" y="4662"/>
                  </a:cubicBezTo>
                  <a:cubicBezTo>
                    <a:pt x="786" y="3166"/>
                    <a:pt x="587" y="1672"/>
                    <a:pt x="388" y="177"/>
                  </a:cubicBezTo>
                  <a:cubicBezTo>
                    <a:pt x="373" y="60"/>
                    <a:pt x="271" y="0"/>
                    <a:pt x="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07;p53">
              <a:extLst>
                <a:ext uri="{FF2B5EF4-FFF2-40B4-BE49-F238E27FC236}">
                  <a16:creationId xmlns:a16="http://schemas.microsoft.com/office/drawing/2014/main" id="{4F49FE09-791D-7FD7-BF8A-6C23101E9810}"/>
                </a:ext>
              </a:extLst>
            </p:cNvPr>
            <p:cNvSpPr/>
            <p:nvPr/>
          </p:nvSpPr>
          <p:spPr>
            <a:xfrm>
              <a:off x="16046350" y="2110425"/>
              <a:ext cx="26275" cy="106575"/>
            </a:xfrm>
            <a:custGeom>
              <a:avLst/>
              <a:gdLst/>
              <a:ahLst/>
              <a:cxnLst/>
              <a:rect l="l" t="t" r="r" b="b"/>
              <a:pathLst>
                <a:path w="1051" h="4263" extrusionOk="0">
                  <a:moveTo>
                    <a:pt x="228" y="0"/>
                  </a:moveTo>
                  <a:cubicBezTo>
                    <a:pt x="118" y="0"/>
                    <a:pt x="0" y="92"/>
                    <a:pt x="33" y="233"/>
                  </a:cubicBezTo>
                  <a:cubicBezTo>
                    <a:pt x="332" y="1500"/>
                    <a:pt x="543" y="2787"/>
                    <a:pt x="667" y="4084"/>
                  </a:cubicBezTo>
                  <a:cubicBezTo>
                    <a:pt x="678" y="4202"/>
                    <a:pt x="777" y="4262"/>
                    <a:pt x="871" y="4262"/>
                  </a:cubicBezTo>
                  <a:cubicBezTo>
                    <a:pt x="964" y="4262"/>
                    <a:pt x="1051" y="4203"/>
                    <a:pt x="1040" y="4084"/>
                  </a:cubicBezTo>
                  <a:cubicBezTo>
                    <a:pt x="913" y="2754"/>
                    <a:pt x="698" y="1435"/>
                    <a:pt x="393" y="133"/>
                  </a:cubicBezTo>
                  <a:cubicBezTo>
                    <a:pt x="371" y="40"/>
                    <a:pt x="301" y="0"/>
                    <a:pt x="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08;p53">
              <a:extLst>
                <a:ext uri="{FF2B5EF4-FFF2-40B4-BE49-F238E27FC236}">
                  <a16:creationId xmlns:a16="http://schemas.microsoft.com/office/drawing/2014/main" id="{97884A51-004A-67AF-1ECE-F5D261C0A255}"/>
                </a:ext>
              </a:extLst>
            </p:cNvPr>
            <p:cNvSpPr/>
            <p:nvPr/>
          </p:nvSpPr>
          <p:spPr>
            <a:xfrm>
              <a:off x="16039900" y="2092700"/>
              <a:ext cx="12050" cy="9350"/>
            </a:xfrm>
            <a:custGeom>
              <a:avLst/>
              <a:gdLst/>
              <a:ahLst/>
              <a:cxnLst/>
              <a:rect l="l" t="t" r="r" b="b"/>
              <a:pathLst>
                <a:path w="482" h="374" extrusionOk="0">
                  <a:moveTo>
                    <a:pt x="242" y="1"/>
                  </a:moveTo>
                  <a:cubicBezTo>
                    <a:pt x="1" y="1"/>
                    <a:pt x="1" y="373"/>
                    <a:pt x="242" y="373"/>
                  </a:cubicBezTo>
                  <a:cubicBezTo>
                    <a:pt x="481" y="373"/>
                    <a:pt x="481" y="1"/>
                    <a:pt x="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09;p53">
              <a:extLst>
                <a:ext uri="{FF2B5EF4-FFF2-40B4-BE49-F238E27FC236}">
                  <a16:creationId xmlns:a16="http://schemas.microsoft.com/office/drawing/2014/main" id="{F1481D9E-E554-9BC7-443D-3A8EB6711770}"/>
                </a:ext>
              </a:extLst>
            </p:cNvPr>
            <p:cNvSpPr/>
            <p:nvPr/>
          </p:nvSpPr>
          <p:spPr>
            <a:xfrm>
              <a:off x="16077550" y="2101925"/>
              <a:ext cx="64175" cy="118550"/>
            </a:xfrm>
            <a:custGeom>
              <a:avLst/>
              <a:gdLst/>
              <a:ahLst/>
              <a:cxnLst/>
              <a:rect l="l" t="t" r="r" b="b"/>
              <a:pathLst>
                <a:path w="2567" h="4742" extrusionOk="0">
                  <a:moveTo>
                    <a:pt x="1398" y="1"/>
                  </a:moveTo>
                  <a:cubicBezTo>
                    <a:pt x="1385" y="1"/>
                    <a:pt x="1372" y="1"/>
                    <a:pt x="1359" y="3"/>
                  </a:cubicBezTo>
                  <a:lnTo>
                    <a:pt x="228" y="160"/>
                  </a:lnTo>
                  <a:cubicBezTo>
                    <a:pt x="0" y="192"/>
                    <a:pt x="84" y="521"/>
                    <a:pt x="297" y="521"/>
                  </a:cubicBezTo>
                  <a:cubicBezTo>
                    <a:pt x="306" y="521"/>
                    <a:pt x="316" y="520"/>
                    <a:pt x="327" y="519"/>
                  </a:cubicBezTo>
                  <a:lnTo>
                    <a:pt x="1261" y="390"/>
                  </a:lnTo>
                  <a:lnTo>
                    <a:pt x="1261" y="390"/>
                  </a:lnTo>
                  <a:cubicBezTo>
                    <a:pt x="1369" y="1100"/>
                    <a:pt x="1110" y="1914"/>
                    <a:pt x="967" y="2599"/>
                  </a:cubicBezTo>
                  <a:cubicBezTo>
                    <a:pt x="833" y="3241"/>
                    <a:pt x="664" y="3875"/>
                    <a:pt x="484" y="4506"/>
                  </a:cubicBezTo>
                  <a:cubicBezTo>
                    <a:pt x="451" y="4617"/>
                    <a:pt x="538" y="4741"/>
                    <a:pt x="656" y="4741"/>
                  </a:cubicBezTo>
                  <a:cubicBezTo>
                    <a:pt x="658" y="4741"/>
                    <a:pt x="661" y="4741"/>
                    <a:pt x="663" y="4741"/>
                  </a:cubicBezTo>
                  <a:cubicBezTo>
                    <a:pt x="1235" y="4720"/>
                    <a:pt x="1802" y="4632"/>
                    <a:pt x="2354" y="4479"/>
                  </a:cubicBezTo>
                  <a:cubicBezTo>
                    <a:pt x="2566" y="4420"/>
                    <a:pt x="2500" y="4112"/>
                    <a:pt x="2308" y="4112"/>
                  </a:cubicBezTo>
                  <a:cubicBezTo>
                    <a:pt x="2292" y="4112"/>
                    <a:pt x="2274" y="4114"/>
                    <a:pt x="2255" y="4119"/>
                  </a:cubicBezTo>
                  <a:cubicBezTo>
                    <a:pt x="1816" y="4241"/>
                    <a:pt x="1366" y="4320"/>
                    <a:pt x="913" y="4354"/>
                  </a:cubicBezTo>
                  <a:lnTo>
                    <a:pt x="913" y="4354"/>
                  </a:lnTo>
                  <a:cubicBezTo>
                    <a:pt x="1124" y="3595"/>
                    <a:pt x="1305" y="2830"/>
                    <a:pt x="1456" y="2056"/>
                  </a:cubicBezTo>
                  <a:cubicBezTo>
                    <a:pt x="1579" y="1423"/>
                    <a:pt x="1741" y="771"/>
                    <a:pt x="1589" y="134"/>
                  </a:cubicBezTo>
                  <a:cubicBezTo>
                    <a:pt x="1565" y="39"/>
                    <a:pt x="1484" y="1"/>
                    <a:pt x="13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10;p53">
              <a:extLst>
                <a:ext uri="{FF2B5EF4-FFF2-40B4-BE49-F238E27FC236}">
                  <a16:creationId xmlns:a16="http://schemas.microsoft.com/office/drawing/2014/main" id="{278F9B72-21BC-A4E3-52EA-0104DF880E7E}"/>
                </a:ext>
              </a:extLst>
            </p:cNvPr>
            <p:cNvSpPr/>
            <p:nvPr/>
          </p:nvSpPr>
          <p:spPr>
            <a:xfrm>
              <a:off x="16128725" y="2095400"/>
              <a:ext cx="53850" cy="95175"/>
            </a:xfrm>
            <a:custGeom>
              <a:avLst/>
              <a:gdLst/>
              <a:ahLst/>
              <a:cxnLst/>
              <a:rect l="l" t="t" r="r" b="b"/>
              <a:pathLst>
                <a:path w="2154" h="3807" extrusionOk="0">
                  <a:moveTo>
                    <a:pt x="1174" y="1"/>
                  </a:moveTo>
                  <a:cubicBezTo>
                    <a:pt x="856" y="1"/>
                    <a:pt x="485" y="101"/>
                    <a:pt x="239" y="128"/>
                  </a:cubicBezTo>
                  <a:cubicBezTo>
                    <a:pt x="11" y="153"/>
                    <a:pt x="1" y="502"/>
                    <a:pt x="216" y="502"/>
                  </a:cubicBezTo>
                  <a:cubicBezTo>
                    <a:pt x="223" y="502"/>
                    <a:pt x="231" y="502"/>
                    <a:pt x="239" y="501"/>
                  </a:cubicBezTo>
                  <a:lnTo>
                    <a:pt x="1225" y="395"/>
                  </a:lnTo>
                  <a:cubicBezTo>
                    <a:pt x="1232" y="394"/>
                    <a:pt x="1239" y="394"/>
                    <a:pt x="1245" y="394"/>
                  </a:cubicBezTo>
                  <a:cubicBezTo>
                    <a:pt x="1548" y="394"/>
                    <a:pt x="1127" y="1198"/>
                    <a:pt x="1090" y="1297"/>
                  </a:cubicBezTo>
                  <a:cubicBezTo>
                    <a:pt x="798" y="2055"/>
                    <a:pt x="506" y="2813"/>
                    <a:pt x="214" y="3570"/>
                  </a:cubicBezTo>
                  <a:cubicBezTo>
                    <a:pt x="172" y="3678"/>
                    <a:pt x="274" y="3806"/>
                    <a:pt x="385" y="3806"/>
                  </a:cubicBezTo>
                  <a:cubicBezTo>
                    <a:pt x="388" y="3806"/>
                    <a:pt x="391" y="3806"/>
                    <a:pt x="394" y="3806"/>
                  </a:cubicBezTo>
                  <a:cubicBezTo>
                    <a:pt x="909" y="3776"/>
                    <a:pt x="1421" y="3718"/>
                    <a:pt x="1930" y="3631"/>
                  </a:cubicBezTo>
                  <a:cubicBezTo>
                    <a:pt x="2154" y="3594"/>
                    <a:pt x="2075" y="3269"/>
                    <a:pt x="1867" y="3269"/>
                  </a:cubicBezTo>
                  <a:cubicBezTo>
                    <a:pt x="1855" y="3269"/>
                    <a:pt x="1843" y="3270"/>
                    <a:pt x="1831" y="3272"/>
                  </a:cubicBezTo>
                  <a:cubicBezTo>
                    <a:pt x="1446" y="3336"/>
                    <a:pt x="1060" y="3384"/>
                    <a:pt x="671" y="3415"/>
                  </a:cubicBezTo>
                  <a:lnTo>
                    <a:pt x="671" y="3415"/>
                  </a:lnTo>
                  <a:cubicBezTo>
                    <a:pt x="866" y="2910"/>
                    <a:pt x="1060" y="2406"/>
                    <a:pt x="1255" y="1902"/>
                  </a:cubicBezTo>
                  <a:cubicBezTo>
                    <a:pt x="1394" y="1541"/>
                    <a:pt x="1838" y="835"/>
                    <a:pt x="1790" y="450"/>
                  </a:cubicBezTo>
                  <a:cubicBezTo>
                    <a:pt x="1744" y="97"/>
                    <a:pt x="1484" y="1"/>
                    <a:pt x="1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11;p53">
              <a:extLst>
                <a:ext uri="{FF2B5EF4-FFF2-40B4-BE49-F238E27FC236}">
                  <a16:creationId xmlns:a16="http://schemas.microsoft.com/office/drawing/2014/main" id="{9DDD02B1-0D84-CE6E-1D79-C2C3E62E9D51}"/>
                </a:ext>
              </a:extLst>
            </p:cNvPr>
            <p:cNvSpPr/>
            <p:nvPr/>
          </p:nvSpPr>
          <p:spPr>
            <a:xfrm>
              <a:off x="15992200" y="2111400"/>
              <a:ext cx="45500" cy="71300"/>
            </a:xfrm>
            <a:custGeom>
              <a:avLst/>
              <a:gdLst/>
              <a:ahLst/>
              <a:cxnLst/>
              <a:rect l="l" t="t" r="r" b="b"/>
              <a:pathLst>
                <a:path w="1820" h="2852" extrusionOk="0">
                  <a:moveTo>
                    <a:pt x="575" y="1"/>
                  </a:moveTo>
                  <a:cubicBezTo>
                    <a:pt x="464" y="1"/>
                    <a:pt x="345" y="16"/>
                    <a:pt x="217" y="48"/>
                  </a:cubicBezTo>
                  <a:cubicBezTo>
                    <a:pt x="0" y="102"/>
                    <a:pt x="70" y="414"/>
                    <a:pt x="267" y="414"/>
                  </a:cubicBezTo>
                  <a:cubicBezTo>
                    <a:pt x="283" y="414"/>
                    <a:pt x="299" y="412"/>
                    <a:pt x="317" y="407"/>
                  </a:cubicBezTo>
                  <a:cubicBezTo>
                    <a:pt x="403" y="386"/>
                    <a:pt x="485" y="376"/>
                    <a:pt x="560" y="376"/>
                  </a:cubicBezTo>
                  <a:cubicBezTo>
                    <a:pt x="1552" y="376"/>
                    <a:pt x="1559" y="2124"/>
                    <a:pt x="639" y="2478"/>
                  </a:cubicBezTo>
                  <a:cubicBezTo>
                    <a:pt x="441" y="2555"/>
                    <a:pt x="496" y="2851"/>
                    <a:pt x="671" y="2851"/>
                  </a:cubicBezTo>
                  <a:cubicBezTo>
                    <a:pt x="692" y="2851"/>
                    <a:pt x="714" y="2847"/>
                    <a:pt x="738" y="2838"/>
                  </a:cubicBezTo>
                  <a:cubicBezTo>
                    <a:pt x="1415" y="2578"/>
                    <a:pt x="1819" y="1892"/>
                    <a:pt x="1684" y="1163"/>
                  </a:cubicBezTo>
                  <a:cubicBezTo>
                    <a:pt x="1556" y="480"/>
                    <a:pt x="1200" y="1"/>
                    <a:pt x="5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12;p53">
              <a:extLst>
                <a:ext uri="{FF2B5EF4-FFF2-40B4-BE49-F238E27FC236}">
                  <a16:creationId xmlns:a16="http://schemas.microsoft.com/office/drawing/2014/main" id="{4DE5DB94-EAC2-F93D-5E61-DFE282507DC1}"/>
                </a:ext>
              </a:extLst>
            </p:cNvPr>
            <p:cNvSpPr/>
            <p:nvPr/>
          </p:nvSpPr>
          <p:spPr>
            <a:xfrm>
              <a:off x="16189900" y="2070400"/>
              <a:ext cx="59875" cy="131175"/>
            </a:xfrm>
            <a:custGeom>
              <a:avLst/>
              <a:gdLst/>
              <a:ahLst/>
              <a:cxnLst/>
              <a:rect l="l" t="t" r="r" b="b"/>
              <a:pathLst>
                <a:path w="2395" h="5247" extrusionOk="0">
                  <a:moveTo>
                    <a:pt x="631" y="1"/>
                  </a:moveTo>
                  <a:cubicBezTo>
                    <a:pt x="588" y="1"/>
                    <a:pt x="543" y="8"/>
                    <a:pt x="495" y="23"/>
                  </a:cubicBezTo>
                  <a:cubicBezTo>
                    <a:pt x="3" y="180"/>
                    <a:pt x="9" y="791"/>
                    <a:pt x="7" y="1225"/>
                  </a:cubicBezTo>
                  <a:cubicBezTo>
                    <a:pt x="1" y="2503"/>
                    <a:pt x="84" y="3789"/>
                    <a:pt x="129" y="5066"/>
                  </a:cubicBezTo>
                  <a:cubicBezTo>
                    <a:pt x="133" y="5186"/>
                    <a:pt x="229" y="5246"/>
                    <a:pt x="323" y="5246"/>
                  </a:cubicBezTo>
                  <a:cubicBezTo>
                    <a:pt x="416" y="5246"/>
                    <a:pt x="507" y="5186"/>
                    <a:pt x="503" y="5066"/>
                  </a:cubicBezTo>
                  <a:cubicBezTo>
                    <a:pt x="454" y="3690"/>
                    <a:pt x="328" y="2285"/>
                    <a:pt x="388" y="910"/>
                  </a:cubicBezTo>
                  <a:cubicBezTo>
                    <a:pt x="397" y="692"/>
                    <a:pt x="450" y="611"/>
                    <a:pt x="520" y="611"/>
                  </a:cubicBezTo>
                  <a:cubicBezTo>
                    <a:pt x="682" y="611"/>
                    <a:pt x="940" y="1044"/>
                    <a:pt x="990" y="1250"/>
                  </a:cubicBezTo>
                  <a:cubicBezTo>
                    <a:pt x="1080" y="1625"/>
                    <a:pt x="1223" y="1993"/>
                    <a:pt x="1336" y="2362"/>
                  </a:cubicBezTo>
                  <a:cubicBezTo>
                    <a:pt x="1589" y="3199"/>
                    <a:pt x="1796" y="4049"/>
                    <a:pt x="2001" y="4899"/>
                  </a:cubicBezTo>
                  <a:cubicBezTo>
                    <a:pt x="2024" y="4992"/>
                    <a:pt x="2094" y="5033"/>
                    <a:pt x="2168" y="5033"/>
                  </a:cubicBezTo>
                  <a:cubicBezTo>
                    <a:pt x="2278" y="5033"/>
                    <a:pt x="2395" y="4941"/>
                    <a:pt x="2361" y="4801"/>
                  </a:cubicBezTo>
                  <a:cubicBezTo>
                    <a:pt x="2064" y="3569"/>
                    <a:pt x="1692" y="2368"/>
                    <a:pt x="1349" y="1151"/>
                  </a:cubicBezTo>
                  <a:cubicBezTo>
                    <a:pt x="1266" y="857"/>
                    <a:pt x="1099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13;p53">
              <a:extLst>
                <a:ext uri="{FF2B5EF4-FFF2-40B4-BE49-F238E27FC236}">
                  <a16:creationId xmlns:a16="http://schemas.microsoft.com/office/drawing/2014/main" id="{0DB3B463-045C-2526-FB20-1E1DDB278397}"/>
                </a:ext>
              </a:extLst>
            </p:cNvPr>
            <p:cNvSpPr/>
            <p:nvPr/>
          </p:nvSpPr>
          <p:spPr>
            <a:xfrm>
              <a:off x="16191075" y="2123825"/>
              <a:ext cx="40375" cy="14000"/>
            </a:xfrm>
            <a:custGeom>
              <a:avLst/>
              <a:gdLst/>
              <a:ahLst/>
              <a:cxnLst/>
              <a:rect l="l" t="t" r="r" b="b"/>
              <a:pathLst>
                <a:path w="1615" h="560" extrusionOk="0">
                  <a:moveTo>
                    <a:pt x="1388" y="0"/>
                  </a:moveTo>
                  <a:cubicBezTo>
                    <a:pt x="1383" y="0"/>
                    <a:pt x="1379" y="0"/>
                    <a:pt x="1375" y="1"/>
                  </a:cubicBezTo>
                  <a:cubicBezTo>
                    <a:pt x="982" y="23"/>
                    <a:pt x="591" y="87"/>
                    <a:pt x="213" y="192"/>
                  </a:cubicBezTo>
                  <a:cubicBezTo>
                    <a:pt x="0" y="251"/>
                    <a:pt x="66" y="559"/>
                    <a:pt x="258" y="559"/>
                  </a:cubicBezTo>
                  <a:cubicBezTo>
                    <a:pt x="275" y="559"/>
                    <a:pt x="293" y="557"/>
                    <a:pt x="312" y="552"/>
                  </a:cubicBezTo>
                  <a:cubicBezTo>
                    <a:pt x="658" y="454"/>
                    <a:pt x="1015" y="394"/>
                    <a:pt x="1375" y="373"/>
                  </a:cubicBezTo>
                  <a:cubicBezTo>
                    <a:pt x="1609" y="361"/>
                    <a:pt x="1615" y="0"/>
                    <a:pt x="1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14;p53">
              <a:extLst>
                <a:ext uri="{FF2B5EF4-FFF2-40B4-BE49-F238E27FC236}">
                  <a16:creationId xmlns:a16="http://schemas.microsoft.com/office/drawing/2014/main" id="{1C37E77E-4B19-529E-EAC4-F045A8F67BF4}"/>
                </a:ext>
              </a:extLst>
            </p:cNvPr>
            <p:cNvSpPr/>
            <p:nvPr/>
          </p:nvSpPr>
          <p:spPr>
            <a:xfrm>
              <a:off x="15667200" y="1517075"/>
              <a:ext cx="504125" cy="541875"/>
            </a:xfrm>
            <a:custGeom>
              <a:avLst/>
              <a:gdLst/>
              <a:ahLst/>
              <a:cxnLst/>
              <a:rect l="l" t="t" r="r" b="b"/>
              <a:pathLst>
                <a:path w="20165" h="21675" extrusionOk="0">
                  <a:moveTo>
                    <a:pt x="13241" y="0"/>
                  </a:moveTo>
                  <a:cubicBezTo>
                    <a:pt x="13124" y="0"/>
                    <a:pt x="13007" y="10"/>
                    <a:pt x="12891" y="31"/>
                  </a:cubicBezTo>
                  <a:cubicBezTo>
                    <a:pt x="11641" y="252"/>
                    <a:pt x="10405" y="1094"/>
                    <a:pt x="10140" y="2349"/>
                  </a:cubicBezTo>
                  <a:cubicBezTo>
                    <a:pt x="9857" y="3678"/>
                    <a:pt x="10335" y="5035"/>
                    <a:pt x="10772" y="6321"/>
                  </a:cubicBezTo>
                  <a:cubicBezTo>
                    <a:pt x="11622" y="8817"/>
                    <a:pt x="12379" y="11316"/>
                    <a:pt x="12795" y="13925"/>
                  </a:cubicBezTo>
                  <a:cubicBezTo>
                    <a:pt x="8460" y="15018"/>
                    <a:pt x="4188" y="16351"/>
                    <a:pt x="0" y="17918"/>
                  </a:cubicBezTo>
                  <a:lnTo>
                    <a:pt x="394" y="21154"/>
                  </a:lnTo>
                  <a:cubicBezTo>
                    <a:pt x="2589" y="21503"/>
                    <a:pt x="4826" y="21674"/>
                    <a:pt x="7068" y="21674"/>
                  </a:cubicBezTo>
                  <a:cubicBezTo>
                    <a:pt x="11464" y="21674"/>
                    <a:pt x="15881" y="21015"/>
                    <a:pt x="20047" y="19736"/>
                  </a:cubicBezTo>
                  <a:cubicBezTo>
                    <a:pt x="20165" y="16852"/>
                    <a:pt x="20103" y="14272"/>
                    <a:pt x="19512" y="11468"/>
                  </a:cubicBezTo>
                  <a:cubicBezTo>
                    <a:pt x="19018" y="9127"/>
                    <a:pt x="18339" y="6826"/>
                    <a:pt x="17682" y="4527"/>
                  </a:cubicBezTo>
                  <a:cubicBezTo>
                    <a:pt x="17218" y="2898"/>
                    <a:pt x="15239" y="0"/>
                    <a:pt x="132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15;p53">
              <a:extLst>
                <a:ext uri="{FF2B5EF4-FFF2-40B4-BE49-F238E27FC236}">
                  <a16:creationId xmlns:a16="http://schemas.microsoft.com/office/drawing/2014/main" id="{4F6C2D10-4B10-3656-0812-4952386C955A}"/>
                </a:ext>
              </a:extLst>
            </p:cNvPr>
            <p:cNvSpPr/>
            <p:nvPr/>
          </p:nvSpPr>
          <p:spPr>
            <a:xfrm>
              <a:off x="15652550" y="1929750"/>
              <a:ext cx="94550" cy="147400"/>
            </a:xfrm>
            <a:custGeom>
              <a:avLst/>
              <a:gdLst/>
              <a:ahLst/>
              <a:cxnLst/>
              <a:rect l="l" t="t" r="r" b="b"/>
              <a:pathLst>
                <a:path w="3782" h="5896" extrusionOk="0">
                  <a:moveTo>
                    <a:pt x="2438" y="1"/>
                  </a:moveTo>
                  <a:cubicBezTo>
                    <a:pt x="2105" y="1"/>
                    <a:pt x="1696" y="157"/>
                    <a:pt x="1444" y="223"/>
                  </a:cubicBezTo>
                  <a:cubicBezTo>
                    <a:pt x="1016" y="335"/>
                    <a:pt x="572" y="512"/>
                    <a:pt x="268" y="848"/>
                  </a:cubicBezTo>
                  <a:cubicBezTo>
                    <a:pt x="1" y="1143"/>
                    <a:pt x="88" y="1590"/>
                    <a:pt x="127" y="1960"/>
                  </a:cubicBezTo>
                  <a:cubicBezTo>
                    <a:pt x="243" y="3062"/>
                    <a:pt x="495" y="4152"/>
                    <a:pt x="617" y="5257"/>
                  </a:cubicBezTo>
                  <a:cubicBezTo>
                    <a:pt x="638" y="5440"/>
                    <a:pt x="666" y="5643"/>
                    <a:pt x="807" y="5764"/>
                  </a:cubicBezTo>
                  <a:cubicBezTo>
                    <a:pt x="928" y="5868"/>
                    <a:pt x="1100" y="5881"/>
                    <a:pt x="1260" y="5886"/>
                  </a:cubicBezTo>
                  <a:cubicBezTo>
                    <a:pt x="1430" y="5892"/>
                    <a:pt x="1599" y="5895"/>
                    <a:pt x="1769" y="5895"/>
                  </a:cubicBezTo>
                  <a:cubicBezTo>
                    <a:pt x="2187" y="5895"/>
                    <a:pt x="2605" y="5877"/>
                    <a:pt x="3022" y="5840"/>
                  </a:cubicBezTo>
                  <a:cubicBezTo>
                    <a:pt x="3240" y="5821"/>
                    <a:pt x="3486" y="5781"/>
                    <a:pt x="3632" y="5627"/>
                  </a:cubicBezTo>
                  <a:cubicBezTo>
                    <a:pt x="3653" y="5605"/>
                    <a:pt x="3671" y="5580"/>
                    <a:pt x="3687" y="5554"/>
                  </a:cubicBezTo>
                  <a:cubicBezTo>
                    <a:pt x="3781" y="5398"/>
                    <a:pt x="3762" y="5201"/>
                    <a:pt x="3740" y="5021"/>
                  </a:cubicBezTo>
                  <a:cubicBezTo>
                    <a:pt x="3598" y="3873"/>
                    <a:pt x="3566" y="2704"/>
                    <a:pt x="3352" y="1564"/>
                  </a:cubicBezTo>
                  <a:cubicBezTo>
                    <a:pt x="3273" y="1138"/>
                    <a:pt x="3227" y="785"/>
                    <a:pt x="3021" y="389"/>
                  </a:cubicBezTo>
                  <a:cubicBezTo>
                    <a:pt x="2960" y="272"/>
                    <a:pt x="2886" y="155"/>
                    <a:pt x="2775" y="83"/>
                  </a:cubicBezTo>
                  <a:cubicBezTo>
                    <a:pt x="2683" y="24"/>
                    <a:pt x="2566" y="1"/>
                    <a:pt x="24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16;p53">
              <a:extLst>
                <a:ext uri="{FF2B5EF4-FFF2-40B4-BE49-F238E27FC236}">
                  <a16:creationId xmlns:a16="http://schemas.microsoft.com/office/drawing/2014/main" id="{EBD4E344-4646-93E7-03EC-BDFB988A9D8D}"/>
                </a:ext>
              </a:extLst>
            </p:cNvPr>
            <p:cNvSpPr/>
            <p:nvPr/>
          </p:nvSpPr>
          <p:spPr>
            <a:xfrm>
              <a:off x="15653725" y="955775"/>
              <a:ext cx="497250" cy="309125"/>
            </a:xfrm>
            <a:custGeom>
              <a:avLst/>
              <a:gdLst/>
              <a:ahLst/>
              <a:cxnLst/>
              <a:rect l="l" t="t" r="r" b="b"/>
              <a:pathLst>
                <a:path w="19890" h="12365" extrusionOk="0">
                  <a:moveTo>
                    <a:pt x="6620" y="1"/>
                  </a:moveTo>
                  <a:cubicBezTo>
                    <a:pt x="5760" y="1"/>
                    <a:pt x="4887" y="37"/>
                    <a:pt x="4073" y="309"/>
                  </a:cubicBezTo>
                  <a:cubicBezTo>
                    <a:pt x="2587" y="809"/>
                    <a:pt x="728" y="2806"/>
                    <a:pt x="2438" y="4204"/>
                  </a:cubicBezTo>
                  <a:cubicBezTo>
                    <a:pt x="2418" y="4203"/>
                    <a:pt x="2399" y="4203"/>
                    <a:pt x="2379" y="4203"/>
                  </a:cubicBezTo>
                  <a:cubicBezTo>
                    <a:pt x="1268" y="4203"/>
                    <a:pt x="227" y="5133"/>
                    <a:pt x="115" y="6240"/>
                  </a:cubicBezTo>
                  <a:cubicBezTo>
                    <a:pt x="0" y="7368"/>
                    <a:pt x="863" y="8509"/>
                    <a:pt x="1979" y="8704"/>
                  </a:cubicBezTo>
                  <a:cubicBezTo>
                    <a:pt x="1171" y="9456"/>
                    <a:pt x="1109" y="10868"/>
                    <a:pt x="1846" y="11688"/>
                  </a:cubicBezTo>
                  <a:cubicBezTo>
                    <a:pt x="2247" y="12135"/>
                    <a:pt x="2847" y="12364"/>
                    <a:pt x="3445" y="12364"/>
                  </a:cubicBezTo>
                  <a:cubicBezTo>
                    <a:pt x="3947" y="12364"/>
                    <a:pt x="4447" y="12203"/>
                    <a:pt x="4827" y="11873"/>
                  </a:cubicBezTo>
                  <a:lnTo>
                    <a:pt x="19070" y="12332"/>
                  </a:lnTo>
                  <a:cubicBezTo>
                    <a:pt x="19349" y="10086"/>
                    <a:pt x="19889" y="7673"/>
                    <a:pt x="18622" y="5628"/>
                  </a:cubicBezTo>
                  <a:cubicBezTo>
                    <a:pt x="18496" y="5424"/>
                    <a:pt x="18354" y="5220"/>
                    <a:pt x="18312" y="4984"/>
                  </a:cubicBezTo>
                  <a:cubicBezTo>
                    <a:pt x="18260" y="4690"/>
                    <a:pt x="18374" y="4395"/>
                    <a:pt x="18413" y="4099"/>
                  </a:cubicBezTo>
                  <a:cubicBezTo>
                    <a:pt x="18526" y="3255"/>
                    <a:pt x="18018" y="2427"/>
                    <a:pt x="17337" y="1916"/>
                  </a:cubicBezTo>
                  <a:cubicBezTo>
                    <a:pt x="15962" y="887"/>
                    <a:pt x="13944" y="620"/>
                    <a:pt x="12286" y="448"/>
                  </a:cubicBezTo>
                  <a:cubicBezTo>
                    <a:pt x="10394" y="252"/>
                    <a:pt x="8527" y="1"/>
                    <a:pt x="66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17;p53">
              <a:extLst>
                <a:ext uri="{FF2B5EF4-FFF2-40B4-BE49-F238E27FC236}">
                  <a16:creationId xmlns:a16="http://schemas.microsoft.com/office/drawing/2014/main" id="{9216EF0D-B5FC-E4C1-18B8-C136BE2643CA}"/>
                </a:ext>
              </a:extLst>
            </p:cNvPr>
            <p:cNvSpPr/>
            <p:nvPr/>
          </p:nvSpPr>
          <p:spPr>
            <a:xfrm>
              <a:off x="15717975" y="1020950"/>
              <a:ext cx="404750" cy="465500"/>
            </a:xfrm>
            <a:custGeom>
              <a:avLst/>
              <a:gdLst/>
              <a:ahLst/>
              <a:cxnLst/>
              <a:rect l="l" t="t" r="r" b="b"/>
              <a:pathLst>
                <a:path w="16190" h="18620" extrusionOk="0">
                  <a:moveTo>
                    <a:pt x="8214" y="0"/>
                  </a:moveTo>
                  <a:cubicBezTo>
                    <a:pt x="7955" y="0"/>
                    <a:pt x="7694" y="14"/>
                    <a:pt x="7431" y="43"/>
                  </a:cubicBezTo>
                  <a:lnTo>
                    <a:pt x="6776" y="114"/>
                  </a:lnTo>
                  <a:cubicBezTo>
                    <a:pt x="2842" y="542"/>
                    <a:pt x="1" y="4076"/>
                    <a:pt x="428" y="8010"/>
                  </a:cubicBezTo>
                  <a:lnTo>
                    <a:pt x="1091" y="14106"/>
                  </a:lnTo>
                  <a:cubicBezTo>
                    <a:pt x="1372" y="16698"/>
                    <a:pt x="3565" y="18619"/>
                    <a:pt x="6115" y="18619"/>
                  </a:cubicBezTo>
                  <a:cubicBezTo>
                    <a:pt x="6298" y="18619"/>
                    <a:pt x="6482" y="18610"/>
                    <a:pt x="6667" y="18589"/>
                  </a:cubicBezTo>
                  <a:lnTo>
                    <a:pt x="9413" y="18290"/>
                  </a:lnTo>
                  <a:cubicBezTo>
                    <a:pt x="13347" y="17863"/>
                    <a:pt x="16189" y="14328"/>
                    <a:pt x="15761" y="10395"/>
                  </a:cubicBezTo>
                  <a:lnTo>
                    <a:pt x="15326" y="6391"/>
                  </a:lnTo>
                  <a:cubicBezTo>
                    <a:pt x="14927" y="2721"/>
                    <a:pt x="11823" y="0"/>
                    <a:pt x="82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18;p53">
              <a:extLst>
                <a:ext uri="{FF2B5EF4-FFF2-40B4-BE49-F238E27FC236}">
                  <a16:creationId xmlns:a16="http://schemas.microsoft.com/office/drawing/2014/main" id="{7E01B702-EBB3-9F59-E5BF-650748D1F2E3}"/>
                </a:ext>
              </a:extLst>
            </p:cNvPr>
            <p:cNvSpPr/>
            <p:nvPr/>
          </p:nvSpPr>
          <p:spPr>
            <a:xfrm>
              <a:off x="15810850" y="1011025"/>
              <a:ext cx="307575" cy="260400"/>
            </a:xfrm>
            <a:custGeom>
              <a:avLst/>
              <a:gdLst/>
              <a:ahLst/>
              <a:cxnLst/>
              <a:rect l="l" t="t" r="r" b="b"/>
              <a:pathLst>
                <a:path w="12303" h="10416" extrusionOk="0">
                  <a:moveTo>
                    <a:pt x="3960" y="0"/>
                  </a:moveTo>
                  <a:cubicBezTo>
                    <a:pt x="2583" y="0"/>
                    <a:pt x="1196" y="274"/>
                    <a:pt x="1" y="880"/>
                  </a:cubicBezTo>
                  <a:cubicBezTo>
                    <a:pt x="672" y="1881"/>
                    <a:pt x="1640" y="2202"/>
                    <a:pt x="2689" y="2721"/>
                  </a:cubicBezTo>
                  <a:cubicBezTo>
                    <a:pt x="4493" y="3613"/>
                    <a:pt x="6419" y="4501"/>
                    <a:pt x="8404" y="4501"/>
                  </a:cubicBezTo>
                  <a:cubicBezTo>
                    <a:pt x="8651" y="4501"/>
                    <a:pt x="8899" y="4487"/>
                    <a:pt x="9148" y="4458"/>
                  </a:cubicBezTo>
                  <a:cubicBezTo>
                    <a:pt x="9355" y="6565"/>
                    <a:pt x="10024" y="8599"/>
                    <a:pt x="11111" y="10416"/>
                  </a:cubicBezTo>
                  <a:cubicBezTo>
                    <a:pt x="11350" y="10355"/>
                    <a:pt x="11595" y="10324"/>
                    <a:pt x="11840" y="10324"/>
                  </a:cubicBezTo>
                  <a:cubicBezTo>
                    <a:pt x="11932" y="10324"/>
                    <a:pt x="12024" y="10328"/>
                    <a:pt x="12116" y="10337"/>
                  </a:cubicBezTo>
                  <a:cubicBezTo>
                    <a:pt x="12276" y="8099"/>
                    <a:pt x="12302" y="5727"/>
                    <a:pt x="11210" y="3767"/>
                  </a:cubicBezTo>
                  <a:cubicBezTo>
                    <a:pt x="10157" y="1878"/>
                    <a:pt x="8148" y="630"/>
                    <a:pt x="6026" y="205"/>
                  </a:cubicBezTo>
                  <a:cubicBezTo>
                    <a:pt x="5358" y="71"/>
                    <a:pt x="4660" y="0"/>
                    <a:pt x="3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19;p53">
              <a:extLst>
                <a:ext uri="{FF2B5EF4-FFF2-40B4-BE49-F238E27FC236}">
                  <a16:creationId xmlns:a16="http://schemas.microsoft.com/office/drawing/2014/main" id="{2A988712-7A77-128A-F1BE-7176B016E91B}"/>
                </a:ext>
              </a:extLst>
            </p:cNvPr>
            <p:cNvSpPr/>
            <p:nvPr/>
          </p:nvSpPr>
          <p:spPr>
            <a:xfrm>
              <a:off x="16063175" y="1236000"/>
              <a:ext cx="112650" cy="114100"/>
            </a:xfrm>
            <a:custGeom>
              <a:avLst/>
              <a:gdLst/>
              <a:ahLst/>
              <a:cxnLst/>
              <a:rect l="l" t="t" r="r" b="b"/>
              <a:pathLst>
                <a:path w="4506" h="4564" extrusionOk="0">
                  <a:moveTo>
                    <a:pt x="2899" y="1"/>
                  </a:moveTo>
                  <a:cubicBezTo>
                    <a:pt x="2189" y="1"/>
                    <a:pt x="1376" y="457"/>
                    <a:pt x="809" y="1249"/>
                  </a:cubicBezTo>
                  <a:cubicBezTo>
                    <a:pt x="6" y="2372"/>
                    <a:pt x="0" y="3745"/>
                    <a:pt x="798" y="4316"/>
                  </a:cubicBezTo>
                  <a:cubicBezTo>
                    <a:pt x="1032" y="4484"/>
                    <a:pt x="1311" y="4564"/>
                    <a:pt x="1607" y="4564"/>
                  </a:cubicBezTo>
                  <a:cubicBezTo>
                    <a:pt x="2317" y="4564"/>
                    <a:pt x="3130" y="4108"/>
                    <a:pt x="3697" y="3316"/>
                  </a:cubicBezTo>
                  <a:cubicBezTo>
                    <a:pt x="4501" y="2193"/>
                    <a:pt x="4506" y="819"/>
                    <a:pt x="3709" y="248"/>
                  </a:cubicBezTo>
                  <a:cubicBezTo>
                    <a:pt x="3474" y="80"/>
                    <a:pt x="3195" y="1"/>
                    <a:pt x="28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F143729B-4CCB-9388-28A7-B0579BE7B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7000" y="1101012"/>
            <a:ext cx="5584574" cy="3841388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✅ </a:t>
            </a:r>
            <a:r>
              <a:rPr lang="en-US" sz="1600" b="1" dirty="0"/>
              <a:t>Summary of Findings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Zomato has </a:t>
            </a:r>
            <a:r>
              <a:rPr lang="en-US" sz="1600" b="1" dirty="0"/>
              <a:t>strong market penetration</a:t>
            </a:r>
            <a:r>
              <a:rPr lang="en-US" sz="1600" dirty="0"/>
              <a:t> in several cities, but </a:t>
            </a:r>
            <a:r>
              <a:rPr lang="en-US" sz="1600" b="1" dirty="0"/>
              <a:t>certain areas remain underdeveloped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Online delivery is a </a:t>
            </a:r>
            <a:r>
              <a:rPr lang="en-US" sz="1600" b="1" dirty="0"/>
              <a:t>growing trend</a:t>
            </a:r>
            <a:r>
              <a:rPr lang="en-US" sz="1600" dirty="0"/>
              <a:t>, but </a:t>
            </a:r>
            <a:r>
              <a:rPr lang="en-US" sz="1600" b="1" dirty="0"/>
              <a:t>some regions have lower adoption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Restaurant </a:t>
            </a:r>
            <a:r>
              <a:rPr lang="en-US" sz="1600" b="1" dirty="0"/>
              <a:t>growth trends are positive</a:t>
            </a:r>
            <a:r>
              <a:rPr lang="en-US" sz="1600" dirty="0"/>
              <a:t>, and demand for diverse cuisines is increasing.</a:t>
            </a:r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dirty="0"/>
              <a:t>🎯 </a:t>
            </a:r>
            <a:r>
              <a:rPr lang="en-US" sz="1600" b="1" dirty="0"/>
              <a:t>Business Recommendations:</a:t>
            </a:r>
            <a:br>
              <a:rPr lang="en-US" sz="1600" dirty="0"/>
            </a:br>
            <a:r>
              <a:rPr lang="en-US" sz="1600" dirty="0"/>
              <a:t>1️⃣ </a:t>
            </a:r>
            <a:r>
              <a:rPr lang="en-US" sz="1600" b="1" dirty="0"/>
              <a:t>Focus on Emerging Markets</a:t>
            </a:r>
            <a:r>
              <a:rPr lang="en-US" sz="1600" dirty="0"/>
              <a:t> 🌍</a:t>
            </a:r>
            <a:br>
              <a:rPr lang="en-US" sz="1600" dirty="0"/>
            </a:br>
            <a:r>
              <a:rPr lang="en-US" sz="1600" dirty="0"/>
              <a:t>2️⃣ </a:t>
            </a:r>
            <a:r>
              <a:rPr lang="en-US" sz="1600" b="1" dirty="0"/>
              <a:t>Invest in Digital &amp; Mobile Optimization</a:t>
            </a:r>
            <a:r>
              <a:rPr lang="en-US" sz="1600" dirty="0"/>
              <a:t> 📲</a:t>
            </a:r>
            <a:br>
              <a:rPr lang="en-US" sz="1600" dirty="0"/>
            </a:br>
            <a:r>
              <a:rPr lang="en-US" sz="1600" dirty="0"/>
              <a:t>3️⃣ </a:t>
            </a:r>
            <a:r>
              <a:rPr lang="en-US" sz="1600" b="1" dirty="0"/>
              <a:t>Expand Data-Driven Marketing Strategies</a:t>
            </a:r>
            <a:r>
              <a:rPr lang="en-US" sz="1600" dirty="0"/>
              <a:t> 📊</a:t>
            </a:r>
            <a:br>
              <a:rPr lang="en-US" sz="1600" dirty="0"/>
            </a:br>
            <a:r>
              <a:rPr lang="en-US" sz="1600" dirty="0"/>
              <a:t>4️⃣ </a:t>
            </a:r>
            <a:r>
              <a:rPr lang="en-US" sz="1600" b="1" dirty="0"/>
              <a:t>Improve Table Booking &amp; Customer Service Experience</a:t>
            </a:r>
            <a:r>
              <a:rPr lang="en-US" sz="1600" dirty="0"/>
              <a:t> 🍽</a:t>
            </a: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67;p59">
            <a:extLst>
              <a:ext uri="{FF2B5EF4-FFF2-40B4-BE49-F238E27FC236}">
                <a16:creationId xmlns:a16="http://schemas.microsoft.com/office/drawing/2014/main" id="{A7E2B807-9B6A-5BBA-ABF6-F2A7679D7BDF}"/>
              </a:ext>
            </a:extLst>
          </p:cNvPr>
          <p:cNvSpPr/>
          <p:nvPr/>
        </p:nvSpPr>
        <p:spPr>
          <a:xfrm rot="3689835" flipH="1">
            <a:off x="-1257279" y="280741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1484;p59">
            <a:extLst>
              <a:ext uri="{FF2B5EF4-FFF2-40B4-BE49-F238E27FC236}">
                <a16:creationId xmlns:a16="http://schemas.microsoft.com/office/drawing/2014/main" id="{5726849C-DB4D-D870-64C4-DEA32DD5FFF3}"/>
              </a:ext>
            </a:extLst>
          </p:cNvPr>
          <p:cNvGrpSpPr/>
          <p:nvPr/>
        </p:nvGrpSpPr>
        <p:grpSpPr>
          <a:xfrm>
            <a:off x="-81339" y="1378726"/>
            <a:ext cx="3709978" cy="3685355"/>
            <a:chOff x="1172950" y="238100"/>
            <a:chExt cx="5273600" cy="5238600"/>
          </a:xfrm>
        </p:grpSpPr>
        <p:sp>
          <p:nvSpPr>
            <p:cNvPr id="23" name="Google Shape;1485;p59">
              <a:extLst>
                <a:ext uri="{FF2B5EF4-FFF2-40B4-BE49-F238E27FC236}">
                  <a16:creationId xmlns:a16="http://schemas.microsoft.com/office/drawing/2014/main" id="{DBBB8304-DAB8-9040-6BFD-1545CD9607E6}"/>
                </a:ext>
              </a:extLst>
            </p:cNvPr>
            <p:cNvSpPr/>
            <p:nvPr/>
          </p:nvSpPr>
          <p:spPr>
            <a:xfrm>
              <a:off x="1373000" y="2141600"/>
              <a:ext cx="1116650" cy="1135225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6;p59">
              <a:extLst>
                <a:ext uri="{FF2B5EF4-FFF2-40B4-BE49-F238E27FC236}">
                  <a16:creationId xmlns:a16="http://schemas.microsoft.com/office/drawing/2014/main" id="{C76FB08A-B472-560C-9C89-808FE8590287}"/>
                </a:ext>
              </a:extLst>
            </p:cNvPr>
            <p:cNvSpPr/>
            <p:nvPr/>
          </p:nvSpPr>
          <p:spPr>
            <a:xfrm>
              <a:off x="1323700" y="2061125"/>
              <a:ext cx="1212000" cy="169450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7;p59">
              <a:extLst>
                <a:ext uri="{FF2B5EF4-FFF2-40B4-BE49-F238E27FC236}">
                  <a16:creationId xmlns:a16="http://schemas.microsoft.com/office/drawing/2014/main" id="{82D01EC3-90E1-A69D-C0F1-CDC99B1D26DB}"/>
                </a:ext>
              </a:extLst>
            </p:cNvPr>
            <p:cNvSpPr/>
            <p:nvPr/>
          </p:nvSpPr>
          <p:spPr>
            <a:xfrm>
              <a:off x="1592425" y="2062075"/>
              <a:ext cx="93425" cy="1285350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8;p59">
              <a:extLst>
                <a:ext uri="{FF2B5EF4-FFF2-40B4-BE49-F238E27FC236}">
                  <a16:creationId xmlns:a16="http://schemas.microsoft.com/office/drawing/2014/main" id="{AF78BFC5-A539-8009-46FD-E2748F20F68F}"/>
                </a:ext>
              </a:extLst>
            </p:cNvPr>
            <p:cNvSpPr/>
            <p:nvPr/>
          </p:nvSpPr>
          <p:spPr>
            <a:xfrm>
              <a:off x="2172475" y="2062075"/>
              <a:ext cx="93425" cy="1285350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9;p59">
              <a:extLst>
                <a:ext uri="{FF2B5EF4-FFF2-40B4-BE49-F238E27FC236}">
                  <a16:creationId xmlns:a16="http://schemas.microsoft.com/office/drawing/2014/main" id="{8967E803-0A45-6428-06C0-7FABC5FA6B17}"/>
                </a:ext>
              </a:extLst>
            </p:cNvPr>
            <p:cNvSpPr/>
            <p:nvPr/>
          </p:nvSpPr>
          <p:spPr>
            <a:xfrm>
              <a:off x="3094250" y="4816775"/>
              <a:ext cx="607375" cy="408200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0;p59">
              <a:extLst>
                <a:ext uri="{FF2B5EF4-FFF2-40B4-BE49-F238E27FC236}">
                  <a16:creationId xmlns:a16="http://schemas.microsoft.com/office/drawing/2014/main" id="{AAC3B5BC-CE1F-F7A9-64F7-DC51D9CFB221}"/>
                </a:ext>
              </a:extLst>
            </p:cNvPr>
            <p:cNvSpPr/>
            <p:nvPr/>
          </p:nvSpPr>
          <p:spPr>
            <a:xfrm>
              <a:off x="3225450" y="5082175"/>
              <a:ext cx="269925" cy="136400"/>
            </a:xfrm>
            <a:custGeom>
              <a:avLst/>
              <a:gdLst/>
              <a:ahLst/>
              <a:cxnLst/>
              <a:rect l="l" t="t" r="r" b="b"/>
              <a:pathLst>
                <a:path w="10797" h="5456" extrusionOk="0">
                  <a:moveTo>
                    <a:pt x="1563" y="1"/>
                  </a:moveTo>
                  <a:cubicBezTo>
                    <a:pt x="990" y="1"/>
                    <a:pt x="451" y="360"/>
                    <a:pt x="252" y="930"/>
                  </a:cubicBezTo>
                  <a:cubicBezTo>
                    <a:pt x="0" y="1650"/>
                    <a:pt x="383" y="2445"/>
                    <a:pt x="1104" y="2698"/>
                  </a:cubicBezTo>
                  <a:lnTo>
                    <a:pt x="8777" y="5378"/>
                  </a:lnTo>
                  <a:cubicBezTo>
                    <a:pt x="8927" y="5431"/>
                    <a:pt x="9080" y="5456"/>
                    <a:pt x="9231" y="5456"/>
                  </a:cubicBezTo>
                  <a:cubicBezTo>
                    <a:pt x="9805" y="5456"/>
                    <a:pt x="10345" y="5096"/>
                    <a:pt x="10545" y="4526"/>
                  </a:cubicBezTo>
                  <a:cubicBezTo>
                    <a:pt x="10797" y="3806"/>
                    <a:pt x="10413" y="3011"/>
                    <a:pt x="9693" y="2759"/>
                  </a:cubicBezTo>
                  <a:lnTo>
                    <a:pt x="2018" y="78"/>
                  </a:lnTo>
                  <a:cubicBezTo>
                    <a:pt x="1868" y="26"/>
                    <a:pt x="1714" y="1"/>
                    <a:pt x="1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1;p59">
              <a:extLst>
                <a:ext uri="{FF2B5EF4-FFF2-40B4-BE49-F238E27FC236}">
                  <a16:creationId xmlns:a16="http://schemas.microsoft.com/office/drawing/2014/main" id="{F59D9379-7B25-A463-228B-D766826D8DBD}"/>
                </a:ext>
              </a:extLst>
            </p:cNvPr>
            <p:cNvSpPr/>
            <p:nvPr/>
          </p:nvSpPr>
          <p:spPr>
            <a:xfrm>
              <a:off x="3225150" y="4562925"/>
              <a:ext cx="354950" cy="574825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2;p59">
              <a:extLst>
                <a:ext uri="{FF2B5EF4-FFF2-40B4-BE49-F238E27FC236}">
                  <a16:creationId xmlns:a16="http://schemas.microsoft.com/office/drawing/2014/main" id="{158F4B46-2065-46FC-DC03-5E34C3F0844A}"/>
                </a:ext>
              </a:extLst>
            </p:cNvPr>
            <p:cNvSpPr/>
            <p:nvPr/>
          </p:nvSpPr>
          <p:spPr>
            <a:xfrm>
              <a:off x="2542750" y="2127025"/>
              <a:ext cx="1265700" cy="2800025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3;p59">
              <a:extLst>
                <a:ext uri="{FF2B5EF4-FFF2-40B4-BE49-F238E27FC236}">
                  <a16:creationId xmlns:a16="http://schemas.microsoft.com/office/drawing/2014/main" id="{29E69ADE-198F-6978-BEE3-1DF1EC13D06A}"/>
                </a:ext>
              </a:extLst>
            </p:cNvPr>
            <p:cNvSpPr/>
            <p:nvPr/>
          </p:nvSpPr>
          <p:spPr>
            <a:xfrm>
              <a:off x="2667500" y="780175"/>
              <a:ext cx="758050" cy="309200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4;p59">
              <a:extLst>
                <a:ext uri="{FF2B5EF4-FFF2-40B4-BE49-F238E27FC236}">
                  <a16:creationId xmlns:a16="http://schemas.microsoft.com/office/drawing/2014/main" id="{D01B5CE3-7550-AABE-F0D2-F23B9DB1ED82}"/>
                </a:ext>
              </a:extLst>
            </p:cNvPr>
            <p:cNvSpPr/>
            <p:nvPr/>
          </p:nvSpPr>
          <p:spPr>
            <a:xfrm>
              <a:off x="2853925" y="2617250"/>
              <a:ext cx="783075" cy="1983300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5;p59">
              <a:extLst>
                <a:ext uri="{FF2B5EF4-FFF2-40B4-BE49-F238E27FC236}">
                  <a16:creationId xmlns:a16="http://schemas.microsoft.com/office/drawing/2014/main" id="{2EC74FF1-85C4-7BF5-9968-3795E5E2231B}"/>
                </a:ext>
              </a:extLst>
            </p:cNvPr>
            <p:cNvSpPr/>
            <p:nvPr/>
          </p:nvSpPr>
          <p:spPr>
            <a:xfrm>
              <a:off x="1172950" y="3277650"/>
              <a:ext cx="1848000" cy="83750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6;p59">
              <a:extLst>
                <a:ext uri="{FF2B5EF4-FFF2-40B4-BE49-F238E27FC236}">
                  <a16:creationId xmlns:a16="http://schemas.microsoft.com/office/drawing/2014/main" id="{0102272E-B458-975C-3D75-470FCA0B2C79}"/>
                </a:ext>
              </a:extLst>
            </p:cNvPr>
            <p:cNvSpPr/>
            <p:nvPr/>
          </p:nvSpPr>
          <p:spPr>
            <a:xfrm>
              <a:off x="2606525" y="2351500"/>
              <a:ext cx="854700" cy="410550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7;p59">
              <a:extLst>
                <a:ext uri="{FF2B5EF4-FFF2-40B4-BE49-F238E27FC236}">
                  <a16:creationId xmlns:a16="http://schemas.microsoft.com/office/drawing/2014/main" id="{7B9A537D-A3A2-285B-99B5-7F8190A7109F}"/>
                </a:ext>
              </a:extLst>
            </p:cNvPr>
            <p:cNvSpPr/>
            <p:nvPr/>
          </p:nvSpPr>
          <p:spPr>
            <a:xfrm>
              <a:off x="2469500" y="827475"/>
              <a:ext cx="1448525" cy="88927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8;p59">
              <a:extLst>
                <a:ext uri="{FF2B5EF4-FFF2-40B4-BE49-F238E27FC236}">
                  <a16:creationId xmlns:a16="http://schemas.microsoft.com/office/drawing/2014/main" id="{46681060-86AB-BDD2-67AE-C0B41DBD31ED}"/>
                </a:ext>
              </a:extLst>
            </p:cNvPr>
            <p:cNvSpPr/>
            <p:nvPr/>
          </p:nvSpPr>
          <p:spPr>
            <a:xfrm>
              <a:off x="2324825" y="3584450"/>
              <a:ext cx="508850" cy="864575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9;p59">
              <a:extLst>
                <a:ext uri="{FF2B5EF4-FFF2-40B4-BE49-F238E27FC236}">
                  <a16:creationId xmlns:a16="http://schemas.microsoft.com/office/drawing/2014/main" id="{4BF5BC94-8D8A-1BA4-EA80-9683DDAFA098}"/>
                </a:ext>
              </a:extLst>
            </p:cNvPr>
            <p:cNvSpPr/>
            <p:nvPr/>
          </p:nvSpPr>
          <p:spPr>
            <a:xfrm>
              <a:off x="2327775" y="3943475"/>
              <a:ext cx="864325" cy="509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500;p59">
              <a:extLst>
                <a:ext uri="{FF2B5EF4-FFF2-40B4-BE49-F238E27FC236}">
                  <a16:creationId xmlns:a16="http://schemas.microsoft.com/office/drawing/2014/main" id="{549BFAB1-A7A5-A472-495C-B732FBD09B81}"/>
                </a:ext>
              </a:extLst>
            </p:cNvPr>
            <p:cNvSpPr/>
            <p:nvPr/>
          </p:nvSpPr>
          <p:spPr>
            <a:xfrm>
              <a:off x="2332075" y="4436475"/>
              <a:ext cx="988375" cy="1710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501;p59">
              <a:extLst>
                <a:ext uri="{FF2B5EF4-FFF2-40B4-BE49-F238E27FC236}">
                  <a16:creationId xmlns:a16="http://schemas.microsoft.com/office/drawing/2014/main" id="{B482C2EE-2FE2-45AE-0B56-94445E94C6BC}"/>
                </a:ext>
              </a:extLst>
            </p:cNvPr>
            <p:cNvSpPr/>
            <p:nvPr/>
          </p:nvSpPr>
          <p:spPr>
            <a:xfrm>
              <a:off x="2327825" y="4437600"/>
              <a:ext cx="864500" cy="508975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02;p59">
              <a:extLst>
                <a:ext uri="{FF2B5EF4-FFF2-40B4-BE49-F238E27FC236}">
                  <a16:creationId xmlns:a16="http://schemas.microsoft.com/office/drawing/2014/main" id="{5BD6B621-416E-51B5-B517-8259138A0039}"/>
                </a:ext>
              </a:extLst>
            </p:cNvPr>
            <p:cNvSpPr/>
            <p:nvPr/>
          </p:nvSpPr>
          <p:spPr>
            <a:xfrm>
              <a:off x="2324700" y="4440725"/>
              <a:ext cx="509000" cy="864525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503;p59">
              <a:extLst>
                <a:ext uri="{FF2B5EF4-FFF2-40B4-BE49-F238E27FC236}">
                  <a16:creationId xmlns:a16="http://schemas.microsoft.com/office/drawing/2014/main" id="{3C8F09DB-4D6F-DB0F-B7F4-D221F10D2D83}"/>
                </a:ext>
              </a:extLst>
            </p:cNvPr>
            <p:cNvSpPr/>
            <p:nvPr/>
          </p:nvSpPr>
          <p:spPr>
            <a:xfrm>
              <a:off x="2323525" y="4445000"/>
              <a:ext cx="17125" cy="988400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504;p59">
              <a:extLst>
                <a:ext uri="{FF2B5EF4-FFF2-40B4-BE49-F238E27FC236}">
                  <a16:creationId xmlns:a16="http://schemas.microsoft.com/office/drawing/2014/main" id="{0D033531-B8ED-5499-337D-AF46A56533E9}"/>
                </a:ext>
              </a:extLst>
            </p:cNvPr>
            <p:cNvSpPr/>
            <p:nvPr/>
          </p:nvSpPr>
          <p:spPr>
            <a:xfrm>
              <a:off x="1830700" y="4440350"/>
              <a:ext cx="508875" cy="864575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505;p59">
              <a:extLst>
                <a:ext uri="{FF2B5EF4-FFF2-40B4-BE49-F238E27FC236}">
                  <a16:creationId xmlns:a16="http://schemas.microsoft.com/office/drawing/2014/main" id="{0353887E-8EFD-02BF-0886-40517DB4DF5A}"/>
                </a:ext>
              </a:extLst>
            </p:cNvPr>
            <p:cNvSpPr/>
            <p:nvPr/>
          </p:nvSpPr>
          <p:spPr>
            <a:xfrm>
              <a:off x="1471450" y="4456425"/>
              <a:ext cx="868425" cy="509050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506;p59">
              <a:extLst>
                <a:ext uri="{FF2B5EF4-FFF2-40B4-BE49-F238E27FC236}">
                  <a16:creationId xmlns:a16="http://schemas.microsoft.com/office/drawing/2014/main" id="{5BFD1173-882F-4884-CC24-F5DF1F420994}"/>
                </a:ext>
              </a:extLst>
            </p:cNvPr>
            <p:cNvSpPr/>
            <p:nvPr/>
          </p:nvSpPr>
          <p:spPr>
            <a:xfrm>
              <a:off x="1343775" y="4436475"/>
              <a:ext cx="988325" cy="1710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507;p59">
              <a:extLst>
                <a:ext uri="{FF2B5EF4-FFF2-40B4-BE49-F238E27FC236}">
                  <a16:creationId xmlns:a16="http://schemas.microsoft.com/office/drawing/2014/main" id="{0535735C-C374-A431-FF95-0F65EFEB77A7}"/>
                </a:ext>
              </a:extLst>
            </p:cNvPr>
            <p:cNvSpPr/>
            <p:nvPr/>
          </p:nvSpPr>
          <p:spPr>
            <a:xfrm>
              <a:off x="1471875" y="3943450"/>
              <a:ext cx="864500" cy="509000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508;p59">
              <a:extLst>
                <a:ext uri="{FF2B5EF4-FFF2-40B4-BE49-F238E27FC236}">
                  <a16:creationId xmlns:a16="http://schemas.microsoft.com/office/drawing/2014/main" id="{386ECA8B-DD67-E94D-63E4-722588B7E9B3}"/>
                </a:ext>
              </a:extLst>
            </p:cNvPr>
            <p:cNvSpPr/>
            <p:nvPr/>
          </p:nvSpPr>
          <p:spPr>
            <a:xfrm>
              <a:off x="1830525" y="3584800"/>
              <a:ext cx="509000" cy="864500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509;p59">
              <a:extLst>
                <a:ext uri="{FF2B5EF4-FFF2-40B4-BE49-F238E27FC236}">
                  <a16:creationId xmlns:a16="http://schemas.microsoft.com/office/drawing/2014/main" id="{FA130E0E-CD6C-DF7F-F97C-ADA4A8D17287}"/>
                </a:ext>
              </a:extLst>
            </p:cNvPr>
            <p:cNvSpPr/>
            <p:nvPr/>
          </p:nvSpPr>
          <p:spPr>
            <a:xfrm>
              <a:off x="2323525" y="3456700"/>
              <a:ext cx="17125" cy="988325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510;p59">
              <a:extLst>
                <a:ext uri="{FF2B5EF4-FFF2-40B4-BE49-F238E27FC236}">
                  <a16:creationId xmlns:a16="http://schemas.microsoft.com/office/drawing/2014/main" id="{66D79E77-EE8C-E5F2-FDCB-3E509096A4E8}"/>
                </a:ext>
              </a:extLst>
            </p:cNvPr>
            <p:cNvSpPr/>
            <p:nvPr/>
          </p:nvSpPr>
          <p:spPr>
            <a:xfrm>
              <a:off x="1300500" y="3413375"/>
              <a:ext cx="2063175" cy="2063325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11;p59">
              <a:extLst>
                <a:ext uri="{FF2B5EF4-FFF2-40B4-BE49-F238E27FC236}">
                  <a16:creationId xmlns:a16="http://schemas.microsoft.com/office/drawing/2014/main" id="{8244C201-7C90-69A2-60BB-8F2E023A55DC}"/>
                </a:ext>
              </a:extLst>
            </p:cNvPr>
            <p:cNvSpPr/>
            <p:nvPr/>
          </p:nvSpPr>
          <p:spPr>
            <a:xfrm>
              <a:off x="1400250" y="3513175"/>
              <a:ext cx="1863700" cy="1863725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12;p59">
              <a:extLst>
                <a:ext uri="{FF2B5EF4-FFF2-40B4-BE49-F238E27FC236}">
                  <a16:creationId xmlns:a16="http://schemas.microsoft.com/office/drawing/2014/main" id="{92E561F4-7BAA-5AA1-DDD4-540337E58441}"/>
                </a:ext>
              </a:extLst>
            </p:cNvPr>
            <p:cNvSpPr/>
            <p:nvPr/>
          </p:nvSpPr>
          <p:spPr>
            <a:xfrm>
              <a:off x="5407300" y="3584650"/>
              <a:ext cx="509300" cy="864325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13;p59">
              <a:extLst>
                <a:ext uri="{FF2B5EF4-FFF2-40B4-BE49-F238E27FC236}">
                  <a16:creationId xmlns:a16="http://schemas.microsoft.com/office/drawing/2014/main" id="{66979452-4C79-3CE0-2497-F6771C77AECD}"/>
                </a:ext>
              </a:extLst>
            </p:cNvPr>
            <p:cNvSpPr/>
            <p:nvPr/>
          </p:nvSpPr>
          <p:spPr>
            <a:xfrm>
              <a:off x="5426850" y="3961525"/>
              <a:ext cx="868400" cy="509075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14;p59">
              <a:extLst>
                <a:ext uri="{FF2B5EF4-FFF2-40B4-BE49-F238E27FC236}">
                  <a16:creationId xmlns:a16="http://schemas.microsoft.com/office/drawing/2014/main" id="{D199CB69-521F-18BA-2F99-B54D28A0C2B2}"/>
                </a:ext>
              </a:extLst>
            </p:cNvPr>
            <p:cNvSpPr/>
            <p:nvPr/>
          </p:nvSpPr>
          <p:spPr>
            <a:xfrm>
              <a:off x="5414950" y="4436475"/>
              <a:ext cx="988350" cy="1710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15;p59">
              <a:extLst>
                <a:ext uri="{FF2B5EF4-FFF2-40B4-BE49-F238E27FC236}">
                  <a16:creationId xmlns:a16="http://schemas.microsoft.com/office/drawing/2014/main" id="{9DFAD6A0-F390-F180-202F-FB0ED584563D}"/>
                </a:ext>
              </a:extLst>
            </p:cNvPr>
            <p:cNvSpPr/>
            <p:nvPr/>
          </p:nvSpPr>
          <p:spPr>
            <a:xfrm>
              <a:off x="5410675" y="4437600"/>
              <a:ext cx="864475" cy="509000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16;p59">
              <a:extLst>
                <a:ext uri="{FF2B5EF4-FFF2-40B4-BE49-F238E27FC236}">
                  <a16:creationId xmlns:a16="http://schemas.microsoft.com/office/drawing/2014/main" id="{A8EF486B-DC26-B16F-ACC1-02E32EB22E63}"/>
                </a:ext>
              </a:extLst>
            </p:cNvPr>
            <p:cNvSpPr/>
            <p:nvPr/>
          </p:nvSpPr>
          <p:spPr>
            <a:xfrm>
              <a:off x="5407550" y="4440800"/>
              <a:ext cx="508975" cy="864500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517;p59">
              <a:extLst>
                <a:ext uri="{FF2B5EF4-FFF2-40B4-BE49-F238E27FC236}">
                  <a16:creationId xmlns:a16="http://schemas.microsoft.com/office/drawing/2014/main" id="{5102DEEB-A79F-7C82-88F4-161918F28330}"/>
                </a:ext>
              </a:extLst>
            </p:cNvPr>
            <p:cNvSpPr/>
            <p:nvPr/>
          </p:nvSpPr>
          <p:spPr>
            <a:xfrm>
              <a:off x="5406400" y="4445000"/>
              <a:ext cx="17125" cy="988400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518;p59">
              <a:extLst>
                <a:ext uri="{FF2B5EF4-FFF2-40B4-BE49-F238E27FC236}">
                  <a16:creationId xmlns:a16="http://schemas.microsoft.com/office/drawing/2014/main" id="{4414EC24-80F9-178D-547B-40CBB31FC562}"/>
                </a:ext>
              </a:extLst>
            </p:cNvPr>
            <p:cNvSpPr/>
            <p:nvPr/>
          </p:nvSpPr>
          <p:spPr>
            <a:xfrm>
              <a:off x="4913200" y="4440550"/>
              <a:ext cx="509275" cy="864325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519;p59">
              <a:extLst>
                <a:ext uri="{FF2B5EF4-FFF2-40B4-BE49-F238E27FC236}">
                  <a16:creationId xmlns:a16="http://schemas.microsoft.com/office/drawing/2014/main" id="{8EB9CA90-5CCB-3B6C-2315-FED685E50C95}"/>
                </a:ext>
              </a:extLst>
            </p:cNvPr>
            <p:cNvSpPr/>
            <p:nvPr/>
          </p:nvSpPr>
          <p:spPr>
            <a:xfrm>
              <a:off x="4567175" y="4457475"/>
              <a:ext cx="868425" cy="509050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520;p59">
              <a:extLst>
                <a:ext uri="{FF2B5EF4-FFF2-40B4-BE49-F238E27FC236}">
                  <a16:creationId xmlns:a16="http://schemas.microsoft.com/office/drawing/2014/main" id="{4B69825E-6C08-9D4A-FC18-E4AF5D2B92BB}"/>
                </a:ext>
              </a:extLst>
            </p:cNvPr>
            <p:cNvSpPr/>
            <p:nvPr/>
          </p:nvSpPr>
          <p:spPr>
            <a:xfrm>
              <a:off x="4426625" y="4436475"/>
              <a:ext cx="988350" cy="1710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521;p59">
              <a:extLst>
                <a:ext uri="{FF2B5EF4-FFF2-40B4-BE49-F238E27FC236}">
                  <a16:creationId xmlns:a16="http://schemas.microsoft.com/office/drawing/2014/main" id="{68F732BE-7E36-CF32-1705-7C05CF947199}"/>
                </a:ext>
              </a:extLst>
            </p:cNvPr>
            <p:cNvSpPr/>
            <p:nvPr/>
          </p:nvSpPr>
          <p:spPr>
            <a:xfrm>
              <a:off x="4554775" y="3943475"/>
              <a:ext cx="864475" cy="508975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522;p59">
              <a:extLst>
                <a:ext uri="{FF2B5EF4-FFF2-40B4-BE49-F238E27FC236}">
                  <a16:creationId xmlns:a16="http://schemas.microsoft.com/office/drawing/2014/main" id="{97FA91C6-CBEB-F202-CF85-1928B88D3CA8}"/>
                </a:ext>
              </a:extLst>
            </p:cNvPr>
            <p:cNvSpPr/>
            <p:nvPr/>
          </p:nvSpPr>
          <p:spPr>
            <a:xfrm>
              <a:off x="4913375" y="3584800"/>
              <a:ext cx="509000" cy="864500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523;p59">
              <a:extLst>
                <a:ext uri="{FF2B5EF4-FFF2-40B4-BE49-F238E27FC236}">
                  <a16:creationId xmlns:a16="http://schemas.microsoft.com/office/drawing/2014/main" id="{9D5C02F3-9D58-F7D7-CE38-68EC3F69BD4A}"/>
                </a:ext>
              </a:extLst>
            </p:cNvPr>
            <p:cNvSpPr/>
            <p:nvPr/>
          </p:nvSpPr>
          <p:spPr>
            <a:xfrm>
              <a:off x="5406400" y="3456700"/>
              <a:ext cx="17125" cy="988325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524;p59">
              <a:extLst>
                <a:ext uri="{FF2B5EF4-FFF2-40B4-BE49-F238E27FC236}">
                  <a16:creationId xmlns:a16="http://schemas.microsoft.com/office/drawing/2014/main" id="{7844FB04-5070-5E40-E70C-F3DA5F1A7D5E}"/>
                </a:ext>
              </a:extLst>
            </p:cNvPr>
            <p:cNvSpPr/>
            <p:nvPr/>
          </p:nvSpPr>
          <p:spPr>
            <a:xfrm>
              <a:off x="5269775" y="4299850"/>
              <a:ext cx="290375" cy="290375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525;p59">
              <a:extLst>
                <a:ext uri="{FF2B5EF4-FFF2-40B4-BE49-F238E27FC236}">
                  <a16:creationId xmlns:a16="http://schemas.microsoft.com/office/drawing/2014/main" id="{26420CA9-9DEA-51A1-00C8-7CF4A50B76FD}"/>
                </a:ext>
              </a:extLst>
            </p:cNvPr>
            <p:cNvSpPr/>
            <p:nvPr/>
          </p:nvSpPr>
          <p:spPr>
            <a:xfrm>
              <a:off x="4383400" y="3413375"/>
              <a:ext cx="2063150" cy="2063325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526;p59">
              <a:extLst>
                <a:ext uri="{FF2B5EF4-FFF2-40B4-BE49-F238E27FC236}">
                  <a16:creationId xmlns:a16="http://schemas.microsoft.com/office/drawing/2014/main" id="{3C5FF12B-BF28-A56F-DF8B-66E338DB5C05}"/>
                </a:ext>
              </a:extLst>
            </p:cNvPr>
            <p:cNvSpPr/>
            <p:nvPr/>
          </p:nvSpPr>
          <p:spPr>
            <a:xfrm>
              <a:off x="4483125" y="3513175"/>
              <a:ext cx="1863700" cy="1863725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527;p59">
              <a:extLst>
                <a:ext uri="{FF2B5EF4-FFF2-40B4-BE49-F238E27FC236}">
                  <a16:creationId xmlns:a16="http://schemas.microsoft.com/office/drawing/2014/main" id="{E12D5D08-B19D-77C6-2EAB-6EF5F401475C}"/>
                </a:ext>
              </a:extLst>
            </p:cNvPr>
            <p:cNvSpPr/>
            <p:nvPr/>
          </p:nvSpPr>
          <p:spPr>
            <a:xfrm>
              <a:off x="2307975" y="4272175"/>
              <a:ext cx="1296050" cy="611625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528;p59">
              <a:extLst>
                <a:ext uri="{FF2B5EF4-FFF2-40B4-BE49-F238E27FC236}">
                  <a16:creationId xmlns:a16="http://schemas.microsoft.com/office/drawing/2014/main" id="{A9767F3E-59EF-E8DC-60DF-2E5EBC14BC88}"/>
                </a:ext>
              </a:extLst>
            </p:cNvPr>
            <p:cNvSpPr/>
            <p:nvPr/>
          </p:nvSpPr>
          <p:spPr>
            <a:xfrm>
              <a:off x="2186925" y="4299850"/>
              <a:ext cx="290375" cy="290375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529;p59">
              <a:extLst>
                <a:ext uri="{FF2B5EF4-FFF2-40B4-BE49-F238E27FC236}">
                  <a16:creationId xmlns:a16="http://schemas.microsoft.com/office/drawing/2014/main" id="{2973D92A-59BB-091F-D0F5-BD95DC6EECB3}"/>
                </a:ext>
              </a:extLst>
            </p:cNvPr>
            <p:cNvSpPr/>
            <p:nvPr/>
          </p:nvSpPr>
          <p:spPr>
            <a:xfrm>
              <a:off x="3232150" y="4252450"/>
              <a:ext cx="660125" cy="660175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530;p59">
              <a:extLst>
                <a:ext uri="{FF2B5EF4-FFF2-40B4-BE49-F238E27FC236}">
                  <a16:creationId xmlns:a16="http://schemas.microsoft.com/office/drawing/2014/main" id="{4FABF925-47BE-F693-38D9-63F6CB1A98A8}"/>
                </a:ext>
              </a:extLst>
            </p:cNvPr>
            <p:cNvSpPr/>
            <p:nvPr/>
          </p:nvSpPr>
          <p:spPr>
            <a:xfrm>
              <a:off x="2266350" y="2987075"/>
              <a:ext cx="987475" cy="1497550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531;p59">
              <a:extLst>
                <a:ext uri="{FF2B5EF4-FFF2-40B4-BE49-F238E27FC236}">
                  <a16:creationId xmlns:a16="http://schemas.microsoft.com/office/drawing/2014/main" id="{A4E709CF-466D-1686-45B2-2B6EFFB10474}"/>
                </a:ext>
              </a:extLst>
            </p:cNvPr>
            <p:cNvSpPr/>
            <p:nvPr/>
          </p:nvSpPr>
          <p:spPr>
            <a:xfrm>
              <a:off x="4819300" y="3000125"/>
              <a:ext cx="668000" cy="1471200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532;p59">
              <a:extLst>
                <a:ext uri="{FF2B5EF4-FFF2-40B4-BE49-F238E27FC236}">
                  <a16:creationId xmlns:a16="http://schemas.microsoft.com/office/drawing/2014/main" id="{478BF4AD-FC8D-80B0-E7D9-879B2380AD24}"/>
                </a:ext>
              </a:extLst>
            </p:cNvPr>
            <p:cNvSpPr/>
            <p:nvPr/>
          </p:nvSpPr>
          <p:spPr>
            <a:xfrm>
              <a:off x="3575100" y="3158825"/>
              <a:ext cx="1438750" cy="1415950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533;p59">
              <a:extLst>
                <a:ext uri="{FF2B5EF4-FFF2-40B4-BE49-F238E27FC236}">
                  <a16:creationId xmlns:a16="http://schemas.microsoft.com/office/drawing/2014/main" id="{F352D9E6-B1A9-C46A-6C5D-447CC4DE650E}"/>
                </a:ext>
              </a:extLst>
            </p:cNvPr>
            <p:cNvSpPr/>
            <p:nvPr/>
          </p:nvSpPr>
          <p:spPr>
            <a:xfrm>
              <a:off x="3111100" y="2488225"/>
              <a:ext cx="2482350" cy="615775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534;p59">
              <a:extLst>
                <a:ext uri="{FF2B5EF4-FFF2-40B4-BE49-F238E27FC236}">
                  <a16:creationId xmlns:a16="http://schemas.microsoft.com/office/drawing/2014/main" id="{ACD78E8B-A529-F4A8-4E39-95E67007CB36}"/>
                </a:ext>
              </a:extLst>
            </p:cNvPr>
            <p:cNvSpPr/>
            <p:nvPr/>
          </p:nvSpPr>
          <p:spPr>
            <a:xfrm>
              <a:off x="2497750" y="1716500"/>
              <a:ext cx="2183075" cy="2150000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535;p59">
              <a:extLst>
                <a:ext uri="{FF2B5EF4-FFF2-40B4-BE49-F238E27FC236}">
                  <a16:creationId xmlns:a16="http://schemas.microsoft.com/office/drawing/2014/main" id="{F85586AC-F550-1128-A89E-C904EEA08FAA}"/>
                </a:ext>
              </a:extLst>
            </p:cNvPr>
            <p:cNvSpPr/>
            <p:nvPr/>
          </p:nvSpPr>
          <p:spPr>
            <a:xfrm>
              <a:off x="4709200" y="487925"/>
              <a:ext cx="461925" cy="46450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536;p59">
              <a:extLst>
                <a:ext uri="{FF2B5EF4-FFF2-40B4-BE49-F238E27FC236}">
                  <a16:creationId xmlns:a16="http://schemas.microsoft.com/office/drawing/2014/main" id="{26A53695-BA9F-E826-BD1C-EE4A10CA902A}"/>
                </a:ext>
              </a:extLst>
            </p:cNvPr>
            <p:cNvSpPr/>
            <p:nvPr/>
          </p:nvSpPr>
          <p:spPr>
            <a:xfrm>
              <a:off x="4076025" y="403475"/>
              <a:ext cx="861450" cy="542325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537;p59">
              <a:extLst>
                <a:ext uri="{FF2B5EF4-FFF2-40B4-BE49-F238E27FC236}">
                  <a16:creationId xmlns:a16="http://schemas.microsoft.com/office/drawing/2014/main" id="{B8C649EF-F537-4126-8B8B-8E8E75904789}"/>
                </a:ext>
              </a:extLst>
            </p:cNvPr>
            <p:cNvSpPr/>
            <p:nvPr/>
          </p:nvSpPr>
          <p:spPr>
            <a:xfrm>
              <a:off x="4140225" y="238100"/>
              <a:ext cx="701050" cy="296475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538;p59">
              <a:extLst>
                <a:ext uri="{FF2B5EF4-FFF2-40B4-BE49-F238E27FC236}">
                  <a16:creationId xmlns:a16="http://schemas.microsoft.com/office/drawing/2014/main" id="{D42E64C2-0EA3-217B-1689-78F8BE6E3B39}"/>
                </a:ext>
              </a:extLst>
            </p:cNvPr>
            <p:cNvSpPr/>
            <p:nvPr/>
          </p:nvSpPr>
          <p:spPr>
            <a:xfrm>
              <a:off x="4127800" y="534550"/>
              <a:ext cx="781250" cy="717400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539;p59">
              <a:extLst>
                <a:ext uri="{FF2B5EF4-FFF2-40B4-BE49-F238E27FC236}">
                  <a16:creationId xmlns:a16="http://schemas.microsoft.com/office/drawing/2014/main" id="{E439EA93-97EC-0102-E6CD-2762889E27E1}"/>
                </a:ext>
              </a:extLst>
            </p:cNvPr>
            <p:cNvSpPr/>
            <p:nvPr/>
          </p:nvSpPr>
          <p:spPr>
            <a:xfrm>
              <a:off x="3790475" y="990250"/>
              <a:ext cx="1473575" cy="1537700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540;p59">
              <a:extLst>
                <a:ext uri="{FF2B5EF4-FFF2-40B4-BE49-F238E27FC236}">
                  <a16:creationId xmlns:a16="http://schemas.microsoft.com/office/drawing/2014/main" id="{5B8438D3-7575-F0E6-8156-36E84BEC2E4C}"/>
                </a:ext>
              </a:extLst>
            </p:cNvPr>
            <p:cNvSpPr/>
            <p:nvPr/>
          </p:nvSpPr>
          <p:spPr>
            <a:xfrm>
              <a:off x="4360125" y="559125"/>
              <a:ext cx="188875" cy="221200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541;p59">
              <a:extLst>
                <a:ext uri="{FF2B5EF4-FFF2-40B4-BE49-F238E27FC236}">
                  <a16:creationId xmlns:a16="http://schemas.microsoft.com/office/drawing/2014/main" id="{DC1DE616-A70C-814F-6D27-35571F12E3F0}"/>
                </a:ext>
              </a:extLst>
            </p:cNvPr>
            <p:cNvSpPr/>
            <p:nvPr/>
          </p:nvSpPr>
          <p:spPr>
            <a:xfrm>
              <a:off x="4445125" y="534375"/>
              <a:ext cx="573400" cy="145450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542;p59">
              <a:extLst>
                <a:ext uri="{FF2B5EF4-FFF2-40B4-BE49-F238E27FC236}">
                  <a16:creationId xmlns:a16="http://schemas.microsoft.com/office/drawing/2014/main" id="{3E8DC543-2317-23C9-E501-38B6F24B5AA2}"/>
                </a:ext>
              </a:extLst>
            </p:cNvPr>
            <p:cNvSpPr/>
            <p:nvPr/>
          </p:nvSpPr>
          <p:spPr>
            <a:xfrm>
              <a:off x="4976700" y="2327550"/>
              <a:ext cx="422525" cy="355925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543;p59">
              <a:extLst>
                <a:ext uri="{FF2B5EF4-FFF2-40B4-BE49-F238E27FC236}">
                  <a16:creationId xmlns:a16="http://schemas.microsoft.com/office/drawing/2014/main" id="{11312DE2-C9E9-4DEE-3F9A-238DD4F1D70F}"/>
                </a:ext>
              </a:extLst>
            </p:cNvPr>
            <p:cNvSpPr/>
            <p:nvPr/>
          </p:nvSpPr>
          <p:spPr>
            <a:xfrm>
              <a:off x="3579000" y="3736050"/>
              <a:ext cx="607375" cy="408225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544;p59">
              <a:extLst>
                <a:ext uri="{FF2B5EF4-FFF2-40B4-BE49-F238E27FC236}">
                  <a16:creationId xmlns:a16="http://schemas.microsoft.com/office/drawing/2014/main" id="{49483DC9-A15C-4B60-7C50-B9DD7F0BD182}"/>
                </a:ext>
              </a:extLst>
            </p:cNvPr>
            <p:cNvSpPr/>
            <p:nvPr/>
          </p:nvSpPr>
          <p:spPr>
            <a:xfrm>
              <a:off x="3460925" y="4481125"/>
              <a:ext cx="202825" cy="202875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545;p59">
              <a:extLst>
                <a:ext uri="{FF2B5EF4-FFF2-40B4-BE49-F238E27FC236}">
                  <a16:creationId xmlns:a16="http://schemas.microsoft.com/office/drawing/2014/main" id="{0CB914A2-25C1-FF8F-819D-346D00D71B41}"/>
                </a:ext>
              </a:extLst>
            </p:cNvPr>
            <p:cNvSpPr/>
            <p:nvPr/>
          </p:nvSpPr>
          <p:spPr>
            <a:xfrm>
              <a:off x="3710150" y="4001475"/>
              <a:ext cx="269950" cy="136400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546;p59">
              <a:extLst>
                <a:ext uri="{FF2B5EF4-FFF2-40B4-BE49-F238E27FC236}">
                  <a16:creationId xmlns:a16="http://schemas.microsoft.com/office/drawing/2014/main" id="{47A95828-6765-0384-DA43-91856E4F4D26}"/>
                </a:ext>
              </a:extLst>
            </p:cNvPr>
            <p:cNvSpPr/>
            <p:nvPr/>
          </p:nvSpPr>
          <p:spPr>
            <a:xfrm>
              <a:off x="3512625" y="4071175"/>
              <a:ext cx="354950" cy="574825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547;p59">
              <a:extLst>
                <a:ext uri="{FF2B5EF4-FFF2-40B4-BE49-F238E27FC236}">
                  <a16:creationId xmlns:a16="http://schemas.microsoft.com/office/drawing/2014/main" id="{AF8364A5-381B-A089-C6D3-B773630F0A1F}"/>
                </a:ext>
              </a:extLst>
            </p:cNvPr>
            <p:cNvSpPr/>
            <p:nvPr/>
          </p:nvSpPr>
          <p:spPr>
            <a:xfrm>
              <a:off x="2667500" y="955100"/>
              <a:ext cx="1742275" cy="1131825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548;p59">
              <a:extLst>
                <a:ext uri="{FF2B5EF4-FFF2-40B4-BE49-F238E27FC236}">
                  <a16:creationId xmlns:a16="http://schemas.microsoft.com/office/drawing/2014/main" id="{910B3FBF-4F13-4E88-4614-0F68D10DBBCC}"/>
                </a:ext>
              </a:extLst>
            </p:cNvPr>
            <p:cNvSpPr/>
            <p:nvPr/>
          </p:nvSpPr>
          <p:spPr>
            <a:xfrm>
              <a:off x="2840125" y="1312550"/>
              <a:ext cx="1214575" cy="565625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549;p59">
              <a:extLst>
                <a:ext uri="{FF2B5EF4-FFF2-40B4-BE49-F238E27FC236}">
                  <a16:creationId xmlns:a16="http://schemas.microsoft.com/office/drawing/2014/main" id="{D0BFD9D7-851A-8E09-7C4A-0154841C6A93}"/>
                </a:ext>
              </a:extLst>
            </p:cNvPr>
            <p:cNvSpPr/>
            <p:nvPr/>
          </p:nvSpPr>
          <p:spPr>
            <a:xfrm>
              <a:off x="3313700" y="863550"/>
              <a:ext cx="1163300" cy="441425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550;p59">
              <a:extLst>
                <a:ext uri="{FF2B5EF4-FFF2-40B4-BE49-F238E27FC236}">
                  <a16:creationId xmlns:a16="http://schemas.microsoft.com/office/drawing/2014/main" id="{31CA2202-3352-1DF5-683D-26C3396586FD}"/>
                </a:ext>
              </a:extLst>
            </p:cNvPr>
            <p:cNvSpPr/>
            <p:nvPr/>
          </p:nvSpPr>
          <p:spPr>
            <a:xfrm>
              <a:off x="2685375" y="1109975"/>
              <a:ext cx="708150" cy="512550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114F0731-036F-E993-8313-7358D1432223}"/>
              </a:ext>
            </a:extLst>
          </p:cNvPr>
          <p:cNvSpPr txBox="1"/>
          <p:nvPr/>
        </p:nvSpPr>
        <p:spPr>
          <a:xfrm>
            <a:off x="4430522" y="1446006"/>
            <a:ext cx="45311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Amasis MT Pro Medium" panose="02040604050005020304" pitchFamily="18" charset="0"/>
              </a:rPr>
              <a:t>Thank You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9F1C1A-2D73-97C4-5B23-75E483875ED4}"/>
              </a:ext>
            </a:extLst>
          </p:cNvPr>
          <p:cNvSpPr txBox="1"/>
          <p:nvPr/>
        </p:nvSpPr>
        <p:spPr>
          <a:xfrm>
            <a:off x="4911998" y="2441203"/>
            <a:ext cx="3315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dk2"/>
                </a:solidFill>
              </a:rPr>
              <a:t>Do you have 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4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/>
          <p:nvPr/>
        </p:nvSpPr>
        <p:spPr>
          <a:xfrm rot="10800000" flipH="1">
            <a:off x="-556859" y="1207903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796050" y="200945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cap="all" dirty="0">
                <a:solidFill>
                  <a:srgbClr val="FF0000"/>
                </a:solidFill>
                <a:effectLst/>
                <a:latin typeface="YAEZxXauVhw 0"/>
              </a:rPr>
              <a:t>TEAM Members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86" name="Google Shape;286;p33"/>
          <p:cNvSpPr txBox="1">
            <a:spLocks noGrp="1"/>
          </p:cNvSpPr>
          <p:nvPr>
            <p:ph type="body" idx="1"/>
          </p:nvPr>
        </p:nvSpPr>
        <p:spPr>
          <a:xfrm>
            <a:off x="6146666" y="821232"/>
            <a:ext cx="2997334" cy="3415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  Ramji Shukla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 Pranay Chandra  Mohanty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 Udit Rana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Prathmesh Shingare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Sharda kamble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287" name="Google Shape;287;p33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288" name="Google Shape;288;p33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289" name="Google Shape;289;p33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290" name="Google Shape;290;p33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3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3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3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4" name="Google Shape;294;p33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295" name="Google Shape;295;p33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3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3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3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9" name="Google Shape;299;p33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300" name="Google Shape;300;p33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3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3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3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3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rgbClr val="A3A05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3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3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3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3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3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3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3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3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3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3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3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3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3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3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3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3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3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3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3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3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3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3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3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3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3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3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3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3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3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3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3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3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3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3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3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3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3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3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3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3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3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3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3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12294;p76">
            <a:extLst>
              <a:ext uri="{FF2B5EF4-FFF2-40B4-BE49-F238E27FC236}">
                <a16:creationId xmlns:a16="http://schemas.microsoft.com/office/drawing/2014/main" id="{7DD27644-3FA3-6528-1E36-CFF9F29D23BF}"/>
              </a:ext>
            </a:extLst>
          </p:cNvPr>
          <p:cNvGrpSpPr/>
          <p:nvPr/>
        </p:nvGrpSpPr>
        <p:grpSpPr>
          <a:xfrm>
            <a:off x="5921341" y="1727381"/>
            <a:ext cx="276802" cy="354807"/>
            <a:chOff x="7603081" y="1973072"/>
            <a:chExt cx="276802" cy="354807"/>
          </a:xfrm>
        </p:grpSpPr>
        <p:sp>
          <p:nvSpPr>
            <p:cNvPr id="3" name="Google Shape;12295;p76">
              <a:extLst>
                <a:ext uri="{FF2B5EF4-FFF2-40B4-BE49-F238E27FC236}">
                  <a16:creationId xmlns:a16="http://schemas.microsoft.com/office/drawing/2014/main" id="{D72DEB35-BF1E-C153-7141-ED3AFFBCCA35}"/>
                </a:ext>
              </a:extLst>
            </p:cNvPr>
            <p:cNvSpPr/>
            <p:nvPr/>
          </p:nvSpPr>
          <p:spPr>
            <a:xfrm>
              <a:off x="7603081" y="2189465"/>
              <a:ext cx="276802" cy="138414"/>
            </a:xfrm>
            <a:custGeom>
              <a:avLst/>
              <a:gdLst/>
              <a:ahLst/>
              <a:cxnLst/>
              <a:rect l="l" t="t" r="r" b="b"/>
              <a:pathLst>
                <a:path w="10571" h="5286" extrusionOk="0">
                  <a:moveTo>
                    <a:pt x="3081" y="1"/>
                  </a:moveTo>
                  <a:cubicBezTo>
                    <a:pt x="2967" y="1"/>
                    <a:pt x="2862" y="96"/>
                    <a:pt x="2862" y="220"/>
                  </a:cubicBezTo>
                  <a:lnTo>
                    <a:pt x="2862" y="1269"/>
                  </a:lnTo>
                  <a:cubicBezTo>
                    <a:pt x="2862" y="1565"/>
                    <a:pt x="2671" y="1823"/>
                    <a:pt x="2395" y="1909"/>
                  </a:cubicBezTo>
                  <a:lnTo>
                    <a:pt x="935" y="2357"/>
                  </a:lnTo>
                  <a:cubicBezTo>
                    <a:pt x="382" y="2529"/>
                    <a:pt x="0" y="3034"/>
                    <a:pt x="0" y="3616"/>
                  </a:cubicBezTo>
                  <a:lnTo>
                    <a:pt x="0" y="4627"/>
                  </a:lnTo>
                  <a:cubicBezTo>
                    <a:pt x="0" y="4990"/>
                    <a:pt x="296" y="5286"/>
                    <a:pt x="658" y="5286"/>
                  </a:cubicBezTo>
                  <a:lnTo>
                    <a:pt x="9912" y="5286"/>
                  </a:lnTo>
                  <a:cubicBezTo>
                    <a:pt x="10275" y="5286"/>
                    <a:pt x="10570" y="4990"/>
                    <a:pt x="10570" y="4627"/>
                  </a:cubicBezTo>
                  <a:lnTo>
                    <a:pt x="10570" y="3616"/>
                  </a:lnTo>
                  <a:cubicBezTo>
                    <a:pt x="10570" y="3034"/>
                    <a:pt x="10198" y="2529"/>
                    <a:pt x="9645" y="2357"/>
                  </a:cubicBezTo>
                  <a:lnTo>
                    <a:pt x="8176" y="1909"/>
                  </a:lnTo>
                  <a:cubicBezTo>
                    <a:pt x="7899" y="1823"/>
                    <a:pt x="7708" y="1565"/>
                    <a:pt x="7708" y="1269"/>
                  </a:cubicBezTo>
                  <a:lnTo>
                    <a:pt x="7708" y="220"/>
                  </a:lnTo>
                  <a:cubicBezTo>
                    <a:pt x="7708" y="96"/>
                    <a:pt x="7613" y="1"/>
                    <a:pt x="7489" y="1"/>
                  </a:cubicBezTo>
                  <a:close/>
                </a:path>
              </a:pathLst>
            </a:custGeom>
            <a:solidFill>
              <a:srgbClr val="D1D8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296;p76">
              <a:extLst>
                <a:ext uri="{FF2B5EF4-FFF2-40B4-BE49-F238E27FC236}">
                  <a16:creationId xmlns:a16="http://schemas.microsoft.com/office/drawing/2014/main" id="{0B53AC82-603E-75FD-156F-A1D91386063F}"/>
                </a:ext>
              </a:extLst>
            </p:cNvPr>
            <p:cNvSpPr/>
            <p:nvPr/>
          </p:nvSpPr>
          <p:spPr>
            <a:xfrm>
              <a:off x="7666527" y="2189465"/>
              <a:ext cx="149909" cy="92197"/>
            </a:xfrm>
            <a:custGeom>
              <a:avLst/>
              <a:gdLst/>
              <a:ahLst/>
              <a:cxnLst/>
              <a:rect l="l" t="t" r="r" b="b"/>
              <a:pathLst>
                <a:path w="5725" h="3521" extrusionOk="0">
                  <a:moveTo>
                    <a:pt x="649" y="1"/>
                  </a:moveTo>
                  <a:cubicBezTo>
                    <a:pt x="525" y="1"/>
                    <a:pt x="429" y="96"/>
                    <a:pt x="429" y="220"/>
                  </a:cubicBezTo>
                  <a:lnTo>
                    <a:pt x="429" y="1269"/>
                  </a:lnTo>
                  <a:cubicBezTo>
                    <a:pt x="429" y="1556"/>
                    <a:pt x="258" y="1804"/>
                    <a:pt x="0" y="1899"/>
                  </a:cubicBezTo>
                  <a:cubicBezTo>
                    <a:pt x="344" y="2834"/>
                    <a:pt x="1488" y="3521"/>
                    <a:pt x="2862" y="3521"/>
                  </a:cubicBezTo>
                  <a:cubicBezTo>
                    <a:pt x="4226" y="3521"/>
                    <a:pt x="5390" y="2834"/>
                    <a:pt x="5724" y="1899"/>
                  </a:cubicBezTo>
                  <a:cubicBezTo>
                    <a:pt x="5457" y="1804"/>
                    <a:pt x="5276" y="1556"/>
                    <a:pt x="5276" y="1269"/>
                  </a:cubicBezTo>
                  <a:lnTo>
                    <a:pt x="5276" y="220"/>
                  </a:lnTo>
                  <a:cubicBezTo>
                    <a:pt x="5276" y="96"/>
                    <a:pt x="5180" y="1"/>
                    <a:pt x="5056" y="1"/>
                  </a:cubicBezTo>
                  <a:close/>
                </a:path>
              </a:pathLst>
            </a:custGeom>
            <a:solidFill>
              <a:srgbClr val="F0F3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297;p76">
              <a:extLst>
                <a:ext uri="{FF2B5EF4-FFF2-40B4-BE49-F238E27FC236}">
                  <a16:creationId xmlns:a16="http://schemas.microsoft.com/office/drawing/2014/main" id="{36E7732D-7AE2-7088-366A-5A5D37C3106A}"/>
                </a:ext>
              </a:extLst>
            </p:cNvPr>
            <p:cNvSpPr/>
            <p:nvPr/>
          </p:nvSpPr>
          <p:spPr>
            <a:xfrm>
              <a:off x="7679751" y="2189465"/>
              <a:ext cx="123698" cy="34564"/>
            </a:xfrm>
            <a:custGeom>
              <a:avLst/>
              <a:gdLst/>
              <a:ahLst/>
              <a:cxnLst/>
              <a:rect l="l" t="t" r="r" b="b"/>
              <a:pathLst>
                <a:path w="4724" h="1320" extrusionOk="0">
                  <a:moveTo>
                    <a:pt x="163" y="1"/>
                  </a:moveTo>
                  <a:cubicBezTo>
                    <a:pt x="96" y="1"/>
                    <a:pt x="39" y="20"/>
                    <a:pt x="1" y="67"/>
                  </a:cubicBezTo>
                  <a:cubicBezTo>
                    <a:pt x="568" y="902"/>
                    <a:pt x="1465" y="1319"/>
                    <a:pt x="2362" y="1319"/>
                  </a:cubicBezTo>
                  <a:cubicBezTo>
                    <a:pt x="3259" y="1319"/>
                    <a:pt x="4155" y="902"/>
                    <a:pt x="4723" y="67"/>
                  </a:cubicBezTo>
                  <a:cubicBezTo>
                    <a:pt x="4685" y="20"/>
                    <a:pt x="4628" y="1"/>
                    <a:pt x="4561" y="1"/>
                  </a:cubicBezTo>
                  <a:close/>
                </a:path>
              </a:pathLst>
            </a:custGeom>
            <a:solidFill>
              <a:srgbClr val="E8ED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298;p76">
              <a:extLst>
                <a:ext uri="{FF2B5EF4-FFF2-40B4-BE49-F238E27FC236}">
                  <a16:creationId xmlns:a16="http://schemas.microsoft.com/office/drawing/2014/main" id="{24A18EA2-EBC4-2A2C-4B30-086D96BCD020}"/>
                </a:ext>
              </a:extLst>
            </p:cNvPr>
            <p:cNvSpPr/>
            <p:nvPr/>
          </p:nvSpPr>
          <p:spPr>
            <a:xfrm>
              <a:off x="7644532" y="2033585"/>
              <a:ext cx="189370" cy="155408"/>
            </a:xfrm>
            <a:custGeom>
              <a:avLst/>
              <a:gdLst/>
              <a:ahLst/>
              <a:cxnLst/>
              <a:rect l="l" t="t" r="r" b="b"/>
              <a:pathLst>
                <a:path w="7232" h="5935" extrusionOk="0">
                  <a:moveTo>
                    <a:pt x="850" y="1"/>
                  </a:moveTo>
                  <a:lnTo>
                    <a:pt x="850" y="2204"/>
                  </a:lnTo>
                  <a:lnTo>
                    <a:pt x="735" y="2204"/>
                  </a:lnTo>
                  <a:cubicBezTo>
                    <a:pt x="1" y="2204"/>
                    <a:pt x="1" y="3311"/>
                    <a:pt x="735" y="3311"/>
                  </a:cubicBezTo>
                  <a:lnTo>
                    <a:pt x="859" y="3311"/>
                  </a:lnTo>
                  <a:cubicBezTo>
                    <a:pt x="974" y="4790"/>
                    <a:pt x="2214" y="5935"/>
                    <a:pt x="3712" y="5935"/>
                  </a:cubicBezTo>
                  <a:cubicBezTo>
                    <a:pt x="5200" y="5935"/>
                    <a:pt x="6440" y="4790"/>
                    <a:pt x="6564" y="3311"/>
                  </a:cubicBezTo>
                  <a:lnTo>
                    <a:pt x="6679" y="3311"/>
                  </a:lnTo>
                  <a:cubicBezTo>
                    <a:pt x="6984" y="3311"/>
                    <a:pt x="7232" y="3063"/>
                    <a:pt x="7232" y="2758"/>
                  </a:cubicBezTo>
                  <a:cubicBezTo>
                    <a:pt x="7232" y="2452"/>
                    <a:pt x="6984" y="2204"/>
                    <a:pt x="6679" y="2204"/>
                  </a:cubicBezTo>
                  <a:lnTo>
                    <a:pt x="6574" y="2204"/>
                  </a:lnTo>
                  <a:lnTo>
                    <a:pt x="6574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299;p76">
              <a:extLst>
                <a:ext uri="{FF2B5EF4-FFF2-40B4-BE49-F238E27FC236}">
                  <a16:creationId xmlns:a16="http://schemas.microsoft.com/office/drawing/2014/main" id="{0946113C-DFD3-EDEA-DC50-E2F36A0369E8}"/>
                </a:ext>
              </a:extLst>
            </p:cNvPr>
            <p:cNvSpPr/>
            <p:nvPr/>
          </p:nvSpPr>
          <p:spPr>
            <a:xfrm>
              <a:off x="7701249" y="2092292"/>
              <a:ext cx="11521" cy="17020"/>
            </a:xfrm>
            <a:custGeom>
              <a:avLst/>
              <a:gdLst/>
              <a:ahLst/>
              <a:cxnLst/>
              <a:rect l="l" t="t" r="r" b="b"/>
              <a:pathLst>
                <a:path w="440" h="650" extrusionOk="0">
                  <a:moveTo>
                    <a:pt x="220" y="1"/>
                  </a:moveTo>
                  <a:cubicBezTo>
                    <a:pt x="115" y="1"/>
                    <a:pt x="10" y="67"/>
                    <a:pt x="0" y="201"/>
                  </a:cubicBezTo>
                  <a:lnTo>
                    <a:pt x="0" y="420"/>
                  </a:lnTo>
                  <a:cubicBezTo>
                    <a:pt x="0" y="544"/>
                    <a:pt x="96" y="649"/>
                    <a:pt x="220" y="649"/>
                  </a:cubicBezTo>
                  <a:cubicBezTo>
                    <a:pt x="334" y="640"/>
                    <a:pt x="439" y="544"/>
                    <a:pt x="439" y="420"/>
                  </a:cubicBezTo>
                  <a:lnTo>
                    <a:pt x="439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00;p76">
              <a:extLst>
                <a:ext uri="{FF2B5EF4-FFF2-40B4-BE49-F238E27FC236}">
                  <a16:creationId xmlns:a16="http://schemas.microsoft.com/office/drawing/2014/main" id="{169837DD-E055-1626-9FB5-53207B56F1D0}"/>
                </a:ext>
              </a:extLst>
            </p:cNvPr>
            <p:cNvSpPr/>
            <p:nvPr/>
          </p:nvSpPr>
          <p:spPr>
            <a:xfrm>
              <a:off x="7770429" y="2092292"/>
              <a:ext cx="11521" cy="17020"/>
            </a:xfrm>
            <a:custGeom>
              <a:avLst/>
              <a:gdLst/>
              <a:ahLst/>
              <a:cxnLst/>
              <a:rect l="l" t="t" r="r" b="b"/>
              <a:pathLst>
                <a:path w="440" h="650" extrusionOk="0">
                  <a:moveTo>
                    <a:pt x="220" y="1"/>
                  </a:moveTo>
                  <a:cubicBezTo>
                    <a:pt x="115" y="1"/>
                    <a:pt x="10" y="67"/>
                    <a:pt x="1" y="201"/>
                  </a:cubicBezTo>
                  <a:lnTo>
                    <a:pt x="1" y="420"/>
                  </a:lnTo>
                  <a:cubicBezTo>
                    <a:pt x="1" y="544"/>
                    <a:pt x="96" y="640"/>
                    <a:pt x="220" y="649"/>
                  </a:cubicBezTo>
                  <a:cubicBezTo>
                    <a:pt x="344" y="640"/>
                    <a:pt x="440" y="544"/>
                    <a:pt x="440" y="420"/>
                  </a:cubicBezTo>
                  <a:lnTo>
                    <a:pt x="440" y="201"/>
                  </a:lnTo>
                  <a:cubicBezTo>
                    <a:pt x="430" y="67"/>
                    <a:pt x="325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01;p76">
              <a:extLst>
                <a:ext uri="{FF2B5EF4-FFF2-40B4-BE49-F238E27FC236}">
                  <a16:creationId xmlns:a16="http://schemas.microsoft.com/office/drawing/2014/main" id="{33196DB4-30DE-5AC2-5828-0A8D268406EE}"/>
                </a:ext>
              </a:extLst>
            </p:cNvPr>
            <p:cNvSpPr/>
            <p:nvPr/>
          </p:nvSpPr>
          <p:spPr>
            <a:xfrm>
              <a:off x="7693995" y="2074067"/>
              <a:ext cx="25766" cy="11495"/>
            </a:xfrm>
            <a:custGeom>
              <a:avLst/>
              <a:gdLst/>
              <a:ahLst/>
              <a:cxnLst/>
              <a:rect l="l" t="t" r="r" b="b"/>
              <a:pathLst>
                <a:path w="984" h="439" extrusionOk="0">
                  <a:moveTo>
                    <a:pt x="277" y="0"/>
                  </a:moveTo>
                  <a:cubicBezTo>
                    <a:pt x="1" y="19"/>
                    <a:pt x="1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02;p76">
              <a:extLst>
                <a:ext uri="{FF2B5EF4-FFF2-40B4-BE49-F238E27FC236}">
                  <a16:creationId xmlns:a16="http://schemas.microsoft.com/office/drawing/2014/main" id="{A91F33EF-4EB9-028C-9F58-6F4968F657E5}"/>
                </a:ext>
              </a:extLst>
            </p:cNvPr>
            <p:cNvSpPr/>
            <p:nvPr/>
          </p:nvSpPr>
          <p:spPr>
            <a:xfrm>
              <a:off x="7763202" y="2074067"/>
              <a:ext cx="25740" cy="11495"/>
            </a:xfrm>
            <a:custGeom>
              <a:avLst/>
              <a:gdLst/>
              <a:ahLst/>
              <a:cxnLst/>
              <a:rect l="l" t="t" r="r" b="b"/>
              <a:pathLst>
                <a:path w="983" h="439" extrusionOk="0">
                  <a:moveTo>
                    <a:pt x="277" y="0"/>
                  </a:moveTo>
                  <a:cubicBezTo>
                    <a:pt x="0" y="19"/>
                    <a:pt x="0" y="420"/>
                    <a:pt x="277" y="439"/>
                  </a:cubicBezTo>
                  <a:lnTo>
                    <a:pt x="716" y="439"/>
                  </a:lnTo>
                  <a:cubicBezTo>
                    <a:pt x="983" y="420"/>
                    <a:pt x="983" y="19"/>
                    <a:pt x="71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03;p76">
              <a:extLst>
                <a:ext uri="{FF2B5EF4-FFF2-40B4-BE49-F238E27FC236}">
                  <a16:creationId xmlns:a16="http://schemas.microsoft.com/office/drawing/2014/main" id="{0EC42A45-2260-08F4-91D7-A74D0FB4F4FD}"/>
                </a:ext>
              </a:extLst>
            </p:cNvPr>
            <p:cNvSpPr/>
            <p:nvPr/>
          </p:nvSpPr>
          <p:spPr>
            <a:xfrm>
              <a:off x="7647281" y="2033585"/>
              <a:ext cx="140430" cy="155879"/>
            </a:xfrm>
            <a:custGeom>
              <a:avLst/>
              <a:gdLst/>
              <a:ahLst/>
              <a:cxnLst/>
              <a:rect l="l" t="t" r="r" b="b"/>
              <a:pathLst>
                <a:path w="5363" h="5953" extrusionOk="0">
                  <a:moveTo>
                    <a:pt x="735" y="1"/>
                  </a:moveTo>
                  <a:lnTo>
                    <a:pt x="735" y="2204"/>
                  </a:lnTo>
                  <a:lnTo>
                    <a:pt x="649" y="2204"/>
                  </a:lnTo>
                  <a:cubicBezTo>
                    <a:pt x="392" y="2204"/>
                    <a:pt x="172" y="2367"/>
                    <a:pt x="96" y="2605"/>
                  </a:cubicBezTo>
                  <a:cubicBezTo>
                    <a:pt x="1" y="2958"/>
                    <a:pt x="258" y="3311"/>
                    <a:pt x="630" y="3311"/>
                  </a:cubicBezTo>
                  <a:lnTo>
                    <a:pt x="745" y="3311"/>
                  </a:lnTo>
                  <a:cubicBezTo>
                    <a:pt x="849" y="4816"/>
                    <a:pt x="2113" y="5952"/>
                    <a:pt x="3578" y="5952"/>
                  </a:cubicBezTo>
                  <a:cubicBezTo>
                    <a:pt x="3729" y="5952"/>
                    <a:pt x="3882" y="5940"/>
                    <a:pt x="4036" y="5915"/>
                  </a:cubicBezTo>
                  <a:cubicBezTo>
                    <a:pt x="2643" y="5696"/>
                    <a:pt x="1613" y="4494"/>
                    <a:pt x="1613" y="3092"/>
                  </a:cubicBezTo>
                  <a:lnTo>
                    <a:pt x="1613" y="1766"/>
                  </a:lnTo>
                  <a:cubicBezTo>
                    <a:pt x="1613" y="1155"/>
                    <a:pt x="2109" y="668"/>
                    <a:pt x="2720" y="668"/>
                  </a:cubicBezTo>
                  <a:lnTo>
                    <a:pt x="4923" y="668"/>
                  </a:lnTo>
                  <a:cubicBezTo>
                    <a:pt x="5162" y="668"/>
                    <a:pt x="5362" y="468"/>
                    <a:pt x="5362" y="230"/>
                  </a:cubicBezTo>
                  <a:lnTo>
                    <a:pt x="5362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04;p76">
              <a:extLst>
                <a:ext uri="{FF2B5EF4-FFF2-40B4-BE49-F238E27FC236}">
                  <a16:creationId xmlns:a16="http://schemas.microsoft.com/office/drawing/2014/main" id="{E27A5345-A6E4-1C28-8FBB-34A76A0304DA}"/>
                </a:ext>
              </a:extLst>
            </p:cNvPr>
            <p:cNvSpPr/>
            <p:nvPr/>
          </p:nvSpPr>
          <p:spPr>
            <a:xfrm>
              <a:off x="7652518" y="1983127"/>
              <a:ext cx="106206" cy="108694"/>
            </a:xfrm>
            <a:custGeom>
              <a:avLst/>
              <a:gdLst/>
              <a:ahLst/>
              <a:cxnLst/>
              <a:rect l="l" t="t" r="r" b="b"/>
              <a:pathLst>
                <a:path w="4056" h="4151" extrusionOk="0">
                  <a:moveTo>
                    <a:pt x="1861" y="1"/>
                  </a:moveTo>
                  <a:cubicBezTo>
                    <a:pt x="755" y="230"/>
                    <a:pt x="1" y="1260"/>
                    <a:pt x="115" y="2386"/>
                  </a:cubicBezTo>
                  <a:lnTo>
                    <a:pt x="306" y="4150"/>
                  </a:lnTo>
                  <a:lnTo>
                    <a:pt x="526" y="4150"/>
                  </a:lnTo>
                  <a:cubicBezTo>
                    <a:pt x="774" y="4141"/>
                    <a:pt x="964" y="3950"/>
                    <a:pt x="964" y="3702"/>
                  </a:cubicBezTo>
                  <a:lnTo>
                    <a:pt x="964" y="2815"/>
                  </a:lnTo>
                  <a:cubicBezTo>
                    <a:pt x="964" y="2452"/>
                    <a:pt x="1260" y="2157"/>
                    <a:pt x="1623" y="2157"/>
                  </a:cubicBezTo>
                  <a:lnTo>
                    <a:pt x="4055" y="2157"/>
                  </a:lnTo>
                  <a:lnTo>
                    <a:pt x="1861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05;p76">
              <a:extLst>
                <a:ext uri="{FF2B5EF4-FFF2-40B4-BE49-F238E27FC236}">
                  <a16:creationId xmlns:a16="http://schemas.microsoft.com/office/drawing/2014/main" id="{2F4E9C7F-12C0-B03A-70B5-87F4D7B61D48}"/>
                </a:ext>
              </a:extLst>
            </p:cNvPr>
            <p:cNvSpPr/>
            <p:nvPr/>
          </p:nvSpPr>
          <p:spPr>
            <a:xfrm>
              <a:off x="7678023" y="2126018"/>
              <a:ext cx="126919" cy="86463"/>
            </a:xfrm>
            <a:custGeom>
              <a:avLst/>
              <a:gdLst/>
              <a:ahLst/>
              <a:cxnLst/>
              <a:rect l="l" t="t" r="r" b="b"/>
              <a:pathLst>
                <a:path w="484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14"/>
                    <a:pt x="1088" y="3301"/>
                    <a:pt x="2423" y="3301"/>
                  </a:cubicBezTo>
                  <a:cubicBezTo>
                    <a:pt x="3768" y="3301"/>
                    <a:pt x="4846" y="2214"/>
                    <a:pt x="4846" y="878"/>
                  </a:cubicBezTo>
                  <a:lnTo>
                    <a:pt x="4846" y="659"/>
                  </a:lnTo>
                  <a:cubicBezTo>
                    <a:pt x="4846" y="296"/>
                    <a:pt x="4551" y="0"/>
                    <a:pt x="4188" y="0"/>
                  </a:cubicBezTo>
                  <a:close/>
                </a:path>
              </a:pathLst>
            </a:custGeom>
            <a:solidFill>
              <a:srgbClr val="788A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06;p76">
              <a:extLst>
                <a:ext uri="{FF2B5EF4-FFF2-40B4-BE49-F238E27FC236}">
                  <a16:creationId xmlns:a16="http://schemas.microsoft.com/office/drawing/2014/main" id="{77885E67-DF0E-47F5-86A2-BD1AC62958B0}"/>
                </a:ext>
              </a:extLst>
            </p:cNvPr>
            <p:cNvSpPr/>
            <p:nvPr/>
          </p:nvSpPr>
          <p:spPr>
            <a:xfrm>
              <a:off x="7715493" y="2142881"/>
              <a:ext cx="51165" cy="17701"/>
            </a:xfrm>
            <a:custGeom>
              <a:avLst/>
              <a:gdLst/>
              <a:ahLst/>
              <a:cxnLst/>
              <a:rect l="l" t="t" r="r" b="b"/>
              <a:pathLst>
                <a:path w="1954" h="676" extrusionOk="0">
                  <a:moveTo>
                    <a:pt x="323" y="0"/>
                  </a:moveTo>
                  <a:cubicBezTo>
                    <a:pt x="149" y="0"/>
                    <a:pt x="0" y="237"/>
                    <a:pt x="181" y="396"/>
                  </a:cubicBezTo>
                  <a:cubicBezTo>
                    <a:pt x="384" y="572"/>
                    <a:pt x="651" y="675"/>
                    <a:pt x="923" y="675"/>
                  </a:cubicBezTo>
                  <a:cubicBezTo>
                    <a:pt x="946" y="675"/>
                    <a:pt x="969" y="674"/>
                    <a:pt x="992" y="673"/>
                  </a:cubicBezTo>
                  <a:cubicBezTo>
                    <a:pt x="1015" y="674"/>
                    <a:pt x="1038" y="675"/>
                    <a:pt x="1061" y="675"/>
                  </a:cubicBezTo>
                  <a:cubicBezTo>
                    <a:pt x="1334" y="675"/>
                    <a:pt x="1601" y="572"/>
                    <a:pt x="1813" y="396"/>
                  </a:cubicBezTo>
                  <a:cubicBezTo>
                    <a:pt x="1954" y="233"/>
                    <a:pt x="1812" y="24"/>
                    <a:pt x="1643" y="24"/>
                  </a:cubicBezTo>
                  <a:cubicBezTo>
                    <a:pt x="1595" y="24"/>
                    <a:pt x="1545" y="41"/>
                    <a:pt x="1498" y="81"/>
                  </a:cubicBezTo>
                  <a:cubicBezTo>
                    <a:pt x="1345" y="186"/>
                    <a:pt x="1169" y="239"/>
                    <a:pt x="992" y="239"/>
                  </a:cubicBezTo>
                  <a:cubicBezTo>
                    <a:pt x="816" y="239"/>
                    <a:pt x="639" y="186"/>
                    <a:pt x="487" y="81"/>
                  </a:cubicBezTo>
                  <a:cubicBezTo>
                    <a:pt x="436" y="24"/>
                    <a:pt x="378" y="0"/>
                    <a:pt x="323" y="0"/>
                  </a:cubicBez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307;p76">
              <a:extLst>
                <a:ext uri="{FF2B5EF4-FFF2-40B4-BE49-F238E27FC236}">
                  <a16:creationId xmlns:a16="http://schemas.microsoft.com/office/drawing/2014/main" id="{7AEEDA6F-FF30-5D75-2583-01CE0B8DEC0C}"/>
                </a:ext>
              </a:extLst>
            </p:cNvPr>
            <p:cNvSpPr/>
            <p:nvPr/>
          </p:nvSpPr>
          <p:spPr>
            <a:xfrm>
              <a:off x="7678023" y="2126018"/>
              <a:ext cx="78215" cy="86463"/>
            </a:xfrm>
            <a:custGeom>
              <a:avLst/>
              <a:gdLst/>
              <a:ahLst/>
              <a:cxnLst/>
              <a:rect l="l" t="t" r="r" b="b"/>
              <a:pathLst>
                <a:path w="2987" h="3302" extrusionOk="0">
                  <a:moveTo>
                    <a:pt x="668" y="0"/>
                  </a:moveTo>
                  <a:cubicBezTo>
                    <a:pt x="296" y="0"/>
                    <a:pt x="0" y="296"/>
                    <a:pt x="0" y="659"/>
                  </a:cubicBezTo>
                  <a:lnTo>
                    <a:pt x="0" y="878"/>
                  </a:lnTo>
                  <a:cubicBezTo>
                    <a:pt x="0" y="2247"/>
                    <a:pt x="1117" y="3301"/>
                    <a:pt x="2419" y="3301"/>
                  </a:cubicBezTo>
                  <a:cubicBezTo>
                    <a:pt x="2605" y="3301"/>
                    <a:pt x="2795" y="3280"/>
                    <a:pt x="2986" y="3234"/>
                  </a:cubicBezTo>
                  <a:cubicBezTo>
                    <a:pt x="1879" y="2986"/>
                    <a:pt x="1107" y="2004"/>
                    <a:pt x="1107" y="878"/>
                  </a:cubicBezTo>
                  <a:lnTo>
                    <a:pt x="1107" y="659"/>
                  </a:lnTo>
                  <a:cubicBezTo>
                    <a:pt x="1107" y="296"/>
                    <a:pt x="1402" y="0"/>
                    <a:pt x="176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308;p76">
              <a:extLst>
                <a:ext uri="{FF2B5EF4-FFF2-40B4-BE49-F238E27FC236}">
                  <a16:creationId xmlns:a16="http://schemas.microsoft.com/office/drawing/2014/main" id="{5345BF46-FC0C-7C98-3454-FE949D935669}"/>
                </a:ext>
              </a:extLst>
            </p:cNvPr>
            <p:cNvSpPr/>
            <p:nvPr/>
          </p:nvSpPr>
          <p:spPr>
            <a:xfrm>
              <a:off x="7666030" y="1973072"/>
              <a:ext cx="164625" cy="118749"/>
            </a:xfrm>
            <a:custGeom>
              <a:avLst/>
              <a:gdLst/>
              <a:ahLst/>
              <a:cxnLst/>
              <a:rect l="l" t="t" r="r" b="b"/>
              <a:pathLst>
                <a:path w="6287" h="4535" extrusionOk="0">
                  <a:moveTo>
                    <a:pt x="123" y="1"/>
                  </a:moveTo>
                  <a:cubicBezTo>
                    <a:pt x="58" y="1"/>
                    <a:pt x="0" y="56"/>
                    <a:pt x="0" y="127"/>
                  </a:cubicBezTo>
                  <a:cubicBezTo>
                    <a:pt x="0" y="785"/>
                    <a:pt x="315" y="2541"/>
                    <a:pt x="3539" y="2541"/>
                  </a:cubicBezTo>
                  <a:lnTo>
                    <a:pt x="4646" y="2541"/>
                  </a:lnTo>
                  <a:cubicBezTo>
                    <a:pt x="5009" y="2541"/>
                    <a:pt x="5304" y="2836"/>
                    <a:pt x="5304" y="3199"/>
                  </a:cubicBezTo>
                  <a:lnTo>
                    <a:pt x="5304" y="4086"/>
                  </a:lnTo>
                  <a:cubicBezTo>
                    <a:pt x="5304" y="4325"/>
                    <a:pt x="5495" y="4525"/>
                    <a:pt x="5734" y="4525"/>
                  </a:cubicBezTo>
                  <a:lnTo>
                    <a:pt x="5963" y="4534"/>
                  </a:lnTo>
                  <a:lnTo>
                    <a:pt x="6153" y="2770"/>
                  </a:lnTo>
                  <a:cubicBezTo>
                    <a:pt x="6287" y="1463"/>
                    <a:pt x="5266" y="337"/>
                    <a:pt x="3959" y="337"/>
                  </a:cubicBezTo>
                  <a:lnTo>
                    <a:pt x="1784" y="337"/>
                  </a:lnTo>
                  <a:cubicBezTo>
                    <a:pt x="1221" y="337"/>
                    <a:pt x="573" y="251"/>
                    <a:pt x="191" y="22"/>
                  </a:cubicBezTo>
                  <a:cubicBezTo>
                    <a:pt x="169" y="7"/>
                    <a:pt x="146" y="1"/>
                    <a:pt x="123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2762;p76">
            <a:extLst>
              <a:ext uri="{FF2B5EF4-FFF2-40B4-BE49-F238E27FC236}">
                <a16:creationId xmlns:a16="http://schemas.microsoft.com/office/drawing/2014/main" id="{41B50D03-FE57-A1BE-6ADD-FED94DDB4AA0}"/>
              </a:ext>
            </a:extLst>
          </p:cNvPr>
          <p:cNvGrpSpPr/>
          <p:nvPr/>
        </p:nvGrpSpPr>
        <p:grpSpPr>
          <a:xfrm>
            <a:off x="5924950" y="1045612"/>
            <a:ext cx="272560" cy="354676"/>
            <a:chOff x="4902701" y="2879989"/>
            <a:chExt cx="272560" cy="354676"/>
          </a:xfrm>
        </p:grpSpPr>
        <p:sp>
          <p:nvSpPr>
            <p:cNvPr id="18" name="Google Shape;12763;p76">
              <a:extLst>
                <a:ext uri="{FF2B5EF4-FFF2-40B4-BE49-F238E27FC236}">
                  <a16:creationId xmlns:a16="http://schemas.microsoft.com/office/drawing/2014/main" id="{841EE182-69A3-0A0A-4841-5555926FF76C}"/>
                </a:ext>
              </a:extLst>
            </p:cNvPr>
            <p:cNvSpPr/>
            <p:nvPr/>
          </p:nvSpPr>
          <p:spPr>
            <a:xfrm>
              <a:off x="4902701" y="3081273"/>
              <a:ext cx="272560" cy="153392"/>
            </a:xfrm>
            <a:custGeom>
              <a:avLst/>
              <a:gdLst/>
              <a:ahLst/>
              <a:cxnLst/>
              <a:rect l="l" t="t" r="r" b="b"/>
              <a:pathLst>
                <a:path w="10409" h="5858" extrusionOk="0">
                  <a:moveTo>
                    <a:pt x="3673" y="0"/>
                  </a:moveTo>
                  <a:lnTo>
                    <a:pt x="3673" y="1040"/>
                  </a:lnTo>
                  <a:cubicBezTo>
                    <a:pt x="3673" y="1326"/>
                    <a:pt x="3482" y="1574"/>
                    <a:pt x="3206" y="1660"/>
                  </a:cubicBezTo>
                  <a:lnTo>
                    <a:pt x="935" y="2328"/>
                  </a:lnTo>
                  <a:cubicBezTo>
                    <a:pt x="372" y="2490"/>
                    <a:pt x="0" y="2996"/>
                    <a:pt x="0" y="3577"/>
                  </a:cubicBezTo>
                  <a:lnTo>
                    <a:pt x="0" y="5209"/>
                  </a:lnTo>
                  <a:cubicBezTo>
                    <a:pt x="0" y="5571"/>
                    <a:pt x="286" y="5858"/>
                    <a:pt x="649" y="5858"/>
                  </a:cubicBezTo>
                  <a:lnTo>
                    <a:pt x="9760" y="5858"/>
                  </a:lnTo>
                  <a:cubicBezTo>
                    <a:pt x="10113" y="5858"/>
                    <a:pt x="10408" y="5571"/>
                    <a:pt x="10408" y="5209"/>
                  </a:cubicBezTo>
                  <a:lnTo>
                    <a:pt x="10408" y="3577"/>
                  </a:lnTo>
                  <a:cubicBezTo>
                    <a:pt x="10408" y="2996"/>
                    <a:pt x="10027" y="2490"/>
                    <a:pt x="9464" y="2328"/>
                  </a:cubicBezTo>
                  <a:lnTo>
                    <a:pt x="7184" y="1660"/>
                  </a:lnTo>
                  <a:cubicBezTo>
                    <a:pt x="6907" y="1574"/>
                    <a:pt x="6716" y="1317"/>
                    <a:pt x="6716" y="1030"/>
                  </a:cubicBezTo>
                  <a:lnTo>
                    <a:pt x="6716" y="0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764;p76">
              <a:extLst>
                <a:ext uri="{FF2B5EF4-FFF2-40B4-BE49-F238E27FC236}">
                  <a16:creationId xmlns:a16="http://schemas.microsoft.com/office/drawing/2014/main" id="{A8001F6E-FBEA-C110-2D21-2A0D5790E9BC}"/>
                </a:ext>
              </a:extLst>
            </p:cNvPr>
            <p:cNvSpPr/>
            <p:nvPr/>
          </p:nvSpPr>
          <p:spPr>
            <a:xfrm>
              <a:off x="4902701" y="3123483"/>
              <a:ext cx="272560" cy="111182"/>
            </a:xfrm>
            <a:custGeom>
              <a:avLst/>
              <a:gdLst/>
              <a:ahLst/>
              <a:cxnLst/>
              <a:rect l="l" t="t" r="r" b="b"/>
              <a:pathLst>
                <a:path w="10409" h="4246" extrusionOk="0">
                  <a:moveTo>
                    <a:pt x="3320" y="0"/>
                  </a:moveTo>
                  <a:cubicBezTo>
                    <a:pt x="3282" y="19"/>
                    <a:pt x="3244" y="29"/>
                    <a:pt x="3206" y="48"/>
                  </a:cubicBezTo>
                  <a:lnTo>
                    <a:pt x="935" y="716"/>
                  </a:lnTo>
                  <a:cubicBezTo>
                    <a:pt x="372" y="878"/>
                    <a:pt x="0" y="1384"/>
                    <a:pt x="0" y="1965"/>
                  </a:cubicBezTo>
                  <a:lnTo>
                    <a:pt x="0" y="3597"/>
                  </a:lnTo>
                  <a:cubicBezTo>
                    <a:pt x="0" y="3959"/>
                    <a:pt x="286" y="4246"/>
                    <a:pt x="649" y="4246"/>
                  </a:cubicBezTo>
                  <a:lnTo>
                    <a:pt x="9760" y="4246"/>
                  </a:lnTo>
                  <a:cubicBezTo>
                    <a:pt x="10113" y="4246"/>
                    <a:pt x="10408" y="3959"/>
                    <a:pt x="10408" y="3597"/>
                  </a:cubicBezTo>
                  <a:lnTo>
                    <a:pt x="10408" y="1965"/>
                  </a:lnTo>
                  <a:cubicBezTo>
                    <a:pt x="10408" y="1384"/>
                    <a:pt x="10027" y="878"/>
                    <a:pt x="9464" y="716"/>
                  </a:cubicBezTo>
                  <a:lnTo>
                    <a:pt x="7184" y="48"/>
                  </a:lnTo>
                  <a:cubicBezTo>
                    <a:pt x="7146" y="29"/>
                    <a:pt x="7107" y="19"/>
                    <a:pt x="7069" y="0"/>
                  </a:cubicBezTo>
                  <a:lnTo>
                    <a:pt x="5200" y="344"/>
                  </a:lnTo>
                  <a:lnTo>
                    <a:pt x="3320" y="0"/>
                  </a:ln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765;p76">
              <a:extLst>
                <a:ext uri="{FF2B5EF4-FFF2-40B4-BE49-F238E27FC236}">
                  <a16:creationId xmlns:a16="http://schemas.microsoft.com/office/drawing/2014/main" id="{AD40E3F5-AAA5-3F50-89DF-C63E9D3AE1C7}"/>
                </a:ext>
              </a:extLst>
            </p:cNvPr>
            <p:cNvSpPr/>
            <p:nvPr/>
          </p:nvSpPr>
          <p:spPr>
            <a:xfrm>
              <a:off x="4966644" y="3123483"/>
              <a:ext cx="143913" cy="43781"/>
            </a:xfrm>
            <a:custGeom>
              <a:avLst/>
              <a:gdLst/>
              <a:ahLst/>
              <a:cxnLst/>
              <a:rect l="l" t="t" r="r" b="b"/>
              <a:pathLst>
                <a:path w="5496" h="1672" extrusionOk="0">
                  <a:moveTo>
                    <a:pt x="878" y="0"/>
                  </a:moveTo>
                  <a:cubicBezTo>
                    <a:pt x="840" y="19"/>
                    <a:pt x="802" y="29"/>
                    <a:pt x="764" y="48"/>
                  </a:cubicBezTo>
                  <a:lnTo>
                    <a:pt x="0" y="267"/>
                  </a:lnTo>
                  <a:cubicBezTo>
                    <a:pt x="39" y="372"/>
                    <a:pt x="105" y="468"/>
                    <a:pt x="191" y="544"/>
                  </a:cubicBezTo>
                  <a:lnTo>
                    <a:pt x="1260" y="1460"/>
                  </a:lnTo>
                  <a:cubicBezTo>
                    <a:pt x="1423" y="1602"/>
                    <a:pt x="1624" y="1671"/>
                    <a:pt x="1823" y="1671"/>
                  </a:cubicBezTo>
                  <a:cubicBezTo>
                    <a:pt x="2077" y="1671"/>
                    <a:pt x="2329" y="1559"/>
                    <a:pt x="2500" y="1345"/>
                  </a:cubicBezTo>
                  <a:lnTo>
                    <a:pt x="2748" y="1031"/>
                  </a:lnTo>
                  <a:lnTo>
                    <a:pt x="2996" y="1345"/>
                  </a:lnTo>
                  <a:cubicBezTo>
                    <a:pt x="3167" y="1559"/>
                    <a:pt x="3419" y="1671"/>
                    <a:pt x="3675" y="1671"/>
                  </a:cubicBezTo>
                  <a:cubicBezTo>
                    <a:pt x="3875" y="1671"/>
                    <a:pt x="4078" y="1602"/>
                    <a:pt x="4246" y="1460"/>
                  </a:cubicBezTo>
                  <a:lnTo>
                    <a:pt x="5314" y="544"/>
                  </a:lnTo>
                  <a:cubicBezTo>
                    <a:pt x="5400" y="468"/>
                    <a:pt x="5457" y="372"/>
                    <a:pt x="5495" y="267"/>
                  </a:cubicBezTo>
                  <a:lnTo>
                    <a:pt x="4732" y="48"/>
                  </a:lnTo>
                  <a:cubicBezTo>
                    <a:pt x="4694" y="29"/>
                    <a:pt x="4656" y="19"/>
                    <a:pt x="4627" y="0"/>
                  </a:cubicBezTo>
                  <a:lnTo>
                    <a:pt x="2748" y="344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766;p76">
              <a:extLst>
                <a:ext uri="{FF2B5EF4-FFF2-40B4-BE49-F238E27FC236}">
                  <a16:creationId xmlns:a16="http://schemas.microsoft.com/office/drawing/2014/main" id="{36D54DF1-3D21-79F0-7EA6-FAAB1ACE915E}"/>
                </a:ext>
              </a:extLst>
            </p:cNvPr>
            <p:cNvSpPr/>
            <p:nvPr/>
          </p:nvSpPr>
          <p:spPr>
            <a:xfrm>
              <a:off x="4998878" y="3081273"/>
              <a:ext cx="79445" cy="22676"/>
            </a:xfrm>
            <a:custGeom>
              <a:avLst/>
              <a:gdLst/>
              <a:ahLst/>
              <a:cxnLst/>
              <a:rect l="l" t="t" r="r" b="b"/>
              <a:pathLst>
                <a:path w="3034" h="866" extrusionOk="0">
                  <a:moveTo>
                    <a:pt x="0" y="0"/>
                  </a:moveTo>
                  <a:lnTo>
                    <a:pt x="0" y="487"/>
                  </a:lnTo>
                  <a:cubicBezTo>
                    <a:pt x="472" y="739"/>
                    <a:pt x="995" y="866"/>
                    <a:pt x="1517" y="866"/>
                  </a:cubicBezTo>
                  <a:cubicBezTo>
                    <a:pt x="2039" y="866"/>
                    <a:pt x="2562" y="739"/>
                    <a:pt x="3034" y="487"/>
                  </a:cubicBezTo>
                  <a:lnTo>
                    <a:pt x="3034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767;p76">
              <a:extLst>
                <a:ext uri="{FF2B5EF4-FFF2-40B4-BE49-F238E27FC236}">
                  <a16:creationId xmlns:a16="http://schemas.microsoft.com/office/drawing/2014/main" id="{C3A8947A-0ECD-9DB9-2E24-921904058897}"/>
                </a:ext>
              </a:extLst>
            </p:cNvPr>
            <p:cNvSpPr/>
            <p:nvPr/>
          </p:nvSpPr>
          <p:spPr>
            <a:xfrm>
              <a:off x="4942397" y="2933616"/>
              <a:ext cx="187904" cy="158917"/>
            </a:xfrm>
            <a:custGeom>
              <a:avLst/>
              <a:gdLst/>
              <a:ahLst/>
              <a:cxnLst/>
              <a:rect l="l" t="t" r="r" b="b"/>
              <a:pathLst>
                <a:path w="7176" h="6069" extrusionOk="0">
                  <a:moveTo>
                    <a:pt x="860" y="1"/>
                  </a:moveTo>
                  <a:lnTo>
                    <a:pt x="860" y="2386"/>
                  </a:lnTo>
                  <a:lnTo>
                    <a:pt x="755" y="2386"/>
                  </a:lnTo>
                  <a:cubicBezTo>
                    <a:pt x="745" y="2386"/>
                    <a:pt x="736" y="2385"/>
                    <a:pt x="727" y="2385"/>
                  </a:cubicBezTo>
                  <a:cubicBezTo>
                    <a:pt x="4" y="2385"/>
                    <a:pt x="1" y="3474"/>
                    <a:pt x="718" y="3474"/>
                  </a:cubicBezTo>
                  <a:cubicBezTo>
                    <a:pt x="730" y="3474"/>
                    <a:pt x="742" y="3474"/>
                    <a:pt x="755" y="3473"/>
                  </a:cubicBezTo>
                  <a:lnTo>
                    <a:pt x="869" y="3473"/>
                  </a:lnTo>
                  <a:cubicBezTo>
                    <a:pt x="993" y="4933"/>
                    <a:pt x="2214" y="6068"/>
                    <a:pt x="3684" y="6068"/>
                  </a:cubicBezTo>
                  <a:cubicBezTo>
                    <a:pt x="5153" y="6068"/>
                    <a:pt x="6374" y="4933"/>
                    <a:pt x="6488" y="3473"/>
                  </a:cubicBezTo>
                  <a:lnTo>
                    <a:pt x="6603" y="3473"/>
                  </a:lnTo>
                  <a:cubicBezTo>
                    <a:pt x="6609" y="3474"/>
                    <a:pt x="6615" y="3474"/>
                    <a:pt x="6621" y="3474"/>
                  </a:cubicBezTo>
                  <a:cubicBezTo>
                    <a:pt x="6927" y="3474"/>
                    <a:pt x="7175" y="3238"/>
                    <a:pt x="7175" y="2930"/>
                  </a:cubicBezTo>
                  <a:cubicBezTo>
                    <a:pt x="7175" y="2630"/>
                    <a:pt x="6927" y="2386"/>
                    <a:pt x="6620" y="2386"/>
                  </a:cubicBezTo>
                  <a:cubicBezTo>
                    <a:pt x="6614" y="2386"/>
                    <a:pt x="6609" y="2386"/>
                    <a:pt x="6603" y="2386"/>
                  </a:cubicBezTo>
                  <a:lnTo>
                    <a:pt x="6498" y="2386"/>
                  </a:lnTo>
                  <a:lnTo>
                    <a:pt x="6498" y="1"/>
                  </a:ln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768;p76">
              <a:extLst>
                <a:ext uri="{FF2B5EF4-FFF2-40B4-BE49-F238E27FC236}">
                  <a16:creationId xmlns:a16="http://schemas.microsoft.com/office/drawing/2014/main" id="{79DC47D3-2E80-BEDC-4446-9EA3ACFDC029}"/>
                </a:ext>
              </a:extLst>
            </p:cNvPr>
            <p:cNvSpPr/>
            <p:nvPr/>
          </p:nvSpPr>
          <p:spPr>
            <a:xfrm>
              <a:off x="4947163" y="2933616"/>
              <a:ext cx="142656" cy="159074"/>
            </a:xfrm>
            <a:custGeom>
              <a:avLst/>
              <a:gdLst/>
              <a:ahLst/>
              <a:cxnLst/>
              <a:rect l="l" t="t" r="r" b="b"/>
              <a:pathLst>
                <a:path w="5448" h="6075" extrusionOk="0">
                  <a:moveTo>
                    <a:pt x="678" y="1"/>
                  </a:moveTo>
                  <a:lnTo>
                    <a:pt x="678" y="2386"/>
                  </a:lnTo>
                  <a:lnTo>
                    <a:pt x="601" y="2386"/>
                  </a:lnTo>
                  <a:cubicBezTo>
                    <a:pt x="595" y="2386"/>
                    <a:pt x="589" y="2386"/>
                    <a:pt x="583" y="2386"/>
                  </a:cubicBezTo>
                  <a:cubicBezTo>
                    <a:pt x="304" y="2386"/>
                    <a:pt x="66" y="2593"/>
                    <a:pt x="29" y="2872"/>
                  </a:cubicBezTo>
                  <a:cubicBezTo>
                    <a:pt x="0" y="3197"/>
                    <a:pt x="248" y="3473"/>
                    <a:pt x="573" y="3473"/>
                  </a:cubicBezTo>
                  <a:lnTo>
                    <a:pt x="687" y="3473"/>
                  </a:lnTo>
                  <a:cubicBezTo>
                    <a:pt x="800" y="4963"/>
                    <a:pt x="2044" y="6075"/>
                    <a:pt x="3486" y="6075"/>
                  </a:cubicBezTo>
                  <a:cubicBezTo>
                    <a:pt x="3632" y="6075"/>
                    <a:pt x="3781" y="6063"/>
                    <a:pt x="3931" y="6040"/>
                  </a:cubicBezTo>
                  <a:cubicBezTo>
                    <a:pt x="2567" y="5820"/>
                    <a:pt x="1546" y="4637"/>
                    <a:pt x="1546" y="3254"/>
                  </a:cubicBezTo>
                  <a:lnTo>
                    <a:pt x="1546" y="1737"/>
                  </a:lnTo>
                  <a:cubicBezTo>
                    <a:pt x="1546" y="1260"/>
                    <a:pt x="1937" y="869"/>
                    <a:pt x="2414" y="869"/>
                  </a:cubicBezTo>
                  <a:lnTo>
                    <a:pt x="5018" y="869"/>
                  </a:lnTo>
                  <a:cubicBezTo>
                    <a:pt x="5257" y="869"/>
                    <a:pt x="5448" y="678"/>
                    <a:pt x="5448" y="440"/>
                  </a:cubicBezTo>
                  <a:lnTo>
                    <a:pt x="5448" y="1"/>
                  </a:lnTo>
                  <a:close/>
                </a:path>
              </a:pathLst>
            </a:custGeom>
            <a:solidFill>
              <a:srgbClr val="E7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769;p76">
              <a:extLst>
                <a:ext uri="{FF2B5EF4-FFF2-40B4-BE49-F238E27FC236}">
                  <a16:creationId xmlns:a16="http://schemas.microsoft.com/office/drawing/2014/main" id="{07AD7B48-6291-BA41-1595-D02A5A7C069D}"/>
                </a:ext>
              </a:extLst>
            </p:cNvPr>
            <p:cNvSpPr/>
            <p:nvPr/>
          </p:nvSpPr>
          <p:spPr>
            <a:xfrm>
              <a:off x="4976883" y="3106175"/>
              <a:ext cx="61980" cy="49725"/>
            </a:xfrm>
            <a:custGeom>
              <a:avLst/>
              <a:gdLst/>
              <a:ahLst/>
              <a:cxnLst/>
              <a:rect l="l" t="t" r="r" b="b"/>
              <a:pathLst>
                <a:path w="2367" h="1899" extrusionOk="0">
                  <a:moveTo>
                    <a:pt x="500" y="1"/>
                  </a:moveTo>
                  <a:cubicBezTo>
                    <a:pt x="420" y="1"/>
                    <a:pt x="345" y="46"/>
                    <a:pt x="306" y="117"/>
                  </a:cubicBezTo>
                  <a:lnTo>
                    <a:pt x="39" y="661"/>
                  </a:lnTo>
                  <a:cubicBezTo>
                    <a:pt x="1" y="738"/>
                    <a:pt x="20" y="823"/>
                    <a:pt x="77" y="871"/>
                  </a:cubicBezTo>
                  <a:lnTo>
                    <a:pt x="1155" y="1797"/>
                  </a:lnTo>
                  <a:cubicBezTo>
                    <a:pt x="1235" y="1864"/>
                    <a:pt x="1337" y="1898"/>
                    <a:pt x="1438" y="1898"/>
                  </a:cubicBezTo>
                  <a:cubicBezTo>
                    <a:pt x="1564" y="1898"/>
                    <a:pt x="1690" y="1845"/>
                    <a:pt x="1775" y="1739"/>
                  </a:cubicBezTo>
                  <a:lnTo>
                    <a:pt x="2367" y="1005"/>
                  </a:lnTo>
                  <a:lnTo>
                    <a:pt x="611" y="32"/>
                  </a:lnTo>
                  <a:cubicBezTo>
                    <a:pt x="575" y="10"/>
                    <a:pt x="537" y="1"/>
                    <a:pt x="500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770;p76">
              <a:extLst>
                <a:ext uri="{FF2B5EF4-FFF2-40B4-BE49-F238E27FC236}">
                  <a16:creationId xmlns:a16="http://schemas.microsoft.com/office/drawing/2014/main" id="{BA619BD8-F5A7-66CF-7462-408314887276}"/>
                </a:ext>
              </a:extLst>
            </p:cNvPr>
            <p:cNvSpPr/>
            <p:nvPr/>
          </p:nvSpPr>
          <p:spPr>
            <a:xfrm>
              <a:off x="5038836" y="3106175"/>
              <a:ext cx="61718" cy="49725"/>
            </a:xfrm>
            <a:custGeom>
              <a:avLst/>
              <a:gdLst/>
              <a:ahLst/>
              <a:cxnLst/>
              <a:rect l="l" t="t" r="r" b="b"/>
              <a:pathLst>
                <a:path w="2357" h="1899" extrusionOk="0">
                  <a:moveTo>
                    <a:pt x="1861" y="1"/>
                  </a:moveTo>
                  <a:cubicBezTo>
                    <a:pt x="1825" y="1"/>
                    <a:pt x="1789" y="10"/>
                    <a:pt x="1756" y="32"/>
                  </a:cubicBezTo>
                  <a:lnTo>
                    <a:pt x="1" y="1005"/>
                  </a:lnTo>
                  <a:lnTo>
                    <a:pt x="582" y="1739"/>
                  </a:lnTo>
                  <a:cubicBezTo>
                    <a:pt x="667" y="1845"/>
                    <a:pt x="793" y="1898"/>
                    <a:pt x="921" y="1898"/>
                  </a:cubicBezTo>
                  <a:cubicBezTo>
                    <a:pt x="1024" y="1898"/>
                    <a:pt x="1127" y="1864"/>
                    <a:pt x="1212" y="1797"/>
                  </a:cubicBezTo>
                  <a:lnTo>
                    <a:pt x="2281" y="871"/>
                  </a:lnTo>
                  <a:cubicBezTo>
                    <a:pt x="2338" y="823"/>
                    <a:pt x="2357" y="738"/>
                    <a:pt x="2319" y="661"/>
                  </a:cubicBezTo>
                  <a:lnTo>
                    <a:pt x="2052" y="117"/>
                  </a:lnTo>
                  <a:cubicBezTo>
                    <a:pt x="2012" y="46"/>
                    <a:pt x="1938" y="1"/>
                    <a:pt x="1861" y="1"/>
                  </a:cubicBezTo>
                  <a:close/>
                </a:path>
              </a:pathLst>
            </a:custGeom>
            <a:solidFill>
              <a:srgbClr val="6F80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771;p76">
              <a:extLst>
                <a:ext uri="{FF2B5EF4-FFF2-40B4-BE49-F238E27FC236}">
                  <a16:creationId xmlns:a16="http://schemas.microsoft.com/office/drawing/2014/main" id="{39123ECB-01CE-B92B-95E6-DD450AF7C95A}"/>
                </a:ext>
              </a:extLst>
            </p:cNvPr>
            <p:cNvSpPr/>
            <p:nvPr/>
          </p:nvSpPr>
          <p:spPr>
            <a:xfrm>
              <a:off x="4999114" y="2996512"/>
              <a:ext cx="11260" cy="17073"/>
            </a:xfrm>
            <a:custGeom>
              <a:avLst/>
              <a:gdLst/>
              <a:ahLst/>
              <a:cxnLst/>
              <a:rect l="l" t="t" r="r" b="b"/>
              <a:pathLst>
                <a:path w="430" h="652" extrusionOk="0">
                  <a:moveTo>
                    <a:pt x="215" y="1"/>
                  </a:moveTo>
                  <a:cubicBezTo>
                    <a:pt x="108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56"/>
                    <a:pt x="96" y="652"/>
                    <a:pt x="211" y="652"/>
                  </a:cubicBezTo>
                  <a:cubicBezTo>
                    <a:pt x="335" y="652"/>
                    <a:pt x="430" y="556"/>
                    <a:pt x="430" y="432"/>
                  </a:cubicBezTo>
                  <a:lnTo>
                    <a:pt x="430" y="222"/>
                  </a:lnTo>
                  <a:cubicBezTo>
                    <a:pt x="430" y="75"/>
                    <a:pt x="323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772;p76">
              <a:extLst>
                <a:ext uri="{FF2B5EF4-FFF2-40B4-BE49-F238E27FC236}">
                  <a16:creationId xmlns:a16="http://schemas.microsoft.com/office/drawing/2014/main" id="{D59F116F-F9B0-62C1-FE83-0AE14224F95D}"/>
                </a:ext>
              </a:extLst>
            </p:cNvPr>
            <p:cNvSpPr/>
            <p:nvPr/>
          </p:nvSpPr>
          <p:spPr>
            <a:xfrm>
              <a:off x="5067064" y="2996512"/>
              <a:ext cx="11521" cy="17073"/>
            </a:xfrm>
            <a:custGeom>
              <a:avLst/>
              <a:gdLst/>
              <a:ahLst/>
              <a:cxnLst/>
              <a:rect l="l" t="t" r="r" b="b"/>
              <a:pathLst>
                <a:path w="440" h="652" extrusionOk="0">
                  <a:moveTo>
                    <a:pt x="220" y="1"/>
                  </a:moveTo>
                  <a:cubicBezTo>
                    <a:pt x="110" y="1"/>
                    <a:pt x="1" y="75"/>
                    <a:pt x="1" y="222"/>
                  </a:cubicBezTo>
                  <a:lnTo>
                    <a:pt x="1" y="442"/>
                  </a:lnTo>
                  <a:cubicBezTo>
                    <a:pt x="1" y="556"/>
                    <a:pt x="96" y="652"/>
                    <a:pt x="220" y="652"/>
                  </a:cubicBezTo>
                  <a:cubicBezTo>
                    <a:pt x="344" y="652"/>
                    <a:pt x="439" y="556"/>
                    <a:pt x="439" y="432"/>
                  </a:cubicBezTo>
                  <a:lnTo>
                    <a:pt x="439" y="222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773;p76">
              <a:extLst>
                <a:ext uri="{FF2B5EF4-FFF2-40B4-BE49-F238E27FC236}">
                  <a16:creationId xmlns:a16="http://schemas.microsoft.com/office/drawing/2014/main" id="{355C9B04-8DCD-B03E-9B37-EBEB89428E38}"/>
                </a:ext>
              </a:extLst>
            </p:cNvPr>
            <p:cNvSpPr/>
            <p:nvPr/>
          </p:nvSpPr>
          <p:spPr>
            <a:xfrm>
              <a:off x="4991363" y="2979099"/>
              <a:ext cx="26525" cy="11521"/>
            </a:xfrm>
            <a:custGeom>
              <a:avLst/>
              <a:gdLst/>
              <a:ahLst/>
              <a:cxnLst/>
              <a:rect l="l" t="t" r="r" b="b"/>
              <a:pathLst>
                <a:path w="1013" h="440" extrusionOk="0">
                  <a:moveTo>
                    <a:pt x="287" y="0"/>
                  </a:moveTo>
                  <a:cubicBezTo>
                    <a:pt x="1" y="0"/>
                    <a:pt x="1" y="430"/>
                    <a:pt x="287" y="439"/>
                  </a:cubicBezTo>
                  <a:lnTo>
                    <a:pt x="726" y="439"/>
                  </a:lnTo>
                  <a:cubicBezTo>
                    <a:pt x="1012" y="430"/>
                    <a:pt x="1012" y="0"/>
                    <a:pt x="726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774;p76">
              <a:extLst>
                <a:ext uri="{FF2B5EF4-FFF2-40B4-BE49-F238E27FC236}">
                  <a16:creationId xmlns:a16="http://schemas.microsoft.com/office/drawing/2014/main" id="{F85088FD-9940-7243-FB45-96F11C6B845F}"/>
                </a:ext>
              </a:extLst>
            </p:cNvPr>
            <p:cNvSpPr/>
            <p:nvPr/>
          </p:nvSpPr>
          <p:spPr>
            <a:xfrm>
              <a:off x="5059575" y="2979099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7" y="0"/>
                  </a:moveTo>
                  <a:cubicBezTo>
                    <a:pt x="0" y="0"/>
                    <a:pt x="0" y="439"/>
                    <a:pt x="287" y="439"/>
                  </a:cubicBezTo>
                  <a:lnTo>
                    <a:pt x="725" y="439"/>
                  </a:lnTo>
                  <a:cubicBezTo>
                    <a:pt x="1012" y="430"/>
                    <a:pt x="1012" y="0"/>
                    <a:pt x="725" y="0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775;p76">
              <a:extLst>
                <a:ext uri="{FF2B5EF4-FFF2-40B4-BE49-F238E27FC236}">
                  <a16:creationId xmlns:a16="http://schemas.microsoft.com/office/drawing/2014/main" id="{2AAE3AF5-8E0F-8113-54D7-7BC5C5294755}"/>
                </a:ext>
              </a:extLst>
            </p:cNvPr>
            <p:cNvSpPr/>
            <p:nvPr/>
          </p:nvSpPr>
          <p:spPr>
            <a:xfrm>
              <a:off x="5013097" y="3033538"/>
              <a:ext cx="51244" cy="22781"/>
            </a:xfrm>
            <a:custGeom>
              <a:avLst/>
              <a:gdLst/>
              <a:ahLst/>
              <a:cxnLst/>
              <a:rect l="l" t="t" r="r" b="b"/>
              <a:pathLst>
                <a:path w="1957" h="870" extrusionOk="0">
                  <a:moveTo>
                    <a:pt x="125" y="1"/>
                  </a:moveTo>
                  <a:cubicBezTo>
                    <a:pt x="58" y="1"/>
                    <a:pt x="1" y="58"/>
                    <a:pt x="10" y="125"/>
                  </a:cubicBezTo>
                  <a:cubicBezTo>
                    <a:pt x="87" y="545"/>
                    <a:pt x="487" y="869"/>
                    <a:pt x="984" y="869"/>
                  </a:cubicBezTo>
                  <a:cubicBezTo>
                    <a:pt x="1470" y="869"/>
                    <a:pt x="1871" y="545"/>
                    <a:pt x="1947" y="125"/>
                  </a:cubicBezTo>
                  <a:cubicBezTo>
                    <a:pt x="1957" y="58"/>
                    <a:pt x="1909" y="1"/>
                    <a:pt x="1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776;p76">
              <a:extLst>
                <a:ext uri="{FF2B5EF4-FFF2-40B4-BE49-F238E27FC236}">
                  <a16:creationId xmlns:a16="http://schemas.microsoft.com/office/drawing/2014/main" id="{C7B3915C-F220-D2B6-0BB6-9A9940B8E216}"/>
                </a:ext>
              </a:extLst>
            </p:cNvPr>
            <p:cNvSpPr/>
            <p:nvPr/>
          </p:nvSpPr>
          <p:spPr>
            <a:xfrm>
              <a:off x="5033102" y="3172188"/>
              <a:ext cx="11260" cy="11260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34"/>
                    <a:pt x="95" y="430"/>
                    <a:pt x="220" y="430"/>
                  </a:cubicBezTo>
                  <a:cubicBezTo>
                    <a:pt x="334" y="430"/>
                    <a:pt x="429" y="33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777;p76">
              <a:extLst>
                <a:ext uri="{FF2B5EF4-FFF2-40B4-BE49-F238E27FC236}">
                  <a16:creationId xmlns:a16="http://schemas.microsoft.com/office/drawing/2014/main" id="{167D06C2-2535-0607-F7AF-DEEED9E8D950}"/>
                </a:ext>
              </a:extLst>
            </p:cNvPr>
            <p:cNvSpPr/>
            <p:nvPr/>
          </p:nvSpPr>
          <p:spPr>
            <a:xfrm>
              <a:off x="5033102" y="3206150"/>
              <a:ext cx="11260" cy="11521"/>
            </a:xfrm>
            <a:custGeom>
              <a:avLst/>
              <a:gdLst/>
              <a:ahLst/>
              <a:cxnLst/>
              <a:rect l="l" t="t" r="r" b="b"/>
              <a:pathLst>
                <a:path w="430" h="440" extrusionOk="0">
                  <a:moveTo>
                    <a:pt x="220" y="1"/>
                  </a:moveTo>
                  <a:cubicBezTo>
                    <a:pt x="95" y="1"/>
                    <a:pt x="0" y="96"/>
                    <a:pt x="0" y="220"/>
                  </a:cubicBezTo>
                  <a:cubicBezTo>
                    <a:pt x="0" y="344"/>
                    <a:pt x="95" y="440"/>
                    <a:pt x="220" y="440"/>
                  </a:cubicBezTo>
                  <a:cubicBezTo>
                    <a:pt x="334" y="440"/>
                    <a:pt x="429" y="344"/>
                    <a:pt x="429" y="220"/>
                  </a:cubicBezTo>
                  <a:cubicBezTo>
                    <a:pt x="429" y="96"/>
                    <a:pt x="334" y="1"/>
                    <a:pt x="220" y="1"/>
                  </a:cubicBezTo>
                  <a:close/>
                </a:path>
              </a:pathLst>
            </a:custGeom>
            <a:solidFill>
              <a:srgbClr val="EDF1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778;p76">
              <a:extLst>
                <a:ext uri="{FF2B5EF4-FFF2-40B4-BE49-F238E27FC236}">
                  <a16:creationId xmlns:a16="http://schemas.microsoft.com/office/drawing/2014/main" id="{A005AEEE-E63F-BE4C-8E11-9991608BB06F}"/>
                </a:ext>
              </a:extLst>
            </p:cNvPr>
            <p:cNvSpPr/>
            <p:nvPr/>
          </p:nvSpPr>
          <p:spPr>
            <a:xfrm>
              <a:off x="4944413" y="2922383"/>
              <a:ext cx="188637" cy="76460"/>
            </a:xfrm>
            <a:custGeom>
              <a:avLst/>
              <a:gdLst/>
              <a:ahLst/>
              <a:cxnLst/>
              <a:rect l="l" t="t" r="r" b="b"/>
              <a:pathLst>
                <a:path w="7204" h="2920" extrusionOk="0">
                  <a:moveTo>
                    <a:pt x="1174" y="1"/>
                  </a:moveTo>
                  <a:cubicBezTo>
                    <a:pt x="516" y="1"/>
                    <a:pt x="0" y="583"/>
                    <a:pt x="105" y="1241"/>
                  </a:cubicBezTo>
                  <a:lnTo>
                    <a:pt x="353" y="2920"/>
                  </a:lnTo>
                  <a:lnTo>
                    <a:pt x="840" y="2863"/>
                  </a:lnTo>
                  <a:cubicBezTo>
                    <a:pt x="1050" y="2834"/>
                    <a:pt x="1212" y="2653"/>
                    <a:pt x="1222" y="2433"/>
                  </a:cubicBezTo>
                  <a:lnTo>
                    <a:pt x="1222" y="1298"/>
                  </a:lnTo>
                  <a:cubicBezTo>
                    <a:pt x="1222" y="1060"/>
                    <a:pt x="1412" y="869"/>
                    <a:pt x="1651" y="869"/>
                  </a:cubicBezTo>
                  <a:lnTo>
                    <a:pt x="5553" y="869"/>
                  </a:lnTo>
                  <a:cubicBezTo>
                    <a:pt x="5791" y="869"/>
                    <a:pt x="5991" y="1060"/>
                    <a:pt x="5991" y="1298"/>
                  </a:cubicBezTo>
                  <a:lnTo>
                    <a:pt x="5991" y="2433"/>
                  </a:lnTo>
                  <a:cubicBezTo>
                    <a:pt x="5991" y="2653"/>
                    <a:pt x="6154" y="2834"/>
                    <a:pt x="6373" y="2863"/>
                  </a:cubicBezTo>
                  <a:lnTo>
                    <a:pt x="6860" y="2920"/>
                  </a:lnTo>
                  <a:lnTo>
                    <a:pt x="7108" y="1241"/>
                  </a:lnTo>
                  <a:cubicBezTo>
                    <a:pt x="7203" y="583"/>
                    <a:pt x="6697" y="1"/>
                    <a:pt x="603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779;p76">
              <a:extLst>
                <a:ext uri="{FF2B5EF4-FFF2-40B4-BE49-F238E27FC236}">
                  <a16:creationId xmlns:a16="http://schemas.microsoft.com/office/drawing/2014/main" id="{4A4A15A5-72E2-9E29-92EA-62542A6E0B43}"/>
                </a:ext>
              </a:extLst>
            </p:cNvPr>
            <p:cNvSpPr/>
            <p:nvPr/>
          </p:nvSpPr>
          <p:spPr>
            <a:xfrm>
              <a:off x="4976385" y="2879989"/>
              <a:ext cx="150668" cy="65148"/>
            </a:xfrm>
            <a:custGeom>
              <a:avLst/>
              <a:gdLst/>
              <a:ahLst/>
              <a:cxnLst/>
              <a:rect l="l" t="t" r="r" b="b"/>
              <a:pathLst>
                <a:path w="5754" h="2488" extrusionOk="0">
                  <a:moveTo>
                    <a:pt x="5093" y="0"/>
                  </a:moveTo>
                  <a:cubicBezTo>
                    <a:pt x="5059" y="0"/>
                    <a:pt x="5024" y="8"/>
                    <a:pt x="4990" y="26"/>
                  </a:cubicBezTo>
                  <a:cubicBezTo>
                    <a:pt x="4770" y="151"/>
                    <a:pt x="4351" y="313"/>
                    <a:pt x="3683" y="313"/>
                  </a:cubicBezTo>
                  <a:lnTo>
                    <a:pt x="1517" y="313"/>
                  </a:lnTo>
                  <a:cubicBezTo>
                    <a:pt x="678" y="313"/>
                    <a:pt x="1" y="1000"/>
                    <a:pt x="1" y="1839"/>
                  </a:cubicBezTo>
                  <a:cubicBezTo>
                    <a:pt x="1" y="2192"/>
                    <a:pt x="287" y="2488"/>
                    <a:pt x="649" y="2488"/>
                  </a:cubicBezTo>
                  <a:lnTo>
                    <a:pt x="4122" y="2488"/>
                  </a:lnTo>
                  <a:cubicBezTo>
                    <a:pt x="4933" y="2488"/>
                    <a:pt x="5753" y="1524"/>
                    <a:pt x="5305" y="151"/>
                  </a:cubicBezTo>
                  <a:cubicBezTo>
                    <a:pt x="5270" y="60"/>
                    <a:pt x="5184" y="0"/>
                    <a:pt x="5093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780;p76">
              <a:extLst>
                <a:ext uri="{FF2B5EF4-FFF2-40B4-BE49-F238E27FC236}">
                  <a16:creationId xmlns:a16="http://schemas.microsoft.com/office/drawing/2014/main" id="{5EA2ADC4-71E0-258A-CB35-00150C37B325}"/>
                </a:ext>
              </a:extLst>
            </p:cNvPr>
            <p:cNvSpPr/>
            <p:nvPr/>
          </p:nvSpPr>
          <p:spPr>
            <a:xfrm>
              <a:off x="4936427" y="3183421"/>
              <a:ext cx="17256" cy="51244"/>
            </a:xfrm>
            <a:custGeom>
              <a:avLst/>
              <a:gdLst/>
              <a:ahLst/>
              <a:cxnLst/>
              <a:rect l="l" t="t" r="r" b="b"/>
              <a:pathLst>
                <a:path w="659" h="1957" extrusionOk="0">
                  <a:moveTo>
                    <a:pt x="658" y="1"/>
                  </a:moveTo>
                  <a:cubicBezTo>
                    <a:pt x="296" y="1"/>
                    <a:pt x="0" y="297"/>
                    <a:pt x="0" y="659"/>
                  </a:cubicBezTo>
                  <a:lnTo>
                    <a:pt x="0" y="1957"/>
                  </a:lnTo>
                  <a:lnTo>
                    <a:pt x="658" y="1957"/>
                  </a:lnTo>
                  <a:lnTo>
                    <a:pt x="658" y="1"/>
                  </a:ln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781;p76">
              <a:extLst>
                <a:ext uri="{FF2B5EF4-FFF2-40B4-BE49-F238E27FC236}">
                  <a16:creationId xmlns:a16="http://schemas.microsoft.com/office/drawing/2014/main" id="{096954F7-BF8E-F359-1C65-69777C99DE23}"/>
                </a:ext>
              </a:extLst>
            </p:cNvPr>
            <p:cNvSpPr/>
            <p:nvPr/>
          </p:nvSpPr>
          <p:spPr>
            <a:xfrm>
              <a:off x="5123781" y="3183421"/>
              <a:ext cx="16994" cy="51244"/>
            </a:xfrm>
            <a:custGeom>
              <a:avLst/>
              <a:gdLst/>
              <a:ahLst/>
              <a:cxnLst/>
              <a:rect l="l" t="t" r="r" b="b"/>
              <a:pathLst>
                <a:path w="649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649" y="1957"/>
                  </a:lnTo>
                  <a:lnTo>
                    <a:pt x="649" y="659"/>
                  </a:lnTo>
                  <a:cubicBezTo>
                    <a:pt x="649" y="297"/>
                    <a:pt x="363" y="1"/>
                    <a:pt x="0" y="1"/>
                  </a:cubicBezTo>
                  <a:close/>
                </a:path>
              </a:pathLst>
            </a:custGeom>
            <a:solidFill>
              <a:srgbClr val="526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782;p76">
              <a:extLst>
                <a:ext uri="{FF2B5EF4-FFF2-40B4-BE49-F238E27FC236}">
                  <a16:creationId xmlns:a16="http://schemas.microsoft.com/office/drawing/2014/main" id="{4BE5E3B5-4257-F629-DE1E-EDBD952F90DC}"/>
                </a:ext>
              </a:extLst>
            </p:cNvPr>
            <p:cNvSpPr/>
            <p:nvPr/>
          </p:nvSpPr>
          <p:spPr>
            <a:xfrm>
              <a:off x="4953657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869" y="0"/>
                  </a:moveTo>
                  <a:lnTo>
                    <a:pt x="0" y="258"/>
                  </a:lnTo>
                  <a:lnTo>
                    <a:pt x="0" y="4084"/>
                  </a:lnTo>
                  <a:lnTo>
                    <a:pt x="869" y="4084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2783;p76">
              <a:extLst>
                <a:ext uri="{FF2B5EF4-FFF2-40B4-BE49-F238E27FC236}">
                  <a16:creationId xmlns:a16="http://schemas.microsoft.com/office/drawing/2014/main" id="{D478CFA0-2719-BF4C-8988-47592AC02A44}"/>
                </a:ext>
              </a:extLst>
            </p:cNvPr>
            <p:cNvSpPr/>
            <p:nvPr/>
          </p:nvSpPr>
          <p:spPr>
            <a:xfrm>
              <a:off x="5101288" y="3127725"/>
              <a:ext cx="22755" cy="106940"/>
            </a:xfrm>
            <a:custGeom>
              <a:avLst/>
              <a:gdLst/>
              <a:ahLst/>
              <a:cxnLst/>
              <a:rect l="l" t="t" r="r" b="b"/>
              <a:pathLst>
                <a:path w="869" h="4084" extrusionOk="0">
                  <a:moveTo>
                    <a:pt x="0" y="0"/>
                  </a:moveTo>
                  <a:lnTo>
                    <a:pt x="0" y="4084"/>
                  </a:lnTo>
                  <a:lnTo>
                    <a:pt x="869" y="4084"/>
                  </a:lnTo>
                  <a:lnTo>
                    <a:pt x="869" y="2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7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2784;p76">
              <a:extLst>
                <a:ext uri="{FF2B5EF4-FFF2-40B4-BE49-F238E27FC236}">
                  <a16:creationId xmlns:a16="http://schemas.microsoft.com/office/drawing/2014/main" id="{F871357F-8279-DE73-EB60-3729559BA776}"/>
                </a:ext>
              </a:extLst>
            </p:cNvPr>
            <p:cNvSpPr/>
            <p:nvPr/>
          </p:nvSpPr>
          <p:spPr>
            <a:xfrm>
              <a:off x="4953657" y="3183421"/>
              <a:ext cx="11260" cy="51244"/>
            </a:xfrm>
            <a:custGeom>
              <a:avLst/>
              <a:gdLst/>
              <a:ahLst/>
              <a:cxnLst/>
              <a:rect l="l" t="t" r="r" b="b"/>
              <a:pathLst>
                <a:path w="430" h="1957" extrusionOk="0">
                  <a:moveTo>
                    <a:pt x="0" y="1"/>
                  </a:moveTo>
                  <a:lnTo>
                    <a:pt x="0" y="1957"/>
                  </a:lnTo>
                  <a:lnTo>
                    <a:pt x="430" y="1957"/>
                  </a:lnTo>
                  <a:lnTo>
                    <a:pt x="430" y="440"/>
                  </a:lnTo>
                  <a:cubicBezTo>
                    <a:pt x="430" y="201"/>
                    <a:pt x="239" y="1"/>
                    <a:pt x="0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785;p76">
              <a:extLst>
                <a:ext uri="{FF2B5EF4-FFF2-40B4-BE49-F238E27FC236}">
                  <a16:creationId xmlns:a16="http://schemas.microsoft.com/office/drawing/2014/main" id="{93C4D773-D303-E6C1-C738-D6D1DE2A6473}"/>
                </a:ext>
              </a:extLst>
            </p:cNvPr>
            <p:cNvSpPr/>
            <p:nvPr/>
          </p:nvSpPr>
          <p:spPr>
            <a:xfrm>
              <a:off x="5112521" y="3183421"/>
              <a:ext cx="11286" cy="51244"/>
            </a:xfrm>
            <a:custGeom>
              <a:avLst/>
              <a:gdLst/>
              <a:ahLst/>
              <a:cxnLst/>
              <a:rect l="l" t="t" r="r" b="b"/>
              <a:pathLst>
                <a:path w="431" h="1957" extrusionOk="0">
                  <a:moveTo>
                    <a:pt x="430" y="1"/>
                  </a:moveTo>
                  <a:cubicBezTo>
                    <a:pt x="192" y="1"/>
                    <a:pt x="1" y="201"/>
                    <a:pt x="1" y="440"/>
                  </a:cubicBezTo>
                  <a:lnTo>
                    <a:pt x="1" y="1957"/>
                  </a:lnTo>
                  <a:lnTo>
                    <a:pt x="430" y="1957"/>
                  </a:lnTo>
                  <a:lnTo>
                    <a:pt x="430" y="1"/>
                  </a:ln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786;p76">
              <a:extLst>
                <a:ext uri="{FF2B5EF4-FFF2-40B4-BE49-F238E27FC236}">
                  <a16:creationId xmlns:a16="http://schemas.microsoft.com/office/drawing/2014/main" id="{19A4B5BE-3A8D-8A34-FA68-D8F7361B67C2}"/>
                </a:ext>
              </a:extLst>
            </p:cNvPr>
            <p:cNvSpPr/>
            <p:nvPr/>
          </p:nvSpPr>
          <p:spPr>
            <a:xfrm>
              <a:off x="5010112" y="2880172"/>
              <a:ext cx="110448" cy="44488"/>
            </a:xfrm>
            <a:custGeom>
              <a:avLst/>
              <a:gdLst/>
              <a:ahLst/>
              <a:cxnLst/>
              <a:rect l="l" t="t" r="r" b="b"/>
              <a:pathLst>
                <a:path w="4218" h="1699" extrusionOk="0">
                  <a:moveTo>
                    <a:pt x="3811" y="1"/>
                  </a:moveTo>
                  <a:cubicBezTo>
                    <a:pt x="3775" y="1"/>
                    <a:pt x="3738" y="10"/>
                    <a:pt x="3702" y="29"/>
                  </a:cubicBezTo>
                  <a:cubicBezTo>
                    <a:pt x="3482" y="153"/>
                    <a:pt x="3063" y="315"/>
                    <a:pt x="2395" y="315"/>
                  </a:cubicBezTo>
                  <a:lnTo>
                    <a:pt x="229" y="315"/>
                  </a:lnTo>
                  <a:lnTo>
                    <a:pt x="182" y="344"/>
                  </a:lnTo>
                  <a:cubicBezTo>
                    <a:pt x="67" y="563"/>
                    <a:pt x="0" y="811"/>
                    <a:pt x="0" y="1059"/>
                  </a:cubicBezTo>
                  <a:lnTo>
                    <a:pt x="0" y="1069"/>
                  </a:lnTo>
                  <a:cubicBezTo>
                    <a:pt x="10" y="1374"/>
                    <a:pt x="277" y="1613"/>
                    <a:pt x="582" y="1613"/>
                  </a:cubicBezTo>
                  <a:lnTo>
                    <a:pt x="3521" y="1613"/>
                  </a:lnTo>
                  <a:cubicBezTo>
                    <a:pt x="3673" y="1613"/>
                    <a:pt x="3826" y="1641"/>
                    <a:pt x="3959" y="1699"/>
                  </a:cubicBezTo>
                  <a:cubicBezTo>
                    <a:pt x="4160" y="1298"/>
                    <a:pt x="4217" y="764"/>
                    <a:pt x="4017" y="144"/>
                  </a:cubicBezTo>
                  <a:cubicBezTo>
                    <a:pt x="3983" y="55"/>
                    <a:pt x="3901" y="1"/>
                    <a:pt x="381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12894;p76">
            <a:extLst>
              <a:ext uri="{FF2B5EF4-FFF2-40B4-BE49-F238E27FC236}">
                <a16:creationId xmlns:a16="http://schemas.microsoft.com/office/drawing/2014/main" id="{4B8FB1F1-E2D4-E0BD-9A6B-6FD50FC68CA3}"/>
              </a:ext>
            </a:extLst>
          </p:cNvPr>
          <p:cNvGrpSpPr/>
          <p:nvPr/>
        </p:nvGrpSpPr>
        <p:grpSpPr>
          <a:xfrm>
            <a:off x="5914588" y="2330908"/>
            <a:ext cx="274576" cy="354728"/>
            <a:chOff x="4902936" y="2419290"/>
            <a:chExt cx="274576" cy="354728"/>
          </a:xfrm>
        </p:grpSpPr>
        <p:sp>
          <p:nvSpPr>
            <p:cNvPr id="43" name="Google Shape;12895;p76">
              <a:extLst>
                <a:ext uri="{FF2B5EF4-FFF2-40B4-BE49-F238E27FC236}">
                  <a16:creationId xmlns:a16="http://schemas.microsoft.com/office/drawing/2014/main" id="{0B5819E8-7EBC-5A80-C0C5-5153D2ADEC05}"/>
                </a:ext>
              </a:extLst>
            </p:cNvPr>
            <p:cNvSpPr/>
            <p:nvPr/>
          </p:nvSpPr>
          <p:spPr>
            <a:xfrm>
              <a:off x="4943418" y="2419290"/>
              <a:ext cx="193376" cy="131658"/>
            </a:xfrm>
            <a:custGeom>
              <a:avLst/>
              <a:gdLst/>
              <a:ahLst/>
              <a:cxnLst/>
              <a:rect l="l" t="t" r="r" b="b"/>
              <a:pathLst>
                <a:path w="7385" h="5028" extrusionOk="0">
                  <a:moveTo>
                    <a:pt x="3072" y="0"/>
                  </a:moveTo>
                  <a:cubicBezTo>
                    <a:pt x="1336" y="0"/>
                    <a:pt x="0" y="1546"/>
                    <a:pt x="267" y="3272"/>
                  </a:cubicBezTo>
                  <a:lnTo>
                    <a:pt x="534" y="5028"/>
                  </a:lnTo>
                  <a:lnTo>
                    <a:pt x="6850" y="5028"/>
                  </a:lnTo>
                  <a:lnTo>
                    <a:pt x="7127" y="3272"/>
                  </a:lnTo>
                  <a:cubicBezTo>
                    <a:pt x="7384" y="1546"/>
                    <a:pt x="6058" y="0"/>
                    <a:pt x="4312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896;p76">
              <a:extLst>
                <a:ext uri="{FF2B5EF4-FFF2-40B4-BE49-F238E27FC236}">
                  <a16:creationId xmlns:a16="http://schemas.microsoft.com/office/drawing/2014/main" id="{1DDA46F9-9F9C-3C98-C298-E771F5BC081D}"/>
                </a:ext>
              </a:extLst>
            </p:cNvPr>
            <p:cNvSpPr/>
            <p:nvPr/>
          </p:nvSpPr>
          <p:spPr>
            <a:xfrm>
              <a:off x="4902936" y="2613871"/>
              <a:ext cx="274576" cy="160147"/>
            </a:xfrm>
            <a:custGeom>
              <a:avLst/>
              <a:gdLst/>
              <a:ahLst/>
              <a:cxnLst/>
              <a:rect l="l" t="t" r="r" b="b"/>
              <a:pathLst>
                <a:path w="10486" h="6116" extrusionOk="0">
                  <a:moveTo>
                    <a:pt x="3712" y="1"/>
                  </a:moveTo>
                  <a:lnTo>
                    <a:pt x="3712" y="1031"/>
                  </a:lnTo>
                  <a:cubicBezTo>
                    <a:pt x="3712" y="1327"/>
                    <a:pt x="3521" y="1584"/>
                    <a:pt x="3244" y="1661"/>
                  </a:cubicBezTo>
                  <a:lnTo>
                    <a:pt x="945" y="2338"/>
                  </a:lnTo>
                  <a:cubicBezTo>
                    <a:pt x="382" y="2500"/>
                    <a:pt x="1" y="3015"/>
                    <a:pt x="1" y="3597"/>
                  </a:cubicBezTo>
                  <a:lnTo>
                    <a:pt x="1" y="5458"/>
                  </a:lnTo>
                  <a:cubicBezTo>
                    <a:pt x="1" y="5820"/>
                    <a:pt x="297" y="6116"/>
                    <a:pt x="659" y="6116"/>
                  </a:cubicBezTo>
                  <a:lnTo>
                    <a:pt x="9827" y="6116"/>
                  </a:lnTo>
                  <a:cubicBezTo>
                    <a:pt x="10189" y="6116"/>
                    <a:pt x="10485" y="5820"/>
                    <a:pt x="10485" y="5458"/>
                  </a:cubicBezTo>
                  <a:lnTo>
                    <a:pt x="10485" y="3597"/>
                  </a:lnTo>
                  <a:cubicBezTo>
                    <a:pt x="10485" y="3015"/>
                    <a:pt x="10104" y="2500"/>
                    <a:pt x="9541" y="2338"/>
                  </a:cubicBezTo>
                  <a:lnTo>
                    <a:pt x="7242" y="1661"/>
                  </a:lnTo>
                  <a:cubicBezTo>
                    <a:pt x="6965" y="1584"/>
                    <a:pt x="6774" y="1327"/>
                    <a:pt x="6774" y="1031"/>
                  </a:cubicBezTo>
                  <a:lnTo>
                    <a:pt x="6774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897;p76">
              <a:extLst>
                <a:ext uri="{FF2B5EF4-FFF2-40B4-BE49-F238E27FC236}">
                  <a16:creationId xmlns:a16="http://schemas.microsoft.com/office/drawing/2014/main" id="{FB047A6E-940C-9612-16BA-96428E90C4FA}"/>
                </a:ext>
              </a:extLst>
            </p:cNvPr>
            <p:cNvSpPr/>
            <p:nvPr/>
          </p:nvSpPr>
          <p:spPr>
            <a:xfrm>
              <a:off x="4902936" y="2657338"/>
              <a:ext cx="274576" cy="116680"/>
            </a:xfrm>
            <a:custGeom>
              <a:avLst/>
              <a:gdLst/>
              <a:ahLst/>
              <a:cxnLst/>
              <a:rect l="l" t="t" r="r" b="b"/>
              <a:pathLst>
                <a:path w="10486" h="4456" extrusionOk="0">
                  <a:moveTo>
                    <a:pt x="7242" y="1"/>
                  </a:moveTo>
                  <a:lnTo>
                    <a:pt x="7242" y="1"/>
                  </a:lnTo>
                  <a:cubicBezTo>
                    <a:pt x="7299" y="29"/>
                    <a:pt x="7366" y="58"/>
                    <a:pt x="7423" y="87"/>
                  </a:cubicBezTo>
                  <a:lnTo>
                    <a:pt x="5238" y="735"/>
                  </a:lnTo>
                  <a:lnTo>
                    <a:pt x="3054" y="87"/>
                  </a:lnTo>
                  <a:cubicBezTo>
                    <a:pt x="3120" y="58"/>
                    <a:pt x="3178" y="29"/>
                    <a:pt x="3244" y="1"/>
                  </a:cubicBezTo>
                  <a:lnTo>
                    <a:pt x="3244" y="1"/>
                  </a:lnTo>
                  <a:lnTo>
                    <a:pt x="936" y="678"/>
                  </a:lnTo>
                  <a:cubicBezTo>
                    <a:pt x="382" y="840"/>
                    <a:pt x="1" y="1355"/>
                    <a:pt x="1" y="1937"/>
                  </a:cubicBezTo>
                  <a:lnTo>
                    <a:pt x="1" y="3798"/>
                  </a:lnTo>
                  <a:cubicBezTo>
                    <a:pt x="1" y="4160"/>
                    <a:pt x="297" y="4456"/>
                    <a:pt x="659" y="4456"/>
                  </a:cubicBezTo>
                  <a:lnTo>
                    <a:pt x="9827" y="4456"/>
                  </a:lnTo>
                  <a:cubicBezTo>
                    <a:pt x="10189" y="4456"/>
                    <a:pt x="10485" y="4160"/>
                    <a:pt x="10485" y="3798"/>
                  </a:cubicBezTo>
                  <a:lnTo>
                    <a:pt x="10485" y="1937"/>
                  </a:lnTo>
                  <a:cubicBezTo>
                    <a:pt x="10485" y="1355"/>
                    <a:pt x="10094" y="840"/>
                    <a:pt x="9541" y="678"/>
                  </a:cubicBezTo>
                  <a:lnTo>
                    <a:pt x="7242" y="1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898;p76">
              <a:extLst>
                <a:ext uri="{FF2B5EF4-FFF2-40B4-BE49-F238E27FC236}">
                  <a16:creationId xmlns:a16="http://schemas.microsoft.com/office/drawing/2014/main" id="{F55F5B89-953B-5ADE-D38A-0A6C7642D3B4}"/>
                </a:ext>
              </a:extLst>
            </p:cNvPr>
            <p:cNvSpPr/>
            <p:nvPr/>
          </p:nvSpPr>
          <p:spPr>
            <a:xfrm>
              <a:off x="4971384" y="2662104"/>
              <a:ext cx="137681" cy="111915"/>
            </a:xfrm>
            <a:custGeom>
              <a:avLst/>
              <a:gdLst/>
              <a:ahLst/>
              <a:cxnLst/>
              <a:rect l="l" t="t" r="r" b="b"/>
              <a:pathLst>
                <a:path w="5258" h="4274" extrusionOk="0">
                  <a:moveTo>
                    <a:pt x="773" y="0"/>
                  </a:moveTo>
                  <a:lnTo>
                    <a:pt x="516" y="267"/>
                  </a:lnTo>
                  <a:cubicBezTo>
                    <a:pt x="192" y="592"/>
                    <a:pt x="1" y="1030"/>
                    <a:pt x="10" y="1498"/>
                  </a:cubicBezTo>
                  <a:lnTo>
                    <a:pt x="10" y="4274"/>
                  </a:lnTo>
                  <a:lnTo>
                    <a:pt x="5257" y="4274"/>
                  </a:lnTo>
                  <a:lnTo>
                    <a:pt x="5257" y="1498"/>
                  </a:lnTo>
                  <a:cubicBezTo>
                    <a:pt x="5248" y="1030"/>
                    <a:pt x="5066" y="592"/>
                    <a:pt x="4733" y="267"/>
                  </a:cubicBezTo>
                  <a:lnTo>
                    <a:pt x="4475" y="0"/>
                  </a:lnTo>
                  <a:lnTo>
                    <a:pt x="2624" y="334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899;p76">
              <a:extLst>
                <a:ext uri="{FF2B5EF4-FFF2-40B4-BE49-F238E27FC236}">
                  <a16:creationId xmlns:a16="http://schemas.microsoft.com/office/drawing/2014/main" id="{DA929B66-9ECE-639F-DE14-0BF916D1C927}"/>
                </a:ext>
              </a:extLst>
            </p:cNvPr>
            <p:cNvSpPr/>
            <p:nvPr/>
          </p:nvSpPr>
          <p:spPr>
            <a:xfrm>
              <a:off x="4977878" y="2662104"/>
              <a:ext cx="124431" cy="46217"/>
            </a:xfrm>
            <a:custGeom>
              <a:avLst/>
              <a:gdLst/>
              <a:ahLst/>
              <a:cxnLst/>
              <a:rect l="l" t="t" r="r" b="b"/>
              <a:pathLst>
                <a:path w="4752" h="1765" extrusionOk="0">
                  <a:moveTo>
                    <a:pt x="525" y="0"/>
                  </a:moveTo>
                  <a:lnTo>
                    <a:pt x="268" y="267"/>
                  </a:lnTo>
                  <a:cubicBezTo>
                    <a:pt x="163" y="372"/>
                    <a:pt x="68" y="487"/>
                    <a:pt x="1" y="620"/>
                  </a:cubicBezTo>
                  <a:lnTo>
                    <a:pt x="802" y="1546"/>
                  </a:lnTo>
                  <a:cubicBezTo>
                    <a:pt x="932" y="1690"/>
                    <a:pt x="1113" y="1764"/>
                    <a:pt x="1295" y="1764"/>
                  </a:cubicBezTo>
                  <a:cubicBezTo>
                    <a:pt x="1461" y="1764"/>
                    <a:pt x="1628" y="1702"/>
                    <a:pt x="1756" y="1574"/>
                  </a:cubicBezTo>
                  <a:lnTo>
                    <a:pt x="2376" y="954"/>
                  </a:lnTo>
                  <a:lnTo>
                    <a:pt x="2996" y="1574"/>
                  </a:lnTo>
                  <a:cubicBezTo>
                    <a:pt x="3124" y="1702"/>
                    <a:pt x="3289" y="1764"/>
                    <a:pt x="3454" y="1764"/>
                  </a:cubicBezTo>
                  <a:cubicBezTo>
                    <a:pt x="3635" y="1764"/>
                    <a:pt x="3816" y="1690"/>
                    <a:pt x="3950" y="1546"/>
                  </a:cubicBezTo>
                  <a:lnTo>
                    <a:pt x="4752" y="620"/>
                  </a:lnTo>
                  <a:cubicBezTo>
                    <a:pt x="4675" y="487"/>
                    <a:pt x="4589" y="372"/>
                    <a:pt x="4485" y="267"/>
                  </a:cubicBezTo>
                  <a:lnTo>
                    <a:pt x="4227" y="0"/>
                  </a:lnTo>
                  <a:lnTo>
                    <a:pt x="2376" y="334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rgbClr val="899C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900;p76">
              <a:extLst>
                <a:ext uri="{FF2B5EF4-FFF2-40B4-BE49-F238E27FC236}">
                  <a16:creationId xmlns:a16="http://schemas.microsoft.com/office/drawing/2014/main" id="{8F1ABDB7-10CE-0064-E6B3-9C5F39C6C584}"/>
                </a:ext>
              </a:extLst>
            </p:cNvPr>
            <p:cNvSpPr/>
            <p:nvPr/>
          </p:nvSpPr>
          <p:spPr>
            <a:xfrm>
              <a:off x="5022837" y="2699574"/>
              <a:ext cx="34512" cy="74444"/>
            </a:xfrm>
            <a:custGeom>
              <a:avLst/>
              <a:gdLst/>
              <a:ahLst/>
              <a:cxnLst/>
              <a:rect l="l" t="t" r="r" b="b"/>
              <a:pathLst>
                <a:path w="1318" h="2843" extrusionOk="0">
                  <a:moveTo>
                    <a:pt x="344" y="0"/>
                  </a:moveTo>
                  <a:lnTo>
                    <a:pt x="1" y="2843"/>
                  </a:lnTo>
                  <a:lnTo>
                    <a:pt x="1317" y="2843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901;p76">
              <a:extLst>
                <a:ext uri="{FF2B5EF4-FFF2-40B4-BE49-F238E27FC236}">
                  <a16:creationId xmlns:a16="http://schemas.microsoft.com/office/drawing/2014/main" id="{F4D260AD-7651-5651-85F9-80C09BB9AD56}"/>
                </a:ext>
              </a:extLst>
            </p:cNvPr>
            <p:cNvSpPr/>
            <p:nvPr/>
          </p:nvSpPr>
          <p:spPr>
            <a:xfrm>
              <a:off x="5017103" y="2670823"/>
              <a:ext cx="45745" cy="34512"/>
            </a:xfrm>
            <a:custGeom>
              <a:avLst/>
              <a:gdLst/>
              <a:ahLst/>
              <a:cxnLst/>
              <a:rect l="l" t="t" r="r" b="b"/>
              <a:pathLst>
                <a:path w="1747" h="1318" extrusionOk="0">
                  <a:moveTo>
                    <a:pt x="1" y="1"/>
                  </a:moveTo>
                  <a:lnTo>
                    <a:pt x="392" y="1165"/>
                  </a:lnTo>
                  <a:cubicBezTo>
                    <a:pt x="420" y="1251"/>
                    <a:pt x="506" y="1317"/>
                    <a:pt x="602" y="1317"/>
                  </a:cubicBezTo>
                  <a:lnTo>
                    <a:pt x="1155" y="1317"/>
                  </a:lnTo>
                  <a:cubicBezTo>
                    <a:pt x="1250" y="1317"/>
                    <a:pt x="1336" y="1251"/>
                    <a:pt x="1365" y="1165"/>
                  </a:cubicBezTo>
                  <a:lnTo>
                    <a:pt x="1746" y="1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902;p76">
              <a:extLst>
                <a:ext uri="{FF2B5EF4-FFF2-40B4-BE49-F238E27FC236}">
                  <a16:creationId xmlns:a16="http://schemas.microsoft.com/office/drawing/2014/main" id="{0F8B3F1E-C3C5-3B9B-0D64-B419329722A9}"/>
                </a:ext>
              </a:extLst>
            </p:cNvPr>
            <p:cNvSpPr/>
            <p:nvPr/>
          </p:nvSpPr>
          <p:spPr>
            <a:xfrm>
              <a:off x="5000109" y="2613635"/>
              <a:ext cx="79969" cy="22938"/>
            </a:xfrm>
            <a:custGeom>
              <a:avLst/>
              <a:gdLst/>
              <a:ahLst/>
              <a:cxnLst/>
              <a:rect l="l" t="t" r="r" b="b"/>
              <a:pathLst>
                <a:path w="3054" h="876" extrusionOk="0">
                  <a:moveTo>
                    <a:pt x="1" y="0"/>
                  </a:moveTo>
                  <a:lnTo>
                    <a:pt x="1" y="496"/>
                  </a:lnTo>
                  <a:cubicBezTo>
                    <a:pt x="478" y="749"/>
                    <a:pt x="1003" y="876"/>
                    <a:pt x="1527" y="876"/>
                  </a:cubicBezTo>
                  <a:cubicBezTo>
                    <a:pt x="2052" y="876"/>
                    <a:pt x="2577" y="749"/>
                    <a:pt x="3054" y="496"/>
                  </a:cubicBezTo>
                  <a:lnTo>
                    <a:pt x="3054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03;p76">
              <a:extLst>
                <a:ext uri="{FF2B5EF4-FFF2-40B4-BE49-F238E27FC236}">
                  <a16:creationId xmlns:a16="http://schemas.microsoft.com/office/drawing/2014/main" id="{BD7AE22A-A0A0-0AEE-0E62-1659EF09C285}"/>
                </a:ext>
              </a:extLst>
            </p:cNvPr>
            <p:cNvSpPr/>
            <p:nvPr/>
          </p:nvSpPr>
          <p:spPr>
            <a:xfrm>
              <a:off x="4981125" y="2646602"/>
              <a:ext cx="58995" cy="50301"/>
            </a:xfrm>
            <a:custGeom>
              <a:avLst/>
              <a:gdLst/>
              <a:ahLst/>
              <a:cxnLst/>
              <a:rect l="l" t="t" r="r" b="b"/>
              <a:pathLst>
                <a:path w="2253" h="1921" extrusionOk="0">
                  <a:moveTo>
                    <a:pt x="583" y="1"/>
                  </a:moveTo>
                  <a:lnTo>
                    <a:pt x="1" y="697"/>
                  </a:lnTo>
                  <a:lnTo>
                    <a:pt x="1002" y="1851"/>
                  </a:lnTo>
                  <a:cubicBezTo>
                    <a:pt x="1048" y="1897"/>
                    <a:pt x="1109" y="1921"/>
                    <a:pt x="1171" y="1921"/>
                  </a:cubicBezTo>
                  <a:cubicBezTo>
                    <a:pt x="1226" y="1921"/>
                    <a:pt x="1282" y="1901"/>
                    <a:pt x="1327" y="1861"/>
                  </a:cubicBezTo>
                  <a:lnTo>
                    <a:pt x="2252" y="936"/>
                  </a:lnTo>
                  <a:lnTo>
                    <a:pt x="583" y="1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904;p76">
              <a:extLst>
                <a:ext uri="{FF2B5EF4-FFF2-40B4-BE49-F238E27FC236}">
                  <a16:creationId xmlns:a16="http://schemas.microsoft.com/office/drawing/2014/main" id="{BDDB161D-A185-E23E-29E1-7CF12B3E71C1}"/>
                </a:ext>
              </a:extLst>
            </p:cNvPr>
            <p:cNvSpPr/>
            <p:nvPr/>
          </p:nvSpPr>
          <p:spPr>
            <a:xfrm>
              <a:off x="5040093" y="2646602"/>
              <a:ext cx="58969" cy="50301"/>
            </a:xfrm>
            <a:custGeom>
              <a:avLst/>
              <a:gdLst/>
              <a:ahLst/>
              <a:cxnLst/>
              <a:rect l="l" t="t" r="r" b="b"/>
              <a:pathLst>
                <a:path w="2252" h="1921" extrusionOk="0">
                  <a:moveTo>
                    <a:pt x="1679" y="1"/>
                  </a:moveTo>
                  <a:lnTo>
                    <a:pt x="0" y="936"/>
                  </a:lnTo>
                  <a:lnTo>
                    <a:pt x="926" y="1861"/>
                  </a:lnTo>
                  <a:cubicBezTo>
                    <a:pt x="971" y="1901"/>
                    <a:pt x="1026" y="1921"/>
                    <a:pt x="1082" y="1921"/>
                  </a:cubicBezTo>
                  <a:cubicBezTo>
                    <a:pt x="1143" y="1921"/>
                    <a:pt x="1205" y="1897"/>
                    <a:pt x="1250" y="1851"/>
                  </a:cubicBezTo>
                  <a:lnTo>
                    <a:pt x="2252" y="697"/>
                  </a:lnTo>
                  <a:lnTo>
                    <a:pt x="1679" y="1"/>
                  </a:lnTo>
                  <a:close/>
                </a:path>
              </a:pathLst>
            </a:custGeom>
            <a:solidFill>
              <a:srgbClr val="ACB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905;p76">
              <a:extLst>
                <a:ext uri="{FF2B5EF4-FFF2-40B4-BE49-F238E27FC236}">
                  <a16:creationId xmlns:a16="http://schemas.microsoft.com/office/drawing/2014/main" id="{BF7C499C-F792-7E07-8C29-1C06C6E42506}"/>
                </a:ext>
              </a:extLst>
            </p:cNvPr>
            <p:cNvSpPr/>
            <p:nvPr/>
          </p:nvSpPr>
          <p:spPr>
            <a:xfrm>
              <a:off x="4931923" y="2630865"/>
              <a:ext cx="68212" cy="143153"/>
            </a:xfrm>
            <a:custGeom>
              <a:avLst/>
              <a:gdLst/>
              <a:ahLst/>
              <a:cxnLst/>
              <a:rect l="l" t="t" r="r" b="b"/>
              <a:pathLst>
                <a:path w="2605" h="5467" extrusionOk="0">
                  <a:moveTo>
                    <a:pt x="2605" y="1"/>
                  </a:moveTo>
                  <a:cubicBezTo>
                    <a:pt x="2605" y="1"/>
                    <a:pt x="1002" y="401"/>
                    <a:pt x="477" y="1966"/>
                  </a:cubicBezTo>
                  <a:cubicBezTo>
                    <a:pt x="439" y="2099"/>
                    <a:pt x="458" y="2242"/>
                    <a:pt x="535" y="2357"/>
                  </a:cubicBezTo>
                  <a:lnTo>
                    <a:pt x="859" y="2843"/>
                  </a:lnTo>
                  <a:lnTo>
                    <a:pt x="153" y="3549"/>
                  </a:lnTo>
                  <a:cubicBezTo>
                    <a:pt x="48" y="3654"/>
                    <a:pt x="0" y="3807"/>
                    <a:pt x="29" y="3950"/>
                  </a:cubicBezTo>
                  <a:lnTo>
                    <a:pt x="420" y="5467"/>
                  </a:lnTo>
                  <a:lnTo>
                    <a:pt x="1508" y="5457"/>
                  </a:lnTo>
                  <a:lnTo>
                    <a:pt x="1508" y="2691"/>
                  </a:lnTo>
                  <a:cubicBezTo>
                    <a:pt x="1508" y="2223"/>
                    <a:pt x="1699" y="1785"/>
                    <a:pt x="2023" y="1451"/>
                  </a:cubicBezTo>
                  <a:lnTo>
                    <a:pt x="2280" y="1193"/>
                  </a:lnTo>
                  <a:cubicBezTo>
                    <a:pt x="2490" y="993"/>
                    <a:pt x="2605" y="707"/>
                    <a:pt x="2605" y="420"/>
                  </a:cubicBezTo>
                  <a:lnTo>
                    <a:pt x="2605" y="1"/>
                  </a:ln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906;p76">
              <a:extLst>
                <a:ext uri="{FF2B5EF4-FFF2-40B4-BE49-F238E27FC236}">
                  <a16:creationId xmlns:a16="http://schemas.microsoft.com/office/drawing/2014/main" id="{6EBB4BE7-5814-8354-C0FA-C62A42C3CC56}"/>
                </a:ext>
              </a:extLst>
            </p:cNvPr>
            <p:cNvSpPr/>
            <p:nvPr/>
          </p:nvSpPr>
          <p:spPr>
            <a:xfrm>
              <a:off x="5080052" y="2630865"/>
              <a:ext cx="68212" cy="143153"/>
            </a:xfrm>
            <a:custGeom>
              <a:avLst/>
              <a:gdLst/>
              <a:ahLst/>
              <a:cxnLst/>
              <a:rect l="l" t="t" r="r" b="b"/>
              <a:pathLst>
                <a:path w="2605" h="5467" extrusionOk="0">
                  <a:moveTo>
                    <a:pt x="1" y="1"/>
                  </a:moveTo>
                  <a:lnTo>
                    <a:pt x="1" y="420"/>
                  </a:lnTo>
                  <a:cubicBezTo>
                    <a:pt x="1" y="707"/>
                    <a:pt x="115" y="993"/>
                    <a:pt x="325" y="1193"/>
                  </a:cubicBezTo>
                  <a:lnTo>
                    <a:pt x="583" y="1451"/>
                  </a:lnTo>
                  <a:cubicBezTo>
                    <a:pt x="907" y="1785"/>
                    <a:pt x="1098" y="2223"/>
                    <a:pt x="1098" y="2691"/>
                  </a:cubicBezTo>
                  <a:lnTo>
                    <a:pt x="1098" y="5457"/>
                  </a:lnTo>
                  <a:lnTo>
                    <a:pt x="2185" y="5467"/>
                  </a:lnTo>
                  <a:lnTo>
                    <a:pt x="2576" y="3950"/>
                  </a:lnTo>
                  <a:cubicBezTo>
                    <a:pt x="2605" y="3807"/>
                    <a:pt x="2557" y="3654"/>
                    <a:pt x="2452" y="3549"/>
                  </a:cubicBezTo>
                  <a:lnTo>
                    <a:pt x="1746" y="2843"/>
                  </a:lnTo>
                  <a:lnTo>
                    <a:pt x="2071" y="2357"/>
                  </a:lnTo>
                  <a:cubicBezTo>
                    <a:pt x="2147" y="2242"/>
                    <a:pt x="2166" y="2099"/>
                    <a:pt x="2128" y="1966"/>
                  </a:cubicBezTo>
                  <a:cubicBezTo>
                    <a:pt x="1603" y="40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907;p76">
              <a:extLst>
                <a:ext uri="{FF2B5EF4-FFF2-40B4-BE49-F238E27FC236}">
                  <a16:creationId xmlns:a16="http://schemas.microsoft.com/office/drawing/2014/main" id="{7B105B1D-BB3C-0FE1-164F-06C65BAB0043}"/>
                </a:ext>
              </a:extLst>
            </p:cNvPr>
            <p:cNvSpPr/>
            <p:nvPr/>
          </p:nvSpPr>
          <p:spPr>
            <a:xfrm>
              <a:off x="4946403" y="2476478"/>
              <a:ext cx="187144" cy="148678"/>
            </a:xfrm>
            <a:custGeom>
              <a:avLst/>
              <a:gdLst/>
              <a:ahLst/>
              <a:cxnLst/>
              <a:rect l="l" t="t" r="r" b="b"/>
              <a:pathLst>
                <a:path w="7147" h="5678" extrusionOk="0">
                  <a:moveTo>
                    <a:pt x="2233" y="1"/>
                  </a:moveTo>
                  <a:cubicBezTo>
                    <a:pt x="1470" y="1"/>
                    <a:pt x="897" y="707"/>
                    <a:pt x="1060" y="1461"/>
                  </a:cubicBezTo>
                  <a:cubicBezTo>
                    <a:pt x="1117" y="1718"/>
                    <a:pt x="926" y="1966"/>
                    <a:pt x="659" y="1966"/>
                  </a:cubicBezTo>
                  <a:lnTo>
                    <a:pt x="649" y="1966"/>
                  </a:lnTo>
                  <a:cubicBezTo>
                    <a:pt x="392" y="1966"/>
                    <a:pt x="172" y="2128"/>
                    <a:pt x="106" y="2367"/>
                  </a:cubicBezTo>
                  <a:cubicBezTo>
                    <a:pt x="1" y="2710"/>
                    <a:pt x="268" y="3054"/>
                    <a:pt x="630" y="3063"/>
                  </a:cubicBezTo>
                  <a:lnTo>
                    <a:pt x="745" y="3063"/>
                  </a:lnTo>
                  <a:cubicBezTo>
                    <a:pt x="859" y="4532"/>
                    <a:pt x="2090" y="5677"/>
                    <a:pt x="3578" y="5677"/>
                  </a:cubicBezTo>
                  <a:cubicBezTo>
                    <a:pt x="5057" y="5677"/>
                    <a:pt x="6288" y="4532"/>
                    <a:pt x="6402" y="3063"/>
                  </a:cubicBezTo>
                  <a:lnTo>
                    <a:pt x="6526" y="3063"/>
                  </a:lnTo>
                  <a:cubicBezTo>
                    <a:pt x="6889" y="3054"/>
                    <a:pt x="7146" y="2710"/>
                    <a:pt x="7051" y="2367"/>
                  </a:cubicBezTo>
                  <a:cubicBezTo>
                    <a:pt x="6974" y="2128"/>
                    <a:pt x="6755" y="1966"/>
                    <a:pt x="6507" y="1966"/>
                  </a:cubicBezTo>
                  <a:lnTo>
                    <a:pt x="6497" y="1966"/>
                  </a:lnTo>
                  <a:cubicBezTo>
                    <a:pt x="6230" y="1966"/>
                    <a:pt x="6040" y="1718"/>
                    <a:pt x="6097" y="1461"/>
                  </a:cubicBezTo>
                  <a:cubicBezTo>
                    <a:pt x="6259" y="707"/>
                    <a:pt x="5687" y="1"/>
                    <a:pt x="4923" y="1"/>
                  </a:cubicBez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908;p76">
              <a:extLst>
                <a:ext uri="{FF2B5EF4-FFF2-40B4-BE49-F238E27FC236}">
                  <a16:creationId xmlns:a16="http://schemas.microsoft.com/office/drawing/2014/main" id="{FF523F4E-73A1-23EF-86A4-0E3DB0FE62AD}"/>
                </a:ext>
              </a:extLst>
            </p:cNvPr>
            <p:cNvSpPr/>
            <p:nvPr/>
          </p:nvSpPr>
          <p:spPr>
            <a:xfrm>
              <a:off x="4946665" y="2476478"/>
              <a:ext cx="127678" cy="148652"/>
            </a:xfrm>
            <a:custGeom>
              <a:avLst/>
              <a:gdLst/>
              <a:ahLst/>
              <a:cxnLst/>
              <a:rect l="l" t="t" r="r" b="b"/>
              <a:pathLst>
                <a:path w="4876" h="5677" extrusionOk="0">
                  <a:moveTo>
                    <a:pt x="2223" y="1"/>
                  </a:moveTo>
                  <a:cubicBezTo>
                    <a:pt x="1460" y="1"/>
                    <a:pt x="887" y="707"/>
                    <a:pt x="1059" y="1461"/>
                  </a:cubicBezTo>
                  <a:cubicBezTo>
                    <a:pt x="1107" y="1718"/>
                    <a:pt x="916" y="1966"/>
                    <a:pt x="649" y="1966"/>
                  </a:cubicBezTo>
                  <a:lnTo>
                    <a:pt x="639" y="1966"/>
                  </a:lnTo>
                  <a:cubicBezTo>
                    <a:pt x="632" y="1966"/>
                    <a:pt x="626" y="1966"/>
                    <a:pt x="619" y="1966"/>
                  </a:cubicBezTo>
                  <a:cubicBezTo>
                    <a:pt x="379" y="1966"/>
                    <a:pt x="161" y="2125"/>
                    <a:pt x="96" y="2357"/>
                  </a:cubicBezTo>
                  <a:cubicBezTo>
                    <a:pt x="0" y="2710"/>
                    <a:pt x="258" y="3054"/>
                    <a:pt x="620" y="3054"/>
                  </a:cubicBezTo>
                  <a:lnTo>
                    <a:pt x="744" y="3054"/>
                  </a:lnTo>
                  <a:cubicBezTo>
                    <a:pt x="848" y="4557"/>
                    <a:pt x="2094" y="5676"/>
                    <a:pt x="3546" y="5676"/>
                  </a:cubicBezTo>
                  <a:cubicBezTo>
                    <a:pt x="3698" y="5676"/>
                    <a:pt x="3852" y="5664"/>
                    <a:pt x="4007" y="5639"/>
                  </a:cubicBezTo>
                  <a:cubicBezTo>
                    <a:pt x="2624" y="5429"/>
                    <a:pt x="1603" y="4237"/>
                    <a:pt x="1603" y="2844"/>
                  </a:cubicBezTo>
                  <a:lnTo>
                    <a:pt x="1603" y="1527"/>
                  </a:lnTo>
                  <a:cubicBezTo>
                    <a:pt x="1603" y="926"/>
                    <a:pt x="2090" y="440"/>
                    <a:pt x="2700" y="430"/>
                  </a:cubicBezTo>
                  <a:lnTo>
                    <a:pt x="4446" y="430"/>
                  </a:lnTo>
                  <a:cubicBezTo>
                    <a:pt x="4684" y="430"/>
                    <a:pt x="4875" y="239"/>
                    <a:pt x="4875" y="1"/>
                  </a:cubicBez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909;p76">
              <a:extLst>
                <a:ext uri="{FF2B5EF4-FFF2-40B4-BE49-F238E27FC236}">
                  <a16:creationId xmlns:a16="http://schemas.microsoft.com/office/drawing/2014/main" id="{3CC63DE5-1D85-9D21-6D48-2F8B6C6196D1}"/>
                </a:ext>
              </a:extLst>
            </p:cNvPr>
            <p:cNvSpPr/>
            <p:nvPr/>
          </p:nvSpPr>
          <p:spPr>
            <a:xfrm>
              <a:off x="5005608" y="2419290"/>
              <a:ext cx="119430" cy="45981"/>
            </a:xfrm>
            <a:custGeom>
              <a:avLst/>
              <a:gdLst/>
              <a:ahLst/>
              <a:cxnLst/>
              <a:rect l="l" t="t" r="r" b="b"/>
              <a:pathLst>
                <a:path w="4561" h="1756" extrusionOk="0">
                  <a:moveTo>
                    <a:pt x="697" y="0"/>
                  </a:moveTo>
                  <a:cubicBezTo>
                    <a:pt x="468" y="0"/>
                    <a:pt x="230" y="29"/>
                    <a:pt x="10" y="86"/>
                  </a:cubicBezTo>
                  <a:lnTo>
                    <a:pt x="10" y="220"/>
                  </a:lnTo>
                  <a:cubicBezTo>
                    <a:pt x="1" y="1059"/>
                    <a:pt x="688" y="1746"/>
                    <a:pt x="1537" y="1756"/>
                  </a:cubicBezTo>
                  <a:lnTo>
                    <a:pt x="4561" y="1756"/>
                  </a:lnTo>
                  <a:cubicBezTo>
                    <a:pt x="4122" y="697"/>
                    <a:pt x="3082" y="0"/>
                    <a:pt x="1937" y="0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910;p76">
              <a:extLst>
                <a:ext uri="{FF2B5EF4-FFF2-40B4-BE49-F238E27FC236}">
                  <a16:creationId xmlns:a16="http://schemas.microsoft.com/office/drawing/2014/main" id="{97E516E8-9DD1-42DE-FD62-C41EB678A8C4}"/>
                </a:ext>
              </a:extLst>
            </p:cNvPr>
            <p:cNvSpPr/>
            <p:nvPr/>
          </p:nvSpPr>
          <p:spPr>
            <a:xfrm>
              <a:off x="5000109" y="2527879"/>
              <a:ext cx="11521" cy="17334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17" y="1"/>
                  </a:moveTo>
                  <a:cubicBezTo>
                    <a:pt x="108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56"/>
                    <a:pt x="96" y="661"/>
                    <a:pt x="220" y="661"/>
                  </a:cubicBezTo>
                  <a:cubicBezTo>
                    <a:pt x="335" y="661"/>
                    <a:pt x="440" y="556"/>
                    <a:pt x="440" y="442"/>
                  </a:cubicBezTo>
                  <a:lnTo>
                    <a:pt x="440" y="223"/>
                  </a:lnTo>
                  <a:cubicBezTo>
                    <a:pt x="435" y="75"/>
                    <a:pt x="325" y="1"/>
                    <a:pt x="217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911;p76">
              <a:extLst>
                <a:ext uri="{FF2B5EF4-FFF2-40B4-BE49-F238E27FC236}">
                  <a16:creationId xmlns:a16="http://schemas.microsoft.com/office/drawing/2014/main" id="{1AAB780B-8A86-456E-B8FC-5F8AEF112015}"/>
                </a:ext>
              </a:extLst>
            </p:cNvPr>
            <p:cNvSpPr/>
            <p:nvPr/>
          </p:nvSpPr>
          <p:spPr>
            <a:xfrm>
              <a:off x="5068818" y="2527879"/>
              <a:ext cx="11260" cy="17334"/>
            </a:xfrm>
            <a:custGeom>
              <a:avLst/>
              <a:gdLst/>
              <a:ahLst/>
              <a:cxnLst/>
              <a:rect l="l" t="t" r="r" b="b"/>
              <a:pathLst>
                <a:path w="430" h="662" extrusionOk="0">
                  <a:moveTo>
                    <a:pt x="215" y="1"/>
                  </a:moveTo>
                  <a:cubicBezTo>
                    <a:pt x="108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56"/>
                    <a:pt x="96" y="661"/>
                    <a:pt x="210" y="661"/>
                  </a:cubicBezTo>
                  <a:cubicBezTo>
                    <a:pt x="334" y="661"/>
                    <a:pt x="430" y="556"/>
                    <a:pt x="430" y="442"/>
                  </a:cubicBezTo>
                  <a:lnTo>
                    <a:pt x="430" y="223"/>
                  </a:lnTo>
                  <a:cubicBezTo>
                    <a:pt x="430" y="75"/>
                    <a:pt x="322" y="1"/>
                    <a:pt x="21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912;p76">
              <a:extLst>
                <a:ext uri="{FF2B5EF4-FFF2-40B4-BE49-F238E27FC236}">
                  <a16:creationId xmlns:a16="http://schemas.microsoft.com/office/drawing/2014/main" id="{21CF36E0-377F-A3BF-A54E-A46ADE4C22B2}"/>
                </a:ext>
              </a:extLst>
            </p:cNvPr>
            <p:cNvSpPr/>
            <p:nvPr/>
          </p:nvSpPr>
          <p:spPr>
            <a:xfrm>
              <a:off x="5014825" y="2567864"/>
              <a:ext cx="50537" cy="17334"/>
            </a:xfrm>
            <a:custGeom>
              <a:avLst/>
              <a:gdLst/>
              <a:ahLst/>
              <a:cxnLst/>
              <a:rect l="l" t="t" r="r" b="b"/>
              <a:pathLst>
                <a:path w="1930" h="662" extrusionOk="0">
                  <a:moveTo>
                    <a:pt x="311" y="0"/>
                  </a:moveTo>
                  <a:cubicBezTo>
                    <a:pt x="145" y="0"/>
                    <a:pt x="1" y="223"/>
                    <a:pt x="154" y="384"/>
                  </a:cubicBezTo>
                  <a:cubicBezTo>
                    <a:pt x="373" y="566"/>
                    <a:pt x="644" y="661"/>
                    <a:pt x="925" y="661"/>
                  </a:cubicBezTo>
                  <a:cubicBezTo>
                    <a:pt x="938" y="661"/>
                    <a:pt x="952" y="661"/>
                    <a:pt x="965" y="661"/>
                  </a:cubicBezTo>
                  <a:cubicBezTo>
                    <a:pt x="979" y="661"/>
                    <a:pt x="992" y="661"/>
                    <a:pt x="1006" y="661"/>
                  </a:cubicBezTo>
                  <a:cubicBezTo>
                    <a:pt x="1287" y="661"/>
                    <a:pt x="1558" y="566"/>
                    <a:pt x="1776" y="384"/>
                  </a:cubicBezTo>
                  <a:cubicBezTo>
                    <a:pt x="1930" y="223"/>
                    <a:pt x="1786" y="0"/>
                    <a:pt x="1620" y="0"/>
                  </a:cubicBezTo>
                  <a:cubicBezTo>
                    <a:pt x="1570" y="0"/>
                    <a:pt x="1517" y="21"/>
                    <a:pt x="1471" y="69"/>
                  </a:cubicBezTo>
                  <a:cubicBezTo>
                    <a:pt x="1318" y="174"/>
                    <a:pt x="1142" y="227"/>
                    <a:pt x="965" y="227"/>
                  </a:cubicBezTo>
                  <a:cubicBezTo>
                    <a:pt x="789" y="227"/>
                    <a:pt x="612" y="174"/>
                    <a:pt x="460" y="69"/>
                  </a:cubicBezTo>
                  <a:cubicBezTo>
                    <a:pt x="413" y="21"/>
                    <a:pt x="361" y="0"/>
                    <a:pt x="311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913;p76">
              <a:extLst>
                <a:ext uri="{FF2B5EF4-FFF2-40B4-BE49-F238E27FC236}">
                  <a16:creationId xmlns:a16="http://schemas.microsoft.com/office/drawing/2014/main" id="{0A754B41-84B1-0295-61F0-B0B576C25A5B}"/>
                </a:ext>
              </a:extLst>
            </p:cNvPr>
            <p:cNvSpPr/>
            <p:nvPr/>
          </p:nvSpPr>
          <p:spPr>
            <a:xfrm>
              <a:off x="4992384" y="2510702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6" y="1"/>
                  </a:moveTo>
                  <a:cubicBezTo>
                    <a:pt x="0" y="1"/>
                    <a:pt x="0" y="440"/>
                    <a:pt x="286" y="440"/>
                  </a:cubicBezTo>
                  <a:lnTo>
                    <a:pt x="725" y="440"/>
                  </a:lnTo>
                  <a:cubicBezTo>
                    <a:pt x="1011" y="440"/>
                    <a:pt x="1011" y="1"/>
                    <a:pt x="725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914;p76">
              <a:extLst>
                <a:ext uri="{FF2B5EF4-FFF2-40B4-BE49-F238E27FC236}">
                  <a16:creationId xmlns:a16="http://schemas.microsoft.com/office/drawing/2014/main" id="{8CEE33BA-9046-E866-2BAE-A862D8F51308}"/>
                </a:ext>
              </a:extLst>
            </p:cNvPr>
            <p:cNvSpPr/>
            <p:nvPr/>
          </p:nvSpPr>
          <p:spPr>
            <a:xfrm>
              <a:off x="5061068" y="2510702"/>
              <a:ext cx="26499" cy="11521"/>
            </a:xfrm>
            <a:custGeom>
              <a:avLst/>
              <a:gdLst/>
              <a:ahLst/>
              <a:cxnLst/>
              <a:rect l="l" t="t" r="r" b="b"/>
              <a:pathLst>
                <a:path w="1012" h="440" extrusionOk="0">
                  <a:moveTo>
                    <a:pt x="287" y="1"/>
                  </a:moveTo>
                  <a:cubicBezTo>
                    <a:pt x="1" y="1"/>
                    <a:pt x="1" y="440"/>
                    <a:pt x="287" y="440"/>
                  </a:cubicBezTo>
                  <a:lnTo>
                    <a:pt x="726" y="440"/>
                  </a:lnTo>
                  <a:cubicBezTo>
                    <a:pt x="1012" y="440"/>
                    <a:pt x="1012" y="1"/>
                    <a:pt x="726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" name="Google Shape;12277;p76">
            <a:extLst>
              <a:ext uri="{FF2B5EF4-FFF2-40B4-BE49-F238E27FC236}">
                <a16:creationId xmlns:a16="http://schemas.microsoft.com/office/drawing/2014/main" id="{EB06D5A1-4065-EE74-2949-C643BC70F378}"/>
              </a:ext>
            </a:extLst>
          </p:cNvPr>
          <p:cNvGrpSpPr/>
          <p:nvPr/>
        </p:nvGrpSpPr>
        <p:grpSpPr>
          <a:xfrm>
            <a:off x="5914588" y="2996990"/>
            <a:ext cx="279054" cy="354754"/>
            <a:chOff x="7147436" y="1502999"/>
            <a:chExt cx="279054" cy="354754"/>
          </a:xfrm>
        </p:grpSpPr>
        <p:sp>
          <p:nvSpPr>
            <p:cNvPr id="271" name="Google Shape;12278;p76">
              <a:extLst>
                <a:ext uri="{FF2B5EF4-FFF2-40B4-BE49-F238E27FC236}">
                  <a16:creationId xmlns:a16="http://schemas.microsoft.com/office/drawing/2014/main" id="{A69E0D96-7E80-BA9B-6990-75205ED51904}"/>
                </a:ext>
              </a:extLst>
            </p:cNvPr>
            <p:cNvSpPr/>
            <p:nvPr/>
          </p:nvSpPr>
          <p:spPr>
            <a:xfrm>
              <a:off x="7147436" y="1745576"/>
              <a:ext cx="279054" cy="112177"/>
            </a:xfrm>
            <a:custGeom>
              <a:avLst/>
              <a:gdLst/>
              <a:ahLst/>
              <a:cxnLst/>
              <a:rect l="l" t="t" r="r" b="b"/>
              <a:pathLst>
                <a:path w="10657" h="4284" extrusionOk="0">
                  <a:moveTo>
                    <a:pt x="3234" y="0"/>
                  </a:moveTo>
                  <a:lnTo>
                    <a:pt x="954" y="668"/>
                  </a:lnTo>
                  <a:cubicBezTo>
                    <a:pt x="391" y="840"/>
                    <a:pt x="0" y="1355"/>
                    <a:pt x="0" y="1946"/>
                  </a:cubicBezTo>
                  <a:lnTo>
                    <a:pt x="0" y="3616"/>
                  </a:lnTo>
                  <a:cubicBezTo>
                    <a:pt x="0" y="3988"/>
                    <a:pt x="296" y="4284"/>
                    <a:pt x="668" y="4284"/>
                  </a:cubicBezTo>
                  <a:lnTo>
                    <a:pt x="9989" y="4284"/>
                  </a:lnTo>
                  <a:cubicBezTo>
                    <a:pt x="10361" y="4284"/>
                    <a:pt x="10656" y="3988"/>
                    <a:pt x="10656" y="3616"/>
                  </a:cubicBezTo>
                  <a:lnTo>
                    <a:pt x="10656" y="1946"/>
                  </a:lnTo>
                  <a:cubicBezTo>
                    <a:pt x="10656" y="1355"/>
                    <a:pt x="10265" y="840"/>
                    <a:pt x="9702" y="668"/>
                  </a:cubicBezTo>
                  <a:lnTo>
                    <a:pt x="7422" y="0"/>
                  </a:lnTo>
                  <a:lnTo>
                    <a:pt x="5696" y="1155"/>
                  </a:lnTo>
                  <a:cubicBezTo>
                    <a:pt x="5586" y="1226"/>
                    <a:pt x="5457" y="1262"/>
                    <a:pt x="5328" y="1262"/>
                  </a:cubicBezTo>
                  <a:cubicBezTo>
                    <a:pt x="5199" y="1262"/>
                    <a:pt x="5071" y="1226"/>
                    <a:pt x="4961" y="1155"/>
                  </a:cubicBezTo>
                  <a:lnTo>
                    <a:pt x="3234" y="0"/>
                  </a:lnTo>
                  <a:close/>
                </a:path>
              </a:pathLst>
            </a:custGeom>
            <a:solidFill>
              <a:srgbClr val="C1CE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12279;p76">
              <a:extLst>
                <a:ext uri="{FF2B5EF4-FFF2-40B4-BE49-F238E27FC236}">
                  <a16:creationId xmlns:a16="http://schemas.microsoft.com/office/drawing/2014/main" id="{86415D2A-9911-D00F-0CDD-50954AC43C1A}"/>
                </a:ext>
              </a:extLst>
            </p:cNvPr>
            <p:cNvSpPr/>
            <p:nvPr/>
          </p:nvSpPr>
          <p:spPr>
            <a:xfrm>
              <a:off x="7187892" y="1694856"/>
              <a:ext cx="197618" cy="104688"/>
            </a:xfrm>
            <a:custGeom>
              <a:avLst/>
              <a:gdLst/>
              <a:ahLst/>
              <a:cxnLst/>
              <a:rect l="l" t="t" r="r" b="b"/>
              <a:pathLst>
                <a:path w="7547" h="3998" extrusionOk="0">
                  <a:moveTo>
                    <a:pt x="1336" y="1"/>
                  </a:moveTo>
                  <a:cubicBezTo>
                    <a:pt x="602" y="1"/>
                    <a:pt x="1" y="602"/>
                    <a:pt x="1" y="1336"/>
                  </a:cubicBezTo>
                  <a:cubicBezTo>
                    <a:pt x="1" y="2805"/>
                    <a:pt x="1193" y="3998"/>
                    <a:pt x="2662" y="3998"/>
                  </a:cubicBezTo>
                  <a:lnTo>
                    <a:pt x="4885" y="3998"/>
                  </a:lnTo>
                  <a:cubicBezTo>
                    <a:pt x="6354" y="3998"/>
                    <a:pt x="7547" y="2805"/>
                    <a:pt x="7547" y="1336"/>
                  </a:cubicBezTo>
                  <a:cubicBezTo>
                    <a:pt x="7547" y="602"/>
                    <a:pt x="6955" y="10"/>
                    <a:pt x="6221" y="1"/>
                  </a:cubicBezTo>
                  <a:close/>
                </a:path>
              </a:pathLst>
            </a:custGeom>
            <a:solidFill>
              <a:srgbClr val="ACBD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12280;p76">
              <a:extLst>
                <a:ext uri="{FF2B5EF4-FFF2-40B4-BE49-F238E27FC236}">
                  <a16:creationId xmlns:a16="http://schemas.microsoft.com/office/drawing/2014/main" id="{24003AE2-6EE1-836F-F2EC-B3D9CE61FC55}"/>
                </a:ext>
              </a:extLst>
            </p:cNvPr>
            <p:cNvSpPr/>
            <p:nvPr/>
          </p:nvSpPr>
          <p:spPr>
            <a:xfrm>
              <a:off x="7206876" y="1712348"/>
              <a:ext cx="159912" cy="66274"/>
            </a:xfrm>
            <a:custGeom>
              <a:avLst/>
              <a:gdLst/>
              <a:ahLst/>
              <a:cxnLst/>
              <a:rect l="l" t="t" r="r" b="b"/>
              <a:pathLst>
                <a:path w="6107" h="2531" extrusionOk="0">
                  <a:moveTo>
                    <a:pt x="668" y="0"/>
                  </a:moveTo>
                  <a:cubicBezTo>
                    <a:pt x="191" y="0"/>
                    <a:pt x="1" y="630"/>
                    <a:pt x="401" y="897"/>
                  </a:cubicBezTo>
                  <a:lnTo>
                    <a:pt x="2691" y="2424"/>
                  </a:lnTo>
                  <a:cubicBezTo>
                    <a:pt x="2801" y="2495"/>
                    <a:pt x="2929" y="2531"/>
                    <a:pt x="3058" y="2531"/>
                  </a:cubicBezTo>
                  <a:cubicBezTo>
                    <a:pt x="3187" y="2531"/>
                    <a:pt x="3316" y="2495"/>
                    <a:pt x="3426" y="2424"/>
                  </a:cubicBezTo>
                  <a:lnTo>
                    <a:pt x="5715" y="897"/>
                  </a:lnTo>
                  <a:cubicBezTo>
                    <a:pt x="6106" y="630"/>
                    <a:pt x="5925" y="0"/>
                    <a:pt x="5438" y="0"/>
                  </a:cubicBezTo>
                  <a:close/>
                </a:path>
              </a:pathLst>
            </a:custGeom>
            <a:solidFill>
              <a:srgbClr val="BB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12281;p76">
              <a:extLst>
                <a:ext uri="{FF2B5EF4-FFF2-40B4-BE49-F238E27FC236}">
                  <a16:creationId xmlns:a16="http://schemas.microsoft.com/office/drawing/2014/main" id="{1DDD9159-2224-C1B7-8BF4-CCE223A9EEC9}"/>
                </a:ext>
              </a:extLst>
            </p:cNvPr>
            <p:cNvSpPr/>
            <p:nvPr/>
          </p:nvSpPr>
          <p:spPr>
            <a:xfrm>
              <a:off x="7232118" y="1700852"/>
              <a:ext cx="109689" cy="77769"/>
            </a:xfrm>
            <a:custGeom>
              <a:avLst/>
              <a:gdLst/>
              <a:ahLst/>
              <a:cxnLst/>
              <a:rect l="l" t="t" r="r" b="b"/>
              <a:pathLst>
                <a:path w="4189" h="2970" extrusionOk="0">
                  <a:moveTo>
                    <a:pt x="544" y="1"/>
                  </a:moveTo>
                  <a:lnTo>
                    <a:pt x="544" y="1050"/>
                  </a:lnTo>
                  <a:cubicBezTo>
                    <a:pt x="544" y="1346"/>
                    <a:pt x="344" y="1603"/>
                    <a:pt x="67" y="1689"/>
                  </a:cubicBezTo>
                  <a:lnTo>
                    <a:pt x="0" y="1708"/>
                  </a:lnTo>
                  <a:lnTo>
                    <a:pt x="1727" y="2863"/>
                  </a:lnTo>
                  <a:cubicBezTo>
                    <a:pt x="1837" y="2934"/>
                    <a:pt x="1965" y="2970"/>
                    <a:pt x="2094" y="2970"/>
                  </a:cubicBezTo>
                  <a:cubicBezTo>
                    <a:pt x="2223" y="2970"/>
                    <a:pt x="2352" y="2934"/>
                    <a:pt x="2462" y="2863"/>
                  </a:cubicBezTo>
                  <a:lnTo>
                    <a:pt x="4188" y="1708"/>
                  </a:lnTo>
                  <a:lnTo>
                    <a:pt x="4121" y="1689"/>
                  </a:lnTo>
                  <a:cubicBezTo>
                    <a:pt x="3845" y="1603"/>
                    <a:pt x="3644" y="1346"/>
                    <a:pt x="3644" y="1050"/>
                  </a:cubicBezTo>
                  <a:lnTo>
                    <a:pt x="3644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12282;p76">
              <a:extLst>
                <a:ext uri="{FF2B5EF4-FFF2-40B4-BE49-F238E27FC236}">
                  <a16:creationId xmlns:a16="http://schemas.microsoft.com/office/drawing/2014/main" id="{7E92302F-5794-F287-BC15-D9AABF65FCE4}"/>
                </a:ext>
              </a:extLst>
            </p:cNvPr>
            <p:cNvSpPr/>
            <p:nvPr/>
          </p:nvSpPr>
          <p:spPr>
            <a:xfrm>
              <a:off x="7246101" y="1700852"/>
              <a:ext cx="81462" cy="23121"/>
            </a:xfrm>
            <a:custGeom>
              <a:avLst/>
              <a:gdLst/>
              <a:ahLst/>
              <a:cxnLst/>
              <a:rect l="l" t="t" r="r" b="b"/>
              <a:pathLst>
                <a:path w="3111" h="883" extrusionOk="0">
                  <a:moveTo>
                    <a:pt x="0" y="1"/>
                  </a:moveTo>
                  <a:lnTo>
                    <a:pt x="0" y="497"/>
                  </a:lnTo>
                  <a:cubicBezTo>
                    <a:pt x="487" y="754"/>
                    <a:pt x="1021" y="883"/>
                    <a:pt x="1555" y="883"/>
                  </a:cubicBezTo>
                  <a:cubicBezTo>
                    <a:pt x="2090" y="883"/>
                    <a:pt x="2624" y="754"/>
                    <a:pt x="3110" y="497"/>
                  </a:cubicBezTo>
                  <a:lnTo>
                    <a:pt x="3110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12283;p76">
              <a:extLst>
                <a:ext uri="{FF2B5EF4-FFF2-40B4-BE49-F238E27FC236}">
                  <a16:creationId xmlns:a16="http://schemas.microsoft.com/office/drawing/2014/main" id="{6CF2E2B1-F03E-6CE1-4042-88CA382989FD}"/>
                </a:ext>
              </a:extLst>
            </p:cNvPr>
            <p:cNvSpPr/>
            <p:nvPr/>
          </p:nvSpPr>
          <p:spPr>
            <a:xfrm>
              <a:off x="7189149" y="1543716"/>
              <a:ext cx="190627" cy="168658"/>
            </a:xfrm>
            <a:custGeom>
              <a:avLst/>
              <a:gdLst/>
              <a:ahLst/>
              <a:cxnLst/>
              <a:rect l="l" t="t" r="r" b="b"/>
              <a:pathLst>
                <a:path w="7280" h="6441" extrusionOk="0">
                  <a:moveTo>
                    <a:pt x="6621" y="1"/>
                  </a:moveTo>
                  <a:lnTo>
                    <a:pt x="849" y="449"/>
                  </a:lnTo>
                  <a:lnTo>
                    <a:pt x="849" y="2672"/>
                  </a:lnTo>
                  <a:lnTo>
                    <a:pt x="735" y="2672"/>
                  </a:lnTo>
                  <a:cubicBezTo>
                    <a:pt x="0" y="2672"/>
                    <a:pt x="0" y="3779"/>
                    <a:pt x="735" y="3779"/>
                  </a:cubicBezTo>
                  <a:lnTo>
                    <a:pt x="859" y="3779"/>
                  </a:lnTo>
                  <a:cubicBezTo>
                    <a:pt x="973" y="5277"/>
                    <a:pt x="2223" y="6440"/>
                    <a:pt x="3730" y="6440"/>
                  </a:cubicBezTo>
                  <a:cubicBezTo>
                    <a:pt x="5238" y="6440"/>
                    <a:pt x="6488" y="5277"/>
                    <a:pt x="6602" y="3779"/>
                  </a:cubicBezTo>
                  <a:lnTo>
                    <a:pt x="6726" y="3779"/>
                  </a:lnTo>
                  <a:cubicBezTo>
                    <a:pt x="7031" y="3779"/>
                    <a:pt x="7279" y="3531"/>
                    <a:pt x="7279" y="3225"/>
                  </a:cubicBezTo>
                  <a:cubicBezTo>
                    <a:pt x="7279" y="2920"/>
                    <a:pt x="7031" y="2672"/>
                    <a:pt x="6726" y="2672"/>
                  </a:cubicBezTo>
                  <a:lnTo>
                    <a:pt x="6621" y="2672"/>
                  </a:lnTo>
                  <a:lnTo>
                    <a:pt x="6621" y="1"/>
                  </a:lnTo>
                  <a:close/>
                </a:path>
              </a:pathLst>
            </a:custGeom>
            <a:solidFill>
              <a:srgbClr val="E0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12284;p76">
              <a:extLst>
                <a:ext uri="{FF2B5EF4-FFF2-40B4-BE49-F238E27FC236}">
                  <a16:creationId xmlns:a16="http://schemas.microsoft.com/office/drawing/2014/main" id="{237A6E1B-9A51-CED5-B143-D799FF44FC9D}"/>
                </a:ext>
              </a:extLst>
            </p:cNvPr>
            <p:cNvSpPr/>
            <p:nvPr/>
          </p:nvSpPr>
          <p:spPr>
            <a:xfrm>
              <a:off x="7192893" y="1549713"/>
              <a:ext cx="146400" cy="162635"/>
            </a:xfrm>
            <a:custGeom>
              <a:avLst/>
              <a:gdLst/>
              <a:ahLst/>
              <a:cxnLst/>
              <a:rect l="l" t="t" r="r" b="b"/>
              <a:pathLst>
                <a:path w="5591" h="6211" extrusionOk="0">
                  <a:moveTo>
                    <a:pt x="5591" y="1"/>
                  </a:moveTo>
                  <a:lnTo>
                    <a:pt x="697" y="220"/>
                  </a:lnTo>
                  <a:lnTo>
                    <a:pt x="697" y="2443"/>
                  </a:lnTo>
                  <a:lnTo>
                    <a:pt x="621" y="2443"/>
                  </a:lnTo>
                  <a:cubicBezTo>
                    <a:pt x="614" y="2443"/>
                    <a:pt x="608" y="2443"/>
                    <a:pt x="601" y="2443"/>
                  </a:cubicBezTo>
                  <a:cubicBezTo>
                    <a:pt x="314" y="2443"/>
                    <a:pt x="76" y="2650"/>
                    <a:pt x="39" y="2939"/>
                  </a:cubicBezTo>
                  <a:cubicBezTo>
                    <a:pt x="0" y="3264"/>
                    <a:pt x="258" y="3550"/>
                    <a:pt x="592" y="3550"/>
                  </a:cubicBezTo>
                  <a:lnTo>
                    <a:pt x="706" y="3550"/>
                  </a:lnTo>
                  <a:cubicBezTo>
                    <a:pt x="810" y="5072"/>
                    <a:pt x="2090" y="6210"/>
                    <a:pt x="3566" y="6210"/>
                  </a:cubicBezTo>
                  <a:cubicBezTo>
                    <a:pt x="3718" y="6210"/>
                    <a:pt x="3871" y="6198"/>
                    <a:pt x="4026" y="6173"/>
                  </a:cubicBezTo>
                  <a:cubicBezTo>
                    <a:pt x="2624" y="5944"/>
                    <a:pt x="1594" y="4742"/>
                    <a:pt x="1594" y="3330"/>
                  </a:cubicBezTo>
                  <a:lnTo>
                    <a:pt x="1594" y="1556"/>
                  </a:lnTo>
                  <a:cubicBezTo>
                    <a:pt x="1594" y="1060"/>
                    <a:pt x="1994" y="659"/>
                    <a:pt x="2481" y="659"/>
                  </a:cubicBezTo>
                  <a:lnTo>
                    <a:pt x="5142" y="659"/>
                  </a:lnTo>
                  <a:cubicBezTo>
                    <a:pt x="5391" y="659"/>
                    <a:pt x="5591" y="459"/>
                    <a:pt x="5591" y="220"/>
                  </a:cubicBezTo>
                  <a:lnTo>
                    <a:pt x="5591" y="1"/>
                  </a:lnTo>
                  <a:close/>
                </a:path>
              </a:pathLst>
            </a:custGeom>
            <a:solidFill>
              <a:srgbClr val="DAE2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12285;p76">
              <a:extLst>
                <a:ext uri="{FF2B5EF4-FFF2-40B4-BE49-F238E27FC236}">
                  <a16:creationId xmlns:a16="http://schemas.microsoft.com/office/drawing/2014/main" id="{AD810E0E-4E49-C4BF-766D-97984CA9B4D6}"/>
                </a:ext>
              </a:extLst>
            </p:cNvPr>
            <p:cNvSpPr/>
            <p:nvPr/>
          </p:nvSpPr>
          <p:spPr>
            <a:xfrm>
              <a:off x="7246101" y="1613604"/>
              <a:ext cx="11757" cy="17334"/>
            </a:xfrm>
            <a:custGeom>
              <a:avLst/>
              <a:gdLst/>
              <a:ahLst/>
              <a:cxnLst/>
              <a:rect l="l" t="t" r="r" b="b"/>
              <a:pathLst>
                <a:path w="449" h="662" extrusionOk="0">
                  <a:moveTo>
                    <a:pt x="225" y="1"/>
                  </a:moveTo>
                  <a:cubicBezTo>
                    <a:pt x="113" y="1"/>
                    <a:pt x="0" y="75"/>
                    <a:pt x="0" y="223"/>
                  </a:cubicBezTo>
                  <a:lnTo>
                    <a:pt x="0" y="442"/>
                  </a:lnTo>
                  <a:cubicBezTo>
                    <a:pt x="0" y="566"/>
                    <a:pt x="105" y="661"/>
                    <a:pt x="229" y="661"/>
                  </a:cubicBezTo>
                  <a:cubicBezTo>
                    <a:pt x="353" y="661"/>
                    <a:pt x="449" y="566"/>
                    <a:pt x="449" y="442"/>
                  </a:cubicBezTo>
                  <a:lnTo>
                    <a:pt x="449" y="223"/>
                  </a:lnTo>
                  <a:cubicBezTo>
                    <a:pt x="449" y="75"/>
                    <a:pt x="337" y="1"/>
                    <a:pt x="225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12286;p76">
              <a:extLst>
                <a:ext uri="{FF2B5EF4-FFF2-40B4-BE49-F238E27FC236}">
                  <a16:creationId xmlns:a16="http://schemas.microsoft.com/office/drawing/2014/main" id="{04C7C8E5-4FF8-5EA9-72BE-4ABA3D620674}"/>
                </a:ext>
              </a:extLst>
            </p:cNvPr>
            <p:cNvSpPr/>
            <p:nvPr/>
          </p:nvSpPr>
          <p:spPr>
            <a:xfrm>
              <a:off x="7316041" y="1613604"/>
              <a:ext cx="11521" cy="17334"/>
            </a:xfrm>
            <a:custGeom>
              <a:avLst/>
              <a:gdLst/>
              <a:ahLst/>
              <a:cxnLst/>
              <a:rect l="l" t="t" r="r" b="b"/>
              <a:pathLst>
                <a:path w="440" h="662" extrusionOk="0">
                  <a:moveTo>
                    <a:pt x="220" y="1"/>
                  </a:moveTo>
                  <a:cubicBezTo>
                    <a:pt x="110" y="1"/>
                    <a:pt x="1" y="75"/>
                    <a:pt x="1" y="223"/>
                  </a:cubicBezTo>
                  <a:lnTo>
                    <a:pt x="1" y="442"/>
                  </a:lnTo>
                  <a:cubicBezTo>
                    <a:pt x="1" y="566"/>
                    <a:pt x="96" y="661"/>
                    <a:pt x="220" y="661"/>
                  </a:cubicBezTo>
                  <a:cubicBezTo>
                    <a:pt x="344" y="661"/>
                    <a:pt x="439" y="566"/>
                    <a:pt x="439" y="442"/>
                  </a:cubicBezTo>
                  <a:lnTo>
                    <a:pt x="439" y="223"/>
                  </a:lnTo>
                  <a:cubicBezTo>
                    <a:pt x="439" y="75"/>
                    <a:pt x="330" y="1"/>
                    <a:pt x="220" y="1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12287;p76">
              <a:extLst>
                <a:ext uri="{FF2B5EF4-FFF2-40B4-BE49-F238E27FC236}">
                  <a16:creationId xmlns:a16="http://schemas.microsoft.com/office/drawing/2014/main" id="{156E0452-B39C-89EF-2BB7-D75019C6BB67}"/>
                </a:ext>
              </a:extLst>
            </p:cNvPr>
            <p:cNvSpPr/>
            <p:nvPr/>
          </p:nvSpPr>
          <p:spPr>
            <a:xfrm>
              <a:off x="7238115" y="1593834"/>
              <a:ext cx="28097" cy="13878"/>
            </a:xfrm>
            <a:custGeom>
              <a:avLst/>
              <a:gdLst/>
              <a:ahLst/>
              <a:cxnLst/>
              <a:rect l="l" t="t" r="r" b="b"/>
              <a:pathLst>
                <a:path w="1073" h="530" extrusionOk="0">
                  <a:moveTo>
                    <a:pt x="759" y="1"/>
                  </a:moveTo>
                  <a:cubicBezTo>
                    <a:pt x="745" y="1"/>
                    <a:pt x="731" y="2"/>
                    <a:pt x="716" y="4"/>
                  </a:cubicBezTo>
                  <a:lnTo>
                    <a:pt x="267" y="90"/>
                  </a:lnTo>
                  <a:cubicBezTo>
                    <a:pt x="0" y="138"/>
                    <a:pt x="38" y="529"/>
                    <a:pt x="305" y="529"/>
                  </a:cubicBezTo>
                  <a:lnTo>
                    <a:pt x="353" y="529"/>
                  </a:lnTo>
                  <a:lnTo>
                    <a:pt x="792" y="443"/>
                  </a:lnTo>
                  <a:cubicBezTo>
                    <a:pt x="1072" y="389"/>
                    <a:pt x="1010" y="1"/>
                    <a:pt x="759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12288;p76">
              <a:extLst>
                <a:ext uri="{FF2B5EF4-FFF2-40B4-BE49-F238E27FC236}">
                  <a16:creationId xmlns:a16="http://schemas.microsoft.com/office/drawing/2014/main" id="{BA2BBFBD-D7E7-2DEB-A23F-F33672A71136}"/>
                </a:ext>
              </a:extLst>
            </p:cNvPr>
            <p:cNvSpPr/>
            <p:nvPr/>
          </p:nvSpPr>
          <p:spPr>
            <a:xfrm>
              <a:off x="7307767" y="1594044"/>
              <a:ext cx="27782" cy="13904"/>
            </a:xfrm>
            <a:custGeom>
              <a:avLst/>
              <a:gdLst/>
              <a:ahLst/>
              <a:cxnLst/>
              <a:rect l="l" t="t" r="r" b="b"/>
              <a:pathLst>
                <a:path w="1061" h="531" extrusionOk="0">
                  <a:moveTo>
                    <a:pt x="305" y="1"/>
                  </a:moveTo>
                  <a:cubicBezTo>
                    <a:pt x="60" y="1"/>
                    <a:pt x="0" y="391"/>
                    <a:pt x="269" y="445"/>
                  </a:cubicBezTo>
                  <a:lnTo>
                    <a:pt x="717" y="521"/>
                  </a:lnTo>
                  <a:lnTo>
                    <a:pt x="755" y="521"/>
                  </a:lnTo>
                  <a:lnTo>
                    <a:pt x="755" y="531"/>
                  </a:lnTo>
                  <a:cubicBezTo>
                    <a:pt x="1032" y="531"/>
                    <a:pt x="1061" y="140"/>
                    <a:pt x="803" y="92"/>
                  </a:cubicBezTo>
                  <a:lnTo>
                    <a:pt x="355" y="6"/>
                  </a:lnTo>
                  <a:cubicBezTo>
                    <a:pt x="337" y="3"/>
                    <a:pt x="321" y="1"/>
                    <a:pt x="305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12289;p76">
              <a:extLst>
                <a:ext uri="{FF2B5EF4-FFF2-40B4-BE49-F238E27FC236}">
                  <a16:creationId xmlns:a16="http://schemas.microsoft.com/office/drawing/2014/main" id="{BF14ACD0-BDEC-A676-4122-C50DE78D4DFD}"/>
                </a:ext>
              </a:extLst>
            </p:cNvPr>
            <p:cNvSpPr/>
            <p:nvPr/>
          </p:nvSpPr>
          <p:spPr>
            <a:xfrm>
              <a:off x="7211380" y="1502999"/>
              <a:ext cx="174392" cy="52501"/>
            </a:xfrm>
            <a:custGeom>
              <a:avLst/>
              <a:gdLst/>
              <a:ahLst/>
              <a:cxnLst/>
              <a:rect l="l" t="t" r="r" b="b"/>
              <a:pathLst>
                <a:path w="6660" h="2005" extrusionOk="0">
                  <a:moveTo>
                    <a:pt x="1994" y="1"/>
                  </a:moveTo>
                  <a:cubicBezTo>
                    <a:pt x="888" y="1"/>
                    <a:pt x="0" y="898"/>
                    <a:pt x="0" y="2004"/>
                  </a:cubicBezTo>
                  <a:lnTo>
                    <a:pt x="4656" y="2004"/>
                  </a:lnTo>
                  <a:cubicBezTo>
                    <a:pt x="5667" y="2004"/>
                    <a:pt x="6516" y="1251"/>
                    <a:pt x="6640" y="259"/>
                  </a:cubicBezTo>
                  <a:cubicBezTo>
                    <a:pt x="6659" y="125"/>
                    <a:pt x="6554" y="1"/>
                    <a:pt x="6421" y="1"/>
                  </a:cubicBezTo>
                  <a:close/>
                </a:path>
              </a:pathLst>
            </a:custGeom>
            <a:solidFill>
              <a:srgbClr val="395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12290;p76">
              <a:extLst>
                <a:ext uri="{FF2B5EF4-FFF2-40B4-BE49-F238E27FC236}">
                  <a16:creationId xmlns:a16="http://schemas.microsoft.com/office/drawing/2014/main" id="{C0D9541D-D358-7299-6411-C30B45E7DDF5}"/>
                </a:ext>
              </a:extLst>
            </p:cNvPr>
            <p:cNvSpPr/>
            <p:nvPr/>
          </p:nvSpPr>
          <p:spPr>
            <a:xfrm>
              <a:off x="7257832" y="1502999"/>
              <a:ext cx="127940" cy="40744"/>
            </a:xfrm>
            <a:custGeom>
              <a:avLst/>
              <a:gdLst/>
              <a:ahLst/>
              <a:cxnLst/>
              <a:rect l="l" t="t" r="r" b="b"/>
              <a:pathLst>
                <a:path w="4886" h="1556" extrusionOk="0">
                  <a:moveTo>
                    <a:pt x="745" y="1"/>
                  </a:moveTo>
                  <a:cubicBezTo>
                    <a:pt x="430" y="259"/>
                    <a:pt x="192" y="602"/>
                    <a:pt x="77" y="993"/>
                  </a:cubicBezTo>
                  <a:cubicBezTo>
                    <a:pt x="1" y="1279"/>
                    <a:pt x="220" y="1556"/>
                    <a:pt x="506" y="1556"/>
                  </a:cubicBezTo>
                  <a:lnTo>
                    <a:pt x="4141" y="1556"/>
                  </a:lnTo>
                  <a:cubicBezTo>
                    <a:pt x="4542" y="1232"/>
                    <a:pt x="4809" y="764"/>
                    <a:pt x="4866" y="249"/>
                  </a:cubicBezTo>
                  <a:cubicBezTo>
                    <a:pt x="4885" y="115"/>
                    <a:pt x="4780" y="1"/>
                    <a:pt x="4647" y="1"/>
                  </a:cubicBezTo>
                  <a:close/>
                </a:path>
              </a:pathLst>
            </a:custGeom>
            <a:solidFill>
              <a:srgbClr val="576D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12291;p76">
              <a:extLst>
                <a:ext uri="{FF2B5EF4-FFF2-40B4-BE49-F238E27FC236}">
                  <a16:creationId xmlns:a16="http://schemas.microsoft.com/office/drawing/2014/main" id="{B4392A43-6E90-1E37-765E-80FDF02E4851}"/>
                </a:ext>
              </a:extLst>
            </p:cNvPr>
            <p:cNvSpPr/>
            <p:nvPr/>
          </p:nvSpPr>
          <p:spPr>
            <a:xfrm>
              <a:off x="7252097" y="1782262"/>
              <a:ext cx="11521" cy="75491"/>
            </a:xfrm>
            <a:custGeom>
              <a:avLst/>
              <a:gdLst/>
              <a:ahLst/>
              <a:cxnLst/>
              <a:rect l="l" t="t" r="r" b="b"/>
              <a:pathLst>
                <a:path w="440" h="2883" extrusionOk="0">
                  <a:moveTo>
                    <a:pt x="235" y="1"/>
                  </a:moveTo>
                  <a:cubicBezTo>
                    <a:pt x="230" y="1"/>
                    <a:pt x="225" y="1"/>
                    <a:pt x="220" y="2"/>
                  </a:cubicBezTo>
                  <a:cubicBezTo>
                    <a:pt x="96" y="2"/>
                    <a:pt x="0" y="97"/>
                    <a:pt x="0" y="221"/>
                  </a:cubicBezTo>
                  <a:lnTo>
                    <a:pt x="0" y="2883"/>
                  </a:lnTo>
                  <a:lnTo>
                    <a:pt x="439" y="2883"/>
                  </a:lnTo>
                  <a:lnTo>
                    <a:pt x="439" y="221"/>
                  </a:lnTo>
                  <a:cubicBezTo>
                    <a:pt x="439" y="102"/>
                    <a:pt x="352" y="1"/>
                    <a:pt x="235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12292;p76">
              <a:extLst>
                <a:ext uri="{FF2B5EF4-FFF2-40B4-BE49-F238E27FC236}">
                  <a16:creationId xmlns:a16="http://schemas.microsoft.com/office/drawing/2014/main" id="{47E7E445-29F3-79B9-6083-2323AA331A65}"/>
                </a:ext>
              </a:extLst>
            </p:cNvPr>
            <p:cNvSpPr/>
            <p:nvPr/>
          </p:nvSpPr>
          <p:spPr>
            <a:xfrm>
              <a:off x="7310045" y="1782262"/>
              <a:ext cx="11783" cy="75491"/>
            </a:xfrm>
            <a:custGeom>
              <a:avLst/>
              <a:gdLst/>
              <a:ahLst/>
              <a:cxnLst/>
              <a:rect l="l" t="t" r="r" b="b"/>
              <a:pathLst>
                <a:path w="450" h="2883" extrusionOk="0">
                  <a:moveTo>
                    <a:pt x="244" y="1"/>
                  </a:moveTo>
                  <a:cubicBezTo>
                    <a:pt x="239" y="1"/>
                    <a:pt x="235" y="1"/>
                    <a:pt x="230" y="2"/>
                  </a:cubicBezTo>
                  <a:cubicBezTo>
                    <a:pt x="106" y="2"/>
                    <a:pt x="1" y="97"/>
                    <a:pt x="1" y="221"/>
                  </a:cubicBezTo>
                  <a:lnTo>
                    <a:pt x="1" y="2883"/>
                  </a:lnTo>
                  <a:lnTo>
                    <a:pt x="449" y="2883"/>
                  </a:lnTo>
                  <a:lnTo>
                    <a:pt x="449" y="221"/>
                  </a:lnTo>
                  <a:cubicBezTo>
                    <a:pt x="449" y="102"/>
                    <a:pt x="353" y="1"/>
                    <a:pt x="244" y="1"/>
                  </a:cubicBezTo>
                  <a:close/>
                </a:path>
              </a:pathLst>
            </a:custGeom>
            <a:solidFill>
              <a:srgbClr val="F1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12293;p76">
              <a:extLst>
                <a:ext uri="{FF2B5EF4-FFF2-40B4-BE49-F238E27FC236}">
                  <a16:creationId xmlns:a16="http://schemas.microsoft.com/office/drawing/2014/main" id="{369B1EB0-8611-CEE1-3F53-A4B4CC2E9E7E}"/>
                </a:ext>
              </a:extLst>
            </p:cNvPr>
            <p:cNvSpPr/>
            <p:nvPr/>
          </p:nvSpPr>
          <p:spPr>
            <a:xfrm>
              <a:off x="7260896" y="1654112"/>
              <a:ext cx="51872" cy="17570"/>
            </a:xfrm>
            <a:custGeom>
              <a:avLst/>
              <a:gdLst/>
              <a:ahLst/>
              <a:cxnLst/>
              <a:rect l="l" t="t" r="r" b="b"/>
              <a:pathLst>
                <a:path w="1981" h="671" extrusionOk="0">
                  <a:moveTo>
                    <a:pt x="331" y="0"/>
                  </a:moveTo>
                  <a:cubicBezTo>
                    <a:pt x="155" y="0"/>
                    <a:pt x="1" y="229"/>
                    <a:pt x="170" y="383"/>
                  </a:cubicBezTo>
                  <a:cubicBezTo>
                    <a:pt x="389" y="574"/>
                    <a:pt x="668" y="670"/>
                    <a:pt x="950" y="670"/>
                  </a:cubicBezTo>
                  <a:cubicBezTo>
                    <a:pt x="964" y="670"/>
                    <a:pt x="977" y="670"/>
                    <a:pt x="990" y="669"/>
                  </a:cubicBezTo>
                  <a:cubicBezTo>
                    <a:pt x="1004" y="670"/>
                    <a:pt x="1018" y="670"/>
                    <a:pt x="1032" y="670"/>
                  </a:cubicBezTo>
                  <a:cubicBezTo>
                    <a:pt x="1322" y="670"/>
                    <a:pt x="1592" y="574"/>
                    <a:pt x="1811" y="383"/>
                  </a:cubicBezTo>
                  <a:cubicBezTo>
                    <a:pt x="1980" y="229"/>
                    <a:pt x="1832" y="0"/>
                    <a:pt x="1658" y="0"/>
                  </a:cubicBezTo>
                  <a:cubicBezTo>
                    <a:pt x="1607" y="0"/>
                    <a:pt x="1554" y="20"/>
                    <a:pt x="1506" y="68"/>
                  </a:cubicBezTo>
                  <a:cubicBezTo>
                    <a:pt x="1353" y="173"/>
                    <a:pt x="1174" y="226"/>
                    <a:pt x="995" y="226"/>
                  </a:cubicBezTo>
                  <a:cubicBezTo>
                    <a:pt x="816" y="226"/>
                    <a:pt x="637" y="173"/>
                    <a:pt x="485" y="68"/>
                  </a:cubicBezTo>
                  <a:cubicBezTo>
                    <a:pt x="437" y="20"/>
                    <a:pt x="383" y="0"/>
                    <a:pt x="331" y="0"/>
                  </a:cubicBez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6" name="Graphic 255" descr="Female Profile with solid fill">
            <a:extLst>
              <a:ext uri="{FF2B5EF4-FFF2-40B4-BE49-F238E27FC236}">
                <a16:creationId xmlns:a16="http://schemas.microsoft.com/office/drawing/2014/main" id="{319E4E56-BD26-4C32-7062-063B6B211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1190" y="3599171"/>
            <a:ext cx="402273" cy="4022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/>
          <p:nvPr/>
        </p:nvSpPr>
        <p:spPr>
          <a:xfrm>
            <a:off x="5301292" y="1411400"/>
            <a:ext cx="2927400" cy="292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4"/>
          <p:cNvSpPr/>
          <p:nvPr/>
        </p:nvSpPr>
        <p:spPr>
          <a:xfrm>
            <a:off x="5443649" y="1553750"/>
            <a:ext cx="2642700" cy="2642700"/>
          </a:xfrm>
          <a:prstGeom prst="ellipse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4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Zomato’s business model</a:t>
            </a:r>
            <a:r>
              <a:rPr lang="en-US" dirty="0"/>
              <a:t> and the </a:t>
            </a:r>
            <a:r>
              <a:rPr lang="en-US" b="1" dirty="0"/>
              <a:t>objectives</a:t>
            </a:r>
            <a:endParaRPr dirty="0">
              <a:latin typeface="Century Gothic" panose="020B0502020202020204" pitchFamily="34" charset="0"/>
            </a:endParaRPr>
          </a:p>
        </p:txBody>
      </p:sp>
      <p:sp>
        <p:nvSpPr>
          <p:cNvPr id="360" name="Google Shape;360;p34"/>
          <p:cNvSpPr txBox="1">
            <a:spLocks noGrp="1"/>
          </p:cNvSpPr>
          <p:nvPr>
            <p:ph type="subTitle" idx="1"/>
          </p:nvPr>
        </p:nvSpPr>
        <p:spPr>
          <a:xfrm>
            <a:off x="5396400" y="3189425"/>
            <a:ext cx="27372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tx1"/>
                </a:solidFill>
                <a:latin typeface="Coiny"/>
                <a:ea typeface="Coiny"/>
                <a:cs typeface="Coiny"/>
                <a:sym typeface="Coiny"/>
              </a:rPr>
              <a:t>ZOMATO</a:t>
            </a:r>
            <a:endParaRPr sz="2200" dirty="0">
              <a:solidFill>
                <a:schemeClr val="tx1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grpSp>
        <p:nvGrpSpPr>
          <p:cNvPr id="361" name="Google Shape;361;p34"/>
          <p:cNvGrpSpPr/>
          <p:nvPr/>
        </p:nvGrpSpPr>
        <p:grpSpPr>
          <a:xfrm>
            <a:off x="5977749" y="2108678"/>
            <a:ext cx="1574500" cy="1125798"/>
            <a:chOff x="2135100" y="238125"/>
            <a:chExt cx="2240325" cy="1601875"/>
          </a:xfrm>
        </p:grpSpPr>
        <p:sp>
          <p:nvSpPr>
            <p:cNvPr id="362" name="Google Shape;362;p34"/>
            <p:cNvSpPr/>
            <p:nvPr/>
          </p:nvSpPr>
          <p:spPr>
            <a:xfrm>
              <a:off x="2135100" y="998650"/>
              <a:ext cx="215350" cy="41450"/>
            </a:xfrm>
            <a:custGeom>
              <a:avLst/>
              <a:gdLst/>
              <a:ahLst/>
              <a:cxnLst/>
              <a:rect l="l" t="t" r="r" b="b"/>
              <a:pathLst>
                <a:path w="8614" h="1658" extrusionOk="0">
                  <a:moveTo>
                    <a:pt x="829" y="1"/>
                  </a:moveTo>
                  <a:cubicBezTo>
                    <a:pt x="371" y="1"/>
                    <a:pt x="1" y="372"/>
                    <a:pt x="1" y="829"/>
                  </a:cubicBezTo>
                  <a:cubicBezTo>
                    <a:pt x="1" y="1286"/>
                    <a:pt x="371" y="1657"/>
                    <a:pt x="829" y="1657"/>
                  </a:cubicBezTo>
                  <a:lnTo>
                    <a:pt x="7785" y="1657"/>
                  </a:lnTo>
                  <a:cubicBezTo>
                    <a:pt x="8242" y="1656"/>
                    <a:pt x="8611" y="1286"/>
                    <a:pt x="8613" y="829"/>
                  </a:cubicBezTo>
                  <a:cubicBezTo>
                    <a:pt x="8611" y="372"/>
                    <a:pt x="8241" y="2"/>
                    <a:pt x="77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>
              <a:off x="2281900" y="238125"/>
              <a:ext cx="2093525" cy="1601875"/>
            </a:xfrm>
            <a:custGeom>
              <a:avLst/>
              <a:gdLst/>
              <a:ahLst/>
              <a:cxnLst/>
              <a:rect l="l" t="t" r="r" b="b"/>
              <a:pathLst>
                <a:path w="83741" h="64075" extrusionOk="0">
                  <a:moveTo>
                    <a:pt x="69637" y="51592"/>
                  </a:moveTo>
                  <a:cubicBezTo>
                    <a:pt x="69668" y="51592"/>
                    <a:pt x="69699" y="51592"/>
                    <a:pt x="69729" y="51593"/>
                  </a:cubicBezTo>
                  <a:cubicBezTo>
                    <a:pt x="71553" y="51641"/>
                    <a:pt x="72515" y="53113"/>
                    <a:pt x="71868" y="54882"/>
                  </a:cubicBezTo>
                  <a:cubicBezTo>
                    <a:pt x="71236" y="56615"/>
                    <a:pt x="69290" y="57991"/>
                    <a:pt x="67487" y="57991"/>
                  </a:cubicBezTo>
                  <a:cubicBezTo>
                    <a:pt x="67456" y="57991"/>
                    <a:pt x="67425" y="57990"/>
                    <a:pt x="67395" y="57990"/>
                  </a:cubicBezTo>
                  <a:cubicBezTo>
                    <a:pt x="65568" y="57942"/>
                    <a:pt x="64610" y="56469"/>
                    <a:pt x="65252" y="54701"/>
                  </a:cubicBezTo>
                  <a:cubicBezTo>
                    <a:pt x="65888" y="52968"/>
                    <a:pt x="67835" y="51592"/>
                    <a:pt x="69637" y="51592"/>
                  </a:cubicBezTo>
                  <a:close/>
                  <a:moveTo>
                    <a:pt x="54012" y="0"/>
                  </a:moveTo>
                  <a:cubicBezTo>
                    <a:pt x="49440" y="0"/>
                    <a:pt x="45700" y="3741"/>
                    <a:pt x="45700" y="8312"/>
                  </a:cubicBezTo>
                  <a:cubicBezTo>
                    <a:pt x="45700" y="10834"/>
                    <a:pt x="46842" y="13099"/>
                    <a:pt x="48630" y="14627"/>
                  </a:cubicBezTo>
                  <a:cubicBezTo>
                    <a:pt x="37913" y="14823"/>
                    <a:pt x="31942" y="19434"/>
                    <a:pt x="30204" y="21018"/>
                  </a:cubicBezTo>
                  <a:cubicBezTo>
                    <a:pt x="29521" y="21451"/>
                    <a:pt x="29062" y="22214"/>
                    <a:pt x="29062" y="23081"/>
                  </a:cubicBezTo>
                  <a:lnTo>
                    <a:pt x="29062" y="23257"/>
                  </a:lnTo>
                  <a:cubicBezTo>
                    <a:pt x="29062" y="24599"/>
                    <a:pt x="30156" y="25697"/>
                    <a:pt x="31494" y="25697"/>
                  </a:cubicBezTo>
                  <a:lnTo>
                    <a:pt x="33945" y="25707"/>
                  </a:lnTo>
                  <a:cubicBezTo>
                    <a:pt x="31418" y="28913"/>
                    <a:pt x="29669" y="32039"/>
                    <a:pt x="28656" y="34072"/>
                  </a:cubicBezTo>
                  <a:lnTo>
                    <a:pt x="25659" y="34072"/>
                  </a:lnTo>
                  <a:cubicBezTo>
                    <a:pt x="25743" y="33913"/>
                    <a:pt x="25809" y="33746"/>
                    <a:pt x="25839" y="33570"/>
                  </a:cubicBezTo>
                  <a:lnTo>
                    <a:pt x="28861" y="16124"/>
                  </a:lnTo>
                  <a:cubicBezTo>
                    <a:pt x="29018" y="15219"/>
                    <a:pt x="28355" y="14474"/>
                    <a:pt x="27388" y="14468"/>
                  </a:cubicBezTo>
                  <a:lnTo>
                    <a:pt x="10851" y="14360"/>
                  </a:lnTo>
                  <a:cubicBezTo>
                    <a:pt x="10848" y="14360"/>
                    <a:pt x="10844" y="14360"/>
                    <a:pt x="10841" y="14360"/>
                  </a:cubicBezTo>
                  <a:cubicBezTo>
                    <a:pt x="9877" y="14360"/>
                    <a:pt x="8964" y="15092"/>
                    <a:pt x="8808" y="15993"/>
                  </a:cubicBezTo>
                  <a:lnTo>
                    <a:pt x="5786" y="33442"/>
                  </a:lnTo>
                  <a:cubicBezTo>
                    <a:pt x="5748" y="33651"/>
                    <a:pt x="5758" y="33866"/>
                    <a:pt x="5813" y="34073"/>
                  </a:cubicBezTo>
                  <a:lnTo>
                    <a:pt x="1097" y="34073"/>
                  </a:lnTo>
                  <a:cubicBezTo>
                    <a:pt x="493" y="34074"/>
                    <a:pt x="3" y="34564"/>
                    <a:pt x="1" y="35169"/>
                  </a:cubicBezTo>
                  <a:lnTo>
                    <a:pt x="1" y="35288"/>
                  </a:lnTo>
                  <a:cubicBezTo>
                    <a:pt x="3" y="35892"/>
                    <a:pt x="493" y="36382"/>
                    <a:pt x="1097" y="36384"/>
                  </a:cubicBezTo>
                  <a:lnTo>
                    <a:pt x="11330" y="36384"/>
                  </a:lnTo>
                  <a:cubicBezTo>
                    <a:pt x="11347" y="36385"/>
                    <a:pt x="11362" y="36389"/>
                    <a:pt x="11378" y="36389"/>
                  </a:cubicBezTo>
                  <a:lnTo>
                    <a:pt x="58876" y="36389"/>
                  </a:lnTo>
                  <a:cubicBezTo>
                    <a:pt x="53718" y="32229"/>
                    <a:pt x="48559" y="31554"/>
                    <a:pt x="45756" y="31554"/>
                  </a:cubicBezTo>
                  <a:cubicBezTo>
                    <a:pt x="44410" y="31554"/>
                    <a:pt x="43607" y="31709"/>
                    <a:pt x="43607" y="31709"/>
                  </a:cubicBezTo>
                  <a:cubicBezTo>
                    <a:pt x="43607" y="31709"/>
                    <a:pt x="45300" y="28931"/>
                    <a:pt x="47324" y="25757"/>
                  </a:cubicBezTo>
                  <a:lnTo>
                    <a:pt x="50707" y="25770"/>
                  </a:lnTo>
                  <a:cubicBezTo>
                    <a:pt x="50434" y="26081"/>
                    <a:pt x="50263" y="26484"/>
                    <a:pt x="50263" y="26928"/>
                  </a:cubicBezTo>
                  <a:cubicBezTo>
                    <a:pt x="50263" y="27901"/>
                    <a:pt x="51059" y="28695"/>
                    <a:pt x="52030" y="28695"/>
                  </a:cubicBezTo>
                  <a:lnTo>
                    <a:pt x="60731" y="28695"/>
                  </a:lnTo>
                  <a:cubicBezTo>
                    <a:pt x="60772" y="28998"/>
                    <a:pt x="60858" y="29292"/>
                    <a:pt x="60985" y="29569"/>
                  </a:cubicBezTo>
                  <a:lnTo>
                    <a:pt x="64514" y="37214"/>
                  </a:lnTo>
                  <a:lnTo>
                    <a:pt x="63155" y="38573"/>
                  </a:lnTo>
                  <a:lnTo>
                    <a:pt x="51108" y="38573"/>
                  </a:lnTo>
                  <a:cubicBezTo>
                    <a:pt x="50698" y="38573"/>
                    <a:pt x="50367" y="38905"/>
                    <a:pt x="50367" y="39314"/>
                  </a:cubicBezTo>
                  <a:cubicBezTo>
                    <a:pt x="50367" y="39722"/>
                    <a:pt x="50698" y="40054"/>
                    <a:pt x="51108" y="40054"/>
                  </a:cubicBezTo>
                  <a:lnTo>
                    <a:pt x="62182" y="40054"/>
                  </a:lnTo>
                  <a:cubicBezTo>
                    <a:pt x="62454" y="40121"/>
                    <a:pt x="62645" y="40365"/>
                    <a:pt x="62647" y="40645"/>
                  </a:cubicBezTo>
                  <a:lnTo>
                    <a:pt x="62647" y="40721"/>
                  </a:lnTo>
                  <a:cubicBezTo>
                    <a:pt x="62646" y="40893"/>
                    <a:pt x="62572" y="41057"/>
                    <a:pt x="62442" y="41171"/>
                  </a:cubicBezTo>
                  <a:lnTo>
                    <a:pt x="41945" y="41171"/>
                  </a:lnTo>
                  <a:cubicBezTo>
                    <a:pt x="41941" y="41171"/>
                    <a:pt x="41937" y="41171"/>
                    <a:pt x="41933" y="41171"/>
                  </a:cubicBezTo>
                  <a:cubicBezTo>
                    <a:pt x="41359" y="41171"/>
                    <a:pt x="40894" y="41637"/>
                    <a:pt x="40894" y="42212"/>
                  </a:cubicBezTo>
                  <a:cubicBezTo>
                    <a:pt x="40894" y="42787"/>
                    <a:pt x="41359" y="43251"/>
                    <a:pt x="41933" y="43251"/>
                  </a:cubicBezTo>
                  <a:cubicBezTo>
                    <a:pt x="41937" y="43251"/>
                    <a:pt x="41941" y="43251"/>
                    <a:pt x="41945" y="43251"/>
                  </a:cubicBezTo>
                  <a:lnTo>
                    <a:pt x="58476" y="43251"/>
                  </a:lnTo>
                  <a:lnTo>
                    <a:pt x="58414" y="43314"/>
                  </a:lnTo>
                  <a:lnTo>
                    <a:pt x="58493" y="43314"/>
                  </a:lnTo>
                  <a:cubicBezTo>
                    <a:pt x="58879" y="43316"/>
                    <a:pt x="59190" y="43627"/>
                    <a:pt x="59192" y="44013"/>
                  </a:cubicBezTo>
                  <a:lnTo>
                    <a:pt x="59192" y="44092"/>
                  </a:lnTo>
                  <a:cubicBezTo>
                    <a:pt x="59190" y="44477"/>
                    <a:pt x="58879" y="44789"/>
                    <a:pt x="58493" y="44791"/>
                  </a:cubicBezTo>
                  <a:lnTo>
                    <a:pt x="57914" y="44791"/>
                  </a:lnTo>
                  <a:cubicBezTo>
                    <a:pt x="57839" y="44772"/>
                    <a:pt x="57762" y="44764"/>
                    <a:pt x="57686" y="44764"/>
                  </a:cubicBezTo>
                  <a:lnTo>
                    <a:pt x="36060" y="44764"/>
                  </a:lnTo>
                  <a:cubicBezTo>
                    <a:pt x="35491" y="44770"/>
                    <a:pt x="35032" y="45234"/>
                    <a:pt x="35032" y="45803"/>
                  </a:cubicBezTo>
                  <a:cubicBezTo>
                    <a:pt x="35032" y="46373"/>
                    <a:pt x="35491" y="46837"/>
                    <a:pt x="36060" y="46843"/>
                  </a:cubicBezTo>
                  <a:lnTo>
                    <a:pt x="56524" y="46843"/>
                  </a:lnTo>
                  <a:cubicBezTo>
                    <a:pt x="56777" y="47034"/>
                    <a:pt x="56927" y="47333"/>
                    <a:pt x="56928" y="47652"/>
                  </a:cubicBezTo>
                  <a:lnTo>
                    <a:pt x="56928" y="47664"/>
                  </a:lnTo>
                  <a:cubicBezTo>
                    <a:pt x="56928" y="48227"/>
                    <a:pt x="56471" y="48684"/>
                    <a:pt x="55908" y="48685"/>
                  </a:cubicBezTo>
                  <a:lnTo>
                    <a:pt x="31510" y="48463"/>
                  </a:lnTo>
                  <a:cubicBezTo>
                    <a:pt x="30860" y="48466"/>
                    <a:pt x="30335" y="48991"/>
                    <a:pt x="30333" y="49641"/>
                  </a:cubicBezTo>
                  <a:lnTo>
                    <a:pt x="30333" y="49954"/>
                  </a:lnTo>
                  <a:cubicBezTo>
                    <a:pt x="30335" y="50604"/>
                    <a:pt x="30860" y="51130"/>
                    <a:pt x="31510" y="51132"/>
                  </a:cubicBezTo>
                  <a:lnTo>
                    <a:pt x="52859" y="51132"/>
                  </a:lnTo>
                  <a:cubicBezTo>
                    <a:pt x="52989" y="51131"/>
                    <a:pt x="53118" y="51107"/>
                    <a:pt x="53239" y="51063"/>
                  </a:cubicBezTo>
                  <a:cubicBezTo>
                    <a:pt x="53533" y="51149"/>
                    <a:pt x="53736" y="51419"/>
                    <a:pt x="53737" y="51726"/>
                  </a:cubicBezTo>
                  <a:lnTo>
                    <a:pt x="53737" y="51810"/>
                  </a:lnTo>
                  <a:cubicBezTo>
                    <a:pt x="53736" y="52051"/>
                    <a:pt x="53608" y="52274"/>
                    <a:pt x="53402" y="52399"/>
                  </a:cubicBezTo>
                  <a:lnTo>
                    <a:pt x="28436" y="52399"/>
                  </a:lnTo>
                  <a:cubicBezTo>
                    <a:pt x="28328" y="53058"/>
                    <a:pt x="28149" y="53737"/>
                    <a:pt x="27897" y="54427"/>
                  </a:cubicBezTo>
                  <a:cubicBezTo>
                    <a:pt x="27688" y="54998"/>
                    <a:pt x="27439" y="55554"/>
                    <a:pt x="27151" y="56091"/>
                  </a:cubicBezTo>
                  <a:lnTo>
                    <a:pt x="36591" y="56091"/>
                  </a:lnTo>
                  <a:lnTo>
                    <a:pt x="36540" y="56143"/>
                  </a:lnTo>
                  <a:lnTo>
                    <a:pt x="58525" y="56143"/>
                  </a:lnTo>
                  <a:cubicBezTo>
                    <a:pt x="57723" y="60523"/>
                    <a:pt x="60443" y="63942"/>
                    <a:pt x="65177" y="64071"/>
                  </a:cubicBezTo>
                  <a:cubicBezTo>
                    <a:pt x="65267" y="64073"/>
                    <a:pt x="65356" y="64074"/>
                    <a:pt x="65446" y="64074"/>
                  </a:cubicBezTo>
                  <a:cubicBezTo>
                    <a:pt x="70671" y="64074"/>
                    <a:pt x="76317" y="60086"/>
                    <a:pt x="78156" y="55049"/>
                  </a:cubicBezTo>
                  <a:cubicBezTo>
                    <a:pt x="78797" y="53294"/>
                    <a:pt x="78892" y="51640"/>
                    <a:pt x="78527" y="50218"/>
                  </a:cubicBezTo>
                  <a:lnTo>
                    <a:pt x="83715" y="50218"/>
                  </a:lnTo>
                  <a:cubicBezTo>
                    <a:pt x="83722" y="50043"/>
                    <a:pt x="83741" y="49873"/>
                    <a:pt x="83741" y="49697"/>
                  </a:cubicBezTo>
                  <a:cubicBezTo>
                    <a:pt x="83741" y="43725"/>
                    <a:pt x="78899" y="38884"/>
                    <a:pt x="72928" y="38884"/>
                  </a:cubicBezTo>
                  <a:cubicBezTo>
                    <a:pt x="72673" y="38884"/>
                    <a:pt x="72421" y="38896"/>
                    <a:pt x="72171" y="38913"/>
                  </a:cubicBezTo>
                  <a:lnTo>
                    <a:pt x="66649" y="26954"/>
                  </a:lnTo>
                  <a:cubicBezTo>
                    <a:pt x="66501" y="26635"/>
                    <a:pt x="66300" y="26344"/>
                    <a:pt x="66054" y="26093"/>
                  </a:cubicBezTo>
                  <a:cubicBezTo>
                    <a:pt x="65755" y="25541"/>
                    <a:pt x="65176" y="25160"/>
                    <a:pt x="64507" y="25160"/>
                  </a:cubicBezTo>
                  <a:lnTo>
                    <a:pt x="64098" y="25160"/>
                  </a:lnTo>
                  <a:cubicBezTo>
                    <a:pt x="64002" y="25152"/>
                    <a:pt x="63907" y="25147"/>
                    <a:pt x="63812" y="25147"/>
                  </a:cubicBezTo>
                  <a:cubicBezTo>
                    <a:pt x="63717" y="25147"/>
                    <a:pt x="63621" y="25152"/>
                    <a:pt x="63526" y="25160"/>
                  </a:cubicBezTo>
                  <a:lnTo>
                    <a:pt x="60537" y="25160"/>
                  </a:lnTo>
                  <a:lnTo>
                    <a:pt x="60265" y="23081"/>
                  </a:lnTo>
                  <a:cubicBezTo>
                    <a:pt x="60265" y="21739"/>
                    <a:pt x="59170" y="20641"/>
                    <a:pt x="57833" y="20641"/>
                  </a:cubicBezTo>
                  <a:lnTo>
                    <a:pt x="50680" y="20641"/>
                  </a:lnTo>
                  <a:cubicBezTo>
                    <a:pt x="52173" y="18455"/>
                    <a:pt x="53434" y="16776"/>
                    <a:pt x="53887" y="16618"/>
                  </a:cubicBezTo>
                  <a:cubicBezTo>
                    <a:pt x="53929" y="16618"/>
                    <a:pt x="53970" y="16625"/>
                    <a:pt x="54013" y="16625"/>
                  </a:cubicBezTo>
                  <a:cubicBezTo>
                    <a:pt x="57883" y="16625"/>
                    <a:pt x="61147" y="13940"/>
                    <a:pt x="62062" y="10345"/>
                  </a:cubicBezTo>
                  <a:lnTo>
                    <a:pt x="64456" y="10345"/>
                  </a:lnTo>
                  <a:cubicBezTo>
                    <a:pt x="64196" y="8650"/>
                    <a:pt x="63298" y="7162"/>
                    <a:pt x="62020" y="6126"/>
                  </a:cubicBezTo>
                  <a:cubicBezTo>
                    <a:pt x="61054" y="2607"/>
                    <a:pt x="57826" y="0"/>
                    <a:pt x="540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>
              <a:off x="4032300" y="960675"/>
              <a:ext cx="91000" cy="166400"/>
            </a:xfrm>
            <a:custGeom>
              <a:avLst/>
              <a:gdLst/>
              <a:ahLst/>
              <a:cxnLst/>
              <a:rect l="l" t="t" r="r" b="b"/>
              <a:pathLst>
                <a:path w="3640" h="6656" extrusionOk="0">
                  <a:moveTo>
                    <a:pt x="3120" y="1"/>
                  </a:moveTo>
                  <a:cubicBezTo>
                    <a:pt x="1404" y="1"/>
                    <a:pt x="0" y="1405"/>
                    <a:pt x="0" y="3121"/>
                  </a:cubicBezTo>
                  <a:lnTo>
                    <a:pt x="0" y="3536"/>
                  </a:lnTo>
                  <a:cubicBezTo>
                    <a:pt x="0" y="5251"/>
                    <a:pt x="1404" y="6655"/>
                    <a:pt x="3120" y="6655"/>
                  </a:cubicBezTo>
                  <a:cubicBezTo>
                    <a:pt x="3298" y="6655"/>
                    <a:pt x="3470" y="6631"/>
                    <a:pt x="3639" y="6603"/>
                  </a:cubicBezTo>
                  <a:lnTo>
                    <a:pt x="3639" y="54"/>
                  </a:lnTo>
                  <a:cubicBezTo>
                    <a:pt x="3470" y="25"/>
                    <a:pt x="3298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>
              <a:off x="3018625" y="1268700"/>
              <a:ext cx="239800" cy="50700"/>
            </a:xfrm>
            <a:custGeom>
              <a:avLst/>
              <a:gdLst/>
              <a:ahLst/>
              <a:cxnLst/>
              <a:rect l="l" t="t" r="r" b="b"/>
              <a:pathLst>
                <a:path w="9592" h="2028" extrusionOk="0">
                  <a:moveTo>
                    <a:pt x="1015" y="1"/>
                  </a:moveTo>
                  <a:cubicBezTo>
                    <a:pt x="456" y="2"/>
                    <a:pt x="2" y="455"/>
                    <a:pt x="1" y="1015"/>
                  </a:cubicBezTo>
                  <a:cubicBezTo>
                    <a:pt x="2" y="1573"/>
                    <a:pt x="456" y="2026"/>
                    <a:pt x="1015" y="2028"/>
                  </a:cubicBezTo>
                  <a:lnTo>
                    <a:pt x="8578" y="2028"/>
                  </a:lnTo>
                  <a:cubicBezTo>
                    <a:pt x="9136" y="2026"/>
                    <a:pt x="9590" y="1573"/>
                    <a:pt x="9591" y="1015"/>
                  </a:cubicBezTo>
                  <a:cubicBezTo>
                    <a:pt x="9590" y="455"/>
                    <a:pt x="9136" y="2"/>
                    <a:pt x="8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66" name="Google Shape;366;p34"/>
            <p:cNvSpPr/>
            <p:nvPr/>
          </p:nvSpPr>
          <p:spPr>
            <a:xfrm>
              <a:off x="3344175" y="119657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5" y="1"/>
                  </a:moveTo>
                  <a:cubicBezTo>
                    <a:pt x="280" y="1"/>
                    <a:pt x="0" y="279"/>
                    <a:pt x="0" y="624"/>
                  </a:cubicBezTo>
                  <a:cubicBezTo>
                    <a:pt x="0" y="968"/>
                    <a:pt x="280" y="1248"/>
                    <a:pt x="625" y="1248"/>
                  </a:cubicBezTo>
                  <a:lnTo>
                    <a:pt x="3821" y="1248"/>
                  </a:lnTo>
                  <a:cubicBezTo>
                    <a:pt x="4166" y="1248"/>
                    <a:pt x="4444" y="968"/>
                    <a:pt x="4444" y="624"/>
                  </a:cubicBezTo>
                  <a:cubicBezTo>
                    <a:pt x="4444" y="279"/>
                    <a:pt x="4166" y="1"/>
                    <a:pt x="3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>
              <a:off x="2296025" y="872325"/>
              <a:ext cx="111125" cy="31225"/>
            </a:xfrm>
            <a:custGeom>
              <a:avLst/>
              <a:gdLst/>
              <a:ahLst/>
              <a:cxnLst/>
              <a:rect l="l" t="t" r="r" b="b"/>
              <a:pathLst>
                <a:path w="4445" h="1249" extrusionOk="0">
                  <a:moveTo>
                    <a:pt x="625" y="0"/>
                  </a:moveTo>
                  <a:cubicBezTo>
                    <a:pt x="280" y="0"/>
                    <a:pt x="1" y="280"/>
                    <a:pt x="1" y="624"/>
                  </a:cubicBezTo>
                  <a:cubicBezTo>
                    <a:pt x="1" y="969"/>
                    <a:pt x="280" y="1247"/>
                    <a:pt x="625" y="1249"/>
                  </a:cubicBezTo>
                  <a:lnTo>
                    <a:pt x="3821" y="1249"/>
                  </a:lnTo>
                  <a:cubicBezTo>
                    <a:pt x="4166" y="1249"/>
                    <a:pt x="4445" y="969"/>
                    <a:pt x="4445" y="624"/>
                  </a:cubicBezTo>
                  <a:cubicBezTo>
                    <a:pt x="4445" y="280"/>
                    <a:pt x="4166" y="0"/>
                    <a:pt x="3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>
              <a:off x="2366850" y="1479425"/>
              <a:ext cx="111125" cy="31200"/>
            </a:xfrm>
            <a:custGeom>
              <a:avLst/>
              <a:gdLst/>
              <a:ahLst/>
              <a:cxnLst/>
              <a:rect l="l" t="t" r="r" b="b"/>
              <a:pathLst>
                <a:path w="4445" h="1248" extrusionOk="0">
                  <a:moveTo>
                    <a:pt x="624" y="1"/>
                  </a:moveTo>
                  <a:cubicBezTo>
                    <a:pt x="280" y="1"/>
                    <a:pt x="0" y="281"/>
                    <a:pt x="0" y="624"/>
                  </a:cubicBezTo>
                  <a:cubicBezTo>
                    <a:pt x="0" y="969"/>
                    <a:pt x="280" y="1248"/>
                    <a:pt x="624" y="1248"/>
                  </a:cubicBezTo>
                  <a:lnTo>
                    <a:pt x="3821" y="1248"/>
                  </a:lnTo>
                  <a:cubicBezTo>
                    <a:pt x="4165" y="1248"/>
                    <a:pt x="4444" y="968"/>
                    <a:pt x="4445" y="624"/>
                  </a:cubicBezTo>
                  <a:cubicBezTo>
                    <a:pt x="4444" y="281"/>
                    <a:pt x="4165" y="2"/>
                    <a:pt x="3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>
              <a:off x="3054525" y="583875"/>
              <a:ext cx="217525" cy="38775"/>
            </a:xfrm>
            <a:custGeom>
              <a:avLst/>
              <a:gdLst/>
              <a:ahLst/>
              <a:cxnLst/>
              <a:rect l="l" t="t" r="r" b="b"/>
              <a:pathLst>
                <a:path w="8701" h="1551" extrusionOk="0">
                  <a:moveTo>
                    <a:pt x="775" y="0"/>
                  </a:moveTo>
                  <a:cubicBezTo>
                    <a:pt x="346" y="0"/>
                    <a:pt x="0" y="347"/>
                    <a:pt x="0" y="775"/>
                  </a:cubicBezTo>
                  <a:cubicBezTo>
                    <a:pt x="0" y="1204"/>
                    <a:pt x="346" y="1551"/>
                    <a:pt x="775" y="1551"/>
                  </a:cubicBezTo>
                  <a:lnTo>
                    <a:pt x="7924" y="1551"/>
                  </a:lnTo>
                  <a:cubicBezTo>
                    <a:pt x="8353" y="1551"/>
                    <a:pt x="8700" y="1204"/>
                    <a:pt x="8700" y="775"/>
                  </a:cubicBezTo>
                  <a:cubicBezTo>
                    <a:pt x="8700" y="347"/>
                    <a:pt x="8353" y="0"/>
                    <a:pt x="7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2744000" y="1276500"/>
              <a:ext cx="210050" cy="39025"/>
            </a:xfrm>
            <a:custGeom>
              <a:avLst/>
              <a:gdLst/>
              <a:ahLst/>
              <a:cxnLst/>
              <a:rect l="l" t="t" r="r" b="b"/>
              <a:pathLst>
                <a:path w="8402" h="1561" extrusionOk="0">
                  <a:moveTo>
                    <a:pt x="771" y="1"/>
                  </a:moveTo>
                  <a:cubicBezTo>
                    <a:pt x="343" y="6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60"/>
                  </a:cubicBezTo>
                  <a:lnTo>
                    <a:pt x="7632" y="1560"/>
                  </a:lnTo>
                  <a:cubicBezTo>
                    <a:pt x="8058" y="1554"/>
                    <a:pt x="8401" y="1207"/>
                    <a:pt x="8401" y="780"/>
                  </a:cubicBezTo>
                  <a:cubicBezTo>
                    <a:pt x="8401" y="353"/>
                    <a:pt x="8058" y="6"/>
                    <a:pt x="76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2310725" y="1402400"/>
              <a:ext cx="210325" cy="39000"/>
            </a:xfrm>
            <a:custGeom>
              <a:avLst/>
              <a:gdLst/>
              <a:ahLst/>
              <a:cxnLst/>
              <a:rect l="l" t="t" r="r" b="b"/>
              <a:pathLst>
                <a:path w="8413" h="1560" extrusionOk="0">
                  <a:moveTo>
                    <a:pt x="771" y="0"/>
                  </a:moveTo>
                  <a:cubicBezTo>
                    <a:pt x="343" y="5"/>
                    <a:pt x="0" y="353"/>
                    <a:pt x="0" y="780"/>
                  </a:cubicBezTo>
                  <a:cubicBezTo>
                    <a:pt x="0" y="1207"/>
                    <a:pt x="343" y="1554"/>
                    <a:pt x="771" y="1559"/>
                  </a:cubicBezTo>
                  <a:lnTo>
                    <a:pt x="7632" y="1559"/>
                  </a:lnTo>
                  <a:cubicBezTo>
                    <a:pt x="8063" y="1558"/>
                    <a:pt x="8411" y="1210"/>
                    <a:pt x="8412" y="780"/>
                  </a:cubicBezTo>
                  <a:cubicBezTo>
                    <a:pt x="8411" y="349"/>
                    <a:pt x="8062" y="1"/>
                    <a:pt x="76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>
              <a:off x="2415825" y="1359275"/>
              <a:ext cx="573275" cy="464075"/>
            </a:xfrm>
            <a:custGeom>
              <a:avLst/>
              <a:gdLst/>
              <a:ahLst/>
              <a:cxnLst/>
              <a:rect l="l" t="t" r="r" b="b"/>
              <a:pathLst>
                <a:path w="22931" h="18563" extrusionOk="0">
                  <a:moveTo>
                    <a:pt x="12072" y="6255"/>
                  </a:moveTo>
                  <a:cubicBezTo>
                    <a:pt x="12102" y="6255"/>
                    <a:pt x="12132" y="6256"/>
                    <a:pt x="12162" y="6256"/>
                  </a:cubicBezTo>
                  <a:cubicBezTo>
                    <a:pt x="13989" y="6309"/>
                    <a:pt x="14947" y="7777"/>
                    <a:pt x="14300" y="9545"/>
                  </a:cubicBezTo>
                  <a:cubicBezTo>
                    <a:pt x="13669" y="11284"/>
                    <a:pt x="11722" y="12654"/>
                    <a:pt x="9920" y="12654"/>
                  </a:cubicBezTo>
                  <a:cubicBezTo>
                    <a:pt x="9889" y="12654"/>
                    <a:pt x="9858" y="12654"/>
                    <a:pt x="9828" y="12653"/>
                  </a:cubicBezTo>
                  <a:cubicBezTo>
                    <a:pt x="8001" y="12605"/>
                    <a:pt x="7043" y="11133"/>
                    <a:pt x="7689" y="9365"/>
                  </a:cubicBezTo>
                  <a:cubicBezTo>
                    <a:pt x="8321" y="7630"/>
                    <a:pt x="10270" y="6255"/>
                    <a:pt x="12072" y="6255"/>
                  </a:cubicBezTo>
                  <a:close/>
                  <a:moveTo>
                    <a:pt x="14576" y="1"/>
                  </a:moveTo>
                  <a:cubicBezTo>
                    <a:pt x="9353" y="1"/>
                    <a:pt x="3707" y="3987"/>
                    <a:pt x="1872" y="9021"/>
                  </a:cubicBezTo>
                  <a:cubicBezTo>
                    <a:pt x="0" y="14145"/>
                    <a:pt x="2782" y="18415"/>
                    <a:pt x="8080" y="18559"/>
                  </a:cubicBezTo>
                  <a:cubicBezTo>
                    <a:pt x="8171" y="18561"/>
                    <a:pt x="8262" y="18562"/>
                    <a:pt x="8353" y="18562"/>
                  </a:cubicBezTo>
                  <a:cubicBezTo>
                    <a:pt x="13577" y="18562"/>
                    <a:pt x="19225" y="14576"/>
                    <a:pt x="21059" y="9541"/>
                  </a:cubicBezTo>
                  <a:cubicBezTo>
                    <a:pt x="22931" y="4417"/>
                    <a:pt x="20150" y="148"/>
                    <a:pt x="14851" y="5"/>
                  </a:cubicBezTo>
                  <a:cubicBezTo>
                    <a:pt x="14759" y="2"/>
                    <a:pt x="14668" y="1"/>
                    <a:pt x="145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575360-3639-368D-70CC-170B3995ABD4}"/>
              </a:ext>
            </a:extLst>
          </p:cNvPr>
          <p:cNvSpPr txBox="1"/>
          <p:nvPr/>
        </p:nvSpPr>
        <p:spPr>
          <a:xfrm>
            <a:off x="532809" y="1619349"/>
            <a:ext cx="486358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Zomato is a leading food delivery and restaurant discovery platform operating globally.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connects users with restaurants, enabling food delivery, dine-in reservations, and customer reviews.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goal of this analysis is to evaluate restaurant performance across different </a:t>
            </a:r>
            <a:r>
              <a:rPr lang="en-US" sz="1600" b="1" dirty="0"/>
              <a:t>countries and cities</a:t>
            </a:r>
            <a:r>
              <a:rPr lang="en-US" sz="1600" dirty="0"/>
              <a:t>, identify trends, and provide insights for business improvements.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41"/>
          <p:cNvGrpSpPr/>
          <p:nvPr/>
        </p:nvGrpSpPr>
        <p:grpSpPr>
          <a:xfrm>
            <a:off x="3382878" y="1614602"/>
            <a:ext cx="2378258" cy="2959957"/>
            <a:chOff x="3382878" y="1614602"/>
            <a:chExt cx="2378258" cy="2959957"/>
          </a:xfrm>
        </p:grpSpPr>
        <p:grpSp>
          <p:nvGrpSpPr>
            <p:cNvPr id="717" name="Google Shape;717;p41"/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718" name="Google Shape;718;p41"/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1"/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1"/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1"/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1"/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1"/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1"/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1"/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1"/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27" name="Google Shape;727;p41"/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728" name="Google Shape;728;p41"/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41"/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41"/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1" name="Google Shape;731;p41"/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2" name="Google Shape;732;p41"/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41"/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41"/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41"/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41"/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41"/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8" name="Google Shape;738;p41"/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9" name="Google Shape;739;p41"/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0" name="Google Shape;740;p41"/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41" name="Google Shape;741;p41"/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742" name="Google Shape;742;p41"/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3" name="Google Shape;743;p41"/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4" name="Google Shape;744;p41"/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41"/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6" name="Google Shape;746;p41"/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7" name="Google Shape;747;p41"/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8" name="Google Shape;748;p41"/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41"/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0" name="Google Shape;750;p41"/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1" name="Google Shape;751;p41"/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2" name="Google Shape;752;p41"/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3" name="Google Shape;753;p41"/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4" name="Google Shape;754;p41"/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5" name="Google Shape;755;p41"/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56" name="Google Shape;756;p41"/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1"/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1"/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1"/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1"/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1"/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1"/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1"/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64" name="Google Shape;764;p41"/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765" name="Google Shape;765;p41"/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6" name="Google Shape;766;p41"/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7" name="Google Shape;767;p41"/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8" name="Google Shape;768;p41"/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9" name="Google Shape;769;p41"/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0" name="Google Shape;770;p41"/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1" name="Google Shape;771;p41"/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2" name="Google Shape;772;p41"/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3" name="Google Shape;773;p41"/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41"/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41"/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6" name="Google Shape;776;p41"/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7" name="Google Shape;777;p41"/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78" name="Google Shape;778;p41"/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779" name="Google Shape;779;p41"/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41"/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41"/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41"/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41"/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41"/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41"/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41"/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41"/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41"/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41"/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41"/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41"/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41"/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41"/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1"/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1"/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" name="Google Shape;797;p41"/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798" name="Google Shape;798;p41"/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1"/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41"/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41"/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41"/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1"/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1"/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1"/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1"/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9CF8DBD-478D-8FFF-5303-549EB380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29" y="7826"/>
            <a:ext cx="7551900" cy="753096"/>
          </a:xfrm>
        </p:spPr>
        <p:txBody>
          <a:bodyPr/>
          <a:lstStyle/>
          <a:p>
            <a:r>
              <a:rPr lang="en-IN" dirty="0"/>
              <a:t>✅ </a:t>
            </a:r>
            <a:r>
              <a:rPr lang="en-IN" b="1" dirty="0"/>
              <a:t>Recommendations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A4B7C-D33E-7E8D-24BA-4D0AFAF64C74}"/>
              </a:ext>
            </a:extLst>
          </p:cNvPr>
          <p:cNvSpPr txBox="1"/>
          <p:nvPr/>
        </p:nvSpPr>
        <p:spPr>
          <a:xfrm>
            <a:off x="632285" y="977913"/>
            <a:ext cx="77541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🛵 </a:t>
            </a:r>
            <a:r>
              <a:rPr lang="en-US" b="1" dirty="0"/>
              <a:t>1. Optimize Delivery Operations</a:t>
            </a:r>
            <a:br>
              <a:rPr lang="en-US" b="1" dirty="0"/>
            </a:br>
            <a:r>
              <a:rPr lang="en-US" dirty="0"/>
              <a:t>Prioritize delivery improvements in key cities during the </a:t>
            </a:r>
            <a:r>
              <a:rPr lang="en-US" b="1" dirty="0"/>
              <a:t>7 PM to 9 PM</a:t>
            </a:r>
            <a:r>
              <a:rPr lang="en-US" dirty="0"/>
              <a:t> window by refining route planning and increasing delivery partner availability to meet the 30-minute target.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🤝 </a:t>
            </a:r>
            <a:r>
              <a:rPr lang="en-US" b="1" dirty="0"/>
              <a:t>2. Strengthen Key Restaurant Partnerships</a:t>
            </a:r>
            <a:br>
              <a:rPr lang="en-US" b="1" dirty="0"/>
            </a:br>
            <a:r>
              <a:rPr lang="en-US" dirty="0"/>
              <a:t>Collaborate closely with the </a:t>
            </a:r>
            <a:r>
              <a:rPr lang="en-US" b="1" dirty="0"/>
              <a:t>top 5 revenue-generating restaurants</a:t>
            </a:r>
            <a:r>
              <a:rPr lang="en-US" dirty="0"/>
              <a:t> to create exclusive deals and improve service consistency, ensuring sustained revenue growth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🎯 </a:t>
            </a:r>
            <a:r>
              <a:rPr lang="en-US" b="1" dirty="0"/>
              <a:t>3. Expand Popular Cuisine Offerings</a:t>
            </a:r>
            <a:br>
              <a:rPr lang="en-US" b="1" dirty="0"/>
            </a:br>
            <a:r>
              <a:rPr lang="en-US" dirty="0"/>
              <a:t>Partner with more restaurants offering </a:t>
            </a:r>
            <a:r>
              <a:rPr lang="en-US" b="1" dirty="0"/>
              <a:t>North Indian cuisine</a:t>
            </a:r>
            <a:r>
              <a:rPr lang="en-US" dirty="0"/>
              <a:t> to meet growing customer demand and tap into regional preferences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🎁 </a:t>
            </a:r>
            <a:r>
              <a:rPr lang="en-US" b="1" dirty="0"/>
              <a:t>4. Launch Non-Peak Hour Incentives</a:t>
            </a:r>
            <a:br>
              <a:rPr lang="en-US" b="1" dirty="0"/>
            </a:br>
            <a:r>
              <a:rPr lang="en-US" b="1" dirty="0"/>
              <a:t>I</a:t>
            </a:r>
            <a:r>
              <a:rPr lang="en-US" dirty="0"/>
              <a:t>ntroduce dynamic discounts and promotional offers during off-peak hours to smooth out order volume and boost sales outside of the peak 7 PM - 9 PM window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💎 </a:t>
            </a:r>
            <a:r>
              <a:rPr lang="en-US" b="1" dirty="0"/>
              <a:t>5. Revamp Customer Loyalty Program</a:t>
            </a:r>
            <a:br>
              <a:rPr lang="en-US" b="1" dirty="0"/>
            </a:br>
            <a:r>
              <a:rPr lang="en-US" dirty="0"/>
              <a:t>Enhance the loyalty program by offering rewards focused on repeat customers, particularly in regions with high churn rates</a:t>
            </a:r>
            <a:br>
              <a:rPr lang="en-US" b="1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84931-0ABE-279D-FE7C-94CC9D940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E083-D093-79BF-3F80-E9C81E98E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50" y="-92814"/>
            <a:ext cx="7551900" cy="755700"/>
          </a:xfrm>
        </p:spPr>
        <p:txBody>
          <a:bodyPr/>
          <a:lstStyle/>
          <a:p>
            <a:r>
              <a:rPr lang="en-US" dirty="0"/>
              <a:t>Excel Dashboard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08AAA-9DE9-7721-A749-9265AB7C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54" y="662886"/>
            <a:ext cx="8935346" cy="349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07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0212-DA8F-3EB3-3994-D4E8D047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50" y="-92814"/>
            <a:ext cx="7551900" cy="755700"/>
          </a:xfrm>
        </p:spPr>
        <p:txBody>
          <a:bodyPr/>
          <a:lstStyle/>
          <a:p>
            <a:r>
              <a:rPr lang="en-US" dirty="0"/>
              <a:t>Tableau Dashboard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537BC-3C24-D696-0FFE-2BB190554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42" y="641797"/>
            <a:ext cx="8878957" cy="397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99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C1C1-AD5F-5C5E-87FA-5E4F8A8C8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317B-24F7-4532-18DE-688CE6FA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050" y="-92814"/>
            <a:ext cx="7551900" cy="755700"/>
          </a:xfrm>
        </p:spPr>
        <p:txBody>
          <a:bodyPr/>
          <a:lstStyle/>
          <a:p>
            <a:r>
              <a:rPr lang="en-US" dirty="0"/>
              <a:t>POWER BI Dashboard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B3FA7-0EA0-DF03-7AD3-2988F845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584165"/>
            <a:ext cx="8792817" cy="42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F54202-6F2C-CEC4-2503-336A8D30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451" y="1042988"/>
            <a:ext cx="8765380" cy="3531912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Zomato</a:t>
            </a:r>
            <a:r>
              <a:rPr lang="en-IN" dirty="0"/>
              <a:t> vs. </a:t>
            </a:r>
            <a:r>
              <a:rPr lang="en-IN" b="1" dirty="0">
                <a:solidFill>
                  <a:srgbClr val="FFC000"/>
                </a:solidFill>
              </a:rPr>
              <a:t>Swiggy</a:t>
            </a:r>
            <a:r>
              <a:rPr lang="en-IN" dirty="0"/>
              <a:t> vs. </a:t>
            </a:r>
            <a:r>
              <a:rPr lang="en-IN" b="1" dirty="0"/>
              <a:t>Uber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Eats</a:t>
            </a:r>
            <a:br>
              <a:rPr lang="en-IN" dirty="0"/>
            </a:b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543E7-B364-38EC-D976-B67723FBC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Competitive Benchmarking</a:t>
            </a:r>
            <a:endParaRPr lang="en-IN" b="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D028C1-9161-E126-4D43-788DC99CE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64069"/>
              </p:ext>
            </p:extLst>
          </p:nvPr>
        </p:nvGraphicFramePr>
        <p:xfrm>
          <a:off x="952500" y="1644650"/>
          <a:ext cx="7905751" cy="2585720"/>
        </p:xfrm>
        <a:graphic>
          <a:graphicData uri="http://schemas.openxmlformats.org/drawingml/2006/table">
            <a:tbl>
              <a:tblPr firstRow="1" bandRow="1">
                <a:tableStyleId>{75E13497-A9A8-49CB-939A-F96355FA5C57}</a:tableStyleId>
              </a:tblPr>
              <a:tblGrid>
                <a:gridCol w="1976438">
                  <a:extLst>
                    <a:ext uri="{9D8B030D-6E8A-4147-A177-3AD203B41FA5}">
                      <a16:colId xmlns:a16="http://schemas.microsoft.com/office/drawing/2014/main" val="1735982259"/>
                    </a:ext>
                  </a:extLst>
                </a:gridCol>
                <a:gridCol w="1967173">
                  <a:extLst>
                    <a:ext uri="{9D8B030D-6E8A-4147-A177-3AD203B41FA5}">
                      <a16:colId xmlns:a16="http://schemas.microsoft.com/office/drawing/2014/main" val="1216781043"/>
                    </a:ext>
                  </a:extLst>
                </a:gridCol>
                <a:gridCol w="1985702">
                  <a:extLst>
                    <a:ext uri="{9D8B030D-6E8A-4147-A177-3AD203B41FA5}">
                      <a16:colId xmlns:a16="http://schemas.microsoft.com/office/drawing/2014/main" val="1341594082"/>
                    </a:ext>
                  </a:extLst>
                </a:gridCol>
                <a:gridCol w="1976438">
                  <a:extLst>
                    <a:ext uri="{9D8B030D-6E8A-4147-A177-3AD203B41FA5}">
                      <a16:colId xmlns:a16="http://schemas.microsoft.com/office/drawing/2014/main" val="2627158856"/>
                    </a:ext>
                  </a:extLst>
                </a:gridCol>
              </a:tblGrid>
              <a:tr h="51689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Zomato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Swiggy</a:t>
                      </a:r>
                      <a:endParaRPr lang="en-IN" b="1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Uber</a:t>
                      </a:r>
                      <a:r>
                        <a:rPr lang="en-US" dirty="0"/>
                        <a:t> </a:t>
                      </a:r>
                      <a:r>
                        <a:rPr lang="en-US" b="1" spc="-150" dirty="0">
                          <a:solidFill>
                            <a:srgbClr val="00B050"/>
                          </a:solidFill>
                        </a:rPr>
                        <a:t>Eats</a:t>
                      </a:r>
                      <a:endParaRPr lang="en-IN" b="1" spc="-15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81123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r>
                        <a:rPr lang="en-IN" dirty="0" err="1"/>
                        <a:t>Avg</a:t>
                      </a:r>
                      <a:r>
                        <a:rPr lang="en-IN" dirty="0"/>
                        <a:t> Delivery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38 mins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 mins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 mins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8097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r>
                        <a:rPr lang="en-IN" dirty="0"/>
                        <a:t>Market Share (India)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109902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r>
                        <a:rPr lang="en-IN" dirty="0"/>
                        <a:t>Most Popular Cuisine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Indian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South Indian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Food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1756"/>
                  </a:ext>
                </a:extLst>
              </a:tr>
              <a:tr h="516890">
                <a:tc>
                  <a:txBody>
                    <a:bodyPr/>
                    <a:lstStyle/>
                    <a:p>
                      <a:r>
                        <a:rPr lang="en-IN" dirty="0"/>
                        <a:t>Customer Retention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171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0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4" name="Google Shape;934;p45"/>
          <p:cNvGrpSpPr/>
          <p:nvPr/>
        </p:nvGrpSpPr>
        <p:grpSpPr>
          <a:xfrm>
            <a:off x="6484287" y="545373"/>
            <a:ext cx="2578070" cy="4148487"/>
            <a:chOff x="2173025" y="238125"/>
            <a:chExt cx="3255550" cy="5238650"/>
          </a:xfrm>
        </p:grpSpPr>
        <p:sp>
          <p:nvSpPr>
            <p:cNvPr id="935" name="Google Shape;935;p45"/>
            <p:cNvSpPr/>
            <p:nvPr/>
          </p:nvSpPr>
          <p:spPr>
            <a:xfrm>
              <a:off x="2261650" y="2577725"/>
              <a:ext cx="461575" cy="336175"/>
            </a:xfrm>
            <a:custGeom>
              <a:avLst/>
              <a:gdLst/>
              <a:ahLst/>
              <a:cxnLst/>
              <a:rect l="l" t="t" r="r" b="b"/>
              <a:pathLst>
                <a:path w="18463" h="13447" extrusionOk="0">
                  <a:moveTo>
                    <a:pt x="6422" y="1"/>
                  </a:moveTo>
                  <a:cubicBezTo>
                    <a:pt x="4145" y="1"/>
                    <a:pt x="2015" y="1327"/>
                    <a:pt x="1147" y="3517"/>
                  </a:cubicBezTo>
                  <a:cubicBezTo>
                    <a:pt x="1" y="6407"/>
                    <a:pt x="1484" y="9706"/>
                    <a:pt x="4461" y="10888"/>
                  </a:cubicBezTo>
                  <a:lnTo>
                    <a:pt x="9851" y="13025"/>
                  </a:lnTo>
                  <a:cubicBezTo>
                    <a:pt x="10572" y="13312"/>
                    <a:pt x="11314" y="13447"/>
                    <a:pt x="12041" y="13447"/>
                  </a:cubicBezTo>
                  <a:cubicBezTo>
                    <a:pt x="14318" y="13447"/>
                    <a:pt x="16448" y="12121"/>
                    <a:pt x="17317" y="9931"/>
                  </a:cubicBezTo>
                  <a:cubicBezTo>
                    <a:pt x="18463" y="7040"/>
                    <a:pt x="16978" y="3741"/>
                    <a:pt x="14002" y="2560"/>
                  </a:cubicBezTo>
                  <a:lnTo>
                    <a:pt x="8613" y="422"/>
                  </a:lnTo>
                  <a:cubicBezTo>
                    <a:pt x="7891" y="136"/>
                    <a:pt x="7149" y="1"/>
                    <a:pt x="64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5"/>
            <p:cNvSpPr/>
            <p:nvPr/>
          </p:nvSpPr>
          <p:spPr>
            <a:xfrm>
              <a:off x="2207775" y="2097675"/>
              <a:ext cx="517175" cy="381075"/>
            </a:xfrm>
            <a:custGeom>
              <a:avLst/>
              <a:gdLst/>
              <a:ahLst/>
              <a:cxnLst/>
              <a:rect l="l" t="t" r="r" b="b"/>
              <a:pathLst>
                <a:path w="20687" h="15243" extrusionOk="0">
                  <a:moveTo>
                    <a:pt x="6394" y="1"/>
                  </a:moveTo>
                  <a:cubicBezTo>
                    <a:pt x="4358" y="1"/>
                    <a:pt x="2511" y="893"/>
                    <a:pt x="1553" y="2557"/>
                  </a:cubicBezTo>
                  <a:cubicBezTo>
                    <a:pt x="1" y="5252"/>
                    <a:pt x="1367" y="8947"/>
                    <a:pt x="4603" y="10812"/>
                  </a:cubicBezTo>
                  <a:lnTo>
                    <a:pt x="10466" y="14188"/>
                  </a:lnTo>
                  <a:cubicBezTo>
                    <a:pt x="11703" y="14901"/>
                    <a:pt x="13035" y="15243"/>
                    <a:pt x="14295" y="15243"/>
                  </a:cubicBezTo>
                  <a:cubicBezTo>
                    <a:pt x="16330" y="15243"/>
                    <a:pt x="18178" y="14350"/>
                    <a:pt x="19136" y="12686"/>
                  </a:cubicBezTo>
                  <a:lnTo>
                    <a:pt x="19135" y="12686"/>
                  </a:lnTo>
                  <a:cubicBezTo>
                    <a:pt x="20686" y="9992"/>
                    <a:pt x="19320" y="6296"/>
                    <a:pt x="16084" y="4432"/>
                  </a:cubicBezTo>
                  <a:lnTo>
                    <a:pt x="10223" y="1056"/>
                  </a:lnTo>
                  <a:cubicBezTo>
                    <a:pt x="8986" y="343"/>
                    <a:pt x="7654" y="1"/>
                    <a:pt x="63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45"/>
            <p:cNvSpPr/>
            <p:nvPr/>
          </p:nvSpPr>
          <p:spPr>
            <a:xfrm>
              <a:off x="2173025" y="1595125"/>
              <a:ext cx="696750" cy="578000"/>
            </a:xfrm>
            <a:custGeom>
              <a:avLst/>
              <a:gdLst/>
              <a:ahLst/>
              <a:cxnLst/>
              <a:rect l="l" t="t" r="r" b="b"/>
              <a:pathLst>
                <a:path w="27870" h="23120" extrusionOk="0">
                  <a:moveTo>
                    <a:pt x="6347" y="0"/>
                  </a:moveTo>
                  <a:cubicBezTo>
                    <a:pt x="4686" y="0"/>
                    <a:pt x="3042" y="732"/>
                    <a:pt x="1931" y="2134"/>
                  </a:cubicBezTo>
                  <a:cubicBezTo>
                    <a:pt x="0" y="4572"/>
                    <a:pt x="411" y="8112"/>
                    <a:pt x="2848" y="10042"/>
                  </a:cubicBezTo>
                  <a:lnTo>
                    <a:pt x="18030" y="21902"/>
                  </a:lnTo>
                  <a:cubicBezTo>
                    <a:pt x="19064" y="22722"/>
                    <a:pt x="20298" y="23120"/>
                    <a:pt x="21522" y="23120"/>
                  </a:cubicBezTo>
                  <a:cubicBezTo>
                    <a:pt x="23183" y="23120"/>
                    <a:pt x="24828" y="22388"/>
                    <a:pt x="25939" y="20986"/>
                  </a:cubicBezTo>
                  <a:cubicBezTo>
                    <a:pt x="27870" y="18549"/>
                    <a:pt x="27458" y="15009"/>
                    <a:pt x="25021" y="13078"/>
                  </a:cubicBezTo>
                  <a:lnTo>
                    <a:pt x="9839" y="1218"/>
                  </a:lnTo>
                  <a:cubicBezTo>
                    <a:pt x="8804" y="398"/>
                    <a:pt x="7571" y="0"/>
                    <a:pt x="6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>
              <a:off x="2436925" y="238125"/>
              <a:ext cx="1805800" cy="3360150"/>
            </a:xfrm>
            <a:custGeom>
              <a:avLst/>
              <a:gdLst/>
              <a:ahLst/>
              <a:cxnLst/>
              <a:rect l="l" t="t" r="r" b="b"/>
              <a:pathLst>
                <a:path w="72232" h="134406" extrusionOk="0">
                  <a:moveTo>
                    <a:pt x="7315" y="0"/>
                  </a:moveTo>
                  <a:cubicBezTo>
                    <a:pt x="3275" y="0"/>
                    <a:pt x="1" y="3275"/>
                    <a:pt x="1" y="7315"/>
                  </a:cubicBezTo>
                  <a:lnTo>
                    <a:pt x="1" y="127090"/>
                  </a:lnTo>
                  <a:cubicBezTo>
                    <a:pt x="1" y="131130"/>
                    <a:pt x="3275" y="134406"/>
                    <a:pt x="7315" y="134406"/>
                  </a:cubicBezTo>
                  <a:lnTo>
                    <a:pt x="64918" y="134406"/>
                  </a:lnTo>
                  <a:cubicBezTo>
                    <a:pt x="68957" y="134406"/>
                    <a:pt x="72232" y="131130"/>
                    <a:pt x="72232" y="127090"/>
                  </a:cubicBezTo>
                  <a:lnTo>
                    <a:pt x="72232" y="7315"/>
                  </a:lnTo>
                  <a:cubicBezTo>
                    <a:pt x="72232" y="3275"/>
                    <a:pt x="68957" y="0"/>
                    <a:pt x="649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>
              <a:off x="2542225" y="363775"/>
              <a:ext cx="1602050" cy="2948700"/>
            </a:xfrm>
            <a:custGeom>
              <a:avLst/>
              <a:gdLst/>
              <a:ahLst/>
              <a:cxnLst/>
              <a:rect l="l" t="t" r="r" b="b"/>
              <a:pathLst>
                <a:path w="64082" h="117948" extrusionOk="0">
                  <a:moveTo>
                    <a:pt x="3715" y="1"/>
                  </a:moveTo>
                  <a:cubicBezTo>
                    <a:pt x="1663" y="1"/>
                    <a:pt x="0" y="1664"/>
                    <a:pt x="0" y="3716"/>
                  </a:cubicBezTo>
                  <a:lnTo>
                    <a:pt x="0" y="114234"/>
                  </a:lnTo>
                  <a:cubicBezTo>
                    <a:pt x="0" y="116285"/>
                    <a:pt x="1663" y="117948"/>
                    <a:pt x="3715" y="117948"/>
                  </a:cubicBezTo>
                  <a:lnTo>
                    <a:pt x="60367" y="117948"/>
                  </a:lnTo>
                  <a:cubicBezTo>
                    <a:pt x="62418" y="117948"/>
                    <a:pt x="64081" y="116285"/>
                    <a:pt x="64081" y="114234"/>
                  </a:cubicBezTo>
                  <a:lnTo>
                    <a:pt x="64081" y="3716"/>
                  </a:lnTo>
                  <a:cubicBezTo>
                    <a:pt x="64081" y="1664"/>
                    <a:pt x="62418" y="1"/>
                    <a:pt x="60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>
              <a:off x="2913100" y="2197400"/>
              <a:ext cx="1647225" cy="2266625"/>
            </a:xfrm>
            <a:custGeom>
              <a:avLst/>
              <a:gdLst/>
              <a:ahLst/>
              <a:cxnLst/>
              <a:rect l="l" t="t" r="r" b="b"/>
              <a:pathLst>
                <a:path w="65889" h="90665" extrusionOk="0">
                  <a:moveTo>
                    <a:pt x="62275" y="0"/>
                  </a:moveTo>
                  <a:cubicBezTo>
                    <a:pt x="51038" y="0"/>
                    <a:pt x="51913" y="19133"/>
                    <a:pt x="52212" y="25407"/>
                  </a:cubicBezTo>
                  <a:cubicBezTo>
                    <a:pt x="37131" y="32702"/>
                    <a:pt x="37975" y="56033"/>
                    <a:pt x="37975" y="56033"/>
                  </a:cubicBezTo>
                  <a:lnTo>
                    <a:pt x="870" y="56033"/>
                  </a:lnTo>
                  <a:cubicBezTo>
                    <a:pt x="1" y="77729"/>
                    <a:pt x="31167" y="90665"/>
                    <a:pt x="31167" y="90665"/>
                  </a:cubicBezTo>
                  <a:lnTo>
                    <a:pt x="50910" y="85899"/>
                  </a:lnTo>
                  <a:lnTo>
                    <a:pt x="65888" y="85559"/>
                  </a:lnTo>
                  <a:lnTo>
                    <a:pt x="64527" y="43688"/>
                  </a:lnTo>
                  <a:cubicBezTo>
                    <a:pt x="65277" y="3533"/>
                    <a:pt x="63846" y="116"/>
                    <a:pt x="63846" y="116"/>
                  </a:cubicBezTo>
                  <a:cubicBezTo>
                    <a:pt x="63297" y="38"/>
                    <a:pt x="62774" y="0"/>
                    <a:pt x="62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>
              <a:off x="3254650" y="3358200"/>
              <a:ext cx="182900" cy="182875"/>
            </a:xfrm>
            <a:custGeom>
              <a:avLst/>
              <a:gdLst/>
              <a:ahLst/>
              <a:cxnLst/>
              <a:rect l="l" t="t" r="r" b="b"/>
              <a:pathLst>
                <a:path w="7316" h="7315" extrusionOk="0">
                  <a:moveTo>
                    <a:pt x="3658" y="0"/>
                  </a:moveTo>
                  <a:cubicBezTo>
                    <a:pt x="1637" y="0"/>
                    <a:pt x="0" y="1637"/>
                    <a:pt x="0" y="3657"/>
                  </a:cubicBezTo>
                  <a:cubicBezTo>
                    <a:pt x="0" y="5677"/>
                    <a:pt x="1637" y="7315"/>
                    <a:pt x="3658" y="7315"/>
                  </a:cubicBezTo>
                  <a:cubicBezTo>
                    <a:pt x="5677" y="7315"/>
                    <a:pt x="7315" y="5677"/>
                    <a:pt x="7315" y="3657"/>
                  </a:cubicBezTo>
                  <a:cubicBezTo>
                    <a:pt x="7315" y="1637"/>
                    <a:pt x="5677" y="0"/>
                    <a:pt x="36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3436925" y="3544900"/>
              <a:ext cx="1621625" cy="1529150"/>
            </a:xfrm>
            <a:custGeom>
              <a:avLst/>
              <a:gdLst/>
              <a:ahLst/>
              <a:cxnLst/>
              <a:rect l="l" t="t" r="r" b="b"/>
              <a:pathLst>
                <a:path w="64865" h="61166" extrusionOk="0">
                  <a:moveTo>
                    <a:pt x="33329" y="0"/>
                  </a:moveTo>
                  <a:lnTo>
                    <a:pt x="1" y="25930"/>
                  </a:lnTo>
                  <a:lnTo>
                    <a:pt x="35235" y="61165"/>
                  </a:lnTo>
                  <a:lnTo>
                    <a:pt x="64864" y="31536"/>
                  </a:lnTo>
                  <a:lnTo>
                    <a:pt x="3332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3850450" y="3898675"/>
              <a:ext cx="1578125" cy="1578100"/>
            </a:xfrm>
            <a:custGeom>
              <a:avLst/>
              <a:gdLst/>
              <a:ahLst/>
              <a:cxnLst/>
              <a:rect l="l" t="t" r="r" b="b"/>
              <a:pathLst>
                <a:path w="63125" h="63124" extrusionOk="0">
                  <a:moveTo>
                    <a:pt x="35959" y="1"/>
                  </a:moveTo>
                  <a:lnTo>
                    <a:pt x="1" y="35958"/>
                  </a:lnTo>
                  <a:lnTo>
                    <a:pt x="27167" y="63124"/>
                  </a:lnTo>
                  <a:lnTo>
                    <a:pt x="63125" y="27167"/>
                  </a:lnTo>
                  <a:lnTo>
                    <a:pt x="359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5"/>
            <p:cNvSpPr/>
            <p:nvPr/>
          </p:nvSpPr>
          <p:spPr>
            <a:xfrm>
              <a:off x="2733250" y="736725"/>
              <a:ext cx="1264525" cy="953425"/>
            </a:xfrm>
            <a:custGeom>
              <a:avLst/>
              <a:gdLst/>
              <a:ahLst/>
              <a:cxnLst/>
              <a:rect l="l" t="t" r="r" b="b"/>
              <a:pathLst>
                <a:path w="50581" h="38137" extrusionOk="0">
                  <a:moveTo>
                    <a:pt x="24210" y="1"/>
                  </a:moveTo>
                  <a:cubicBezTo>
                    <a:pt x="22039" y="1"/>
                    <a:pt x="19995" y="506"/>
                    <a:pt x="18204" y="1392"/>
                  </a:cubicBezTo>
                  <a:cubicBezTo>
                    <a:pt x="0" y="8808"/>
                    <a:pt x="23954" y="37607"/>
                    <a:pt x="24385" y="38124"/>
                  </a:cubicBezTo>
                  <a:lnTo>
                    <a:pt x="24385" y="38137"/>
                  </a:lnTo>
                  <a:cubicBezTo>
                    <a:pt x="24385" y="38137"/>
                    <a:pt x="24390" y="38131"/>
                    <a:pt x="24391" y="38130"/>
                  </a:cubicBezTo>
                  <a:lnTo>
                    <a:pt x="24396" y="38137"/>
                  </a:lnTo>
                  <a:lnTo>
                    <a:pt x="24396" y="38123"/>
                  </a:lnTo>
                  <a:cubicBezTo>
                    <a:pt x="24844" y="37589"/>
                    <a:pt x="50580" y="6644"/>
                    <a:pt x="28389" y="661"/>
                  </a:cubicBezTo>
                  <a:cubicBezTo>
                    <a:pt x="27078" y="240"/>
                    <a:pt x="25676" y="1"/>
                    <a:pt x="242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5"/>
            <p:cNvSpPr/>
            <p:nvPr/>
          </p:nvSpPr>
          <p:spPr>
            <a:xfrm>
              <a:off x="3111325" y="843525"/>
              <a:ext cx="725475" cy="846625"/>
            </a:xfrm>
            <a:custGeom>
              <a:avLst/>
              <a:gdLst/>
              <a:ahLst/>
              <a:cxnLst/>
              <a:rect l="l" t="t" r="r" b="b"/>
              <a:pathLst>
                <a:path w="29019" h="33865" extrusionOk="0">
                  <a:moveTo>
                    <a:pt x="19766" y="0"/>
                  </a:moveTo>
                  <a:lnTo>
                    <a:pt x="1" y="19765"/>
                  </a:lnTo>
                  <a:cubicBezTo>
                    <a:pt x="3770" y="27248"/>
                    <a:pt x="9062" y="33611"/>
                    <a:pt x="9262" y="33851"/>
                  </a:cubicBezTo>
                  <a:lnTo>
                    <a:pt x="9262" y="33865"/>
                  </a:lnTo>
                  <a:cubicBezTo>
                    <a:pt x="9262" y="33865"/>
                    <a:pt x="9267" y="33859"/>
                    <a:pt x="9268" y="33857"/>
                  </a:cubicBezTo>
                  <a:lnTo>
                    <a:pt x="9273" y="33865"/>
                  </a:lnTo>
                  <a:lnTo>
                    <a:pt x="9273" y="33851"/>
                  </a:lnTo>
                  <a:cubicBezTo>
                    <a:pt x="9660" y="33388"/>
                    <a:pt x="29018" y="10109"/>
                    <a:pt x="197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5"/>
            <p:cNvSpPr/>
            <p:nvPr/>
          </p:nvSpPr>
          <p:spPr>
            <a:xfrm>
              <a:off x="3215575" y="934275"/>
              <a:ext cx="254875" cy="254850"/>
            </a:xfrm>
            <a:custGeom>
              <a:avLst/>
              <a:gdLst/>
              <a:ahLst/>
              <a:cxnLst/>
              <a:rect l="l" t="t" r="r" b="b"/>
              <a:pathLst>
                <a:path w="10195" h="10194" extrusionOk="0">
                  <a:moveTo>
                    <a:pt x="5098" y="0"/>
                  </a:moveTo>
                  <a:cubicBezTo>
                    <a:pt x="3746" y="0"/>
                    <a:pt x="2449" y="537"/>
                    <a:pt x="1494" y="1493"/>
                  </a:cubicBezTo>
                  <a:cubicBezTo>
                    <a:pt x="538" y="2449"/>
                    <a:pt x="1" y="3745"/>
                    <a:pt x="1" y="5096"/>
                  </a:cubicBezTo>
                  <a:cubicBezTo>
                    <a:pt x="1" y="6449"/>
                    <a:pt x="538" y="7745"/>
                    <a:pt x="1494" y="8701"/>
                  </a:cubicBezTo>
                  <a:cubicBezTo>
                    <a:pt x="2449" y="9657"/>
                    <a:pt x="3746" y="10194"/>
                    <a:pt x="5098" y="10194"/>
                  </a:cubicBezTo>
                  <a:cubicBezTo>
                    <a:pt x="6449" y="10194"/>
                    <a:pt x="7746" y="9657"/>
                    <a:pt x="8702" y="8701"/>
                  </a:cubicBezTo>
                  <a:cubicBezTo>
                    <a:pt x="9657" y="7745"/>
                    <a:pt x="10194" y="6449"/>
                    <a:pt x="10194" y="5096"/>
                  </a:cubicBezTo>
                  <a:cubicBezTo>
                    <a:pt x="10194" y="3745"/>
                    <a:pt x="9657" y="2449"/>
                    <a:pt x="8702" y="1493"/>
                  </a:cubicBezTo>
                  <a:cubicBezTo>
                    <a:pt x="7746" y="537"/>
                    <a:pt x="6449" y="0"/>
                    <a:pt x="50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2850900" y="2158875"/>
              <a:ext cx="984675" cy="231975"/>
            </a:xfrm>
            <a:custGeom>
              <a:avLst/>
              <a:gdLst/>
              <a:ahLst/>
              <a:cxnLst/>
              <a:rect l="l" t="t" r="r" b="b"/>
              <a:pathLst>
                <a:path w="39387" h="9279" extrusionOk="0">
                  <a:moveTo>
                    <a:pt x="3353" y="1"/>
                  </a:moveTo>
                  <a:cubicBezTo>
                    <a:pt x="1502" y="1"/>
                    <a:pt x="1" y="1720"/>
                    <a:pt x="1" y="3840"/>
                  </a:cubicBezTo>
                  <a:lnTo>
                    <a:pt x="1" y="5440"/>
                  </a:lnTo>
                  <a:cubicBezTo>
                    <a:pt x="1" y="7559"/>
                    <a:pt x="1502" y="9279"/>
                    <a:pt x="3353" y="9279"/>
                  </a:cubicBezTo>
                  <a:lnTo>
                    <a:pt x="36034" y="9279"/>
                  </a:lnTo>
                  <a:cubicBezTo>
                    <a:pt x="37885" y="9279"/>
                    <a:pt x="39386" y="7559"/>
                    <a:pt x="39386" y="5440"/>
                  </a:cubicBezTo>
                  <a:lnTo>
                    <a:pt x="39386" y="3840"/>
                  </a:lnTo>
                  <a:cubicBezTo>
                    <a:pt x="39386" y="1720"/>
                    <a:pt x="37885" y="1"/>
                    <a:pt x="360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2933025" y="1831500"/>
              <a:ext cx="818425" cy="302200"/>
            </a:xfrm>
            <a:custGeom>
              <a:avLst/>
              <a:gdLst/>
              <a:ahLst/>
              <a:cxnLst/>
              <a:rect l="l" t="t" r="r" b="b"/>
              <a:pathLst>
                <a:path w="32737" h="12088" extrusionOk="0">
                  <a:moveTo>
                    <a:pt x="11332" y="0"/>
                  </a:moveTo>
                  <a:cubicBezTo>
                    <a:pt x="5075" y="0"/>
                    <a:pt x="1" y="5074"/>
                    <a:pt x="1" y="11332"/>
                  </a:cubicBezTo>
                  <a:lnTo>
                    <a:pt x="1" y="12088"/>
                  </a:lnTo>
                  <a:lnTo>
                    <a:pt x="32737" y="12088"/>
                  </a:lnTo>
                  <a:lnTo>
                    <a:pt x="32737" y="11332"/>
                  </a:lnTo>
                  <a:cubicBezTo>
                    <a:pt x="32737" y="5074"/>
                    <a:pt x="27663" y="0"/>
                    <a:pt x="214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2934875" y="2416975"/>
              <a:ext cx="814725" cy="251825"/>
            </a:xfrm>
            <a:custGeom>
              <a:avLst/>
              <a:gdLst/>
              <a:ahLst/>
              <a:cxnLst/>
              <a:rect l="l" t="t" r="r" b="b"/>
              <a:pathLst>
                <a:path w="32589" h="10073" extrusionOk="0">
                  <a:moveTo>
                    <a:pt x="1" y="0"/>
                  </a:moveTo>
                  <a:cubicBezTo>
                    <a:pt x="628" y="5666"/>
                    <a:pt x="5427" y="10073"/>
                    <a:pt x="11258" y="10073"/>
                  </a:cubicBezTo>
                  <a:lnTo>
                    <a:pt x="21332" y="10073"/>
                  </a:lnTo>
                  <a:cubicBezTo>
                    <a:pt x="27163" y="10073"/>
                    <a:pt x="31962" y="5666"/>
                    <a:pt x="325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4FAA55-4757-411D-9A93-D48583ABE560}"/>
              </a:ext>
            </a:extLst>
          </p:cNvPr>
          <p:cNvSpPr txBox="1"/>
          <p:nvPr/>
        </p:nvSpPr>
        <p:spPr>
          <a:xfrm>
            <a:off x="769211" y="1096654"/>
            <a:ext cx="564285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b="1" dirty="0"/>
              <a:t>Where Zomato Can Improve:</a:t>
            </a:r>
            <a:br>
              <a:rPr lang="en-IN" dirty="0"/>
            </a:br>
            <a:r>
              <a:rPr lang="en-IN" dirty="0"/>
              <a:t>1️⃣ </a:t>
            </a:r>
            <a:r>
              <a:rPr lang="en-IN" b="1" dirty="0"/>
              <a:t>Enhancing Online Delivery Penetration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Certain </a:t>
            </a:r>
            <a:r>
              <a:rPr lang="en-IN" sz="1600" dirty="0"/>
              <a:t>cities</a:t>
            </a:r>
            <a:r>
              <a:rPr lang="en-IN" dirty="0"/>
              <a:t>/countries have low online delivery adoption.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Targeted </a:t>
            </a:r>
            <a:r>
              <a:rPr lang="en-IN" b="1" dirty="0"/>
              <a:t>marketing and better incentives</a:t>
            </a:r>
            <a:r>
              <a:rPr lang="en-IN" dirty="0"/>
              <a:t> can improve adoption.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2️⃣ </a:t>
            </a:r>
            <a:r>
              <a:rPr lang="en-IN" b="1" dirty="0"/>
              <a:t>Increasing Table Booking Experience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Enhancing the </a:t>
            </a:r>
            <a:r>
              <a:rPr lang="en-IN" b="1" dirty="0"/>
              <a:t>user experience for in-house dining reservations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3️⃣ </a:t>
            </a:r>
            <a:r>
              <a:rPr lang="en-IN" b="1" dirty="0"/>
              <a:t>Expanding in Underrepresented Locations</a:t>
            </a:r>
            <a:r>
              <a:rPr lang="en-IN" dirty="0"/>
              <a:t> 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Certain markets have </a:t>
            </a:r>
            <a:r>
              <a:rPr lang="en-IN" b="1" dirty="0"/>
              <a:t>low restaurant density</a:t>
            </a:r>
            <a:r>
              <a:rPr lang="en-IN" dirty="0"/>
              <a:t>, presenting </a:t>
            </a:r>
            <a:r>
              <a:rPr lang="en-IN" b="1" dirty="0"/>
              <a:t>growth opportunities</a:t>
            </a:r>
            <a:r>
              <a:rPr lang="en-IN" dirty="0"/>
              <a:t>.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4️⃣ </a:t>
            </a:r>
            <a:r>
              <a:rPr lang="en-IN" b="1" dirty="0"/>
              <a:t>Optimizing Pricing Strategies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shows different </a:t>
            </a:r>
            <a:r>
              <a:rPr lang="en-IN" b="1" dirty="0"/>
              <a:t>price segment demand</a:t>
            </a:r>
            <a:r>
              <a:rPr lang="en-IN" dirty="0"/>
              <a:t>; targeted pricing can </a:t>
            </a:r>
            <a:r>
              <a:rPr lang="en-IN" b="1" dirty="0"/>
              <a:t>maximize profits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B2F55-350B-2AA4-3D3E-5496C53ABC9B}"/>
              </a:ext>
            </a:extLst>
          </p:cNvPr>
          <p:cNvSpPr txBox="1"/>
          <p:nvPr/>
        </p:nvSpPr>
        <p:spPr>
          <a:xfrm>
            <a:off x="1828800" y="363894"/>
            <a:ext cx="4413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6"/>
                </a:solidFill>
                <a:latin typeface="Advent Pro"/>
                <a:sym typeface="Advent Pro"/>
              </a:rPr>
              <a:t>Areas</a:t>
            </a:r>
            <a:r>
              <a:rPr lang="en-IN" dirty="0"/>
              <a:t> </a:t>
            </a:r>
            <a:r>
              <a:rPr lang="en-IN" sz="3000" b="1" dirty="0">
                <a:solidFill>
                  <a:schemeClr val="accent6"/>
                </a:solidFill>
                <a:latin typeface="Advent Pro"/>
              </a:rPr>
              <a:t>for</a:t>
            </a:r>
            <a:r>
              <a:rPr lang="en-IN" dirty="0"/>
              <a:t> </a:t>
            </a:r>
            <a:r>
              <a:rPr lang="en-IN" sz="3000" b="1" dirty="0">
                <a:solidFill>
                  <a:schemeClr val="accent6"/>
                </a:solidFill>
                <a:latin typeface="Advent Pro"/>
              </a:rPr>
              <a:t>Improvement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C742CA7593E24B8E0A89B7D97D8736" ma:contentTypeVersion="4" ma:contentTypeDescription="Create a new document." ma:contentTypeScope="" ma:versionID="384704e56a64e697dcbe57d8fa3c7bfd">
  <xsd:schema xmlns:xsd="http://www.w3.org/2001/XMLSchema" xmlns:xs="http://www.w3.org/2001/XMLSchema" xmlns:p="http://schemas.microsoft.com/office/2006/metadata/properties" xmlns:ns3="0cf5e15a-91ab-46bf-be0d-18c651486deb" targetNamespace="http://schemas.microsoft.com/office/2006/metadata/properties" ma:root="true" ma:fieldsID="247bedf48a423ff7455070fb53849c9c" ns3:_="">
    <xsd:import namespace="0cf5e15a-91ab-46bf-be0d-18c651486d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5e15a-91ab-46bf-be0d-18c651486d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5FEA23-1E25-4639-B0B1-1927415F7C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191B09-4FB7-4092-A528-DB61085BBB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5e15a-91ab-46bf-be0d-18c651486d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81B01A8-7BD5-46EA-8E4E-C219124E96DA}">
  <ds:schemaRefs>
    <ds:schemaRef ds:uri="http://purl.org/dc/elements/1.1/"/>
    <ds:schemaRef ds:uri="0cf5e15a-91ab-46bf-be0d-18c651486deb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490</Words>
  <Application>Microsoft Office PowerPoint</Application>
  <PresentationFormat>On-screen Show (16:9)</PresentationFormat>
  <Paragraphs>63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Coiny</vt:lpstr>
      <vt:lpstr>Century Gothic</vt:lpstr>
      <vt:lpstr>Advent Pro</vt:lpstr>
      <vt:lpstr>Amasis MT Pro Medium</vt:lpstr>
      <vt:lpstr>Roboto</vt:lpstr>
      <vt:lpstr>YAEZxXauVhw 0</vt:lpstr>
      <vt:lpstr>Arial</vt:lpstr>
      <vt:lpstr>Food Delivery</vt:lpstr>
      <vt:lpstr>Zomato Business  &amp;  Restaurant Evaluation</vt:lpstr>
      <vt:lpstr>TEAM Members</vt:lpstr>
      <vt:lpstr>Zomato’s business model and the objectives</vt:lpstr>
      <vt:lpstr>✅ Recommendations</vt:lpstr>
      <vt:lpstr>Excel Dashboard Insights</vt:lpstr>
      <vt:lpstr>Tableau Dashboard Insights</vt:lpstr>
      <vt:lpstr>POWER BI Dashboard Insights</vt:lpstr>
      <vt:lpstr>Competitive Benchmarking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Food Delivery</dc:title>
  <dc:creator>Pranay Chandra</dc:creator>
  <cp:lastModifiedBy>PranayBrajendra</cp:lastModifiedBy>
  <cp:revision>15</cp:revision>
  <dcterms:modified xsi:type="dcterms:W3CDTF">2025-06-24T10:05:32Z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0x0101006CC742CA7593E24B8E0A89B7D97D8736</vt:lpwstr>
  </property>
</Properties>
</file>