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  <p:sldMasterId id="2147483740" r:id="rId2"/>
  </p:sldMasterIdLst>
  <p:sldIdLst>
    <p:sldId id="256" r:id="rId3"/>
    <p:sldId id="257" r:id="rId4"/>
    <p:sldId id="258" r:id="rId5"/>
    <p:sldId id="266" r:id="rId6"/>
    <p:sldId id="267" r:id="rId7"/>
    <p:sldId id="268" r:id="rId8"/>
    <p:sldId id="265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A3C0D9-A573-4C25-81BC-A7D17CEFF78F}" v="7" dt="2023-12-18T04:25:03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sh jani" userId="aaeda98c9ba23dc8" providerId="LiveId" clId="{1CA3C0D9-A573-4C25-81BC-A7D17CEFF78F}"/>
    <pc:docChg chg="undo custSel addSld delSld modSld">
      <pc:chgData name="khush jani" userId="aaeda98c9ba23dc8" providerId="LiveId" clId="{1CA3C0D9-A573-4C25-81BC-A7D17CEFF78F}" dt="2023-12-18T04:25:34.928" v="478" actId="1076"/>
      <pc:docMkLst>
        <pc:docMk/>
      </pc:docMkLst>
      <pc:sldChg chg="addSp delSp modSp mod modClrScheme chgLayout">
        <pc:chgData name="khush jani" userId="aaeda98c9ba23dc8" providerId="LiveId" clId="{1CA3C0D9-A573-4C25-81BC-A7D17CEFF78F}" dt="2023-12-18T04:18:05.128" v="190" actId="1076"/>
        <pc:sldMkLst>
          <pc:docMk/>
          <pc:sldMk cId="3471190208" sldId="265"/>
        </pc:sldMkLst>
        <pc:spChg chg="del">
          <ac:chgData name="khush jani" userId="aaeda98c9ba23dc8" providerId="LiveId" clId="{1CA3C0D9-A573-4C25-81BC-A7D17CEFF78F}" dt="2023-12-18T04:09:32.343" v="3" actId="478"/>
          <ac:spMkLst>
            <pc:docMk/>
            <pc:sldMk cId="3471190208" sldId="265"/>
            <ac:spMk id="3" creationId="{06D3DCCC-F718-FE8B-4329-7093C28F9067}"/>
          </ac:spMkLst>
        </pc:spChg>
        <pc:spChg chg="del mod">
          <ac:chgData name="khush jani" userId="aaeda98c9ba23dc8" providerId="LiveId" clId="{1CA3C0D9-A573-4C25-81BC-A7D17CEFF78F}" dt="2023-12-18T04:09:49.171" v="19" actId="478"/>
          <ac:spMkLst>
            <pc:docMk/>
            <pc:sldMk cId="3471190208" sldId="265"/>
            <ac:spMk id="4" creationId="{162070AF-07E9-C518-6E7D-5F31C25FFA7F}"/>
          </ac:spMkLst>
        </pc:spChg>
        <pc:spChg chg="del mod">
          <ac:chgData name="khush jani" userId="aaeda98c9ba23dc8" providerId="LiveId" clId="{1CA3C0D9-A573-4C25-81BC-A7D17CEFF78F}" dt="2023-12-18T04:09:19.111" v="2" actId="478"/>
          <ac:spMkLst>
            <pc:docMk/>
            <pc:sldMk cId="3471190208" sldId="265"/>
            <ac:spMk id="5" creationId="{956F9FAE-FF43-98FD-E1ED-D5C0479EA791}"/>
          </ac:spMkLst>
        </pc:spChg>
        <pc:spChg chg="del mod">
          <ac:chgData name="khush jani" userId="aaeda98c9ba23dc8" providerId="LiveId" clId="{1CA3C0D9-A573-4C25-81BC-A7D17CEFF78F}" dt="2023-12-18T04:10:55.953" v="43" actId="478"/>
          <ac:spMkLst>
            <pc:docMk/>
            <pc:sldMk cId="3471190208" sldId="265"/>
            <ac:spMk id="6" creationId="{F32E0A7B-E512-072A-A302-88509F7E244C}"/>
          </ac:spMkLst>
        </pc:spChg>
        <pc:spChg chg="add mod ord">
          <ac:chgData name="khush jani" userId="aaeda98c9ba23dc8" providerId="LiveId" clId="{1CA3C0D9-A573-4C25-81BC-A7D17CEFF78F}" dt="2023-12-18T04:17:51.709" v="182" actId="1076"/>
          <ac:spMkLst>
            <pc:docMk/>
            <pc:sldMk cId="3471190208" sldId="265"/>
            <ac:spMk id="8" creationId="{A70153C1-8CE6-C99E-EE66-56E759708B62}"/>
          </ac:spMkLst>
        </pc:spChg>
        <pc:spChg chg="add del mod">
          <ac:chgData name="khush jani" userId="aaeda98c9ba23dc8" providerId="LiveId" clId="{1CA3C0D9-A573-4C25-81BC-A7D17CEFF78F}" dt="2023-12-18T04:09:34.139" v="4" actId="478"/>
          <ac:spMkLst>
            <pc:docMk/>
            <pc:sldMk cId="3471190208" sldId="265"/>
            <ac:spMk id="10" creationId="{DDCDEE16-B22B-B8EA-7386-B3A276804F4B}"/>
          </ac:spMkLst>
        </pc:spChg>
        <pc:spChg chg="add del mod">
          <ac:chgData name="khush jani" userId="aaeda98c9ba23dc8" providerId="LiveId" clId="{1CA3C0D9-A573-4C25-81BC-A7D17CEFF78F}" dt="2023-12-18T04:09:51.741" v="20" actId="478"/>
          <ac:spMkLst>
            <pc:docMk/>
            <pc:sldMk cId="3471190208" sldId="265"/>
            <ac:spMk id="12" creationId="{3B7A069F-D190-7555-88A5-6416DDFC51EA}"/>
          </ac:spMkLst>
        </pc:spChg>
        <pc:spChg chg="add del mod">
          <ac:chgData name="khush jani" userId="aaeda98c9ba23dc8" providerId="LiveId" clId="{1CA3C0D9-A573-4C25-81BC-A7D17CEFF78F}" dt="2023-12-18T04:14:55.479" v="107" actId="478"/>
          <ac:spMkLst>
            <pc:docMk/>
            <pc:sldMk cId="3471190208" sldId="265"/>
            <ac:spMk id="14" creationId="{D5F42B70-0119-A6F7-61FE-6515921BF52E}"/>
          </ac:spMkLst>
        </pc:spChg>
        <pc:spChg chg="add del mod">
          <ac:chgData name="khush jani" userId="aaeda98c9ba23dc8" providerId="LiveId" clId="{1CA3C0D9-A573-4C25-81BC-A7D17CEFF78F}" dt="2023-12-18T04:15:21.148" v="113" actId="478"/>
          <ac:spMkLst>
            <pc:docMk/>
            <pc:sldMk cId="3471190208" sldId="265"/>
            <ac:spMk id="15" creationId="{FA9CF3F4-9A9D-AA86-4D8C-22CE3FF1B320}"/>
          </ac:spMkLst>
        </pc:spChg>
        <pc:spChg chg="add del">
          <ac:chgData name="khush jani" userId="aaeda98c9ba23dc8" providerId="LiveId" clId="{1CA3C0D9-A573-4C25-81BC-A7D17CEFF78F}" dt="2023-12-18T04:11:39.510" v="54" actId="22"/>
          <ac:spMkLst>
            <pc:docMk/>
            <pc:sldMk cId="3471190208" sldId="265"/>
            <ac:spMk id="17" creationId="{D43CB7A3-6303-764A-A5E8-1304B674A77A}"/>
          </ac:spMkLst>
        </pc:spChg>
        <pc:spChg chg="add del mod">
          <ac:chgData name="khush jani" userId="aaeda98c9ba23dc8" providerId="LiveId" clId="{1CA3C0D9-A573-4C25-81BC-A7D17CEFF78F}" dt="2023-12-18T04:15:17.973" v="109" actId="478"/>
          <ac:spMkLst>
            <pc:docMk/>
            <pc:sldMk cId="3471190208" sldId="265"/>
            <ac:spMk id="18" creationId="{3EB05A57-D89E-09E1-9295-A8A726F477DB}"/>
          </ac:spMkLst>
        </pc:spChg>
        <pc:spChg chg="add del mod">
          <ac:chgData name="khush jani" userId="aaeda98c9ba23dc8" providerId="LiveId" clId="{1CA3C0D9-A573-4C25-81BC-A7D17CEFF78F}" dt="2023-12-18T04:15:22.886" v="114" actId="478"/>
          <ac:spMkLst>
            <pc:docMk/>
            <pc:sldMk cId="3471190208" sldId="265"/>
            <ac:spMk id="19" creationId="{4BBEE4E0-6400-CEE3-67C9-AA08E91E5637}"/>
          </ac:spMkLst>
        </pc:spChg>
        <pc:spChg chg="add del mod">
          <ac:chgData name="khush jani" userId="aaeda98c9ba23dc8" providerId="LiveId" clId="{1CA3C0D9-A573-4C25-81BC-A7D17CEFF78F}" dt="2023-12-18T04:15:20.241" v="112" actId="478"/>
          <ac:spMkLst>
            <pc:docMk/>
            <pc:sldMk cId="3471190208" sldId="265"/>
            <ac:spMk id="20" creationId="{60CF9959-9512-6FB4-D90E-D9B5F0B90421}"/>
          </ac:spMkLst>
        </pc:spChg>
        <pc:spChg chg="add del mod">
          <ac:chgData name="khush jani" userId="aaeda98c9ba23dc8" providerId="LiveId" clId="{1CA3C0D9-A573-4C25-81BC-A7D17CEFF78F}" dt="2023-12-18T04:15:24.575" v="115" actId="478"/>
          <ac:spMkLst>
            <pc:docMk/>
            <pc:sldMk cId="3471190208" sldId="265"/>
            <ac:spMk id="21" creationId="{893B1C90-178D-2925-5BBD-13008D79CA1F}"/>
          </ac:spMkLst>
        </pc:spChg>
        <pc:spChg chg="add del mod ord">
          <ac:chgData name="khush jani" userId="aaeda98c9ba23dc8" providerId="LiveId" clId="{1CA3C0D9-A573-4C25-81BC-A7D17CEFF78F}" dt="2023-12-18T04:17:18.342" v="166" actId="478"/>
          <ac:spMkLst>
            <pc:docMk/>
            <pc:sldMk cId="3471190208" sldId="265"/>
            <ac:spMk id="22" creationId="{15CE2D72-824E-A34A-3C88-AEA1704CF9A8}"/>
          </ac:spMkLst>
        </pc:spChg>
        <pc:spChg chg="add del mod">
          <ac:chgData name="khush jani" userId="aaeda98c9ba23dc8" providerId="LiveId" clId="{1CA3C0D9-A573-4C25-81BC-A7D17CEFF78F}" dt="2023-12-18T04:17:08.869" v="162" actId="21"/>
          <ac:spMkLst>
            <pc:docMk/>
            <pc:sldMk cId="3471190208" sldId="265"/>
            <ac:spMk id="24" creationId="{D0ECA807-64A8-EC3A-6B6C-67E00B9C8261}"/>
          </ac:spMkLst>
        </pc:spChg>
        <pc:spChg chg="add del mod">
          <ac:chgData name="khush jani" userId="aaeda98c9ba23dc8" providerId="LiveId" clId="{1CA3C0D9-A573-4C25-81BC-A7D17CEFF78F}" dt="2023-12-18T04:17:20.472" v="167" actId="478"/>
          <ac:spMkLst>
            <pc:docMk/>
            <pc:sldMk cId="3471190208" sldId="265"/>
            <ac:spMk id="26" creationId="{5DF1F98B-0DE2-FFF8-B868-C484A94DB5C5}"/>
          </ac:spMkLst>
        </pc:spChg>
        <pc:spChg chg="add mod">
          <ac:chgData name="khush jani" userId="aaeda98c9ba23dc8" providerId="LiveId" clId="{1CA3C0D9-A573-4C25-81BC-A7D17CEFF78F}" dt="2023-12-18T04:18:05.128" v="190" actId="1076"/>
          <ac:spMkLst>
            <pc:docMk/>
            <pc:sldMk cId="3471190208" sldId="265"/>
            <ac:spMk id="28" creationId="{67E0ED95-6711-07EA-4A0C-9424B6CF9DE1}"/>
          </ac:spMkLst>
        </pc:spChg>
      </pc:sldChg>
      <pc:sldChg chg="addSp delSp modSp mod">
        <pc:chgData name="khush jani" userId="aaeda98c9ba23dc8" providerId="LiveId" clId="{1CA3C0D9-A573-4C25-81BC-A7D17CEFF78F}" dt="2023-12-18T04:20:03.323" v="247" actId="1076"/>
        <pc:sldMkLst>
          <pc:docMk/>
          <pc:sldMk cId="3898911001" sldId="267"/>
        </pc:sldMkLst>
        <pc:picChg chg="del">
          <ac:chgData name="khush jani" userId="aaeda98c9ba23dc8" providerId="LiveId" clId="{1CA3C0D9-A573-4C25-81BC-A7D17CEFF78F}" dt="2023-12-18T04:19:52.802" v="241" actId="478"/>
          <ac:picMkLst>
            <pc:docMk/>
            <pc:sldMk cId="3898911001" sldId="267"/>
            <ac:picMk id="7" creationId="{6B0823A4-C61D-D6DB-6E89-41BD27B00E49}"/>
          </ac:picMkLst>
        </pc:picChg>
        <pc:picChg chg="add mod">
          <ac:chgData name="khush jani" userId="aaeda98c9ba23dc8" providerId="LiveId" clId="{1CA3C0D9-A573-4C25-81BC-A7D17CEFF78F}" dt="2023-12-18T04:20:03.323" v="247" actId="1076"/>
          <ac:picMkLst>
            <pc:docMk/>
            <pc:sldMk cId="3898911001" sldId="267"/>
            <ac:picMk id="11" creationId="{48BF524A-289D-230F-54A0-D98A809D349C}"/>
          </ac:picMkLst>
        </pc:picChg>
      </pc:sldChg>
      <pc:sldChg chg="del">
        <pc:chgData name="khush jani" userId="aaeda98c9ba23dc8" providerId="LiveId" clId="{1CA3C0D9-A573-4C25-81BC-A7D17CEFF78F}" dt="2023-12-18T04:18:15.044" v="192" actId="47"/>
        <pc:sldMkLst>
          <pc:docMk/>
          <pc:sldMk cId="2454339386" sldId="269"/>
        </pc:sldMkLst>
      </pc:sldChg>
      <pc:sldChg chg="addSp modSp add mod">
        <pc:chgData name="khush jani" userId="aaeda98c9ba23dc8" providerId="LiveId" clId="{1CA3C0D9-A573-4C25-81BC-A7D17CEFF78F}" dt="2023-12-18T04:24:23.485" v="436" actId="1076"/>
        <pc:sldMkLst>
          <pc:docMk/>
          <pc:sldMk cId="2478787744" sldId="270"/>
        </pc:sldMkLst>
        <pc:spChg chg="add mod">
          <ac:chgData name="khush jani" userId="aaeda98c9ba23dc8" providerId="LiveId" clId="{1CA3C0D9-A573-4C25-81BC-A7D17CEFF78F}" dt="2023-12-18T04:24:23.485" v="436" actId="1076"/>
          <ac:spMkLst>
            <pc:docMk/>
            <pc:sldMk cId="2478787744" sldId="270"/>
            <ac:spMk id="3" creationId="{957078F3-4C3C-BAC0-E718-EFA094B245D7}"/>
          </ac:spMkLst>
        </pc:spChg>
        <pc:spChg chg="mod">
          <ac:chgData name="khush jani" userId="aaeda98c9ba23dc8" providerId="LiveId" clId="{1CA3C0D9-A573-4C25-81BC-A7D17CEFF78F}" dt="2023-12-18T04:18:27.604" v="233" actId="14100"/>
          <ac:spMkLst>
            <pc:docMk/>
            <pc:sldMk cId="2478787744" sldId="270"/>
            <ac:spMk id="8" creationId="{A70153C1-8CE6-C99E-EE66-56E759708B62}"/>
          </ac:spMkLst>
        </pc:spChg>
        <pc:spChg chg="mod">
          <ac:chgData name="khush jani" userId="aaeda98c9ba23dc8" providerId="LiveId" clId="{1CA3C0D9-A573-4C25-81BC-A7D17CEFF78F}" dt="2023-12-18T04:22:59.415" v="384" actId="20577"/>
          <ac:spMkLst>
            <pc:docMk/>
            <pc:sldMk cId="2478787744" sldId="270"/>
            <ac:spMk id="28" creationId="{67E0ED95-6711-07EA-4A0C-9424B6CF9DE1}"/>
          </ac:spMkLst>
        </pc:spChg>
      </pc:sldChg>
      <pc:sldChg chg="addSp delSp modSp new mod">
        <pc:chgData name="khush jani" userId="aaeda98c9ba23dc8" providerId="LiveId" clId="{1CA3C0D9-A573-4C25-81BC-A7D17CEFF78F}" dt="2023-12-18T04:25:34.928" v="478" actId="1076"/>
        <pc:sldMkLst>
          <pc:docMk/>
          <pc:sldMk cId="828135128" sldId="271"/>
        </pc:sldMkLst>
        <pc:spChg chg="del">
          <ac:chgData name="khush jani" userId="aaeda98c9ba23dc8" providerId="LiveId" clId="{1CA3C0D9-A573-4C25-81BC-A7D17CEFF78F}" dt="2023-12-18T04:24:42.951" v="438" actId="478"/>
          <ac:spMkLst>
            <pc:docMk/>
            <pc:sldMk cId="828135128" sldId="271"/>
            <ac:spMk id="2" creationId="{631CC985-4D9F-4609-5DD7-A5F737FE50AA}"/>
          </ac:spMkLst>
        </pc:spChg>
        <pc:spChg chg="add del mod">
          <ac:chgData name="khush jani" userId="aaeda98c9ba23dc8" providerId="LiveId" clId="{1CA3C0D9-A573-4C25-81BC-A7D17CEFF78F}" dt="2023-12-18T04:24:53.919" v="452"/>
          <ac:spMkLst>
            <pc:docMk/>
            <pc:sldMk cId="828135128" sldId="271"/>
            <ac:spMk id="4" creationId="{70F623A4-0671-1170-FF9C-02CDD860B460}"/>
          </ac:spMkLst>
        </pc:spChg>
        <pc:spChg chg="add mod">
          <ac:chgData name="khush jani" userId="aaeda98c9ba23dc8" providerId="LiveId" clId="{1CA3C0D9-A573-4C25-81BC-A7D17CEFF78F}" dt="2023-12-18T04:25:34.928" v="478" actId="1076"/>
          <ac:spMkLst>
            <pc:docMk/>
            <pc:sldMk cId="828135128" sldId="271"/>
            <ac:spMk id="5" creationId="{8F22F575-351F-EA04-ADA8-FEFD9291DB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5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8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E7AA473-D82F-4EFF-9DF7-AE6D83C51288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67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8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16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51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F99-132F-413F-B7EF-71A5C33F2ED6}" type="datetime1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73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84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0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9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308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59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29925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6066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2856036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78472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624759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99952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689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8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8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1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1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7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8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1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6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CCD4-CEB1-405B-A443-DD9CBCBEA552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52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65983EC-D385-5548-69B2-2BD789C3A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100" b="763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70D07E-378E-5A51-A7C7-A00F8898C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400" b="0" i="0" u="none" strike="noStrike" dirty="0">
                <a:solidFill>
                  <a:srgbClr val="FFFFFF"/>
                </a:solidFill>
                <a:effectLst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Analyzing Covid-19 Tweets Dataset Using Apache Spark and Kafka</a:t>
            </a:r>
            <a:br>
              <a:rPr lang="en-US" sz="3400" b="0" dirty="0">
                <a:solidFill>
                  <a:srgbClr val="FFFFFF"/>
                </a:solidFill>
                <a:effectLst/>
              </a:rPr>
            </a:br>
            <a:endParaRPr lang="en-CA" sz="3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EE9E8-76FF-5737-8817-99F438F3F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4381122"/>
            <a:ext cx="5040785" cy="1828799"/>
          </a:xfrm>
        </p:spPr>
        <p:txBody>
          <a:bodyPr anchor="b">
            <a:normAutofit/>
          </a:bodyPr>
          <a:lstStyle/>
          <a:p>
            <a:pPr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500" b="0" i="0" u="none" strike="noStrike" dirty="0">
                <a:solidFill>
                  <a:srgbClr val="FFFFFF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Khush Hardikkumar Jani - 40230516</a:t>
            </a:r>
            <a:endParaRPr lang="en-CA" sz="1500" b="0" dirty="0">
              <a:solidFill>
                <a:srgbClr val="FFFFFF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500" b="0" i="0" u="none" strike="noStrike" dirty="0" err="1">
                <a:solidFill>
                  <a:srgbClr val="FFFFFF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Darshansinh</a:t>
            </a:r>
            <a:r>
              <a:rPr lang="en-CA" sz="1500" b="0" i="0" u="none" strike="noStrike" dirty="0">
                <a:solidFill>
                  <a:srgbClr val="FFFFFF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CA" sz="1500" b="0" i="0" u="none" strike="noStrike" dirty="0" err="1">
                <a:solidFill>
                  <a:srgbClr val="FFFFFF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Dilipsinh</a:t>
            </a:r>
            <a:r>
              <a:rPr lang="en-CA" sz="1500" b="0" i="0" u="none" strike="noStrike" dirty="0">
                <a:solidFill>
                  <a:srgbClr val="FFFFFF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CA" sz="1500" b="0" i="0" u="none" strike="noStrike" dirty="0" err="1">
                <a:solidFill>
                  <a:srgbClr val="FFFFFF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Devda</a:t>
            </a:r>
            <a:r>
              <a:rPr lang="en-CA" sz="1500" b="0" i="0" u="none" strike="noStrike" dirty="0">
                <a:solidFill>
                  <a:srgbClr val="FFFFFF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- 40261713</a:t>
            </a:r>
            <a:endParaRPr lang="en-CA" sz="1500" b="0" dirty="0">
              <a:solidFill>
                <a:srgbClr val="FFFFFF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500" b="0" i="0" u="none" strike="noStrike" dirty="0" err="1">
                <a:solidFill>
                  <a:srgbClr val="FFFFFF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Pranaykumar</a:t>
            </a:r>
            <a:r>
              <a:rPr lang="en-CA" sz="1500" b="0" i="0" u="none" strike="noStrike" dirty="0">
                <a:solidFill>
                  <a:srgbClr val="FFFFFF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CA" sz="1500" b="0" i="0" u="none" strike="noStrike" dirty="0" err="1">
                <a:solidFill>
                  <a:srgbClr val="FFFFFF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Rajeshkumar</a:t>
            </a:r>
            <a:r>
              <a:rPr lang="en-CA" sz="1500" b="0" i="0" u="none" strike="noStrike" dirty="0">
                <a:solidFill>
                  <a:srgbClr val="FFFFFF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Chauhan - 40266722</a:t>
            </a:r>
            <a:endParaRPr lang="en-CA" sz="1500" b="0" dirty="0">
              <a:solidFill>
                <a:srgbClr val="FFFFFF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500" b="0" i="0" u="none" strike="noStrike" dirty="0">
                <a:solidFill>
                  <a:srgbClr val="FFFFFF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Himanshu Rathod - 40234325</a:t>
            </a:r>
            <a:endParaRPr lang="en-CA" sz="1500" b="0" dirty="0">
              <a:solidFill>
                <a:srgbClr val="FFFFFF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500" b="0" i="0" u="none" strike="noStrike" dirty="0">
                <a:solidFill>
                  <a:srgbClr val="FFFFFF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Adriana Danko - 40029681</a:t>
            </a:r>
            <a:endParaRPr lang="en-CA" sz="1500" b="0" dirty="0">
              <a:solidFill>
                <a:srgbClr val="FFFFFF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90000"/>
              </a:lnSpc>
            </a:pPr>
            <a:br>
              <a:rPr lang="en-CA" sz="1500" dirty="0">
                <a:solidFill>
                  <a:srgbClr val="FFFFFF"/>
                </a:solidFill>
              </a:rPr>
            </a:br>
            <a:endParaRPr lang="en-CA" sz="1500" dirty="0">
              <a:solidFill>
                <a:srgbClr val="FFFF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2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EC8415DE-9D41-1FA2-C001-1059DF228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D71E64B-9F70-4956-A351-D707CAB0A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80241-2D89-1098-791A-71F66724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94" y="881390"/>
            <a:ext cx="9912005" cy="2333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Distributed System Pipeline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0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7795-0C2A-AFE3-E72F-4D020463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8321" y="-102202"/>
            <a:ext cx="2030715" cy="1189893"/>
          </a:xfrm>
        </p:spPr>
        <p:txBody>
          <a:bodyPr>
            <a:normAutofit/>
          </a:bodyPr>
          <a:lstStyle/>
          <a:p>
            <a:r>
              <a:rPr lang="en-CA" sz="4400" dirty="0"/>
              <a:t>Why?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A2988C-B85A-E2E5-4405-A55AA5B82405}"/>
              </a:ext>
            </a:extLst>
          </p:cNvPr>
          <p:cNvSpPr/>
          <p:nvPr/>
        </p:nvSpPr>
        <p:spPr>
          <a:xfrm>
            <a:off x="4322506" y="1378789"/>
            <a:ext cx="21271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2000" b="1" i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Dynamic Scaling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DF114-6B41-3CAF-34DA-FD562575A5A6}"/>
              </a:ext>
            </a:extLst>
          </p:cNvPr>
          <p:cNvSpPr/>
          <p:nvPr/>
        </p:nvSpPr>
        <p:spPr>
          <a:xfrm>
            <a:off x="4350832" y="1785073"/>
            <a:ext cx="19752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i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Fault Tolerance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AED2B-FBEC-02C4-2256-96FCEB6CE19A}"/>
              </a:ext>
            </a:extLst>
          </p:cNvPr>
          <p:cNvSpPr txBox="1"/>
          <p:nvPr/>
        </p:nvSpPr>
        <p:spPr>
          <a:xfrm>
            <a:off x="3975396" y="2571543"/>
            <a:ext cx="19752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000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Isolation</a:t>
            </a:r>
            <a:endParaRPr lang="en-CA" sz="2000" b="1" i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D7F29B-9759-65A9-207E-5B226FC9BAB0}"/>
              </a:ext>
            </a:extLst>
          </p:cNvPr>
          <p:cNvSpPr txBox="1"/>
          <p:nvPr/>
        </p:nvSpPr>
        <p:spPr>
          <a:xfrm>
            <a:off x="3972658" y="2161959"/>
            <a:ext cx="28608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Decentralization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329995-0149-A00B-8552-84B215F1F29B}"/>
              </a:ext>
            </a:extLst>
          </p:cNvPr>
          <p:cNvSpPr txBox="1"/>
          <p:nvPr/>
        </p:nvSpPr>
        <p:spPr>
          <a:xfrm>
            <a:off x="494323" y="706868"/>
            <a:ext cx="43044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latin typeface="Algerian" panose="04020705040A02060702" pitchFamily="82" charset="0"/>
              </a:rPr>
              <a:t>Dockerized Kafka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96AAA0-7456-C922-87D1-D19A09BAB52A}"/>
              </a:ext>
            </a:extLst>
          </p:cNvPr>
          <p:cNvSpPr txBox="1"/>
          <p:nvPr/>
        </p:nvSpPr>
        <p:spPr>
          <a:xfrm>
            <a:off x="7325912" y="659778"/>
            <a:ext cx="34083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latin typeface="Algerian" panose="04020705040A02060702" pitchFamily="82" charset="0"/>
              </a:rPr>
              <a:t>Apache Spark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05E11D-FB3B-1A29-7CC4-2B5FBE3BA312}"/>
              </a:ext>
            </a:extLst>
          </p:cNvPr>
          <p:cNvSpPr/>
          <p:nvPr/>
        </p:nvSpPr>
        <p:spPr>
          <a:xfrm>
            <a:off x="4079717" y="4677315"/>
            <a:ext cx="301316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Parallel Processing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6C5BD0-D090-DE74-1937-83461C2E1673}"/>
              </a:ext>
            </a:extLst>
          </p:cNvPr>
          <p:cNvSpPr/>
          <p:nvPr/>
        </p:nvSpPr>
        <p:spPr>
          <a:xfrm>
            <a:off x="4363850" y="5066536"/>
            <a:ext cx="19889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Fault Tolerance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2A04E15-BAA9-CF10-DAD4-31482FF7ED24}"/>
              </a:ext>
            </a:extLst>
          </p:cNvPr>
          <p:cNvSpPr/>
          <p:nvPr/>
        </p:nvSpPr>
        <p:spPr>
          <a:xfrm>
            <a:off x="4315497" y="5433073"/>
            <a:ext cx="28844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Resource Management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A4022F-0341-BC31-9617-D3044CDDB125}"/>
              </a:ext>
            </a:extLst>
          </p:cNvPr>
          <p:cNvSpPr/>
          <p:nvPr/>
        </p:nvSpPr>
        <p:spPr>
          <a:xfrm>
            <a:off x="4344735" y="5822294"/>
            <a:ext cx="24601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Distributed Storage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C84BEA-4B6A-9F62-AECC-6147C4B86A27}"/>
              </a:ext>
            </a:extLst>
          </p:cNvPr>
          <p:cNvSpPr txBox="1"/>
          <p:nvPr/>
        </p:nvSpPr>
        <p:spPr>
          <a:xfrm>
            <a:off x="497966" y="1203909"/>
            <a:ext cx="366926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800" i="1" u="sng" dirty="0">
                <a:latin typeface="Aldhabi" panose="01000000000000000000" pitchFamily="2" charset="-78"/>
                <a:cs typeface="Aldhabi" panose="01000000000000000000" pitchFamily="2" charset="-78"/>
              </a:rPr>
              <a:t>Durability</a:t>
            </a:r>
          </a:p>
          <a:p>
            <a:endParaRPr lang="en-CA" dirty="0"/>
          </a:p>
          <a:p>
            <a:pPr algn="just"/>
            <a:r>
              <a:rPr lang="en-CA" dirty="0"/>
              <a:t>Data durability is ensured through replication of messages across multiple brokers.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187863-7272-9DCF-023F-9E2BF965C48F}"/>
              </a:ext>
            </a:extLst>
          </p:cNvPr>
          <p:cNvSpPr txBox="1"/>
          <p:nvPr/>
        </p:nvSpPr>
        <p:spPr>
          <a:xfrm>
            <a:off x="437863" y="2835125"/>
            <a:ext cx="3534795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800" i="1" u="sng" dirty="0">
                <a:latin typeface="Aldhabi" panose="01000000000000000000" pitchFamily="2" charset="-78"/>
                <a:cs typeface="Aldhabi" panose="01000000000000000000" pitchFamily="2" charset="-78"/>
              </a:rPr>
              <a:t>Topics and Partitions</a:t>
            </a:r>
          </a:p>
          <a:p>
            <a:endParaRPr lang="en-CA" dirty="0"/>
          </a:p>
          <a:p>
            <a:pPr algn="just"/>
            <a:r>
              <a:rPr lang="en-CA" dirty="0"/>
              <a:t>Messages are organized into topics, and each topic is divided into partitions for parallel processing.</a:t>
            </a:r>
          </a:p>
        </p:txBody>
      </p:sp>
      <p:pic>
        <p:nvPicPr>
          <p:cNvPr id="35" name="Content Placeholder 7" descr="A black and white logo&#10;&#10;Description automatically generated">
            <a:extLst>
              <a:ext uri="{FF2B5EF4-FFF2-40B4-BE49-F238E27FC236}">
                <a16:creationId xmlns:a16="http://schemas.microsoft.com/office/drawing/2014/main" id="{4A8B5108-9475-3E16-E7DC-CE9FA74D46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524982" y="794014"/>
            <a:ext cx="277532" cy="450539"/>
          </a:xfrm>
        </p:spPr>
      </p:pic>
      <p:pic>
        <p:nvPicPr>
          <p:cNvPr id="36" name="Content Placeholder 7" descr="A logo with a star">
            <a:extLst>
              <a:ext uri="{FF2B5EF4-FFF2-40B4-BE49-F238E27FC236}">
                <a16:creationId xmlns:a16="http://schemas.microsoft.com/office/drawing/2014/main" id="{C7EBCAB2-E029-E1CC-7BCA-544B3F2EC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74" y="736005"/>
            <a:ext cx="895124" cy="43232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91F3F0A-9A14-21B3-06DA-04FDAE7EF7FF}"/>
              </a:ext>
            </a:extLst>
          </p:cNvPr>
          <p:cNvSpPr txBox="1"/>
          <p:nvPr/>
        </p:nvSpPr>
        <p:spPr>
          <a:xfrm>
            <a:off x="6997204" y="1271361"/>
            <a:ext cx="432533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800" i="1" u="sng" dirty="0">
                <a:latin typeface="Aldhabi" panose="01000000000000000000" pitchFamily="2" charset="-78"/>
                <a:cs typeface="Aldhabi" panose="01000000000000000000" pitchFamily="2" charset="-78"/>
              </a:rPr>
              <a:t>Resilient Distributed Datasets (RDD)</a:t>
            </a:r>
          </a:p>
          <a:p>
            <a:endParaRPr lang="en-CA" dirty="0"/>
          </a:p>
          <a:p>
            <a:pPr algn="just"/>
            <a:r>
              <a:rPr lang="en-CA" dirty="0"/>
              <a:t>Spark's fundamental data structure for distributed processing of data in parallel.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4A2D6B-5F0C-3A1B-3B2C-6140AACA6EEA}"/>
              </a:ext>
            </a:extLst>
          </p:cNvPr>
          <p:cNvSpPr txBox="1"/>
          <p:nvPr/>
        </p:nvSpPr>
        <p:spPr>
          <a:xfrm>
            <a:off x="7068297" y="2710848"/>
            <a:ext cx="418314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800" i="1" u="sng" dirty="0">
                <a:latin typeface="Aldhabi" panose="01000000000000000000" pitchFamily="2" charset="-78"/>
                <a:cs typeface="Aldhabi" panose="01000000000000000000" pitchFamily="2" charset="-78"/>
              </a:rPr>
              <a:t>Cluster Computing</a:t>
            </a:r>
          </a:p>
          <a:p>
            <a:endParaRPr lang="en-CA" dirty="0"/>
          </a:p>
          <a:p>
            <a:r>
              <a:rPr lang="en-CA" dirty="0"/>
              <a:t>Scales horizontally by distributing tasks across a cluster of machines.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C7DD60-40B2-95BF-F505-6643CFAFE64B}"/>
              </a:ext>
            </a:extLst>
          </p:cNvPr>
          <p:cNvSpPr txBox="1"/>
          <p:nvPr/>
        </p:nvSpPr>
        <p:spPr>
          <a:xfrm>
            <a:off x="7199940" y="4232423"/>
            <a:ext cx="425855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/>
              <a:t>S</a:t>
            </a:r>
            <a:r>
              <a:rPr lang="en-CA" sz="2800" i="1" u="sng" dirty="0">
                <a:latin typeface="Aldhabi" panose="01000000000000000000" pitchFamily="2" charset="-78"/>
                <a:cs typeface="Aldhabi" panose="01000000000000000000" pitchFamily="2" charset="-78"/>
              </a:rPr>
              <a:t>park SQL and </a:t>
            </a:r>
            <a:r>
              <a:rPr lang="en-CA" sz="2800" i="1" u="sng" dirty="0" err="1">
                <a:latin typeface="Aldhabi" panose="01000000000000000000" pitchFamily="2" charset="-78"/>
                <a:cs typeface="Aldhabi" panose="01000000000000000000" pitchFamily="2" charset="-78"/>
              </a:rPr>
              <a:t>DataFrames</a:t>
            </a:r>
            <a:endParaRPr lang="en-CA" sz="2800" i="1" u="sng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endParaRPr lang="en-CA" dirty="0"/>
          </a:p>
          <a:p>
            <a:pPr algn="just"/>
            <a:r>
              <a:rPr lang="en-CA" dirty="0"/>
              <a:t>Provides a SQL interface and </a:t>
            </a:r>
            <a:r>
              <a:rPr lang="en-CA" dirty="0" err="1"/>
              <a:t>DataFrame</a:t>
            </a:r>
            <a:r>
              <a:rPr lang="en-CA" dirty="0"/>
              <a:t> abstraction for working with structured data.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E63980-2E72-A64C-DDD9-117B3CEAE05C}"/>
              </a:ext>
            </a:extLst>
          </p:cNvPr>
          <p:cNvSpPr txBox="1"/>
          <p:nvPr/>
        </p:nvSpPr>
        <p:spPr>
          <a:xfrm>
            <a:off x="264814" y="4800872"/>
            <a:ext cx="397286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800" i="1" u="sng" dirty="0">
                <a:latin typeface="Aldhabi" panose="01000000000000000000" pitchFamily="2" charset="-78"/>
                <a:cs typeface="Aldhabi" panose="01000000000000000000" pitchFamily="2" charset="-78"/>
              </a:rPr>
              <a:t>Publish-Subscribe Model</a:t>
            </a:r>
          </a:p>
          <a:p>
            <a:pPr algn="ctr"/>
            <a:endParaRPr lang="en-CA" sz="2800" i="1" u="sng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algn="just"/>
            <a:r>
              <a:rPr lang="en-CA" dirty="0"/>
              <a:t>Kafka uses a publish-subscribe model for message distribution among multiple producers and consumers.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C9FED5-E4C4-D380-51CA-485F3457FED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646535" y="1203909"/>
            <a:ext cx="1675971" cy="37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3D37A1-B5A5-E4DC-F66A-75AB3B87A416}"/>
              </a:ext>
            </a:extLst>
          </p:cNvPr>
          <p:cNvCxnSpPr>
            <a:stCxn id="24" idx="1"/>
            <a:endCxn id="27" idx="0"/>
          </p:cNvCxnSpPr>
          <p:nvPr/>
        </p:nvCxnSpPr>
        <p:spPr>
          <a:xfrm flipH="1">
            <a:off x="5586299" y="952166"/>
            <a:ext cx="1739613" cy="372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64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45FA5B-A92E-8DAB-ED16-8FA7263D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06" y="523775"/>
            <a:ext cx="4239757" cy="3463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ECCF55-CDE9-F020-889B-48C4AD5C4FF9}"/>
              </a:ext>
            </a:extLst>
          </p:cNvPr>
          <p:cNvSpPr txBox="1"/>
          <p:nvPr/>
        </p:nvSpPr>
        <p:spPr>
          <a:xfrm>
            <a:off x="1082907" y="-37437"/>
            <a:ext cx="34042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/>
              <a:t>Docker-</a:t>
            </a:r>
            <a:r>
              <a:rPr lang="en-CA" sz="2400" b="1" dirty="0" err="1"/>
              <a:t>compose.yml</a:t>
            </a:r>
            <a:endParaRPr lang="en-CA" sz="2400" b="1" dirty="0"/>
          </a:p>
        </p:txBody>
      </p:sp>
      <p:pic>
        <p:nvPicPr>
          <p:cNvPr id="14" name="Picture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0D8EDF52-6362-ECC5-676B-1B25EC9EE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78" y="4687361"/>
            <a:ext cx="5311165" cy="20399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4BC03D-C590-7AC0-D5C7-FE850D2A5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955" y="583767"/>
            <a:ext cx="5264739" cy="34033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EE386F8-A0B5-F4FA-CF0E-521D0D205FA0}"/>
              </a:ext>
            </a:extLst>
          </p:cNvPr>
          <p:cNvSpPr txBox="1"/>
          <p:nvPr/>
        </p:nvSpPr>
        <p:spPr>
          <a:xfrm>
            <a:off x="8360766" y="0"/>
            <a:ext cx="2210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/>
              <a:t>Upload_csv.sh</a:t>
            </a:r>
          </a:p>
        </p:txBody>
      </p:sp>
      <p:pic>
        <p:nvPicPr>
          <p:cNvPr id="21" name="Picture 20" descr="A screenshot of a computer">
            <a:extLst>
              <a:ext uri="{FF2B5EF4-FFF2-40B4-BE49-F238E27FC236}">
                <a16:creationId xmlns:a16="http://schemas.microsoft.com/office/drawing/2014/main" id="{464D297F-D98E-8681-EF27-D2437C3973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531" y="4587814"/>
            <a:ext cx="4849588" cy="2132545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96FF3D1B-CCFC-6703-05F9-101ABF6826B4}"/>
              </a:ext>
            </a:extLst>
          </p:cNvPr>
          <p:cNvSpPr/>
          <p:nvPr/>
        </p:nvSpPr>
        <p:spPr>
          <a:xfrm>
            <a:off x="9166203" y="4036868"/>
            <a:ext cx="373722" cy="5011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D109BB0E-FCC0-4FAC-665C-B7A02FBCEDB0}"/>
              </a:ext>
            </a:extLst>
          </p:cNvPr>
          <p:cNvSpPr/>
          <p:nvPr/>
        </p:nvSpPr>
        <p:spPr>
          <a:xfrm>
            <a:off x="2276362" y="4086642"/>
            <a:ext cx="373722" cy="5011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778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082E5AA-6E5F-4FCC-8C41-11E32F833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B7C64-EB04-A7FC-076D-ACADA439A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24467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Kafka to Spark Integration</a:t>
            </a:r>
            <a:br>
              <a:rPr lang="en-US"/>
            </a:b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186A04F-FE10-5ECC-2110-04239C26A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14" b="28319"/>
          <a:stretch/>
        </p:blipFill>
        <p:spPr>
          <a:xfrm>
            <a:off x="531374" y="3614738"/>
            <a:ext cx="4994174" cy="263161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A37E1FD-0670-2640-BF01-27E431A690D6}"/>
              </a:ext>
            </a:extLst>
          </p:cNvPr>
          <p:cNvSpPr/>
          <p:nvPr/>
        </p:nvSpPr>
        <p:spPr>
          <a:xfrm>
            <a:off x="5690199" y="4632216"/>
            <a:ext cx="932732" cy="59665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CA" b="1">
              <a:ln/>
              <a:solidFill>
                <a:schemeClr val="accent4"/>
              </a:solidFill>
            </a:endParaRPr>
          </a:p>
        </p:txBody>
      </p:sp>
      <p:pic>
        <p:nvPicPr>
          <p:cNvPr id="2050" name="Picture 2" descr="Real-Time End-to-End Integration with Apache Kafka in Apache Spark's  Streaming&quot;">
            <a:extLst>
              <a:ext uri="{FF2B5EF4-FFF2-40B4-BE49-F238E27FC236}">
                <a16:creationId xmlns:a16="http://schemas.microsoft.com/office/drawing/2014/main" id="{0B61D556-6482-19AA-7F37-65980CA55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13" y="868739"/>
            <a:ext cx="5554948" cy="240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48BF524A-289D-230F-54A0-D98A809D34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31" y="3583648"/>
            <a:ext cx="5479516" cy="26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1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B4653C-39B2-7513-4A48-1F38E9832B91}"/>
              </a:ext>
            </a:extLst>
          </p:cNvPr>
          <p:cNvSpPr txBox="1"/>
          <p:nvPr/>
        </p:nvSpPr>
        <p:spPr>
          <a:xfrm>
            <a:off x="5468235" y="73622"/>
            <a:ext cx="7047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b="0" dirty="0">
                <a:effectLst/>
                <a:latin typeface="Amasis MT Pro Black" panose="02040A04050005020304" pitchFamily="18" charset="0"/>
              </a:rPr>
              <a:t>EDA and Statistical Analysis </a:t>
            </a:r>
            <a:endParaRPr lang="en-CA" sz="3600" dirty="0">
              <a:latin typeface="Amasis MT Pro Black" panose="02040A040500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36B1E-51A6-A943-C76B-05DEA32BC5F5}"/>
              </a:ext>
            </a:extLst>
          </p:cNvPr>
          <p:cNvSpPr txBox="1"/>
          <p:nvPr/>
        </p:nvSpPr>
        <p:spPr>
          <a:xfrm>
            <a:off x="408888" y="1015299"/>
            <a:ext cx="22223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Old Standard TT"/>
              </a:rPr>
              <a:t>Top Hashtags Used</a:t>
            </a:r>
            <a:endParaRPr lang="en-CA" b="0" dirty="0">
              <a:effectLst/>
            </a:endParaRPr>
          </a:p>
          <a:p>
            <a:br>
              <a:rPr lang="en-CA" dirty="0"/>
            </a:b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16A6B-7150-AC42-E810-7961B0B35178}"/>
              </a:ext>
            </a:extLst>
          </p:cNvPr>
          <p:cNvSpPr txBox="1"/>
          <p:nvPr/>
        </p:nvSpPr>
        <p:spPr>
          <a:xfrm>
            <a:off x="5366915" y="837412"/>
            <a:ext cx="33094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Old Standard TT"/>
              </a:rPr>
              <a:t>Distribution of Tweet Lengths</a:t>
            </a:r>
            <a:endParaRPr lang="en-CA" b="0" dirty="0">
              <a:effectLst/>
            </a:endParaRPr>
          </a:p>
          <a:p>
            <a:br>
              <a:rPr lang="en-CA" dirty="0"/>
            </a:b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5974F8-4A36-8A36-6047-44BB6BF12F34}"/>
              </a:ext>
            </a:extLst>
          </p:cNvPr>
          <p:cNvSpPr txBox="1"/>
          <p:nvPr/>
        </p:nvSpPr>
        <p:spPr>
          <a:xfrm>
            <a:off x="6169353" y="3663918"/>
            <a:ext cx="17065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Old Standard TT"/>
              </a:rPr>
              <a:t>Polarity Plot</a:t>
            </a:r>
            <a:endParaRPr lang="en-CA" b="0" dirty="0">
              <a:effectLst/>
            </a:endParaRPr>
          </a:p>
          <a:p>
            <a:br>
              <a:rPr lang="en-CA" dirty="0"/>
            </a:b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3B4421-0777-DC7F-17A2-F878005767ED}"/>
              </a:ext>
            </a:extLst>
          </p:cNvPr>
          <p:cNvSpPr txBox="1"/>
          <p:nvPr/>
        </p:nvSpPr>
        <p:spPr>
          <a:xfrm>
            <a:off x="678506" y="3663918"/>
            <a:ext cx="29711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dirty="0">
                <a:solidFill>
                  <a:srgbClr val="000000"/>
                </a:solidFill>
                <a:latin typeface="Old Standard TT"/>
              </a:rPr>
              <a:t>Unique Hashtags </a:t>
            </a:r>
            <a:r>
              <a:rPr lang="en-CA" dirty="0" err="1">
                <a:solidFill>
                  <a:srgbClr val="000000"/>
                </a:solidFill>
                <a:latin typeface="Old Standard TT"/>
              </a:rPr>
              <a:t>Stylecloud</a:t>
            </a:r>
            <a:endParaRPr lang="en-CA" b="0" dirty="0">
              <a:effectLst/>
            </a:endParaRPr>
          </a:p>
          <a:p>
            <a:br>
              <a:rPr lang="en-CA" dirty="0"/>
            </a:b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7F80DE-AD41-3627-2299-4A9F54849C79}"/>
              </a:ext>
            </a:extLst>
          </p:cNvPr>
          <p:cNvSpPr txBox="1"/>
          <p:nvPr/>
        </p:nvSpPr>
        <p:spPr>
          <a:xfrm>
            <a:off x="10411710" y="837412"/>
            <a:ext cx="14945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Old Standard TT"/>
              </a:rPr>
              <a:t>3D t-SNE Plot</a:t>
            </a:r>
            <a:endParaRPr lang="en-CA" b="0" dirty="0">
              <a:effectLst/>
            </a:endParaRPr>
          </a:p>
          <a:p>
            <a:br>
              <a:rPr lang="en-CA" dirty="0"/>
            </a:b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38F778-C7F6-5FDA-EFCC-5B7379F888C4}"/>
              </a:ext>
            </a:extLst>
          </p:cNvPr>
          <p:cNvSpPr txBox="1"/>
          <p:nvPr/>
        </p:nvSpPr>
        <p:spPr>
          <a:xfrm>
            <a:off x="10199131" y="3663918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 err="1">
                <a:solidFill>
                  <a:srgbClr val="000000"/>
                </a:solidFill>
                <a:effectLst/>
                <a:latin typeface="Old Standard TT"/>
              </a:rPr>
              <a:t>Wordcloud</a:t>
            </a:r>
            <a:endParaRPr lang="en-CA" b="0" dirty="0">
              <a:effectLst/>
            </a:endParaRPr>
          </a:p>
          <a:p>
            <a:br>
              <a:rPr lang="en-CA" dirty="0"/>
            </a:b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5E8C66-FE09-5398-558A-9D6119C9D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7" y="1476964"/>
            <a:ext cx="4018515" cy="208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98D706E-2CCA-A7E5-6FB3-271F6A73D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39" y="4094300"/>
            <a:ext cx="2823327" cy="259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B9674F7-B5F4-824C-C513-802237BFC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113" y="4202102"/>
            <a:ext cx="3805318" cy="237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9862E16-0C03-AB16-9886-81ED51B03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476" y="4125583"/>
            <a:ext cx="2529524" cy="252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BB59A04-86B3-CC53-C7D1-09EA1C627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476" y="1188337"/>
            <a:ext cx="2424679" cy="224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ABB8806-C503-883A-567C-9DD1BAD34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432" y="1188337"/>
            <a:ext cx="2424679" cy="237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85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0153C1-8CE6-C99E-EE66-56E759708B6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37328" y="643232"/>
            <a:ext cx="3168650" cy="655637"/>
          </a:xfrm>
        </p:spPr>
        <p:txBody>
          <a:bodyPr>
            <a:normAutofit fontScale="92500" lnSpcReduction="10000"/>
          </a:bodyPr>
          <a:lstStyle/>
          <a:p>
            <a:r>
              <a:rPr lang="en-CA" sz="4000" dirty="0">
                <a:latin typeface="Amasis MT Pro Black" panose="02040A04050005020304" pitchFamily="18" charset="0"/>
              </a:rPr>
              <a:t>Limitations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E0ED95-6711-07EA-4A0C-9424B6CF9DE1}"/>
              </a:ext>
            </a:extLst>
          </p:cNvPr>
          <p:cNvSpPr txBox="1"/>
          <p:nvPr/>
        </p:nvSpPr>
        <p:spPr>
          <a:xfrm>
            <a:off x="853124" y="1643961"/>
            <a:ext cx="7357622" cy="3813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Network Configuration and Communication Overhead.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Docker-Host Interaction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Dependency and Compatibility Issues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Integration Complexity and Management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Container Orchestration and Monitoring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47119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0153C1-8CE6-C99E-EE66-56E759708B6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37327" y="643232"/>
            <a:ext cx="5081047" cy="655637"/>
          </a:xfrm>
        </p:spPr>
        <p:txBody>
          <a:bodyPr>
            <a:normAutofit fontScale="85000" lnSpcReduction="10000"/>
          </a:bodyPr>
          <a:lstStyle/>
          <a:p>
            <a:r>
              <a:rPr lang="en-CA" sz="4000" dirty="0">
                <a:latin typeface="Amasis MT Pro Black" panose="02040A04050005020304" pitchFamily="18" charset="0"/>
              </a:rPr>
              <a:t>Future Enhancements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E0ED95-6711-07EA-4A0C-9424B6CF9DE1}"/>
              </a:ext>
            </a:extLst>
          </p:cNvPr>
          <p:cNvSpPr txBox="1"/>
          <p:nvPr/>
        </p:nvSpPr>
        <p:spPr>
          <a:xfrm>
            <a:off x="862551" y="1522163"/>
            <a:ext cx="7357622" cy="3167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Deploy spark within Docker container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Scalability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Resource Sharing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Fault Tolerance</a:t>
            </a:r>
          </a:p>
          <a:p>
            <a:pPr lvl="1" algn="just">
              <a:lnSpc>
                <a:spcPct val="150000"/>
              </a:lnSpc>
            </a:pPr>
            <a:endParaRPr lang="en-US" dirty="0"/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7078F3-4C3C-BAC0-E718-EFA094B245D7}"/>
              </a:ext>
            </a:extLst>
          </p:cNvPr>
          <p:cNvSpPr txBox="1"/>
          <p:nvPr/>
        </p:nvSpPr>
        <p:spPr>
          <a:xfrm>
            <a:off x="862551" y="3851775"/>
            <a:ext cx="6096000" cy="837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000" kern="0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CA" sz="20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caling multiple instances of </a:t>
            </a:r>
            <a:r>
              <a:rPr lang="en-CA" sz="2000" kern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kafka</a:t>
            </a:r>
            <a:r>
              <a:rPr lang="en-CA" sz="20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consumer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CA" sz="2000" kern="0" dirty="0">
                <a:ea typeface="Calibri" panose="020F0502020204030204" pitchFamily="34" charset="0"/>
                <a:cs typeface="Times New Roman" panose="02020603050405020304" pitchFamily="18" charset="0"/>
              </a:rPr>
              <a:t>Increases resource sharing</a:t>
            </a:r>
            <a:endParaRPr lang="en-CA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8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22F575-351F-EA04-ADA8-FEFD9291DB17}"/>
              </a:ext>
            </a:extLst>
          </p:cNvPr>
          <p:cNvSpPr/>
          <p:nvPr/>
        </p:nvSpPr>
        <p:spPr>
          <a:xfrm>
            <a:off x="4345757" y="4581428"/>
            <a:ext cx="821074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2813512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31271B"/>
      </a:dk2>
      <a:lt2>
        <a:srgbClr val="F0F2F3"/>
      </a:lt2>
      <a:accent1>
        <a:srgbClr val="D0683F"/>
      </a:accent1>
      <a:accent2>
        <a:srgbClr val="BF2E42"/>
      </a:accent2>
      <a:accent3>
        <a:srgbClr val="D03F90"/>
      </a:accent3>
      <a:accent4>
        <a:srgbClr val="BF2EBB"/>
      </a:accent4>
      <a:accent5>
        <a:srgbClr val="983FD0"/>
      </a:accent5>
      <a:accent6>
        <a:srgbClr val="593FC4"/>
      </a:accent6>
      <a:hlink>
        <a:srgbClr val="A23FBF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121</TotalTime>
  <Words>237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Yu Gothic UI Semibold</vt:lpstr>
      <vt:lpstr>Aharoni</vt:lpstr>
      <vt:lpstr>Aldhabi</vt:lpstr>
      <vt:lpstr>Algerian</vt:lpstr>
      <vt:lpstr>Amasis MT Pro Black</vt:lpstr>
      <vt:lpstr>Arial</vt:lpstr>
      <vt:lpstr>Bierstadt</vt:lpstr>
      <vt:lpstr>Old Standard TT</vt:lpstr>
      <vt:lpstr>Tw Cen MT</vt:lpstr>
      <vt:lpstr>Wingdings</vt:lpstr>
      <vt:lpstr>GestaltVTI</vt:lpstr>
      <vt:lpstr>Circuit</vt:lpstr>
      <vt:lpstr>Analyzing Covid-19 Tweets Dataset Using Apache Spark and Kafka </vt:lpstr>
      <vt:lpstr>Distributed System Pipeline</vt:lpstr>
      <vt:lpstr>Why?</vt:lpstr>
      <vt:lpstr>PowerPoint Presentation</vt:lpstr>
      <vt:lpstr>Kafka to Spark Integration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Covid-19 Tweets Dataset Using Apache Spark and Kafka </dc:title>
  <dc:creator>khush jani</dc:creator>
  <cp:lastModifiedBy>khush jani</cp:lastModifiedBy>
  <cp:revision>1</cp:revision>
  <dcterms:created xsi:type="dcterms:W3CDTF">2023-12-18T02:23:40Z</dcterms:created>
  <dcterms:modified xsi:type="dcterms:W3CDTF">2023-12-18T04:25:34Z</dcterms:modified>
</cp:coreProperties>
</file>