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PeakPulse — Product Analyst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findings, impact, and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Goals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Retention 85% renewal target</a:t>
            </a:r>
          </a:p>
          <a:p>
            <a:r>
              <a:t>• 90% daily open among actives</a:t>
            </a:r>
          </a:p>
          <a:p>
            <a:r>
              <a:t>• +35% Sleep Coach adoption QoQ</a:t>
            </a:r>
          </a:p>
          <a:p>
            <a:r>
              <a:t>• +30% challenge participation YoY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Retention (D1/D7/D30/D90)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80160"/>
            <a:ext cx="758952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Insert retention.png from notebook exports and add commentary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→ Trial → Active Paid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80160"/>
            <a:ext cx="758952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Add funnel visual and call out largest drop-off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Adoption &amp; Drivers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80160"/>
            <a:ext cx="758952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Top correlated drivers to D30 retention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Problems &amp; Estimated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Quantify impact: e.g., +X DAU, +Y% renewal, +$Z LTV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Success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 2–3 interventions and exact KPIs to move; define guardrails and experiment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