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GB"/>
              <a:t>Online Grocery Delivery</a:t>
            </a:r>
            <a:endParaRPr b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99675" y="2571750"/>
            <a:ext cx="73596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  <a:r>
              <a:rPr b="1" lang="en-GB" sz="2000">
                <a:solidFill>
                  <a:schemeClr val="dk2"/>
                </a:solidFill>
              </a:rPr>
              <a:t>: </a:t>
            </a:r>
            <a:r>
              <a:rPr b="1" lang="en-GB" sz="2000">
                <a:solidFill>
                  <a:srgbClr val="000000"/>
                </a:solidFill>
              </a:rPr>
              <a:t>Pranay Gadhave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:  HDFC API Developer Program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050" y="0"/>
            <a:ext cx="29129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-GB">
                <a:solidFill>
                  <a:schemeClr val="dk2"/>
                </a:solidFill>
              </a:rPr>
              <a:t> </a:t>
            </a:r>
            <a:r>
              <a:rPr b="1" lang="en-GB" sz="3900">
                <a:solidFill>
                  <a:schemeClr val="dk2"/>
                </a:solidFill>
              </a:rPr>
              <a:t>                       THANK YOU</a:t>
            </a:r>
            <a:endParaRPr b="1" sz="3900">
              <a:solidFill>
                <a:schemeClr val="dk2"/>
              </a:solidFill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050" y="0"/>
            <a:ext cx="29129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-GB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450" y="2703125"/>
            <a:ext cx="76881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5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•Introduction</a:t>
            </a:r>
            <a:endParaRPr b="1"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5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•Project Overview</a:t>
            </a:r>
            <a:endParaRPr b="1"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5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•UML Diagrams :</a:t>
            </a:r>
            <a:endParaRPr b="1"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		1. Use Case Diagram</a:t>
            </a:r>
            <a:endParaRPr b="1"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	2. Class Diagram </a:t>
            </a:r>
            <a:endParaRPr b="1"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		3. Sequence Diagram</a:t>
            </a:r>
            <a:endParaRPr b="1"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5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•Results</a:t>
            </a:r>
            <a:endParaRPr b="1"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4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050" y="0"/>
            <a:ext cx="29129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27950" y="1115325"/>
            <a:ext cx="76881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-GB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t/>
            </a:r>
            <a:endParaRPr b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9625" y="2501550"/>
            <a:ext cx="76881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1" lang="en-GB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1"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1" lang="en-GB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endParaRPr b="1"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1" lang="en-GB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b="1"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1" lang="en-GB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Hibernate</a:t>
            </a:r>
            <a:endParaRPr b="1"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1" lang="en-GB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Swagger</a:t>
            </a:r>
            <a:endParaRPr b="1"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1" lang="en-GB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JPA</a:t>
            </a:r>
            <a:endParaRPr b="1"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1" lang="en-GB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endParaRPr b="1"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050" y="0"/>
            <a:ext cx="29129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7950" y="1000275"/>
            <a:ext cx="76881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-GB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9625" y="2156350"/>
            <a:ext cx="76881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33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Arial"/>
              <a:buChar char="●"/>
            </a:pPr>
            <a:r>
              <a:rPr b="1" lang="en-GB" sz="22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Module</a:t>
            </a:r>
            <a:endParaRPr b="1" sz="2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33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Arial"/>
              <a:buChar char="●"/>
            </a:pPr>
            <a:r>
              <a:rPr b="1" lang="en-GB" sz="22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Module</a:t>
            </a:r>
            <a:endParaRPr b="1" sz="2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33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Arial"/>
              <a:buChar char="●"/>
            </a:pPr>
            <a:r>
              <a:rPr b="1" lang="en-GB" sz="22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Items Module</a:t>
            </a:r>
            <a:endParaRPr b="1" sz="2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33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Arial"/>
              <a:buChar char="●"/>
            </a:pPr>
            <a:r>
              <a:rPr b="1" lang="en-GB" sz="22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 Module</a:t>
            </a:r>
            <a:endParaRPr b="1" sz="2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33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Arial"/>
              <a:buChar char="●"/>
            </a:pPr>
            <a:r>
              <a:rPr b="1" lang="en-GB" sz="22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Module</a:t>
            </a:r>
            <a:endParaRPr b="1" sz="2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04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050" y="0"/>
            <a:ext cx="29129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UML DIAGRAMS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 sz="1600">
                <a:solidFill>
                  <a:schemeClr val="dk2"/>
                </a:solidFill>
              </a:rPr>
              <a:t>CLASS DIAGRAM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675" y="859625"/>
            <a:ext cx="3831399" cy="386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050" y="0"/>
            <a:ext cx="29129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  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237" y="807650"/>
            <a:ext cx="3818325" cy="409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125" y="0"/>
            <a:ext cx="2688875" cy="6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10000" y="1261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SEQUENCE DIAGRAM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00" y="1983750"/>
            <a:ext cx="8934600" cy="296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050" y="0"/>
            <a:ext cx="29129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1475" y="616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 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7475" y="1333450"/>
            <a:ext cx="4775299" cy="348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50" y="1381888"/>
            <a:ext cx="4253574" cy="33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050" y="0"/>
            <a:ext cx="29129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   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63075" y="1318650"/>
            <a:ext cx="76887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   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8125" y="968475"/>
            <a:ext cx="4222976" cy="36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75" y="968475"/>
            <a:ext cx="4270525" cy="36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550" y="0"/>
            <a:ext cx="2719426" cy="6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