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2" r:id="rId1"/>
  </p:sldMasterIdLst>
  <p:notesMasterIdLst>
    <p:notesMasterId r:id="rId9"/>
  </p:notesMasterIdLst>
  <p:sldIdLst>
    <p:sldId id="278" r:id="rId2"/>
    <p:sldId id="258" r:id="rId3"/>
    <p:sldId id="283" r:id="rId4"/>
    <p:sldId id="284" r:id="rId5"/>
    <p:sldId id="286" r:id="rId6"/>
    <p:sldId id="285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AA1073-F1A7-403E-92AB-B8A302B2C59B}">
          <p14:sldIdLst>
            <p14:sldId id="278"/>
            <p14:sldId id="258"/>
            <p14:sldId id="283"/>
            <p14:sldId id="284"/>
            <p14:sldId id="286"/>
            <p14:sldId id="285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dhi Shah" initials="VS" lastIdx="1" clrIdx="0">
    <p:extLst>
      <p:ext uri="{19B8F6BF-5375-455C-9EA6-DF929625EA0E}">
        <p15:presenceInfo xmlns:p15="http://schemas.microsoft.com/office/powerpoint/2012/main" userId="ce88ba335b3d0f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1B71"/>
    <a:srgbClr val="EDB5CE"/>
    <a:srgbClr val="F8E2EC"/>
    <a:srgbClr val="E01E7F"/>
    <a:srgbClr val="F1C5D9"/>
    <a:srgbClr val="F4D0E0"/>
    <a:srgbClr val="F193DF"/>
    <a:srgbClr val="F70DD6"/>
    <a:srgbClr val="FFFFFF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mi bosamia" userId="21d66dc065378298" providerId="LiveId" clId="{B24324AE-4B06-4064-87CE-14F08FFFE44D}"/>
    <pc:docChg chg="custSel addSld modSld modSection">
      <pc:chgData name="bhumi bosamia" userId="21d66dc065378298" providerId="LiveId" clId="{B24324AE-4B06-4064-87CE-14F08FFFE44D}" dt="2022-11-16T10:24:02.427" v="130" actId="20577"/>
      <pc:docMkLst>
        <pc:docMk/>
      </pc:docMkLst>
      <pc:sldChg chg="addSp delSp modSp mod">
        <pc:chgData name="bhumi bosamia" userId="21d66dc065378298" providerId="LiveId" clId="{B24324AE-4B06-4064-87CE-14F08FFFE44D}" dt="2022-11-16T10:24:02.427" v="130" actId="20577"/>
        <pc:sldMkLst>
          <pc:docMk/>
          <pc:sldMk cId="3519298683" sldId="284"/>
        </pc:sldMkLst>
        <pc:spChg chg="mod">
          <ac:chgData name="bhumi bosamia" userId="21d66dc065378298" providerId="LiveId" clId="{B24324AE-4B06-4064-87CE-14F08FFFE44D}" dt="2022-11-16T10:24:02.427" v="130" actId="20577"/>
          <ac:spMkLst>
            <pc:docMk/>
            <pc:sldMk cId="3519298683" sldId="284"/>
            <ac:spMk id="6" creationId="{CC10F26D-7E71-4D2B-A0E8-7F222B52A18F}"/>
          </ac:spMkLst>
        </pc:spChg>
        <pc:spChg chg="mod">
          <ac:chgData name="bhumi bosamia" userId="21d66dc065378298" providerId="LiveId" clId="{B24324AE-4B06-4064-87CE-14F08FFFE44D}" dt="2022-11-16T10:23:49.104" v="87" actId="20577"/>
          <ac:spMkLst>
            <pc:docMk/>
            <pc:sldMk cId="3519298683" sldId="284"/>
            <ac:spMk id="7" creationId="{7EEF3617-B75E-3C94-0ABC-CC57671EAC92}"/>
          </ac:spMkLst>
        </pc:spChg>
        <pc:picChg chg="add mod">
          <ac:chgData name="bhumi bosamia" userId="21d66dc065378298" providerId="LiveId" clId="{B24324AE-4B06-4064-87CE-14F08FFFE44D}" dt="2022-11-16T10:23:06.208" v="5" actId="1076"/>
          <ac:picMkLst>
            <pc:docMk/>
            <pc:sldMk cId="3519298683" sldId="284"/>
            <ac:picMk id="3" creationId="{AA50AB63-419F-D4AF-B46E-6FCD8F09EB27}"/>
          </ac:picMkLst>
        </pc:picChg>
        <pc:picChg chg="del">
          <ac:chgData name="bhumi bosamia" userId="21d66dc065378298" providerId="LiveId" clId="{B24324AE-4B06-4064-87CE-14F08FFFE44D}" dt="2022-11-16T10:22:58.542" v="1" actId="478"/>
          <ac:picMkLst>
            <pc:docMk/>
            <pc:sldMk cId="3519298683" sldId="284"/>
            <ac:picMk id="5" creationId="{F43EC590-89CF-C0C3-B6A5-56F821EBB08C}"/>
          </ac:picMkLst>
        </pc:picChg>
      </pc:sldChg>
      <pc:sldChg chg="add">
        <pc:chgData name="bhumi bosamia" userId="21d66dc065378298" providerId="LiveId" clId="{B24324AE-4B06-4064-87CE-14F08FFFE44D}" dt="2022-11-16T10:22:55.397" v="0" actId="2890"/>
        <pc:sldMkLst>
          <pc:docMk/>
          <pc:sldMk cId="398208377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E9FE1-4D3E-4B52-BEDD-508AFF16EC5F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FB11-9541-4721-99FE-8257AF1DC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5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9FB11-9541-4721-99FE-8257AF1DC93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7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9FB11-9541-4721-99FE-8257AF1DC93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3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42C0818-B5A6-414A-8D9B-373BB8CE434E}" type="datetimeFigureOut">
              <a:rPr lang="en-IN" smtClean="0"/>
              <a:t>16-11-2022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B253E6-B063-4B67-8DAC-90294379F9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268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818-B5A6-414A-8D9B-373BB8CE434E}" type="datetimeFigureOut">
              <a:rPr lang="en-IN" smtClean="0"/>
              <a:t>16-11-2022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53E6-B063-4B67-8DAC-90294379F9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0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818-B5A6-414A-8D9B-373BB8CE434E}" type="datetimeFigureOut">
              <a:rPr lang="en-IN" smtClean="0"/>
              <a:t>16-11-2022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53E6-B063-4B67-8DAC-90294379F9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58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818-B5A6-414A-8D9B-373BB8CE434E}" type="datetimeFigureOut">
              <a:rPr lang="en-IN" smtClean="0"/>
              <a:t>16-11-2022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53E6-B063-4B67-8DAC-90294379F9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5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42C0818-B5A6-414A-8D9B-373BB8CE434E}" type="datetimeFigureOut">
              <a:rPr lang="en-IN" smtClean="0"/>
              <a:t>16-11-2022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12B253E6-B063-4B67-8DAC-90294379F9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934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818-B5A6-414A-8D9B-373BB8CE434E}" type="datetimeFigureOut">
              <a:rPr lang="en-IN" smtClean="0"/>
              <a:t>16-11-2022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53E6-B063-4B67-8DAC-90294379F9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66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818-B5A6-414A-8D9B-373BB8CE434E}" type="datetimeFigureOut">
              <a:rPr lang="en-IN" smtClean="0"/>
              <a:t>16-11-2022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53E6-B063-4B67-8DAC-90294379F9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38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818-B5A6-414A-8D9B-373BB8CE434E}" type="datetimeFigureOut">
              <a:rPr lang="en-IN" smtClean="0"/>
              <a:t>16-11-2022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53E6-B063-4B67-8DAC-90294379F9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1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818-B5A6-414A-8D9B-373BB8CE434E}" type="datetimeFigureOut">
              <a:rPr lang="en-IN" smtClean="0"/>
              <a:t>16-11-2022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53E6-B063-4B67-8DAC-90294379F9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88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0818-B5A6-414A-8D9B-373BB8CE434E}" type="datetimeFigureOut">
              <a:rPr lang="en-IN" smtClean="0"/>
              <a:t>16-11-2022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12B253E6-B063-4B67-8DAC-90294379F96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292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42C0818-B5A6-414A-8D9B-373BB8CE434E}" type="datetimeFigureOut">
              <a:rPr lang="en-IN" smtClean="0"/>
              <a:t>16-11-2022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12B253E6-B063-4B67-8DAC-90294379F96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8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42C0818-B5A6-414A-8D9B-373BB8CE434E}" type="datetimeFigureOut">
              <a:rPr lang="en-IN" smtClean="0"/>
              <a:t>16-11-2022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B253E6-B063-4B67-8DAC-90294379F96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3215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282AE9-B2D0-4EAF-AC47-C17682EE9800}"/>
              </a:ext>
            </a:extLst>
          </p:cNvPr>
          <p:cNvSpPr/>
          <p:nvPr/>
        </p:nvSpPr>
        <p:spPr>
          <a:xfrm>
            <a:off x="2637386" y="1511588"/>
            <a:ext cx="7482840" cy="402336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B96E4-D0CF-419D-902C-DB9FF1DEDFC3}"/>
              </a:ext>
            </a:extLst>
          </p:cNvPr>
          <p:cNvSpPr txBox="1"/>
          <p:nvPr/>
        </p:nvSpPr>
        <p:spPr>
          <a:xfrm>
            <a:off x="2637386" y="2011625"/>
            <a:ext cx="7482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w Cen MT Condensed" panose="020B0606020104020203" pitchFamily="34" charset="0"/>
              </a:rPr>
              <a:t>Amazon Sales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EC083-A6E2-4619-BD03-BB86E4B7B4B7}"/>
              </a:ext>
            </a:extLst>
          </p:cNvPr>
          <p:cNvSpPr txBox="1"/>
          <p:nvPr/>
        </p:nvSpPr>
        <p:spPr>
          <a:xfrm>
            <a:off x="2770192" y="4650247"/>
            <a:ext cx="30272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Adobe Devanagari" panose="02040503050201020203" pitchFamily="18" charset="0"/>
              </a:rPr>
              <a:t>Pranay Kothari, 202118010</a:t>
            </a:r>
          </a:p>
          <a:p>
            <a:r>
              <a:rPr lang="en-US" sz="2000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  <a:cs typeface="Adobe Devanagari" panose="02040503050201020203" pitchFamily="18" charset="0"/>
              </a:rPr>
              <a:t>Bhumi Bosamia, 202118040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8D4DD3-19B1-476D-AC4F-D574C0080D77}"/>
              </a:ext>
            </a:extLst>
          </p:cNvPr>
          <p:cNvSpPr/>
          <p:nvPr/>
        </p:nvSpPr>
        <p:spPr>
          <a:xfrm>
            <a:off x="2637386" y="1511588"/>
            <a:ext cx="7482840" cy="4023360"/>
          </a:xfrm>
          <a:prstGeom prst="rect">
            <a:avLst/>
          </a:prstGeom>
          <a:noFill/>
          <a:ln w="1143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D8696-1F9F-4376-9B38-03E64E8386CC}"/>
              </a:ext>
            </a:extLst>
          </p:cNvPr>
          <p:cNvSpPr txBox="1"/>
          <p:nvPr/>
        </p:nvSpPr>
        <p:spPr>
          <a:xfrm>
            <a:off x="2595476" y="2821309"/>
            <a:ext cx="7482840" cy="57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Yu Gothic Medium" panose="020B0500000000000000" pitchFamily="34" charset="-128"/>
              </a:rPr>
              <a:t>GROUP NO: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w Cen MT Condensed" panose="020B0606020104020203" pitchFamily="34" charset="0"/>
                <a:ea typeface="Yu Gothic Medium" panose="020B0500000000000000" pitchFamily="34" charset="-128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1357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10F26D-7E71-4D2B-A0E8-7F222B52A18F}"/>
              </a:ext>
            </a:extLst>
          </p:cNvPr>
          <p:cNvSpPr txBox="1"/>
          <p:nvPr/>
        </p:nvSpPr>
        <p:spPr>
          <a:xfrm>
            <a:off x="155858" y="94895"/>
            <a:ext cx="472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PROJECT 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AA76D-B965-43CA-BB9A-ECF10BFA9DD2}"/>
              </a:ext>
            </a:extLst>
          </p:cNvPr>
          <p:cNvSpPr/>
          <p:nvPr/>
        </p:nvSpPr>
        <p:spPr>
          <a:xfrm>
            <a:off x="1" y="825385"/>
            <a:ext cx="12192000" cy="50054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CE39D-024B-44F5-BD0E-73431A3B0391}"/>
              </a:ext>
            </a:extLst>
          </p:cNvPr>
          <p:cNvSpPr txBox="1"/>
          <p:nvPr/>
        </p:nvSpPr>
        <p:spPr>
          <a:xfrm>
            <a:off x="493837" y="2001648"/>
            <a:ext cx="11192750" cy="442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</a:rPr>
              <a:t>The goal of our project is to analyze and create innovative and interactive dashboards about the sales, categories, products, and shipments of Amazon(B2B) in different countries.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</a:rPr>
              <a:t>The major problems that we are focusing upon: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ource Sans Pro" panose="020B0503030403020204" pitchFamily="34" charset="0"/>
              </a:rPr>
              <a:t>Number of Customers, Suppliers, and Orders in different countries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ource Sans Pro" panose="020B0503030403020204" pitchFamily="34" charset="0"/>
              </a:rPr>
              <a:t>Sales of products according to their category in different years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ource Sans Pro" panose="020B0503030403020204" pitchFamily="34" charset="0"/>
              </a:rPr>
              <a:t>Year-wise comparison of sales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ource Sans Pro" panose="020B0503030403020204" pitchFamily="34" charset="0"/>
              </a:rPr>
              <a:t>Revenue Generated by Freight and Total Amount of Products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ource Sans Pro" panose="020B0503030403020204" pitchFamily="34" charset="0"/>
              </a:rPr>
              <a:t>Analysis of Monthly Orders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Source Sans Pro" panose="020B0503030403020204" pitchFamily="34" charset="0"/>
            </a:endParaRPr>
          </a:p>
        </p:txBody>
      </p:sp>
      <p:sp>
        <p:nvSpPr>
          <p:cNvPr id="20" name="Slide Number Placeholder 30">
            <a:extLst>
              <a:ext uri="{FF2B5EF4-FFF2-40B4-BE49-F238E27FC236}">
                <a16:creationId xmlns:a16="http://schemas.microsoft.com/office/drawing/2014/main" id="{560FA623-516B-43C7-A4DA-A03366BE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450" y="6504450"/>
            <a:ext cx="2743200" cy="365125"/>
          </a:xfrm>
        </p:spPr>
        <p:txBody>
          <a:bodyPr/>
          <a:lstStyle/>
          <a:p>
            <a:fld id="{5EF872DC-DECD-4A3F-BE65-088CD1923322}" type="slidenum">
              <a:rPr lang="en-IN" smtClean="0">
                <a:solidFill>
                  <a:schemeClr val="bg1"/>
                </a:solidFill>
              </a:rPr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6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10F26D-7E71-4D2B-A0E8-7F222B52A18F}"/>
              </a:ext>
            </a:extLst>
          </p:cNvPr>
          <p:cNvSpPr txBox="1"/>
          <p:nvPr/>
        </p:nvSpPr>
        <p:spPr>
          <a:xfrm>
            <a:off x="155858" y="94895"/>
            <a:ext cx="9619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DATASET DESCRIPTION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AA76D-B965-43CA-BB9A-ECF10BFA9DD2}"/>
              </a:ext>
            </a:extLst>
          </p:cNvPr>
          <p:cNvSpPr/>
          <p:nvPr/>
        </p:nvSpPr>
        <p:spPr>
          <a:xfrm>
            <a:off x="1" y="825385"/>
            <a:ext cx="12192000" cy="50054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lide Number Placeholder 30">
            <a:extLst>
              <a:ext uri="{FF2B5EF4-FFF2-40B4-BE49-F238E27FC236}">
                <a16:creationId xmlns:a16="http://schemas.microsoft.com/office/drawing/2014/main" id="{560FA623-516B-43C7-A4DA-A03366BE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450" y="6504450"/>
            <a:ext cx="2743200" cy="365125"/>
          </a:xfrm>
        </p:spPr>
        <p:txBody>
          <a:bodyPr/>
          <a:lstStyle/>
          <a:p>
            <a:fld id="{5EF872DC-DECD-4A3F-BE65-088CD1923322}" type="slidenum">
              <a:rPr lang="en-IN" smtClean="0">
                <a:solidFill>
                  <a:schemeClr val="bg1"/>
                </a:solidFill>
              </a:rPr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6C3C5E-7F15-B163-09DE-7F1E5730F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42621"/>
              </p:ext>
            </p:extLst>
          </p:nvPr>
        </p:nvGraphicFramePr>
        <p:xfrm>
          <a:off x="576606" y="1745219"/>
          <a:ext cx="10933522" cy="48041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543084">
                  <a:extLst>
                    <a:ext uri="{9D8B030D-6E8A-4147-A177-3AD203B41FA5}">
                      <a16:colId xmlns:a16="http://schemas.microsoft.com/office/drawing/2014/main" val="2643597506"/>
                    </a:ext>
                  </a:extLst>
                </a:gridCol>
                <a:gridCol w="7390438">
                  <a:extLst>
                    <a:ext uri="{9D8B030D-6E8A-4147-A177-3AD203B41FA5}">
                      <a16:colId xmlns:a16="http://schemas.microsoft.com/office/drawing/2014/main" val="3823400336"/>
                    </a:ext>
                  </a:extLst>
                </a:gridCol>
              </a:tblGrid>
              <a:tr h="33079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IN" sz="1600" dirty="0">
                        <a:solidFill>
                          <a:schemeClr val="bg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Description </a:t>
                      </a:r>
                      <a:endParaRPr lang="en-IN" sz="1600" dirty="0">
                        <a:solidFill>
                          <a:schemeClr val="bg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195844"/>
                  </a:ext>
                </a:extLst>
              </a:tr>
              <a:tr h="330793"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 err="1">
                          <a:solidFill>
                            <a:schemeClr val="tx1"/>
                          </a:solidFill>
                        </a:rPr>
                        <a:t>orderDate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Date on which order has been placed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190516"/>
                  </a:ext>
                </a:extLst>
              </a:tr>
              <a:tr h="330793"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freight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Shipping Cost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631471"/>
                  </a:ext>
                </a:extLst>
              </a:tr>
              <a:tr h="544834"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 err="1">
                          <a:solidFill>
                            <a:schemeClr val="tx1"/>
                          </a:solidFill>
                        </a:rPr>
                        <a:t>shipCountry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24000" lvl="1" indent="0" algn="ctr">
                        <a:buFont typeface="+mj-lt"/>
                        <a:buNone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Country in which order needs to be shipped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852679"/>
                  </a:ext>
                </a:extLst>
              </a:tr>
              <a:tr h="544834">
                <a:tc>
                  <a:txBody>
                    <a:bodyPr/>
                    <a:lstStyle/>
                    <a:p>
                      <a:pPr marL="324000" lvl="1" indent="0" algn="ctr">
                        <a:buFont typeface="+mj-lt"/>
                        <a:buNone/>
                      </a:pPr>
                      <a:r>
                        <a:rPr lang="en-IN" sz="1600" b="1" dirty="0" err="1">
                          <a:solidFill>
                            <a:schemeClr val="tx1"/>
                          </a:solidFill>
                        </a:rPr>
                        <a:t>orderID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Id given to a order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32630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 err="1">
                          <a:solidFill>
                            <a:schemeClr val="tx1"/>
                          </a:solidFill>
                        </a:rPr>
                        <a:t>productID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ID if the product ordered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721365"/>
                  </a:ext>
                </a:extLst>
              </a:tr>
              <a:tr h="330793"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 err="1">
                          <a:solidFill>
                            <a:schemeClr val="tx1"/>
                          </a:solidFill>
                        </a:rPr>
                        <a:t>unitPrice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Price of single unit of product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763766"/>
                  </a:ext>
                </a:extLst>
              </a:tr>
              <a:tr h="330793"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Quantity of the product ordered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829425"/>
                  </a:ext>
                </a:extLst>
              </a:tr>
              <a:tr h="330793">
                <a:tc>
                  <a:txBody>
                    <a:bodyPr/>
                    <a:lstStyle/>
                    <a:p>
                      <a:pPr marL="32400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CADE4"/>
                        </a:buClr>
                        <a:buSzPct val="92000"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1" dirty="0" err="1">
                          <a:solidFill>
                            <a:schemeClr val="tx1"/>
                          </a:solidFill>
                        </a:rPr>
                        <a:t>supplierID</a:t>
                      </a:r>
                      <a:endParaRPr kumimoji="0" lang="en-I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2400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CADE4"/>
                        </a:buClr>
                        <a:buSzPct val="92000"/>
                        <a:buFont typeface="+mj-lt"/>
                        <a:buNone/>
                        <a:tabLst/>
                        <a:defRPr/>
                      </a:pPr>
                      <a:r>
                        <a:rPr kumimoji="0" lang="en-I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ID of the supplier who is supplying the product</a:t>
                      </a:r>
                      <a:endParaRPr kumimoji="0" lang="en-I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639262"/>
                  </a:ext>
                </a:extLst>
              </a:tr>
              <a:tr h="330793"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 err="1">
                          <a:solidFill>
                            <a:schemeClr val="tx1"/>
                          </a:solidFill>
                        </a:rPr>
                        <a:t>categoryID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24000" lvl="1" indent="0" algn="ctr">
                        <a:buFont typeface="+mj-lt"/>
                        <a:buNone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ID of the category of Product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8473"/>
                  </a:ext>
                </a:extLst>
              </a:tr>
              <a:tr h="330793"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24000" lvl="1" indent="0" algn="ctr">
                        <a:buFont typeface="+mj-lt"/>
                        <a:buNone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Country of the Supplier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683992"/>
                  </a:ext>
                </a:extLst>
              </a:tr>
              <a:tr h="330793"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 err="1">
                          <a:solidFill>
                            <a:schemeClr val="tx1"/>
                          </a:solidFill>
                        </a:rPr>
                        <a:t>categoryName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24000" lvl="1" indent="0" algn="ctr">
                        <a:buFont typeface="+mj-lt"/>
                        <a:buNone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Name of the category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055695"/>
                  </a:ext>
                </a:extLst>
              </a:tr>
              <a:tr h="330793"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 err="1">
                          <a:solidFill>
                            <a:schemeClr val="tx1"/>
                          </a:solidFill>
                        </a:rPr>
                        <a:t>productname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Name of the products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0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10F26D-7E71-4D2B-A0E8-7F222B52A18F}"/>
              </a:ext>
            </a:extLst>
          </p:cNvPr>
          <p:cNvSpPr txBox="1"/>
          <p:nvPr/>
        </p:nvSpPr>
        <p:spPr>
          <a:xfrm>
            <a:off x="155858" y="94895"/>
            <a:ext cx="13041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NUMBER OF ORDERS PER MONTH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AA76D-B965-43CA-BB9A-ECF10BFA9DD2}"/>
              </a:ext>
            </a:extLst>
          </p:cNvPr>
          <p:cNvSpPr/>
          <p:nvPr/>
        </p:nvSpPr>
        <p:spPr>
          <a:xfrm>
            <a:off x="1" y="825385"/>
            <a:ext cx="12192000" cy="50054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lide Number Placeholder 30">
            <a:extLst>
              <a:ext uri="{FF2B5EF4-FFF2-40B4-BE49-F238E27FC236}">
                <a16:creationId xmlns:a16="http://schemas.microsoft.com/office/drawing/2014/main" id="{560FA623-516B-43C7-A4DA-A03366BE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450" y="6504450"/>
            <a:ext cx="2743200" cy="365125"/>
          </a:xfrm>
        </p:spPr>
        <p:txBody>
          <a:bodyPr/>
          <a:lstStyle/>
          <a:p>
            <a:fld id="{5EF872DC-DECD-4A3F-BE65-088CD1923322}" type="slidenum">
              <a:rPr lang="en-IN" smtClean="0">
                <a:solidFill>
                  <a:schemeClr val="bg1"/>
                </a:solidFill>
              </a:rPr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F3617-B75E-3C94-0ABC-CC57671EAC92}"/>
              </a:ext>
            </a:extLst>
          </p:cNvPr>
          <p:cNvSpPr txBox="1"/>
          <p:nvPr/>
        </p:nvSpPr>
        <p:spPr>
          <a:xfrm>
            <a:off x="9240450" y="396898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MARKS: Line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CHANNELS: Positions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0AB63-419F-D4AF-B46E-6FCD8F09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94" y="1456467"/>
            <a:ext cx="6082673" cy="523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9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10F26D-7E71-4D2B-A0E8-7F222B52A18F}"/>
              </a:ext>
            </a:extLst>
          </p:cNvPr>
          <p:cNvSpPr txBox="1"/>
          <p:nvPr/>
        </p:nvSpPr>
        <p:spPr>
          <a:xfrm>
            <a:off x="155858" y="94895"/>
            <a:ext cx="13041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NUMBER OF CUSTOMERS, SUPPLIERS, AND ORDERS IN DIFFERENT COUNTRIES</a:t>
            </a:r>
          </a:p>
          <a:p>
            <a:endParaRPr lang="en-US" sz="40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AA76D-B965-43CA-BB9A-ECF10BFA9DD2}"/>
              </a:ext>
            </a:extLst>
          </p:cNvPr>
          <p:cNvSpPr/>
          <p:nvPr/>
        </p:nvSpPr>
        <p:spPr>
          <a:xfrm>
            <a:off x="1" y="825385"/>
            <a:ext cx="12192000" cy="50054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lide Number Placeholder 30">
            <a:extLst>
              <a:ext uri="{FF2B5EF4-FFF2-40B4-BE49-F238E27FC236}">
                <a16:creationId xmlns:a16="http://schemas.microsoft.com/office/drawing/2014/main" id="{560FA623-516B-43C7-A4DA-A03366BE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450" y="6504450"/>
            <a:ext cx="2743200" cy="365125"/>
          </a:xfrm>
        </p:spPr>
        <p:txBody>
          <a:bodyPr/>
          <a:lstStyle/>
          <a:p>
            <a:fld id="{5EF872DC-DECD-4A3F-BE65-088CD1923322}" type="slidenum">
              <a:rPr lang="en-IN" smtClean="0">
                <a:solidFill>
                  <a:schemeClr val="bg1"/>
                </a:solidFill>
              </a:rPr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EC590-89CF-C0C3-B6A5-56F821EBB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7286" r="323" b="2071"/>
          <a:stretch/>
        </p:blipFill>
        <p:spPr>
          <a:xfrm>
            <a:off x="0" y="1475565"/>
            <a:ext cx="10879103" cy="5287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EF3617-B75E-3C94-0ABC-CC57671EAC92}"/>
              </a:ext>
            </a:extLst>
          </p:cNvPr>
          <p:cNvSpPr txBox="1"/>
          <p:nvPr/>
        </p:nvSpPr>
        <p:spPr>
          <a:xfrm>
            <a:off x="9240450" y="396898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MARKS: Area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CHANNELS: Color, Spatial Area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10F26D-7E71-4D2B-A0E8-7F222B52A18F}"/>
              </a:ext>
            </a:extLst>
          </p:cNvPr>
          <p:cNvSpPr txBox="1"/>
          <p:nvPr/>
        </p:nvSpPr>
        <p:spPr>
          <a:xfrm>
            <a:off x="155858" y="94895"/>
            <a:ext cx="13041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SALES OF PRODUCTS ACCORDING TO THEIR CATEGORY IN DIFFERENT YEARS COUNTRIES</a:t>
            </a:r>
          </a:p>
          <a:p>
            <a:endParaRPr lang="en-US" sz="2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AA76D-B965-43CA-BB9A-ECF10BFA9DD2}"/>
              </a:ext>
            </a:extLst>
          </p:cNvPr>
          <p:cNvSpPr/>
          <p:nvPr/>
        </p:nvSpPr>
        <p:spPr>
          <a:xfrm>
            <a:off x="1" y="665126"/>
            <a:ext cx="12192000" cy="50054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lide Number Placeholder 30">
            <a:extLst>
              <a:ext uri="{FF2B5EF4-FFF2-40B4-BE49-F238E27FC236}">
                <a16:creationId xmlns:a16="http://schemas.microsoft.com/office/drawing/2014/main" id="{560FA623-516B-43C7-A4DA-A03366BE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450" y="6504450"/>
            <a:ext cx="2743200" cy="365125"/>
          </a:xfrm>
        </p:spPr>
        <p:txBody>
          <a:bodyPr/>
          <a:lstStyle/>
          <a:p>
            <a:fld id="{5EF872DC-DECD-4A3F-BE65-088CD1923322}" type="slidenum">
              <a:rPr lang="en-IN" smtClean="0">
                <a:solidFill>
                  <a:schemeClr val="bg1"/>
                </a:solidFill>
              </a:rPr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EFDE1-EC74-C25D-DE2F-7AFC83E15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90" y="1299929"/>
            <a:ext cx="10064310" cy="5328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9D6B92-A6D2-EED8-8158-774755209CAE}"/>
              </a:ext>
            </a:extLst>
          </p:cNvPr>
          <p:cNvSpPr txBox="1"/>
          <p:nvPr/>
        </p:nvSpPr>
        <p:spPr>
          <a:xfrm>
            <a:off x="155858" y="4748931"/>
            <a:ext cx="190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MARKS: Line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CHANNELS: Color, Position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2DBA6-D8FF-5A23-8DB2-B845BEAAE01E}"/>
              </a:ext>
            </a:extLst>
          </p:cNvPr>
          <p:cNvSpPr txBox="1"/>
          <p:nvPr/>
        </p:nvSpPr>
        <p:spPr>
          <a:xfrm>
            <a:off x="155858" y="2601192"/>
            <a:ext cx="190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MARKS: Area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CHANNELS: Color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5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282AE9-B2D0-4EAF-AC47-C17682EE9800}"/>
              </a:ext>
            </a:extLst>
          </p:cNvPr>
          <p:cNvSpPr/>
          <p:nvPr/>
        </p:nvSpPr>
        <p:spPr>
          <a:xfrm>
            <a:off x="2637386" y="1511588"/>
            <a:ext cx="7482840" cy="402336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8D4DD3-19B1-476D-AC4F-D574C0080D77}"/>
              </a:ext>
            </a:extLst>
          </p:cNvPr>
          <p:cNvSpPr/>
          <p:nvPr/>
        </p:nvSpPr>
        <p:spPr>
          <a:xfrm>
            <a:off x="2637386" y="1511588"/>
            <a:ext cx="7482840" cy="4023360"/>
          </a:xfrm>
          <a:prstGeom prst="rect">
            <a:avLst/>
          </a:prstGeom>
          <a:noFill/>
          <a:ln w="1143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97391-6185-5A9D-8E74-939DFD05B3A5}"/>
              </a:ext>
            </a:extLst>
          </p:cNvPr>
          <p:cNvSpPr txBox="1"/>
          <p:nvPr/>
        </p:nvSpPr>
        <p:spPr>
          <a:xfrm>
            <a:off x="2637386" y="2967335"/>
            <a:ext cx="7482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Yu Gothic Medium" panose="020B0500000000000000" pitchFamily="34" charset="-128"/>
              </a:rPr>
              <a:t>THANK YOU!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w Cen MT Condensed" panose="020B0606020104020203" pitchFamily="34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4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698</TotalTime>
  <Words>244</Words>
  <Application>Microsoft Office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Condensed</vt:lpstr>
      <vt:lpstr>Calibri</vt:lpstr>
      <vt:lpstr>Garamond</vt:lpstr>
      <vt:lpstr>Source Sans Pro</vt:lpstr>
      <vt:lpstr>Tw Cen MT Condensed</vt:lpstr>
      <vt:lpstr>Wingdings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 to Predict Autism Spectrum Disorder</dc:title>
  <dc:creator>KANDARP</dc:creator>
  <cp:lastModifiedBy>bhumi bosamia</cp:lastModifiedBy>
  <cp:revision>43</cp:revision>
  <dcterms:created xsi:type="dcterms:W3CDTF">2022-04-19T05:29:55Z</dcterms:created>
  <dcterms:modified xsi:type="dcterms:W3CDTF">2022-11-16T10:24:08Z</dcterms:modified>
</cp:coreProperties>
</file>