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91" r:id="rId5"/>
    <p:sldId id="292" r:id="rId6"/>
    <p:sldId id="295" r:id="rId7"/>
    <p:sldId id="299" r:id="rId8"/>
    <p:sldId id="298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D48"/>
    <a:srgbClr val="EDEAE5"/>
    <a:srgbClr val="ED706D"/>
    <a:srgbClr val="000000"/>
    <a:srgbClr val="D1D1D1"/>
    <a:srgbClr val="696969"/>
    <a:srgbClr val="FFFFFF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0DAF8-B729-474B-8B4C-9BFABBD4C136}" v="10" dt="2025-01-23T02:47:52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ℭ𝔥𝔞𝔬𝔱𝔦𝔠 𝔗𝔴𝔦𝔰𝔱𝔢𝔯" userId="7109f005ea6cedc2" providerId="LiveId" clId="{2B90DAF8-B729-474B-8B4C-9BFABBD4C136}"/>
    <pc:docChg chg="undo custSel modSld">
      <pc:chgData name="ℭ𝔥𝔞𝔬𝔱𝔦𝔠 𝔗𝔴𝔦𝔰𝔱𝔢𝔯" userId="7109f005ea6cedc2" providerId="LiveId" clId="{2B90DAF8-B729-474B-8B4C-9BFABBD4C136}" dt="2025-01-25T03:17:50.399" v="96" actId="1076"/>
      <pc:docMkLst>
        <pc:docMk/>
      </pc:docMkLst>
      <pc:sldChg chg="addSp modSp mod">
        <pc:chgData name="ℭ𝔥𝔞𝔬𝔱𝔦𝔠 𝔗𝔴𝔦𝔰𝔱𝔢𝔯" userId="7109f005ea6cedc2" providerId="LiveId" clId="{2B90DAF8-B729-474B-8B4C-9BFABBD4C136}" dt="2025-01-23T02:44:24.991" v="4" actId="164"/>
        <pc:sldMkLst>
          <pc:docMk/>
          <pc:sldMk cId="2294942136" sldId="257"/>
        </pc:sldMkLst>
        <pc:spChg chg="mod">
          <ac:chgData name="ℭ𝔥𝔞𝔬𝔱𝔦𝔠 𝔗𝔴𝔦𝔰𝔱𝔢𝔯" userId="7109f005ea6cedc2" providerId="LiveId" clId="{2B90DAF8-B729-474B-8B4C-9BFABBD4C136}" dt="2025-01-23T02:44:10.746" v="3" actId="164"/>
          <ac:spMkLst>
            <pc:docMk/>
            <pc:sldMk cId="2294942136" sldId="257"/>
            <ac:spMk id="2" creationId="{41B66E3B-FE5A-844B-CF7E-2D9983A96806}"/>
          </ac:spMkLst>
        </pc:spChg>
        <pc:spChg chg="mod">
          <ac:chgData name="ℭ𝔥𝔞𝔬𝔱𝔦𝔠 𝔗𝔴𝔦𝔰𝔱𝔢𝔯" userId="7109f005ea6cedc2" providerId="LiveId" clId="{2B90DAF8-B729-474B-8B4C-9BFABBD4C136}" dt="2025-01-23T02:44:24.991" v="4" actId="164"/>
          <ac:spMkLst>
            <pc:docMk/>
            <pc:sldMk cId="2294942136" sldId="257"/>
            <ac:spMk id="3" creationId="{BB4A9243-BE88-1C41-9603-2E62FF6B7A52}"/>
          </ac:spMkLst>
        </pc:spChg>
        <pc:spChg chg="mod">
          <ac:chgData name="ℭ𝔥𝔞𝔬𝔱𝔦𝔠 𝔗𝔴𝔦𝔰𝔱𝔢𝔯" userId="7109f005ea6cedc2" providerId="LiveId" clId="{2B90DAF8-B729-474B-8B4C-9BFABBD4C136}" dt="2025-01-23T02:44:24.991" v="4" actId="164"/>
          <ac:spMkLst>
            <pc:docMk/>
            <pc:sldMk cId="2294942136" sldId="257"/>
            <ac:spMk id="8" creationId="{DC52A04F-C81C-61A7-39E4-D8D6B2111217}"/>
          </ac:spMkLst>
        </pc:spChg>
        <pc:spChg chg="mod">
          <ac:chgData name="ℭ𝔥𝔞𝔬𝔱𝔦𝔠 𝔗𝔴𝔦𝔰𝔱𝔢𝔯" userId="7109f005ea6cedc2" providerId="LiveId" clId="{2B90DAF8-B729-474B-8B4C-9BFABBD4C136}" dt="2025-01-23T02:30:33.033" v="0" actId="2711"/>
          <ac:spMkLst>
            <pc:docMk/>
            <pc:sldMk cId="2294942136" sldId="257"/>
            <ac:spMk id="29" creationId="{07C65E19-8169-C1B8-8C3B-A4EC0E9E8429}"/>
          </ac:spMkLst>
        </pc:spChg>
        <pc:spChg chg="mod">
          <ac:chgData name="ℭ𝔥𝔞𝔬𝔱𝔦𝔠 𝔗𝔴𝔦𝔰𝔱𝔢𝔯" userId="7109f005ea6cedc2" providerId="LiveId" clId="{2B90DAF8-B729-474B-8B4C-9BFABBD4C136}" dt="2025-01-23T02:30:33.033" v="0" actId="2711"/>
          <ac:spMkLst>
            <pc:docMk/>
            <pc:sldMk cId="2294942136" sldId="257"/>
            <ac:spMk id="30" creationId="{746FF077-5767-4035-727E-5A7679371000}"/>
          </ac:spMkLst>
        </pc:spChg>
        <pc:grpChg chg="add mod">
          <ac:chgData name="ℭ𝔥𝔞𝔬𝔱𝔦𝔠 𝔗𝔴𝔦𝔰𝔱𝔢𝔯" userId="7109f005ea6cedc2" providerId="LiveId" clId="{2B90DAF8-B729-474B-8B4C-9BFABBD4C136}" dt="2025-01-23T02:44:10.746" v="3" actId="164"/>
          <ac:grpSpMkLst>
            <pc:docMk/>
            <pc:sldMk cId="2294942136" sldId="257"/>
            <ac:grpSpMk id="4" creationId="{5A67D3AA-5603-9378-72BC-186ED56DEBA8}"/>
          </ac:grpSpMkLst>
        </pc:grpChg>
        <pc:grpChg chg="add mod">
          <ac:chgData name="ℭ𝔥𝔞𝔬𝔱𝔦𝔠 𝔗𝔴𝔦𝔰𝔱𝔢𝔯" userId="7109f005ea6cedc2" providerId="LiveId" clId="{2B90DAF8-B729-474B-8B4C-9BFABBD4C136}" dt="2025-01-23T02:44:24.991" v="4" actId="164"/>
          <ac:grpSpMkLst>
            <pc:docMk/>
            <pc:sldMk cId="2294942136" sldId="257"/>
            <ac:grpSpMk id="7" creationId="{2F348782-123C-748B-5422-1132C7211430}"/>
          </ac:grpSpMkLst>
        </pc:grpChg>
        <pc:grpChg chg="mod">
          <ac:chgData name="ℭ𝔥𝔞𝔬𝔱𝔦𝔠 𝔗𝔴𝔦𝔰𝔱𝔢𝔯" userId="7109f005ea6cedc2" providerId="LiveId" clId="{2B90DAF8-B729-474B-8B4C-9BFABBD4C136}" dt="2025-01-23T02:44:10.746" v="3" actId="164"/>
          <ac:grpSpMkLst>
            <pc:docMk/>
            <pc:sldMk cId="2294942136" sldId="257"/>
            <ac:grpSpMk id="18" creationId="{96DE37F9-6CEB-C785-E42D-CBAE17FFC86C}"/>
          </ac:grpSpMkLst>
        </pc:grpChg>
        <pc:grpChg chg="mod">
          <ac:chgData name="ℭ𝔥𝔞𝔬𝔱𝔦𝔠 𝔗𝔴𝔦𝔰𝔱𝔢𝔯" userId="7109f005ea6cedc2" providerId="LiveId" clId="{2B90DAF8-B729-474B-8B4C-9BFABBD4C136}" dt="2025-01-23T02:44:24.991" v="4" actId="164"/>
          <ac:grpSpMkLst>
            <pc:docMk/>
            <pc:sldMk cId="2294942136" sldId="257"/>
            <ac:grpSpMk id="25" creationId="{A8975B9C-4F0D-5EB2-8AFC-A289CE8F8B39}"/>
          </ac:grpSpMkLst>
        </pc:grpChg>
        <pc:grpChg chg="mod">
          <ac:chgData name="ℭ𝔥𝔞𝔬𝔱𝔦𝔠 𝔗𝔴𝔦𝔰𝔱𝔢𝔯" userId="7109f005ea6cedc2" providerId="LiveId" clId="{2B90DAF8-B729-474B-8B4C-9BFABBD4C136}" dt="2025-01-23T02:44:24.991" v="4" actId="164"/>
          <ac:grpSpMkLst>
            <pc:docMk/>
            <pc:sldMk cId="2294942136" sldId="257"/>
            <ac:grpSpMk id="32" creationId="{A7C9C1A7-F0E0-36C9-A192-9F2BA16688E3}"/>
          </ac:grpSpMkLst>
        </pc:grpChg>
      </pc:sldChg>
      <pc:sldChg chg="addSp delSp modSp mod">
        <pc:chgData name="ℭ𝔥𝔞𝔬𝔱𝔦𝔠 𝔗𝔴𝔦𝔰𝔱𝔢𝔯" userId="7109f005ea6cedc2" providerId="LiveId" clId="{2B90DAF8-B729-474B-8B4C-9BFABBD4C136}" dt="2025-01-24T13:24:25.538" v="50" actId="1035"/>
        <pc:sldMkLst>
          <pc:docMk/>
          <pc:sldMk cId="1870373419" sldId="258"/>
        </pc:sldMkLst>
        <pc:spChg chg="mod">
          <ac:chgData name="ℭ𝔥𝔞𝔬𝔱𝔦𝔠 𝔗𝔴𝔦𝔰𝔱𝔢𝔯" userId="7109f005ea6cedc2" providerId="LiveId" clId="{2B90DAF8-B729-474B-8B4C-9BFABBD4C136}" dt="2025-01-24T13:24:17.165" v="35" actId="1035"/>
          <ac:spMkLst>
            <pc:docMk/>
            <pc:sldMk cId="1870373419" sldId="258"/>
            <ac:spMk id="23" creationId="{6B984BB9-F58B-25F8-F6F5-13EEA9115427}"/>
          </ac:spMkLst>
        </pc:spChg>
        <pc:spChg chg="mod">
          <ac:chgData name="ℭ𝔥𝔞𝔬𝔱𝔦𝔠 𝔗𝔴𝔦𝔰𝔱𝔢𝔯" userId="7109f005ea6cedc2" providerId="LiveId" clId="{2B90DAF8-B729-474B-8B4C-9BFABBD4C136}" dt="2025-01-23T02:46:57.404" v="20"/>
          <ac:spMkLst>
            <pc:docMk/>
            <pc:sldMk cId="1870373419" sldId="258"/>
            <ac:spMk id="24" creationId="{DA0A12AC-3C86-2079-7281-45EBBDD6D212}"/>
          </ac:spMkLst>
        </pc:spChg>
        <pc:spChg chg="mod">
          <ac:chgData name="ℭ𝔥𝔞𝔬𝔱𝔦𝔠 𝔗𝔴𝔦𝔰𝔱𝔢𝔯" userId="7109f005ea6cedc2" providerId="LiveId" clId="{2B90DAF8-B729-474B-8B4C-9BFABBD4C136}" dt="2025-01-24T13:24:25.538" v="50" actId="1035"/>
          <ac:spMkLst>
            <pc:docMk/>
            <pc:sldMk cId="1870373419" sldId="258"/>
            <ac:spMk id="25" creationId="{364D13FF-3F28-3F73-BD56-3DED3D041EAF}"/>
          </ac:spMkLst>
        </pc:spChg>
        <pc:spChg chg="mod">
          <ac:chgData name="ℭ𝔥𝔞𝔬𝔱𝔦𝔠 𝔗𝔴𝔦𝔰𝔱𝔢𝔯" userId="7109f005ea6cedc2" providerId="LiveId" clId="{2B90DAF8-B729-474B-8B4C-9BFABBD4C136}" dt="2025-01-24T13:24:25.538" v="50" actId="1035"/>
          <ac:spMkLst>
            <pc:docMk/>
            <pc:sldMk cId="1870373419" sldId="258"/>
            <ac:spMk id="26" creationId="{507451CF-FB68-84D1-582F-7ABC49495F9D}"/>
          </ac:spMkLst>
        </pc:spChg>
        <pc:spChg chg="mod">
          <ac:chgData name="ℭ𝔥𝔞𝔬𝔱𝔦𝔠 𝔗𝔴𝔦𝔰𝔱𝔢𝔯" userId="7109f005ea6cedc2" providerId="LiveId" clId="{2B90DAF8-B729-474B-8B4C-9BFABBD4C136}" dt="2025-01-23T02:46:57.404" v="20"/>
          <ac:spMkLst>
            <pc:docMk/>
            <pc:sldMk cId="1870373419" sldId="258"/>
            <ac:spMk id="34" creationId="{461097E9-FD37-EDD4-2CCD-6F36E2B6D813}"/>
          </ac:spMkLst>
        </pc:spChg>
        <pc:spChg chg="mod">
          <ac:chgData name="ℭ𝔥𝔞𝔬𝔱𝔦𝔠 𝔗𝔴𝔦𝔰𝔱𝔢𝔯" userId="7109f005ea6cedc2" providerId="LiveId" clId="{2B90DAF8-B729-474B-8B4C-9BFABBD4C136}" dt="2025-01-23T02:46:57.404" v="20"/>
          <ac:spMkLst>
            <pc:docMk/>
            <pc:sldMk cId="1870373419" sldId="258"/>
            <ac:spMk id="35" creationId="{FC141D61-5002-65EB-BD98-A2FEB16F7EA9}"/>
          </ac:spMkLst>
        </pc:spChg>
        <pc:grpChg chg="add mod">
          <ac:chgData name="ℭ𝔥𝔞𝔬𝔱𝔦𝔠 𝔗𝔴𝔦𝔰𝔱𝔢𝔯" userId="7109f005ea6cedc2" providerId="LiveId" clId="{2B90DAF8-B729-474B-8B4C-9BFABBD4C136}" dt="2025-01-23T02:46:57.404" v="20"/>
          <ac:grpSpMkLst>
            <pc:docMk/>
            <pc:sldMk cId="1870373419" sldId="258"/>
            <ac:grpSpMk id="21" creationId="{35C5A0DB-F92D-3C32-A9CF-3B472331FDDD}"/>
          </ac:grpSpMkLst>
        </pc:grpChg>
        <pc:grpChg chg="mod">
          <ac:chgData name="ℭ𝔥𝔞𝔬𝔱𝔦𝔠 𝔗𝔴𝔦𝔰𝔱𝔢𝔯" userId="7109f005ea6cedc2" providerId="LiveId" clId="{2B90DAF8-B729-474B-8B4C-9BFABBD4C136}" dt="2025-01-23T02:46:57.404" v="20"/>
          <ac:grpSpMkLst>
            <pc:docMk/>
            <pc:sldMk cId="1870373419" sldId="258"/>
            <ac:grpSpMk id="30" creationId="{C5DE2994-14BB-E36F-261A-65A50460E841}"/>
          </ac:grpSpMkLst>
        </pc:grpChg>
        <pc:picChg chg="mod">
          <ac:chgData name="ℭ𝔥𝔞𝔬𝔱𝔦𝔠 𝔗𝔴𝔦𝔰𝔱𝔢𝔯" userId="7109f005ea6cedc2" providerId="LiveId" clId="{2B90DAF8-B729-474B-8B4C-9BFABBD4C136}" dt="2025-01-23T02:46:57.404" v="20"/>
          <ac:picMkLst>
            <pc:docMk/>
            <pc:sldMk cId="1870373419" sldId="258"/>
            <ac:picMk id="36" creationId="{81160FF4-C96D-EE33-BAA9-2D8FE8C03065}"/>
          </ac:picMkLst>
        </pc:picChg>
        <pc:cxnChg chg="mod">
          <ac:chgData name="ℭ𝔥𝔞𝔬𝔱𝔦𝔠 𝔗𝔴𝔦𝔰𝔱𝔢𝔯" userId="7109f005ea6cedc2" providerId="LiveId" clId="{2B90DAF8-B729-474B-8B4C-9BFABBD4C136}" dt="2025-01-23T02:46:57.404" v="20"/>
          <ac:cxnSpMkLst>
            <pc:docMk/>
            <pc:sldMk cId="1870373419" sldId="258"/>
            <ac:cxnSpMk id="33" creationId="{2526E59E-1114-76D2-339E-51D5C8A4BF60}"/>
          </ac:cxnSpMkLst>
        </pc:cxnChg>
      </pc:sldChg>
      <pc:sldChg chg="addSp delSp modSp mod">
        <pc:chgData name="ℭ𝔥𝔞𝔬𝔱𝔦𝔠 𝔗𝔴𝔦𝔰𝔱𝔢𝔯" userId="7109f005ea6cedc2" providerId="LiveId" clId="{2B90DAF8-B729-474B-8B4C-9BFABBD4C136}" dt="2025-01-23T02:47:52.987" v="21"/>
        <pc:sldMkLst>
          <pc:docMk/>
          <pc:sldMk cId="2477294152" sldId="259"/>
        </pc:sldMkLst>
        <pc:spChg chg="mod">
          <ac:chgData name="ℭ𝔥𝔞𝔬𝔱𝔦𝔠 𝔗𝔴𝔦𝔰𝔱𝔢𝔯" userId="7109f005ea6cedc2" providerId="LiveId" clId="{2B90DAF8-B729-474B-8B4C-9BFABBD4C136}" dt="2025-01-23T02:46:53.858" v="18"/>
          <ac:spMkLst>
            <pc:docMk/>
            <pc:sldMk cId="2477294152" sldId="259"/>
            <ac:spMk id="11" creationId="{365148C7-1240-46A7-64BD-5FC664282BBE}"/>
          </ac:spMkLst>
        </pc:spChg>
        <pc:spChg chg="mod">
          <ac:chgData name="ℭ𝔥𝔞𝔬𝔱𝔦𝔠 𝔗𝔴𝔦𝔰𝔱𝔢𝔯" userId="7109f005ea6cedc2" providerId="LiveId" clId="{2B90DAF8-B729-474B-8B4C-9BFABBD4C136}" dt="2025-01-23T02:46:53.858" v="18"/>
          <ac:spMkLst>
            <pc:docMk/>
            <pc:sldMk cId="2477294152" sldId="259"/>
            <ac:spMk id="34" creationId="{480A3059-9273-E757-9404-BB8ACD7CF221}"/>
          </ac:spMkLst>
        </pc:spChg>
        <pc:spChg chg="mod">
          <ac:chgData name="ℭ𝔥𝔞𝔬𝔱𝔦𝔠 𝔗𝔴𝔦𝔰𝔱𝔢𝔯" userId="7109f005ea6cedc2" providerId="LiveId" clId="{2B90DAF8-B729-474B-8B4C-9BFABBD4C136}" dt="2025-01-23T02:46:53.858" v="18"/>
          <ac:spMkLst>
            <pc:docMk/>
            <pc:sldMk cId="2477294152" sldId="259"/>
            <ac:spMk id="35" creationId="{F9E50917-7C4A-0E81-3E56-FC1DC8F510E9}"/>
          </ac:spMkLst>
        </pc:spChg>
        <pc:grpChg chg="add mod">
          <ac:chgData name="ℭ𝔥𝔞𝔬𝔱𝔦𝔠 𝔗𝔴𝔦𝔰𝔱𝔢𝔯" userId="7109f005ea6cedc2" providerId="LiveId" clId="{2B90DAF8-B729-474B-8B4C-9BFABBD4C136}" dt="2025-01-23T02:46:53.858" v="18"/>
          <ac:grpSpMkLst>
            <pc:docMk/>
            <pc:sldMk cId="2477294152" sldId="259"/>
            <ac:grpSpMk id="9" creationId="{E50D9C6E-9E95-2EF8-6625-340A2610BB94}"/>
          </ac:grpSpMkLst>
        </pc:grpChg>
        <pc:grpChg chg="mod">
          <ac:chgData name="ℭ𝔥𝔞𝔬𝔱𝔦𝔠 𝔗𝔴𝔦𝔰𝔱𝔢𝔯" userId="7109f005ea6cedc2" providerId="LiveId" clId="{2B90DAF8-B729-474B-8B4C-9BFABBD4C136}" dt="2025-01-23T02:46:53.858" v="18"/>
          <ac:grpSpMkLst>
            <pc:docMk/>
            <pc:sldMk cId="2477294152" sldId="259"/>
            <ac:grpSpMk id="14" creationId="{968533E6-FD6C-6429-3A13-DB4675005E1C}"/>
          </ac:grpSpMkLst>
        </pc:grpChg>
        <pc:picChg chg="mod">
          <ac:chgData name="ℭ𝔥𝔞𝔬𝔱𝔦𝔠 𝔗𝔴𝔦𝔰𝔱𝔢𝔯" userId="7109f005ea6cedc2" providerId="LiveId" clId="{2B90DAF8-B729-474B-8B4C-9BFABBD4C136}" dt="2025-01-23T02:47:52.987" v="21"/>
          <ac:picMkLst>
            <pc:docMk/>
            <pc:sldMk cId="2477294152" sldId="259"/>
            <ac:picMk id="36" creationId="{BC27E0F2-8777-121D-DDA4-1F8B2FC4CD66}"/>
          </ac:picMkLst>
        </pc:picChg>
        <pc:cxnChg chg="mod">
          <ac:chgData name="ℭ𝔥𝔞𝔬𝔱𝔦𝔠 𝔗𝔴𝔦𝔰𝔱𝔢𝔯" userId="7109f005ea6cedc2" providerId="LiveId" clId="{2B90DAF8-B729-474B-8B4C-9BFABBD4C136}" dt="2025-01-23T02:46:53.858" v="18"/>
          <ac:cxnSpMkLst>
            <pc:docMk/>
            <pc:sldMk cId="2477294152" sldId="259"/>
            <ac:cxnSpMk id="23" creationId="{79E0B9A0-BB6D-E774-DB2E-D4C0C24CE445}"/>
          </ac:cxnSpMkLst>
        </pc:cxnChg>
      </pc:sldChg>
      <pc:sldChg chg="addSp delSp modSp mod">
        <pc:chgData name="ℭ𝔥𝔞𝔬𝔱𝔦𝔠 𝔗𝔴𝔦𝔰𝔱𝔢𝔯" userId="7109f005ea6cedc2" providerId="LiveId" clId="{2B90DAF8-B729-474B-8B4C-9BFABBD4C136}" dt="2025-01-23T02:46:50.063" v="16"/>
        <pc:sldMkLst>
          <pc:docMk/>
          <pc:sldMk cId="3706639901" sldId="291"/>
        </pc:sldMkLst>
        <pc:spChg chg="mod">
          <ac:chgData name="ℭ𝔥𝔞𝔬𝔱𝔦𝔠 𝔗𝔴𝔦𝔰𝔱𝔢𝔯" userId="7109f005ea6cedc2" providerId="LiveId" clId="{2B90DAF8-B729-474B-8B4C-9BFABBD4C136}" dt="2025-01-23T02:46:50.063" v="16"/>
          <ac:spMkLst>
            <pc:docMk/>
            <pc:sldMk cId="3706639901" sldId="291"/>
            <ac:spMk id="4" creationId="{FB4A29A5-118C-1C12-B6EF-8630BB720B0F}"/>
          </ac:spMkLst>
        </pc:spChg>
        <pc:spChg chg="mod">
          <ac:chgData name="ℭ𝔥𝔞𝔬𝔱𝔦𝔠 𝔗𝔴𝔦𝔰𝔱𝔢𝔯" userId="7109f005ea6cedc2" providerId="LiveId" clId="{2B90DAF8-B729-474B-8B4C-9BFABBD4C136}" dt="2025-01-23T02:46:50.063" v="16"/>
          <ac:spMkLst>
            <pc:docMk/>
            <pc:sldMk cId="3706639901" sldId="291"/>
            <ac:spMk id="7" creationId="{0A7A4602-71BE-9095-9F92-65700A84AB96}"/>
          </ac:spMkLst>
        </pc:spChg>
        <pc:spChg chg="mod">
          <ac:chgData name="ℭ𝔥𝔞𝔬𝔱𝔦𝔠 𝔗𝔴𝔦𝔰𝔱𝔢𝔯" userId="7109f005ea6cedc2" providerId="LiveId" clId="{2B90DAF8-B729-474B-8B4C-9BFABBD4C136}" dt="2025-01-23T02:46:50.063" v="16"/>
          <ac:spMkLst>
            <pc:docMk/>
            <pc:sldMk cId="3706639901" sldId="291"/>
            <ac:spMk id="8" creationId="{6C8A2F84-A95C-2107-E6FE-91B6A78A1B21}"/>
          </ac:spMkLst>
        </pc:spChg>
        <pc:grpChg chg="add mod">
          <ac:chgData name="ℭ𝔥𝔞𝔬𝔱𝔦𝔠 𝔗𝔴𝔦𝔰𝔱𝔢𝔯" userId="7109f005ea6cedc2" providerId="LiveId" clId="{2B90DAF8-B729-474B-8B4C-9BFABBD4C136}" dt="2025-01-23T02:46:50.063" v="16"/>
          <ac:grpSpMkLst>
            <pc:docMk/>
            <pc:sldMk cId="3706639901" sldId="291"/>
            <ac:grpSpMk id="3" creationId="{70CEE1A2-29C6-66F3-B8D5-582CF22B0079}"/>
          </ac:grpSpMkLst>
        </pc:grpChg>
        <pc:grpChg chg="mod">
          <ac:chgData name="ℭ𝔥𝔞𝔬𝔱𝔦𝔠 𝔗𝔴𝔦𝔰𝔱𝔢𝔯" userId="7109f005ea6cedc2" providerId="LiveId" clId="{2B90DAF8-B729-474B-8B4C-9BFABBD4C136}" dt="2025-01-23T02:46:50.063" v="16"/>
          <ac:grpSpMkLst>
            <pc:docMk/>
            <pc:sldMk cId="3706639901" sldId="291"/>
            <ac:grpSpMk id="5" creationId="{27DEB5A3-5123-8311-A04E-98E7E04C0FE3}"/>
          </ac:grpSpMkLst>
        </pc:grpChg>
        <pc:grpChg chg="mod">
          <ac:chgData name="ℭ𝔥𝔞𝔬𝔱𝔦𝔠 𝔗𝔴𝔦𝔰𝔱𝔢𝔯" userId="7109f005ea6cedc2" providerId="LiveId" clId="{2B90DAF8-B729-474B-8B4C-9BFABBD4C136}" dt="2025-01-23T02:39:26.221" v="2" actId="1076"/>
          <ac:grpSpMkLst>
            <pc:docMk/>
            <pc:sldMk cId="3706639901" sldId="291"/>
            <ac:grpSpMk id="297" creationId="{1AA51BB7-BC20-667C-ECB5-40EAE05CC063}"/>
          </ac:grpSpMkLst>
        </pc:grpChg>
        <pc:picChg chg="mod">
          <ac:chgData name="ℭ𝔥𝔞𝔬𝔱𝔦𝔠 𝔗𝔴𝔦𝔰𝔱𝔢𝔯" userId="7109f005ea6cedc2" providerId="LiveId" clId="{2B90DAF8-B729-474B-8B4C-9BFABBD4C136}" dt="2025-01-23T02:46:50.063" v="16"/>
          <ac:picMkLst>
            <pc:docMk/>
            <pc:sldMk cId="3706639901" sldId="291"/>
            <ac:picMk id="9" creationId="{F74C35E9-4C54-1A7A-99DB-2A91ABDC19B2}"/>
          </ac:picMkLst>
        </pc:picChg>
        <pc:cxnChg chg="mod">
          <ac:chgData name="ℭ𝔥𝔞𝔬𝔱𝔦𝔠 𝔗𝔴𝔦𝔰𝔱𝔢𝔯" userId="7109f005ea6cedc2" providerId="LiveId" clId="{2B90DAF8-B729-474B-8B4C-9BFABBD4C136}" dt="2025-01-23T02:46:50.063" v="16"/>
          <ac:cxnSpMkLst>
            <pc:docMk/>
            <pc:sldMk cId="3706639901" sldId="291"/>
            <ac:cxnSpMk id="6" creationId="{C42D982D-913C-36B0-60BB-CA79065239BB}"/>
          </ac:cxnSpMkLst>
        </pc:cxnChg>
      </pc:sldChg>
      <pc:sldChg chg="addSp delSp modSp mod">
        <pc:chgData name="ℭ𝔥𝔞𝔬𝔱𝔦𝔠 𝔗𝔴𝔦𝔰𝔱𝔢𝔯" userId="7109f005ea6cedc2" providerId="LiveId" clId="{2B90DAF8-B729-474B-8B4C-9BFABBD4C136}" dt="2025-01-25T03:17:50.399" v="96" actId="1076"/>
        <pc:sldMkLst>
          <pc:docMk/>
          <pc:sldMk cId="1874131512" sldId="292"/>
        </pc:sldMkLst>
        <pc:spChg chg="mod">
          <ac:chgData name="ℭ𝔥𝔞𝔬𝔱𝔦𝔠 𝔗𝔴𝔦𝔰𝔱𝔢𝔯" userId="7109f005ea6cedc2" providerId="LiveId" clId="{2B90DAF8-B729-474B-8B4C-9BFABBD4C136}" dt="2025-01-23T02:46:15.433" v="10"/>
          <ac:spMkLst>
            <pc:docMk/>
            <pc:sldMk cId="1874131512" sldId="292"/>
            <ac:spMk id="10" creationId="{FCA1673C-A868-0800-9DFA-64FF675C31F9}"/>
          </ac:spMkLst>
        </pc:spChg>
        <pc:spChg chg="mod">
          <ac:chgData name="ℭ𝔥𝔞𝔬𝔱𝔦𝔠 𝔗𝔴𝔦𝔰𝔱𝔢𝔯" userId="7109f005ea6cedc2" providerId="LiveId" clId="{2B90DAF8-B729-474B-8B4C-9BFABBD4C136}" dt="2025-01-23T02:46:24.244" v="11"/>
          <ac:spMkLst>
            <pc:docMk/>
            <pc:sldMk cId="1874131512" sldId="292"/>
            <ac:spMk id="14" creationId="{5B4EA999-60E0-B322-7D98-D9C721AEF1DE}"/>
          </ac:spMkLst>
        </pc:spChg>
        <pc:spChg chg="mod">
          <ac:chgData name="ℭ𝔥𝔞𝔬𝔱𝔦𝔠 𝔗𝔴𝔦𝔰𝔱𝔢𝔯" userId="7109f005ea6cedc2" providerId="LiveId" clId="{2B90DAF8-B729-474B-8B4C-9BFABBD4C136}" dt="2025-01-23T02:46:15.433" v="10"/>
          <ac:spMkLst>
            <pc:docMk/>
            <pc:sldMk cId="1874131512" sldId="292"/>
            <ac:spMk id="16" creationId="{706F246B-330B-9E84-7C3E-B2B9E27BB34C}"/>
          </ac:spMkLst>
        </pc:spChg>
        <pc:grpChg chg="add mod">
          <ac:chgData name="ℭ𝔥𝔞𝔬𝔱𝔦𝔠 𝔗𝔴𝔦𝔰𝔱𝔢𝔯" userId="7109f005ea6cedc2" providerId="LiveId" clId="{2B90DAF8-B729-474B-8B4C-9BFABBD4C136}" dt="2025-01-23T02:46:15.433" v="10"/>
          <ac:grpSpMkLst>
            <pc:docMk/>
            <pc:sldMk cId="1874131512" sldId="292"/>
            <ac:grpSpMk id="9" creationId="{E27F505A-E6EB-AC35-3B80-1C4E965FDF42}"/>
          </ac:grpSpMkLst>
        </pc:grpChg>
        <pc:grpChg chg="mod">
          <ac:chgData name="ℭ𝔥𝔞𝔬𝔱𝔦𝔠 𝔗𝔴𝔦𝔰𝔱𝔢𝔯" userId="7109f005ea6cedc2" providerId="LiveId" clId="{2B90DAF8-B729-474B-8B4C-9BFABBD4C136}" dt="2025-01-23T02:46:15.433" v="10"/>
          <ac:grpSpMkLst>
            <pc:docMk/>
            <pc:sldMk cId="1874131512" sldId="292"/>
            <ac:grpSpMk id="11" creationId="{79F82E00-A6D0-43D4-29A0-79BAB0E23CB0}"/>
          </ac:grpSpMkLst>
        </pc:grpChg>
        <pc:grpChg chg="mod">
          <ac:chgData name="ℭ𝔥𝔞𝔬𝔱𝔦𝔠 𝔗𝔴𝔦𝔰𝔱𝔢𝔯" userId="7109f005ea6cedc2" providerId="LiveId" clId="{2B90DAF8-B729-474B-8B4C-9BFABBD4C136}" dt="2025-01-25T03:17:50.399" v="96" actId="1076"/>
          <ac:grpSpMkLst>
            <pc:docMk/>
            <pc:sldMk cId="1874131512" sldId="292"/>
            <ac:grpSpMk id="82" creationId="{87FFDF48-B41D-7A32-EE94-580092AFA747}"/>
          </ac:grpSpMkLst>
        </pc:grpChg>
        <pc:picChg chg="mod">
          <ac:chgData name="ℭ𝔥𝔞𝔬𝔱𝔦𝔠 𝔗𝔴𝔦𝔰𝔱𝔢𝔯" userId="7109f005ea6cedc2" providerId="LiveId" clId="{2B90DAF8-B729-474B-8B4C-9BFABBD4C136}" dt="2025-01-23T02:46:44.250" v="14" actId="1035"/>
          <ac:picMkLst>
            <pc:docMk/>
            <pc:sldMk cId="1874131512" sldId="292"/>
            <ac:picMk id="21" creationId="{2FA43DA6-90B1-2649-03C4-A4E9C5311A75}"/>
          </ac:picMkLst>
        </pc:picChg>
        <pc:cxnChg chg="mod">
          <ac:chgData name="ℭ𝔥𝔞𝔬𝔱𝔦𝔠 𝔗𝔴𝔦𝔰𝔱𝔢𝔯" userId="7109f005ea6cedc2" providerId="LiveId" clId="{2B90DAF8-B729-474B-8B4C-9BFABBD4C136}" dt="2025-01-23T02:46:15.433" v="10"/>
          <ac:cxnSpMkLst>
            <pc:docMk/>
            <pc:sldMk cId="1874131512" sldId="292"/>
            <ac:cxnSpMk id="13" creationId="{1512C7F0-C4A8-C094-FDBB-C2D978DC11F5}"/>
          </ac:cxnSpMkLst>
        </pc:cxnChg>
      </pc:sldChg>
      <pc:sldChg chg="modSp mod">
        <pc:chgData name="ℭ𝔥𝔞𝔬𝔱𝔦𝔠 𝔗𝔴𝔦𝔰𝔱𝔢𝔯" userId="7109f005ea6cedc2" providerId="LiveId" clId="{2B90DAF8-B729-474B-8B4C-9BFABBD4C136}" dt="2025-01-23T02:46:03.701" v="8"/>
        <pc:sldMkLst>
          <pc:docMk/>
          <pc:sldMk cId="561644319" sldId="293"/>
        </pc:sldMkLst>
        <pc:spChg chg="mod">
          <ac:chgData name="ℭ𝔥𝔞𝔬𝔱𝔦𝔠 𝔗𝔴𝔦𝔰𝔱𝔢𝔯" userId="7109f005ea6cedc2" providerId="LiveId" clId="{2B90DAF8-B729-474B-8B4C-9BFABBD4C136}" dt="2025-01-23T02:45:28.774" v="5"/>
          <ac:spMkLst>
            <pc:docMk/>
            <pc:sldMk cId="561644319" sldId="293"/>
            <ac:spMk id="6" creationId="{D0ECB651-E853-4BCC-F149-085D86D88153}"/>
          </ac:spMkLst>
        </pc:spChg>
        <pc:picChg chg="mod">
          <ac:chgData name="ℭ𝔥𝔞𝔬𝔱𝔦𝔠 𝔗𝔴𝔦𝔰𝔱𝔢𝔯" userId="7109f005ea6cedc2" providerId="LiveId" clId="{2B90DAF8-B729-474B-8B4C-9BFABBD4C136}" dt="2025-01-23T02:46:03.701" v="8"/>
          <ac:picMkLst>
            <pc:docMk/>
            <pc:sldMk cId="561644319" sldId="293"/>
            <ac:picMk id="8" creationId="{AF5476AF-C486-7EBD-EB37-805AAB3EE803}"/>
          </ac:picMkLst>
        </pc:picChg>
      </pc:sldChg>
      <pc:sldChg chg="modSp mod">
        <pc:chgData name="ℭ𝔥𝔞𝔬𝔱𝔦𝔠 𝔗𝔴𝔦𝔰𝔱𝔢𝔯" userId="7109f005ea6cedc2" providerId="LiveId" clId="{2B90DAF8-B729-474B-8B4C-9BFABBD4C136}" dt="2025-01-24T13:25:00.905" v="95" actId="1037"/>
        <pc:sldMkLst>
          <pc:docMk/>
          <pc:sldMk cId="2003942132" sldId="295"/>
        </pc:sldMkLst>
        <pc:grpChg chg="mod">
          <ac:chgData name="ℭ𝔥𝔞𝔬𝔱𝔦𝔠 𝔗𝔴𝔦𝔰𝔱𝔢𝔯" userId="7109f005ea6cedc2" providerId="LiveId" clId="{2B90DAF8-B729-474B-8B4C-9BFABBD4C136}" dt="2025-01-24T13:25:00.905" v="95" actId="1037"/>
          <ac:grpSpMkLst>
            <pc:docMk/>
            <pc:sldMk cId="2003942132" sldId="295"/>
            <ac:grpSpMk id="17" creationId="{DB761954-C19B-43B4-4480-2F6B520D4D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FED7F-48B9-4E6D-B344-673E6D8B21A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99AE0-4288-4703-939C-0AF7F7A36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2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045E8-4077-434D-8A40-D3545855C4BA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4994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C849-E25B-6729-B4F3-04AB4FCD4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C38B-0A2E-9BF5-E146-7F8D2670C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C022-51C4-C27A-6012-E874E952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97E4-38A4-4FC0-10C8-B1A2AB9A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8B44-412C-A023-5E11-FB623F88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4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0C04-D2BC-739C-C46F-8B11DF8D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67D9-38EB-90E7-98F8-8C6181C0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94CEF-66BC-6720-F0BD-F41D8A12B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6764-5374-C1CF-2912-911F6655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E72E9-18F7-881F-9A1F-24538C65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F066B-268F-91D2-196B-CA47CDB8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4546-BCC6-C161-A4AB-381FAC47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AC5B6-E2A9-F0DE-3B99-EB5E62B8D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CE058-17E5-FEB6-9FAD-5A1E4D10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17899-8A56-82E2-492F-C8B571BC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F1468-EEF3-0E2A-1862-E3A2E59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EF77-3A03-5BDD-542E-6E671784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2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3E3E-43BE-6E41-A715-F5F3BC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045F0-E9AD-9FA8-6D22-4D501D96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762A-C393-6D9C-6E17-0BAC15C6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61A3-9436-07A4-AAC3-CE06ED25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7049-0168-7400-A277-71729F6D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3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18EAA-8327-0FBF-FBBE-D2DFE5423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A2A10-62A7-57C1-3F0F-CFD07D30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7C7B-8410-3D06-125E-6BA2A886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3F34-284F-8CDF-53EA-16D64BCB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4C85-A843-2126-0C90-50E85EC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AFCE-8CB3-84E3-123E-68DEEEA1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4106-863E-0973-4D8F-CD5F3AA4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2E33-F0BF-8644-34AF-75A90EF4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6352-DE44-32E9-9D68-9158F7D2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B8DB-6D94-805F-7DD9-7C592AE7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1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D2CB-DD16-160C-9FED-13A2825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5C5F-EF3D-E228-30C8-9ED52BB0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C07E-8B98-FF8F-ABB8-C79FEC79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FBD0-3E54-15D4-BC3D-15C63381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6808-DFC4-9F0E-916D-01FC368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0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4EE6-4A2B-1D68-96CC-3A6C73D8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8590-A739-F505-66D5-AAA338EE5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EE75-DFDC-E2EB-19C1-5A7D018BA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3B839-DE25-0DF4-C385-E04BD973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E29A-9DE3-1076-CC22-BEC4CFC7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A6A2-B8C3-3901-910A-7B213BF3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FFB0-FDDC-9936-8A6F-2576B5AA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B8BC-D6B3-EBB0-69C6-179C681D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C49C-C015-3EAF-B245-66D920195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8DDE8-B9AA-6214-37AF-CDEE89E9D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9A969-8519-3914-6941-3041BD277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5AE87-35E8-6964-6A82-AF733480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1008A-8EAA-E89E-066A-720CFED2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30298-53E0-730C-57ED-88682D1C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3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E030-39C7-4C23-8D07-425D4461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BFDCC-0FC3-B85D-21F3-B62BC8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0492F-7F75-E31A-3436-F9C1B02E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B6489-48B4-74F2-7D01-63B48E46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2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16FC8-E91A-C112-E76C-920681E7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83B56-A61E-C016-8AF6-7322012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EFB4A-27BE-CBB2-7D6C-201F0DA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3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16FC8-E91A-C112-E76C-920681E7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83B56-A61E-C016-8AF6-7322012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EFB4A-27BE-CBB2-7D6C-201F0DA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58836E-394D-92D8-EB20-2C5DF97E58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0800" y="1645920"/>
            <a:ext cx="7061200" cy="2407920"/>
          </a:xfrm>
          <a:custGeom>
            <a:avLst/>
            <a:gdLst>
              <a:gd name="connsiteX0" fmla="*/ 167639 w 7061200"/>
              <a:gd name="connsiteY0" fmla="*/ 0 h 2407920"/>
              <a:gd name="connsiteX1" fmla="*/ 6893561 w 7061200"/>
              <a:gd name="connsiteY1" fmla="*/ 0 h 2407920"/>
              <a:gd name="connsiteX2" fmla="*/ 7061200 w 7061200"/>
              <a:gd name="connsiteY2" fmla="*/ 167639 h 2407920"/>
              <a:gd name="connsiteX3" fmla="*/ 7061200 w 7061200"/>
              <a:gd name="connsiteY3" fmla="*/ 2240281 h 2407920"/>
              <a:gd name="connsiteX4" fmla="*/ 6893561 w 7061200"/>
              <a:gd name="connsiteY4" fmla="*/ 2407920 h 2407920"/>
              <a:gd name="connsiteX5" fmla="*/ 167639 w 7061200"/>
              <a:gd name="connsiteY5" fmla="*/ 2407920 h 2407920"/>
              <a:gd name="connsiteX6" fmla="*/ 0 w 7061200"/>
              <a:gd name="connsiteY6" fmla="*/ 2240281 h 2407920"/>
              <a:gd name="connsiteX7" fmla="*/ 0 w 7061200"/>
              <a:gd name="connsiteY7" fmla="*/ 167639 h 2407920"/>
              <a:gd name="connsiteX8" fmla="*/ 167639 w 7061200"/>
              <a:gd name="connsiteY8" fmla="*/ 0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61200" h="2407920">
                <a:moveTo>
                  <a:pt x="167639" y="0"/>
                </a:moveTo>
                <a:lnTo>
                  <a:pt x="6893561" y="0"/>
                </a:lnTo>
                <a:cubicBezTo>
                  <a:pt x="6986145" y="0"/>
                  <a:pt x="7061200" y="75055"/>
                  <a:pt x="7061200" y="167639"/>
                </a:cubicBezTo>
                <a:lnTo>
                  <a:pt x="7061200" y="2240281"/>
                </a:lnTo>
                <a:cubicBezTo>
                  <a:pt x="7061200" y="2332865"/>
                  <a:pt x="6986145" y="2407920"/>
                  <a:pt x="6893561" y="2407920"/>
                </a:cubicBezTo>
                <a:lnTo>
                  <a:pt x="167639" y="2407920"/>
                </a:lnTo>
                <a:cubicBezTo>
                  <a:pt x="75055" y="2407920"/>
                  <a:pt x="0" y="2332865"/>
                  <a:pt x="0" y="2240281"/>
                </a:cubicBezTo>
                <a:lnTo>
                  <a:pt x="0" y="167639"/>
                </a:lnTo>
                <a:cubicBezTo>
                  <a:pt x="0" y="75055"/>
                  <a:pt x="75055" y="0"/>
                  <a:pt x="1676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35B75B-408B-4BED-9F4E-02F32B7F5F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1127389">
            <a:off x="4934026" y="2703071"/>
            <a:ext cx="2847800" cy="3320897"/>
          </a:xfrm>
          <a:custGeom>
            <a:avLst/>
            <a:gdLst>
              <a:gd name="connsiteX0" fmla="*/ 2847800 w 2847800"/>
              <a:gd name="connsiteY0" fmla="*/ 0 h 3320897"/>
              <a:gd name="connsiteX1" fmla="*/ 2847800 w 2847800"/>
              <a:gd name="connsiteY1" fmla="*/ 3315136 h 3320897"/>
              <a:gd name="connsiteX2" fmla="*/ 0 w 2847800"/>
              <a:gd name="connsiteY2" fmla="*/ 3320897 h 3320897"/>
              <a:gd name="connsiteX3" fmla="*/ 0 w 2847800"/>
              <a:gd name="connsiteY3" fmla="*/ 0 h 332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800" h="3320897">
                <a:moveTo>
                  <a:pt x="2847800" y="0"/>
                </a:moveTo>
                <a:lnTo>
                  <a:pt x="2847800" y="3315136"/>
                </a:lnTo>
                <a:lnTo>
                  <a:pt x="0" y="332089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3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A4C4A-2ACE-9D7C-8555-A8D9E19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4C4E-6D9D-7352-E4AC-9B4902FD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A2029-FB2D-B1C8-AD77-20FC12EB9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08BD1-9810-4BAD-8CB4-F0B90DEAE2C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C95D-28D2-6D3D-47E6-2B71FBF47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C15F-092D-41C3-DA72-9BC0DC03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8269C-1B98-40DA-809F-0A6632E0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80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hyperlink" Target="https://iampranay.vercel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9E1B80-554F-4173-0986-A822415631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b="464"/>
          <a:stretch/>
        </p:blipFill>
        <p:spPr>
          <a:xfrm rot="21127389">
            <a:off x="5147504" y="2759895"/>
            <a:ext cx="2831300" cy="2821527"/>
          </a:xfrm>
          <a:ln w="12700">
            <a:solidFill>
              <a:srgbClr val="565656"/>
            </a:solidFill>
            <a:prstDash val="dash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A67D3AA-5603-9378-72BC-186ED56DEBA8}"/>
              </a:ext>
            </a:extLst>
          </p:cNvPr>
          <p:cNvGrpSpPr/>
          <p:nvPr/>
        </p:nvGrpSpPr>
        <p:grpSpPr>
          <a:xfrm>
            <a:off x="927099" y="475082"/>
            <a:ext cx="10340014" cy="357604"/>
            <a:chOff x="927099" y="475082"/>
            <a:chExt cx="10340014" cy="3576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1B66E3B-FE5A-844B-CF7E-2D9983A96806}"/>
                </a:ext>
              </a:extLst>
            </p:cNvPr>
            <p:cNvSpPr txBox="1"/>
            <p:nvPr/>
          </p:nvSpPr>
          <p:spPr>
            <a:xfrm>
              <a:off x="927099" y="484300"/>
              <a:ext cx="2300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Vignan</a:t>
              </a:r>
              <a:r>
                <a:rPr lang="en-US" sz="1600" dirty="0">
                  <a:solidFill>
                    <a:schemeClr val="bg1"/>
                  </a:solidFill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 University</a:t>
              </a:r>
              <a:endParaRPr lang="en-IN" sz="1600" dirty="0">
                <a:solidFill>
                  <a:schemeClr val="bg1"/>
                </a:solidFill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DE37F9-6CEB-C785-E42D-CBAE17FFC86C}"/>
                </a:ext>
              </a:extLst>
            </p:cNvPr>
            <p:cNvGrpSpPr/>
            <p:nvPr/>
          </p:nvGrpSpPr>
          <p:grpSpPr>
            <a:xfrm>
              <a:off x="9419611" y="475082"/>
              <a:ext cx="1847502" cy="357604"/>
              <a:chOff x="9419611" y="475082"/>
              <a:chExt cx="1847502" cy="357604"/>
            </a:xfrm>
          </p:grpSpPr>
          <p:sp>
            <p:nvSpPr>
              <p:cNvPr id="10" name="Rectangle: Rounded Corners 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F9301F56-0978-AF49-7D6F-A750FAE5B3E5}"/>
                  </a:ext>
                </a:extLst>
              </p:cNvPr>
              <p:cNvSpPr/>
              <p:nvPr/>
            </p:nvSpPr>
            <p:spPr>
              <a:xfrm>
                <a:off x="9419611" y="485623"/>
                <a:ext cx="1837670" cy="33855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696969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TextBox 1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F229EF03-A723-E04B-DABF-F8F51A440BC2}"/>
                  </a:ext>
                </a:extLst>
              </p:cNvPr>
              <p:cNvSpPr txBox="1"/>
              <p:nvPr/>
            </p:nvSpPr>
            <p:spPr>
              <a:xfrm>
                <a:off x="9719946" y="518215"/>
                <a:ext cx="11338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Know More</a:t>
                </a:r>
                <a:endParaRPr lang="en-IN" sz="1200" dirty="0">
                  <a:solidFill>
                    <a:schemeClr val="bg1"/>
                  </a:solidFill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DF03DC3-22C5-1A61-ACD0-20C8DD603A3A}"/>
                  </a:ext>
                </a:extLst>
              </p:cNvPr>
              <p:cNvGrpSpPr/>
              <p:nvPr/>
            </p:nvGrpSpPr>
            <p:grpSpPr>
              <a:xfrm>
                <a:off x="10907703" y="475082"/>
                <a:ext cx="359410" cy="357604"/>
                <a:chOff x="546149" y="370603"/>
                <a:chExt cx="359410" cy="357604"/>
              </a:xfrm>
            </p:grpSpPr>
            <p:sp>
              <p:nvSpPr>
                <p:cNvPr id="16" name="Oval 15">
                  <a:hlinkClick r:id="" action="ppaction://hlinkshowjump?jump=nextslide"/>
                  <a:extLst>
                    <a:ext uri="{FF2B5EF4-FFF2-40B4-BE49-F238E27FC236}">
                      <a16:creationId xmlns:a16="http://schemas.microsoft.com/office/drawing/2014/main" id="{49AC8A69-AA42-5BDE-B656-7A82760B454E}"/>
                    </a:ext>
                  </a:extLst>
                </p:cNvPr>
                <p:cNvSpPr/>
                <p:nvPr/>
              </p:nvSpPr>
              <p:spPr>
                <a:xfrm>
                  <a:off x="546149" y="370603"/>
                  <a:ext cx="359410" cy="357604"/>
                </a:xfrm>
                <a:prstGeom prst="ellipse">
                  <a:avLst/>
                </a:prstGeom>
                <a:solidFill>
                  <a:srgbClr val="E94D4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Picture 16">
                  <a:hlinkClick r:id="" action="ppaction://hlinkshowjump?jump=nextslide"/>
                  <a:extLst>
                    <a:ext uri="{FF2B5EF4-FFF2-40B4-BE49-F238E27FC236}">
                      <a16:creationId xmlns:a16="http://schemas.microsoft.com/office/drawing/2014/main" id="{7ACD2085-714E-B068-9ECC-0028FBA8B8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85685" y="409235"/>
                  <a:ext cx="280339" cy="2803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348782-123C-748B-5422-1132C7211430}"/>
              </a:ext>
            </a:extLst>
          </p:cNvPr>
          <p:cNvGrpSpPr/>
          <p:nvPr/>
        </p:nvGrpSpPr>
        <p:grpSpPr>
          <a:xfrm>
            <a:off x="1041721" y="1446835"/>
            <a:ext cx="10866782" cy="4833398"/>
            <a:chOff x="1041721" y="1446835"/>
            <a:chExt cx="10866782" cy="48333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4A9243-BE88-1C41-9603-2E62FF6B7A52}"/>
                </a:ext>
              </a:extLst>
            </p:cNvPr>
            <p:cNvSpPr txBox="1"/>
            <p:nvPr/>
          </p:nvSpPr>
          <p:spPr>
            <a:xfrm>
              <a:off x="1041721" y="1446835"/>
              <a:ext cx="6690167" cy="2723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700" dirty="0">
                  <a:solidFill>
                    <a:schemeClr val="bg1"/>
                  </a:solidFill>
                  <a:latin typeface="Urbanist ExtraBold" panose="020B0A04040200000203" pitchFamily="34" charset="0"/>
                  <a:ea typeface="Urbanist ExtraBold" panose="020B0A04040200000203" pitchFamily="34" charset="0"/>
                  <a:cs typeface="Urbanist ExtraBold" panose="020B0A04040200000203" pitchFamily="34" charset="0"/>
                </a:rPr>
                <a:t>Analysis of Modern Malware Techniques</a:t>
              </a:r>
              <a:endParaRPr lang="en-IN" sz="5700" dirty="0">
                <a:solidFill>
                  <a:schemeClr val="bg1"/>
                </a:solidFill>
                <a:latin typeface="Urbanist ExtraBold" panose="020B0A04040200000203" pitchFamily="34" charset="0"/>
                <a:ea typeface="Urbanist ExtraBold" panose="020B0A04040200000203" pitchFamily="34" charset="0"/>
                <a:cs typeface="Urbanist ExtraBold" panose="020B0A0404020000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52A04F-C81C-61A7-39E4-D8D6B2111217}"/>
                </a:ext>
              </a:extLst>
            </p:cNvPr>
            <p:cNvSpPr txBox="1"/>
            <p:nvPr/>
          </p:nvSpPr>
          <p:spPr>
            <a:xfrm>
              <a:off x="9607755" y="5987845"/>
              <a:ext cx="230074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Poppins" panose="00000500000000000000" pitchFamily="2" charset="0"/>
                  <a:ea typeface="Urbanist" panose="020B0A04040200000203" pitchFamily="34" charset="0"/>
                  <a:cs typeface="Poppins" panose="00000500000000000000" pitchFamily="2" charset="0"/>
                </a:rPr>
                <a:t>( 2025 )</a:t>
              </a:r>
              <a:endParaRPr lang="en-IN" sz="1300" dirty="0">
                <a:solidFill>
                  <a:schemeClr val="bg1"/>
                </a:solidFill>
                <a:latin typeface="Poppins" panose="00000500000000000000" pitchFamily="2" charset="0"/>
                <a:ea typeface="Urbanist" panose="020B0A04040200000203" pitchFamily="34" charset="0"/>
                <a:cs typeface="Poppins" panose="00000500000000000000" pitchFamily="2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8975B9C-4F0D-5EB2-8AFC-A289CE8F8B39}"/>
                </a:ext>
              </a:extLst>
            </p:cNvPr>
            <p:cNvGrpSpPr/>
            <p:nvPr/>
          </p:nvGrpSpPr>
          <p:grpSpPr>
            <a:xfrm>
              <a:off x="1233555" y="5633902"/>
              <a:ext cx="3733969" cy="646331"/>
              <a:chOff x="1115568" y="5361607"/>
              <a:chExt cx="3733969" cy="64633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12FDD7F-66B5-72C5-CBDA-66E457A341B5}"/>
                  </a:ext>
                </a:extLst>
              </p:cNvPr>
              <p:cNvGrpSpPr/>
              <p:nvPr/>
            </p:nvGrpSpPr>
            <p:grpSpPr>
              <a:xfrm>
                <a:off x="1115568" y="5590032"/>
                <a:ext cx="646176" cy="335280"/>
                <a:chOff x="1115568" y="5590032"/>
                <a:chExt cx="646176" cy="33528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C1A77BCC-2F86-D713-C911-766BA4008876}"/>
                    </a:ext>
                  </a:extLst>
                </p:cNvPr>
                <p:cNvSpPr/>
                <p:nvPr/>
              </p:nvSpPr>
              <p:spPr>
                <a:xfrm>
                  <a:off x="1115568" y="5590032"/>
                  <a:ext cx="646176" cy="3352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4D4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2" name="Graphic 21" descr="Alien Face with solid fill">
                  <a:extLst>
                    <a:ext uri="{FF2B5EF4-FFF2-40B4-BE49-F238E27FC236}">
                      <a16:creationId xmlns:a16="http://schemas.microsoft.com/office/drawing/2014/main" id="{73D1897B-B035-FBA9-7ECD-7F347D3D2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516" y="5608015"/>
                  <a:ext cx="307465" cy="307465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03A70E-4FFB-6EEB-8C82-270C2C374F56}"/>
                  </a:ext>
                </a:extLst>
              </p:cNvPr>
              <p:cNvSpPr txBox="1"/>
              <p:nvPr/>
            </p:nvSpPr>
            <p:spPr>
              <a:xfrm>
                <a:off x="1909692" y="5361607"/>
                <a:ext cx="29398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0" dirty="0">
                    <a:solidFill>
                      <a:srgbClr val="E8E8E8"/>
                    </a:solidFill>
                    <a:effectLst/>
                    <a:latin typeface="Montserrat" pitchFamily="2" charset="0"/>
                    <a:cs typeface="Poppins" panose="00000500000000000000" pitchFamily="2" charset="0"/>
                  </a:rPr>
                  <a:t>Uncovering Malware's Evasion, Propagation, and Payload Delivery Methods</a:t>
                </a:r>
                <a:endParaRPr lang="en-IN" sz="1200" dirty="0">
                  <a:solidFill>
                    <a:schemeClr val="bg1"/>
                  </a:solidFill>
                  <a:latin typeface="Montserrat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C9C1A7-F0E0-36C9-A192-9F2BA16688E3}"/>
                </a:ext>
              </a:extLst>
            </p:cNvPr>
            <p:cNvGrpSpPr/>
            <p:nvPr/>
          </p:nvGrpSpPr>
          <p:grpSpPr>
            <a:xfrm>
              <a:off x="8849531" y="3078192"/>
              <a:ext cx="2300748" cy="726855"/>
              <a:chOff x="8849531" y="3078192"/>
              <a:chExt cx="2300748" cy="72685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0554343-A10E-DF75-C6CD-BCDC8F4C9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9531" y="3429000"/>
                <a:ext cx="2055960" cy="18524"/>
              </a:xfrm>
              <a:prstGeom prst="line">
                <a:avLst/>
              </a:prstGeom>
              <a:ln w="6350">
                <a:solidFill>
                  <a:srgbClr val="ED706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C65E19-8169-C1B8-8C3B-A4EC0E9E8429}"/>
                  </a:ext>
                </a:extLst>
              </p:cNvPr>
              <p:cNvSpPr txBox="1"/>
              <p:nvPr/>
            </p:nvSpPr>
            <p:spPr>
              <a:xfrm>
                <a:off x="9607755" y="3078192"/>
                <a:ext cx="579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Montserrat ExtraLight" pitchFamily="2" charset="0"/>
                    <a:cs typeface="Biome" panose="020B0503030204020804" pitchFamily="34" charset="0"/>
                  </a:rPr>
                  <a:t>BY</a:t>
                </a:r>
                <a:endParaRPr lang="en-IN" dirty="0">
                  <a:solidFill>
                    <a:schemeClr val="bg1"/>
                  </a:solidFill>
                  <a:latin typeface="Montserrat ExtraLight" pitchFamily="2" charset="0"/>
                  <a:cs typeface="Biome" panose="020B05030302040208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6FF077-5767-4035-727E-5A7679371000}"/>
                  </a:ext>
                </a:extLst>
              </p:cNvPr>
              <p:cNvSpPr txBox="1"/>
              <p:nvPr/>
            </p:nvSpPr>
            <p:spPr>
              <a:xfrm>
                <a:off x="8849531" y="3466493"/>
                <a:ext cx="23007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Montserrat ExtraLight" pitchFamily="2" charset="0"/>
                    <a:cs typeface="Biome" panose="020B0503030204020804" pitchFamily="34" charset="0"/>
                  </a:rPr>
                  <a:t>Y.V. Pranay Kumar</a:t>
                </a:r>
                <a:endParaRPr lang="en-IN" sz="1600" dirty="0">
                  <a:solidFill>
                    <a:schemeClr val="bg1"/>
                  </a:solidFill>
                  <a:latin typeface="Montserrat ExtraLight" pitchFamily="2" charset="0"/>
                  <a:cs typeface="Biome" panose="020B05030302040208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494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B92F276-BF08-A5C0-3E6C-EA776333F47A}"/>
              </a:ext>
            </a:extLst>
          </p:cNvPr>
          <p:cNvGrpSpPr/>
          <p:nvPr/>
        </p:nvGrpSpPr>
        <p:grpSpPr>
          <a:xfrm>
            <a:off x="560285" y="4408222"/>
            <a:ext cx="5812947" cy="1601523"/>
            <a:chOff x="448332" y="4793275"/>
            <a:chExt cx="5812947" cy="160152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E57154-122D-8B0B-4854-6C714FAFA761}"/>
                </a:ext>
              </a:extLst>
            </p:cNvPr>
            <p:cNvGrpSpPr/>
            <p:nvPr/>
          </p:nvGrpSpPr>
          <p:grpSpPr>
            <a:xfrm>
              <a:off x="448332" y="4793275"/>
              <a:ext cx="5812947" cy="1601523"/>
              <a:chOff x="5074615" y="4514125"/>
              <a:chExt cx="5812947" cy="160152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3FFFF-5A83-8A92-7B4B-4C718296DCC0}"/>
                  </a:ext>
                </a:extLst>
              </p:cNvPr>
              <p:cNvSpPr txBox="1"/>
              <p:nvPr/>
            </p:nvSpPr>
            <p:spPr>
              <a:xfrm>
                <a:off x="5074615" y="4514125"/>
                <a:ext cx="45418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Bahnschrift" panose="020B0502040204020203" pitchFamily="34" charset="0"/>
                    <a:ea typeface="Verdana" panose="020B0604030504040204" pitchFamily="34" charset="0"/>
                    <a:cs typeface="Posterama" panose="020B0502040204020203" pitchFamily="34" charset="0"/>
                  </a:rPr>
                  <a:t>PROBLEM</a:t>
                </a:r>
                <a:endParaRPr lang="en-IN" sz="4800" dirty="0">
                  <a:latin typeface="Bahnschrift" panose="020B0502040204020203" pitchFamily="34" charset="0"/>
                  <a:ea typeface="Verdana" panose="020B0604030504040204" pitchFamily="34" charset="0"/>
                  <a:cs typeface="Posterama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6A7A1B-AA51-44A1-95F2-D1ED32D6FF12}"/>
                  </a:ext>
                </a:extLst>
              </p:cNvPr>
              <p:cNvSpPr txBox="1"/>
              <p:nvPr/>
            </p:nvSpPr>
            <p:spPr>
              <a:xfrm>
                <a:off x="6345663" y="5284651"/>
                <a:ext cx="45418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Bahnschrift" panose="020B0502040204020203" pitchFamily="34" charset="0"/>
                    <a:ea typeface="Verdana" panose="020B0604030504040204" pitchFamily="34" charset="0"/>
                    <a:cs typeface="Posterama" panose="020B0502040204020203" pitchFamily="34" charset="0"/>
                  </a:rPr>
                  <a:t>STATEMENT</a:t>
                </a:r>
                <a:endParaRPr lang="en-IN" sz="4800" dirty="0">
                  <a:latin typeface="Bahnschrift" panose="020B0502040204020203" pitchFamily="34" charset="0"/>
                  <a:ea typeface="Verdana" panose="020B0604030504040204" pitchFamily="34" charset="0"/>
                  <a:cs typeface="Posterama" panose="020B0502040204020203" pitchFamily="34" charset="0"/>
                </a:endParaRPr>
              </a:p>
            </p:txBody>
          </p:sp>
        </p:grpSp>
        <p:pic>
          <p:nvPicPr>
            <p:cNvPr id="14" name="Graphic 13" descr="Brainstorm with solid fill">
              <a:extLst>
                <a:ext uri="{FF2B5EF4-FFF2-40B4-BE49-F238E27FC236}">
                  <a16:creationId xmlns:a16="http://schemas.microsoft.com/office/drawing/2014/main" id="{67F6ED36-8A37-2584-3114-6AC60B79D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0028" y="4897489"/>
              <a:ext cx="715701" cy="71570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5DEC7E-FEBA-73F5-CBC4-B780C6A1EB8A}"/>
              </a:ext>
            </a:extLst>
          </p:cNvPr>
          <p:cNvGrpSpPr/>
          <p:nvPr/>
        </p:nvGrpSpPr>
        <p:grpSpPr>
          <a:xfrm>
            <a:off x="1267817" y="1649228"/>
            <a:ext cx="3968676" cy="1757967"/>
            <a:chOff x="1267817" y="1649228"/>
            <a:chExt cx="3968676" cy="175796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BC135F9-DE1A-D451-EFEC-8FCAC45D4F22}"/>
                </a:ext>
              </a:extLst>
            </p:cNvPr>
            <p:cNvGrpSpPr/>
            <p:nvPr/>
          </p:nvGrpSpPr>
          <p:grpSpPr>
            <a:xfrm>
              <a:off x="1322247" y="1649228"/>
              <a:ext cx="2767972" cy="415498"/>
              <a:chOff x="1322247" y="1649228"/>
              <a:chExt cx="2767972" cy="41549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74C0CBD-06E8-6129-DC7A-FC4210710A6C}"/>
                  </a:ext>
                </a:extLst>
              </p:cNvPr>
              <p:cNvSpPr/>
              <p:nvPr/>
            </p:nvSpPr>
            <p:spPr>
              <a:xfrm>
                <a:off x="1322247" y="1649228"/>
                <a:ext cx="2767972" cy="41549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7" name="Picture 6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B806AFDC-B867-5CB4-96C5-D6B3FDDFC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775265" y="1723286"/>
                <a:ext cx="280339" cy="28033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75ABD2-FE1B-133A-814F-6FF709FA0656}"/>
                  </a:ext>
                </a:extLst>
              </p:cNvPr>
              <p:cNvSpPr txBox="1"/>
              <p:nvPr/>
            </p:nvSpPr>
            <p:spPr>
              <a:xfrm>
                <a:off x="1338989" y="1728359"/>
                <a:ext cx="25272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0" dirty="0">
                    <a:solidFill>
                      <a:srgbClr val="E8E8E8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Evolving Malware Techniques</a:t>
                </a:r>
                <a:endParaRPr lang="en-IN" sz="1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1AD26F-7537-2161-E5B3-AF7B81AE36EF}"/>
                </a:ext>
              </a:extLst>
            </p:cNvPr>
            <p:cNvSpPr txBox="1"/>
            <p:nvPr/>
          </p:nvSpPr>
          <p:spPr>
            <a:xfrm>
              <a:off x="1267817" y="2237644"/>
              <a:ext cx="39686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The landscape of malware is constantly changing, with new techniques and variants emerging frequently. This evolution poses a significant challenge to cybersecurity professionals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Urbanist Light" panose="020B0A04040200000203" pitchFamily="34" charset="0"/>
                <a:ea typeface="Urbanist Light" panose="020B0A04040200000203" pitchFamily="34" charset="0"/>
                <a:cs typeface="Urbanist Light" panose="020B0A040402000002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26C79B-2C10-7791-E178-0210593C3B27}"/>
              </a:ext>
            </a:extLst>
          </p:cNvPr>
          <p:cNvGrpSpPr/>
          <p:nvPr/>
        </p:nvGrpSpPr>
        <p:grpSpPr>
          <a:xfrm>
            <a:off x="7205569" y="1654089"/>
            <a:ext cx="4254911" cy="4203471"/>
            <a:chOff x="6864360" y="1700747"/>
            <a:chExt cx="4254911" cy="42034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94AC8F-A346-CD8E-CFF0-43927B1A2ED1}"/>
                </a:ext>
              </a:extLst>
            </p:cNvPr>
            <p:cNvGrpSpPr/>
            <p:nvPr/>
          </p:nvGrpSpPr>
          <p:grpSpPr>
            <a:xfrm>
              <a:off x="6864360" y="1700747"/>
              <a:ext cx="4254911" cy="1297905"/>
              <a:chOff x="7336309" y="1698530"/>
              <a:chExt cx="4254911" cy="129790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77DD91-99BA-1992-C9E4-BC3CEB67B52A}"/>
                  </a:ext>
                </a:extLst>
              </p:cNvPr>
              <p:cNvSpPr txBox="1"/>
              <p:nvPr/>
            </p:nvSpPr>
            <p:spPr>
              <a:xfrm>
                <a:off x="7336309" y="1698530"/>
                <a:ext cx="4254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latin typeface="Poppins Medium" panose="00000600000000000000" pitchFamily="2" charset="0"/>
                    <a:ea typeface="Urbanist Medium" panose="020B0A04040200000203" pitchFamily="34" charset="0"/>
                    <a:cs typeface="Poppins Medium" panose="00000600000000000000" pitchFamily="2" charset="0"/>
                  </a:rPr>
                  <a:t>Gaps in Understanding Malware Operations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5B2054-8AE3-CE65-4793-2CB6DE41DA9B}"/>
                  </a:ext>
                </a:extLst>
              </p:cNvPr>
              <p:cNvSpPr txBox="1"/>
              <p:nvPr/>
            </p:nvSpPr>
            <p:spPr>
              <a:xfrm>
                <a:off x="7336309" y="2042328"/>
                <a:ext cx="39686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effectLst/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There is a critical gap in understanding how modern malware operates, including its methods of propagation, evasion, and payload delivery.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AC0379-32BA-1973-2128-B7866DDE1243}"/>
                </a:ext>
              </a:extLst>
            </p:cNvPr>
            <p:cNvGrpSpPr/>
            <p:nvPr/>
          </p:nvGrpSpPr>
          <p:grpSpPr>
            <a:xfrm>
              <a:off x="6864360" y="3184517"/>
              <a:ext cx="3968676" cy="1085053"/>
              <a:chOff x="6864360" y="3184517"/>
              <a:chExt cx="3968676" cy="108505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185484-7AAC-C0F6-69AD-F728184881FC}"/>
                  </a:ext>
                </a:extLst>
              </p:cNvPr>
              <p:cNvSpPr txBox="1"/>
              <p:nvPr/>
            </p:nvSpPr>
            <p:spPr>
              <a:xfrm>
                <a:off x="7474974" y="3184517"/>
                <a:ext cx="3006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latin typeface="Poppins Medium" panose="00000600000000000000" pitchFamily="2" charset="0"/>
                    <a:ea typeface="Urbanist Medium" panose="020B0A04040200000203" pitchFamily="34" charset="0"/>
                    <a:cs typeface="Poppins Medium" panose="00000600000000000000" pitchFamily="2" charset="0"/>
                  </a:rPr>
                  <a:t>Need for Updated Analysis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984BB9-F58B-25F8-F6F5-13EEA9115427}"/>
                  </a:ext>
                </a:extLst>
              </p:cNvPr>
              <p:cNvSpPr txBox="1"/>
              <p:nvPr/>
            </p:nvSpPr>
            <p:spPr>
              <a:xfrm>
                <a:off x="6864360" y="3530906"/>
                <a:ext cx="396867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effectLst/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Malware authors are constantly developing new methods to thwart analysis, making it essential to stay updated on anti-analysis techniques.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2362F44-58F4-D26C-A2F1-0C456708BDF9}"/>
                </a:ext>
              </a:extLst>
            </p:cNvPr>
            <p:cNvGrpSpPr/>
            <p:nvPr/>
          </p:nvGrpSpPr>
          <p:grpSpPr>
            <a:xfrm>
              <a:off x="6864360" y="4578615"/>
              <a:ext cx="3968676" cy="1325603"/>
              <a:chOff x="6864360" y="4578615"/>
              <a:chExt cx="3968676" cy="132560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4D13FF-3F28-3F73-BD56-3DED3D041EAF}"/>
                  </a:ext>
                </a:extLst>
              </p:cNvPr>
              <p:cNvSpPr txBox="1"/>
              <p:nvPr/>
            </p:nvSpPr>
            <p:spPr>
              <a:xfrm>
                <a:off x="7197213" y="4578615"/>
                <a:ext cx="31758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latin typeface="Poppins Medium" panose="00000600000000000000" pitchFamily="2" charset="0"/>
                    <a:ea typeface="Urbanist Medium" panose="020B0A04040200000203" pitchFamily="34" charset="0"/>
                    <a:cs typeface="Poppins Medium" panose="00000600000000000000" pitchFamily="2" charset="0"/>
                  </a:rPr>
                  <a:t>Malware Evasion and Disguise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7451CF-FB68-84D1-582F-7ABC49495F9D}"/>
                  </a:ext>
                </a:extLst>
              </p:cNvPr>
              <p:cNvSpPr txBox="1"/>
              <p:nvPr/>
            </p:nvSpPr>
            <p:spPr>
              <a:xfrm>
                <a:off x="6864360" y="4950111"/>
                <a:ext cx="39686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effectLst/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Malware uses a variety of techniques to avoid detection, including mimicking legitimate protocols and disguising itself as legitimate software.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C5A0DB-F92D-3C32-A9CF-3B472331FDDD}"/>
              </a:ext>
            </a:extLst>
          </p:cNvPr>
          <p:cNvGrpSpPr/>
          <p:nvPr/>
        </p:nvGrpSpPr>
        <p:grpSpPr>
          <a:xfrm>
            <a:off x="585685" y="463202"/>
            <a:ext cx="11083139" cy="613758"/>
            <a:chOff x="585685" y="463202"/>
            <a:chExt cx="11083139" cy="6137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0A12AC-3C86-2079-7281-45EBBDD6D212}"/>
                </a:ext>
              </a:extLst>
            </p:cNvPr>
            <p:cNvSpPr txBox="1"/>
            <p:nvPr/>
          </p:nvSpPr>
          <p:spPr>
            <a:xfrm>
              <a:off x="1322247" y="463202"/>
              <a:ext cx="230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Vignan</a:t>
              </a:r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 University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5DE2994-14BB-E36F-261A-65A50460E841}"/>
                </a:ext>
              </a:extLst>
            </p:cNvPr>
            <p:cNvGrpSpPr/>
            <p:nvPr/>
          </p:nvGrpSpPr>
          <p:grpSpPr>
            <a:xfrm>
              <a:off x="835516" y="463202"/>
              <a:ext cx="359410" cy="357604"/>
              <a:chOff x="546149" y="370603"/>
              <a:chExt cx="359410" cy="357604"/>
            </a:xfrm>
          </p:grpSpPr>
          <p:sp>
            <p:nvSpPr>
              <p:cNvPr id="35" name="Oval 34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FC141D61-5002-65EB-BD98-A2FEB16F7EA9}"/>
                  </a:ext>
                </a:extLst>
              </p:cNvPr>
              <p:cNvSpPr/>
              <p:nvPr/>
            </p:nvSpPr>
            <p:spPr>
              <a:xfrm>
                <a:off x="546149" y="370603"/>
                <a:ext cx="359410" cy="357604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6" name="Picture 35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81160FF4-C96D-EE33-BAA9-2D8FE8C03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0800000">
                <a:off x="590701" y="415099"/>
                <a:ext cx="280339" cy="280339"/>
              </a:xfrm>
              <a:prstGeom prst="rect">
                <a:avLst/>
              </a:prstGeom>
            </p:spPr>
          </p:pic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26E59E-1114-76D2-339E-51D5C8A4BF60}"/>
                </a:ext>
              </a:extLst>
            </p:cNvPr>
            <p:cNvCxnSpPr/>
            <p:nvPr/>
          </p:nvCxnSpPr>
          <p:spPr>
            <a:xfrm>
              <a:off x="585685" y="1076960"/>
              <a:ext cx="10874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1097E9-FD37-EDD4-2CCD-6F36E2B6D813}"/>
                </a:ext>
              </a:extLst>
            </p:cNvPr>
            <p:cNvSpPr txBox="1"/>
            <p:nvPr/>
          </p:nvSpPr>
          <p:spPr>
            <a:xfrm>
              <a:off x="9560688" y="463202"/>
              <a:ext cx="2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More Information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37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0A331-ADBF-FD3C-262E-C3EA13BF943C}"/>
              </a:ext>
            </a:extLst>
          </p:cNvPr>
          <p:cNvGrpSpPr/>
          <p:nvPr/>
        </p:nvGrpSpPr>
        <p:grpSpPr>
          <a:xfrm>
            <a:off x="5768719" y="1772080"/>
            <a:ext cx="5335894" cy="1534669"/>
            <a:chOff x="5540829" y="1567518"/>
            <a:chExt cx="5335894" cy="15346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FE0D6C-5BAC-D45E-F0BE-CF541E0E199B}"/>
                </a:ext>
              </a:extLst>
            </p:cNvPr>
            <p:cNvGrpSpPr/>
            <p:nvPr/>
          </p:nvGrpSpPr>
          <p:grpSpPr>
            <a:xfrm>
              <a:off x="5540829" y="1567518"/>
              <a:ext cx="5335894" cy="1534669"/>
              <a:chOff x="5292330" y="4480121"/>
              <a:chExt cx="5335894" cy="153466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10E8DF-E580-EF40-FE31-E73EBCB13B0B}"/>
                  </a:ext>
                </a:extLst>
              </p:cNvPr>
              <p:cNvSpPr txBox="1"/>
              <p:nvPr/>
            </p:nvSpPr>
            <p:spPr>
              <a:xfrm>
                <a:off x="5292330" y="4480121"/>
                <a:ext cx="4019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Bahnschrift" panose="020B0502040204020203" pitchFamily="34" charset="0"/>
                    <a:ea typeface="Verdana" panose="020B0604030504040204" pitchFamily="34" charset="0"/>
                    <a:cs typeface="Posterama" panose="020B0502040204020203" pitchFamily="34" charset="0"/>
                  </a:rPr>
                  <a:t>BUSINESS</a:t>
                </a:r>
                <a:endParaRPr lang="en-IN" sz="4800" dirty="0">
                  <a:latin typeface="Bahnschrift" panose="020B0502040204020203" pitchFamily="34" charset="0"/>
                  <a:ea typeface="Verdana" panose="020B0604030504040204" pitchFamily="34" charset="0"/>
                  <a:cs typeface="Posterama" panose="020B0502040204020203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C19B2C-2A84-42A8-FCC3-26C01D71ABD0}"/>
                  </a:ext>
                </a:extLst>
              </p:cNvPr>
              <p:cNvSpPr txBox="1"/>
              <p:nvPr/>
            </p:nvSpPr>
            <p:spPr>
              <a:xfrm>
                <a:off x="6086325" y="5183793"/>
                <a:ext cx="45418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Bahnschrift" panose="020B0502040204020203" pitchFamily="34" charset="0"/>
                    <a:ea typeface="Verdana" panose="020B0604030504040204" pitchFamily="34" charset="0"/>
                    <a:cs typeface="Posterama" panose="020B0502040204020203" pitchFamily="34" charset="0"/>
                  </a:rPr>
                  <a:t>CONTEXT</a:t>
                </a:r>
                <a:endParaRPr lang="en-IN" sz="4800" dirty="0">
                  <a:latin typeface="Bahnschrift" panose="020B0502040204020203" pitchFamily="34" charset="0"/>
                  <a:ea typeface="Verdana" panose="020B0604030504040204" pitchFamily="34" charset="0"/>
                  <a:cs typeface="Posterama" panose="020B0502040204020203" pitchFamily="34" charset="0"/>
                </a:endParaRPr>
              </a:p>
            </p:txBody>
          </p:sp>
        </p:grpSp>
        <p:pic>
          <p:nvPicPr>
            <p:cNvPr id="15" name="Graphic 14" descr="Group brainstorm with solid fill">
              <a:extLst>
                <a:ext uri="{FF2B5EF4-FFF2-40B4-BE49-F238E27FC236}">
                  <a16:creationId xmlns:a16="http://schemas.microsoft.com/office/drawing/2014/main" id="{7BB4B381-0DBF-6C2E-514E-64BB47DC8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12345" y="1573139"/>
              <a:ext cx="696686" cy="69668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913AB9-CBA6-45EA-45E0-254F3E68A501}"/>
              </a:ext>
            </a:extLst>
          </p:cNvPr>
          <p:cNvGrpSpPr/>
          <p:nvPr/>
        </p:nvGrpSpPr>
        <p:grpSpPr>
          <a:xfrm>
            <a:off x="6297737" y="4593288"/>
            <a:ext cx="4665362" cy="1542523"/>
            <a:chOff x="1267817" y="1649228"/>
            <a:chExt cx="4665362" cy="15425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C8724B-22F6-9679-706D-7981D5A79433}"/>
                </a:ext>
              </a:extLst>
            </p:cNvPr>
            <p:cNvGrpSpPr/>
            <p:nvPr/>
          </p:nvGrpSpPr>
          <p:grpSpPr>
            <a:xfrm>
              <a:off x="1322247" y="1649228"/>
              <a:ext cx="2767972" cy="415498"/>
              <a:chOff x="1322247" y="1649228"/>
              <a:chExt cx="2767972" cy="41549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2529362-F80F-A358-18D7-8579BCF1515A}"/>
                  </a:ext>
                </a:extLst>
              </p:cNvPr>
              <p:cNvSpPr/>
              <p:nvPr/>
            </p:nvSpPr>
            <p:spPr>
              <a:xfrm>
                <a:off x="1322247" y="1649228"/>
                <a:ext cx="2767972" cy="41549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0" name="Picture 1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52F8422E-4A99-F125-53EE-80DB1A786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775265" y="1723286"/>
                <a:ext cx="280339" cy="28033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1F9E38-78C9-2F73-6C53-355396D9FCD7}"/>
                  </a:ext>
                </a:extLst>
              </p:cNvPr>
              <p:cNvSpPr txBox="1"/>
              <p:nvPr/>
            </p:nvSpPr>
            <p:spPr>
              <a:xfrm>
                <a:off x="1397981" y="1728359"/>
                <a:ext cx="25272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0" dirty="0">
                    <a:solidFill>
                      <a:srgbClr val="E8E8E8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How it affects</a:t>
                </a:r>
                <a:endParaRPr lang="en-IN" sz="1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AA1EF4-E0AA-C6DA-8AF4-145B87BBD603}"/>
                </a:ext>
              </a:extLst>
            </p:cNvPr>
            <p:cNvSpPr txBox="1"/>
            <p:nvPr/>
          </p:nvSpPr>
          <p:spPr>
            <a:xfrm>
              <a:off x="1267817" y="2237644"/>
              <a:ext cx="46653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B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usinesses of all sizes are heavily reliant on technology, making them prime targets for cyberattacks. Malware incidents can result in significant financial losses, reputational damage, and operational disruptions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Urbanist Light" panose="020B0A04040200000203" pitchFamily="34" charset="0"/>
                <a:ea typeface="Urbanist Light" panose="020B0A04040200000203" pitchFamily="34" charset="0"/>
                <a:cs typeface="Urbanist Light" panose="020B0A0404020000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07367D-9912-7E2F-3742-3A5200CF4E95}"/>
              </a:ext>
            </a:extLst>
          </p:cNvPr>
          <p:cNvGrpSpPr/>
          <p:nvPr/>
        </p:nvGrpSpPr>
        <p:grpSpPr>
          <a:xfrm>
            <a:off x="1322247" y="1755644"/>
            <a:ext cx="3968676" cy="4380167"/>
            <a:chOff x="1322247" y="1755644"/>
            <a:chExt cx="3968676" cy="438016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AAE8BC-68F5-1A08-6476-E40B570A33BE}"/>
                </a:ext>
              </a:extLst>
            </p:cNvPr>
            <p:cNvGrpSpPr/>
            <p:nvPr/>
          </p:nvGrpSpPr>
          <p:grpSpPr>
            <a:xfrm>
              <a:off x="1322247" y="1755644"/>
              <a:ext cx="3968676" cy="1277957"/>
              <a:chOff x="7336309" y="1718478"/>
              <a:chExt cx="3968676" cy="127795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BB9985-E9AB-BD43-9F8E-F6E8A72E7EAC}"/>
                  </a:ext>
                </a:extLst>
              </p:cNvPr>
              <p:cNvSpPr txBox="1"/>
              <p:nvPr/>
            </p:nvSpPr>
            <p:spPr>
              <a:xfrm>
                <a:off x="7336309" y="1718478"/>
                <a:ext cx="37126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Poppins Medium" panose="00000600000000000000" pitchFamily="2" charset="0"/>
                    <a:ea typeface="Urbanist Medium" panose="020B0A04040200000203" pitchFamily="34" charset="0"/>
                    <a:cs typeface="Poppins Medium" panose="00000600000000000000" pitchFamily="2" charset="0"/>
                  </a:rPr>
                  <a:t>Financial Loss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A2EDBD-10AE-FBE4-0AD0-686AFCC48F95}"/>
                  </a:ext>
                </a:extLst>
              </p:cNvPr>
              <p:cNvSpPr txBox="1"/>
              <p:nvPr/>
            </p:nvSpPr>
            <p:spPr>
              <a:xfrm>
                <a:off x="7336309" y="2042328"/>
                <a:ext cx="39686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effectLst/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Ransomware attacks can cripple operations and demand large payouts. Downtime caused by malware can halt productivity and lead to lost revenue.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019A5E4-74A1-C7B3-2CED-29D9E359FC76}"/>
                </a:ext>
              </a:extLst>
            </p:cNvPr>
            <p:cNvGrpSpPr/>
            <p:nvPr/>
          </p:nvGrpSpPr>
          <p:grpSpPr>
            <a:xfrm>
              <a:off x="1322247" y="3306749"/>
              <a:ext cx="3968676" cy="1277957"/>
              <a:chOff x="7336309" y="1718478"/>
              <a:chExt cx="3968676" cy="12779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899705-0085-556F-CC21-E952B05CDC88}"/>
                  </a:ext>
                </a:extLst>
              </p:cNvPr>
              <p:cNvSpPr txBox="1"/>
              <p:nvPr/>
            </p:nvSpPr>
            <p:spPr>
              <a:xfrm>
                <a:off x="7336309" y="1718478"/>
                <a:ext cx="37126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Poppins Medium" panose="00000600000000000000" pitchFamily="2" charset="0"/>
                    <a:ea typeface="Urbanist Medium" panose="020B0A04040200000203" pitchFamily="34" charset="0"/>
                    <a:cs typeface="Poppins Medium" panose="00000600000000000000" pitchFamily="2" charset="0"/>
                  </a:rPr>
                  <a:t>Reputational Damage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32878D-9825-EF97-F82C-A6EE161DF5DA}"/>
                  </a:ext>
                </a:extLst>
              </p:cNvPr>
              <p:cNvSpPr txBox="1"/>
              <p:nvPr/>
            </p:nvSpPr>
            <p:spPr>
              <a:xfrm>
                <a:off x="7336309" y="2042328"/>
                <a:ext cx="39686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effectLst/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Security breaches erode customer confidence and brand loyalty. Negative publicity from a malware incident can be damaging and long-lasting.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F37C6A-2547-06D7-8095-F56AE7041EAC}"/>
                </a:ext>
              </a:extLst>
            </p:cNvPr>
            <p:cNvGrpSpPr/>
            <p:nvPr/>
          </p:nvGrpSpPr>
          <p:grpSpPr>
            <a:xfrm>
              <a:off x="1322247" y="4857854"/>
              <a:ext cx="3968676" cy="1277957"/>
              <a:chOff x="7336309" y="1718478"/>
              <a:chExt cx="3968676" cy="12779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CF6DD7-A9D6-B809-321D-0DC141F049B1}"/>
                  </a:ext>
                </a:extLst>
              </p:cNvPr>
              <p:cNvSpPr txBox="1"/>
              <p:nvPr/>
            </p:nvSpPr>
            <p:spPr>
              <a:xfrm>
                <a:off x="7336309" y="1718478"/>
                <a:ext cx="37126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Poppins Medium" panose="00000600000000000000" pitchFamily="2" charset="0"/>
                    <a:ea typeface="Urbanist Medium" panose="020B0A04040200000203" pitchFamily="34" charset="0"/>
                    <a:cs typeface="Poppins Medium" panose="00000600000000000000" pitchFamily="2" charset="0"/>
                  </a:rPr>
                  <a:t>Compliance and Legal Issues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BE0133-67AA-5886-B7AB-790034B886DD}"/>
                  </a:ext>
                </a:extLst>
              </p:cNvPr>
              <p:cNvSpPr txBox="1"/>
              <p:nvPr/>
            </p:nvSpPr>
            <p:spPr>
              <a:xfrm>
                <a:off x="7336309" y="2042328"/>
                <a:ext cx="39686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effectLst/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Businesses face potential penalties for failing to protect sensitive data. Regulatory compliance requires robust security measures, which malware can undermine.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0D9C6E-9E95-2EF8-6625-340A2610BB94}"/>
              </a:ext>
            </a:extLst>
          </p:cNvPr>
          <p:cNvGrpSpPr/>
          <p:nvPr/>
        </p:nvGrpSpPr>
        <p:grpSpPr>
          <a:xfrm>
            <a:off x="585685" y="463202"/>
            <a:ext cx="11083139" cy="613758"/>
            <a:chOff x="585685" y="463202"/>
            <a:chExt cx="11083139" cy="613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5148C7-1240-46A7-64BD-5FC664282BBE}"/>
                </a:ext>
              </a:extLst>
            </p:cNvPr>
            <p:cNvSpPr txBox="1"/>
            <p:nvPr/>
          </p:nvSpPr>
          <p:spPr>
            <a:xfrm>
              <a:off x="1322247" y="463202"/>
              <a:ext cx="230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Vignan</a:t>
              </a:r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 University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8533E6-FD6C-6429-3A13-DB4675005E1C}"/>
                </a:ext>
              </a:extLst>
            </p:cNvPr>
            <p:cNvGrpSpPr/>
            <p:nvPr/>
          </p:nvGrpSpPr>
          <p:grpSpPr>
            <a:xfrm>
              <a:off x="835516" y="463202"/>
              <a:ext cx="359410" cy="357604"/>
              <a:chOff x="546149" y="370603"/>
              <a:chExt cx="359410" cy="357604"/>
            </a:xfrm>
          </p:grpSpPr>
          <p:sp>
            <p:nvSpPr>
              <p:cNvPr id="35" name="Oval 34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F9E50917-7C4A-0E81-3E56-FC1DC8F510E9}"/>
                  </a:ext>
                </a:extLst>
              </p:cNvPr>
              <p:cNvSpPr/>
              <p:nvPr/>
            </p:nvSpPr>
            <p:spPr>
              <a:xfrm>
                <a:off x="546149" y="370603"/>
                <a:ext cx="359410" cy="357604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6" name="Picture 3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C27E0F2-8777-121D-DDA4-1F8B2FC4C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0800000">
                <a:off x="590701" y="415099"/>
                <a:ext cx="280339" cy="280339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E0B9A0-BB6D-E774-DB2E-D4C0C24CE445}"/>
                </a:ext>
              </a:extLst>
            </p:cNvPr>
            <p:cNvCxnSpPr/>
            <p:nvPr/>
          </p:nvCxnSpPr>
          <p:spPr>
            <a:xfrm>
              <a:off x="585685" y="1076960"/>
              <a:ext cx="10874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80A3059-9273-E757-9404-BB8ACD7CF221}"/>
                </a:ext>
              </a:extLst>
            </p:cNvPr>
            <p:cNvSpPr txBox="1"/>
            <p:nvPr/>
          </p:nvSpPr>
          <p:spPr>
            <a:xfrm>
              <a:off x="9560688" y="463202"/>
              <a:ext cx="2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More Information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2941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D6BC984-E626-43E0-10E3-D996202809D9}"/>
              </a:ext>
            </a:extLst>
          </p:cNvPr>
          <p:cNvGrpSpPr/>
          <p:nvPr/>
        </p:nvGrpSpPr>
        <p:grpSpPr>
          <a:xfrm>
            <a:off x="0" y="1860134"/>
            <a:ext cx="5236027" cy="1568866"/>
            <a:chOff x="705428" y="4432519"/>
            <a:chExt cx="5529918" cy="1568866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39A9DB1-8150-99D5-FE6A-800EA9BD0B40}"/>
                </a:ext>
              </a:extLst>
            </p:cNvPr>
            <p:cNvGrpSpPr/>
            <p:nvPr/>
          </p:nvGrpSpPr>
          <p:grpSpPr>
            <a:xfrm>
              <a:off x="705428" y="4432519"/>
              <a:ext cx="5529918" cy="1568866"/>
              <a:chOff x="5074615" y="4514125"/>
              <a:chExt cx="5529918" cy="1568866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F78FE78-23D0-7ACD-1E38-67A2F2DB1169}"/>
                  </a:ext>
                </a:extLst>
              </p:cNvPr>
              <p:cNvSpPr txBox="1"/>
              <p:nvPr/>
            </p:nvSpPr>
            <p:spPr>
              <a:xfrm>
                <a:off x="5074615" y="4514125"/>
                <a:ext cx="45418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Bahnschrift" panose="020B0502040204020203" pitchFamily="34" charset="0"/>
                    <a:ea typeface="Verdana" panose="020B0604030504040204" pitchFamily="34" charset="0"/>
                    <a:cs typeface="Posterama" panose="020B0502040204020203" pitchFamily="34" charset="0"/>
                  </a:rPr>
                  <a:t>MALWARE</a:t>
                </a:r>
                <a:endParaRPr lang="en-IN" sz="4800" dirty="0">
                  <a:latin typeface="Bahnschrift" panose="020B0502040204020203" pitchFamily="34" charset="0"/>
                  <a:ea typeface="Verdana" panose="020B0604030504040204" pitchFamily="34" charset="0"/>
                  <a:cs typeface="Posterama" panose="020B0502040204020203" pitchFamily="34" charset="0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B87606F-040B-7C5A-3CAA-328BEE276736}"/>
                  </a:ext>
                </a:extLst>
              </p:cNvPr>
              <p:cNvSpPr txBox="1"/>
              <p:nvPr/>
            </p:nvSpPr>
            <p:spPr>
              <a:xfrm>
                <a:off x="6062634" y="5251994"/>
                <a:ext cx="45418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Bahnschrift" panose="020B0502040204020203" pitchFamily="34" charset="0"/>
                    <a:ea typeface="Verdana" panose="020B0604030504040204" pitchFamily="34" charset="0"/>
                    <a:cs typeface="Posterama" panose="020B0502040204020203" pitchFamily="34" charset="0"/>
                  </a:rPr>
                  <a:t>ANALYSIS</a:t>
                </a:r>
                <a:endParaRPr lang="en-IN" sz="4800" dirty="0">
                  <a:latin typeface="Bahnschrift" panose="020B0502040204020203" pitchFamily="34" charset="0"/>
                  <a:ea typeface="Verdana" panose="020B0604030504040204" pitchFamily="34" charset="0"/>
                  <a:cs typeface="Posterama" panose="020B0502040204020203" pitchFamily="34" charset="0"/>
                </a:endParaRPr>
              </a:p>
            </p:txBody>
          </p:sp>
        </p:grpSp>
        <p:pic>
          <p:nvPicPr>
            <p:cNvPr id="217" name="Graphic 216" descr="Alien Face with solid fill">
              <a:extLst>
                <a:ext uri="{FF2B5EF4-FFF2-40B4-BE49-F238E27FC236}">
                  <a16:creationId xmlns:a16="http://schemas.microsoft.com/office/drawing/2014/main" id="{6C9D673F-75D3-AFE1-6BCD-11ED9078A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1435" y="4488621"/>
              <a:ext cx="638550" cy="638550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E566415-FD95-052D-387B-DA6A9E0744F1}"/>
              </a:ext>
            </a:extLst>
          </p:cNvPr>
          <p:cNvGrpSpPr/>
          <p:nvPr/>
        </p:nvGrpSpPr>
        <p:grpSpPr>
          <a:xfrm>
            <a:off x="5584371" y="2046170"/>
            <a:ext cx="6045636" cy="307398"/>
            <a:chOff x="6509315" y="2394514"/>
            <a:chExt cx="5120692" cy="296617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C49CFFA-7674-E943-77A9-CBC06617147D}"/>
                </a:ext>
              </a:extLst>
            </p:cNvPr>
            <p:cNvSpPr txBox="1"/>
            <p:nvPr/>
          </p:nvSpPr>
          <p:spPr>
            <a:xfrm>
              <a:off x="6509315" y="2394514"/>
              <a:ext cx="2645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Malware </a:t>
              </a:r>
              <a:r>
                <a:rPr lang="en-US" sz="1200" dirty="0" err="1">
                  <a:latin typeface="Poppins Medium" panose="00000600000000000000" pitchFamily="2" charset="0"/>
                  <a:cs typeface="Poppins Medium" panose="00000600000000000000" pitchFamily="2" charset="0"/>
                </a:rPr>
                <a:t>Quickview</a:t>
              </a:r>
              <a:endParaRPr lang="en-IN" sz="12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4654044-0FC5-8FDE-4F89-215DD6AF3EDF}"/>
                </a:ext>
              </a:extLst>
            </p:cNvPr>
            <p:cNvCxnSpPr/>
            <p:nvPr/>
          </p:nvCxnSpPr>
          <p:spPr>
            <a:xfrm>
              <a:off x="6596743" y="2691131"/>
              <a:ext cx="4863737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F7CABE2-CA90-B2CF-113E-71D3A49D7A4F}"/>
                </a:ext>
              </a:extLst>
            </p:cNvPr>
            <p:cNvSpPr txBox="1"/>
            <p:nvPr/>
          </p:nvSpPr>
          <p:spPr>
            <a:xfrm>
              <a:off x="11031368" y="2408658"/>
              <a:ext cx="5986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2023</a:t>
              </a:r>
              <a:endParaRPr lang="en-IN" sz="11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AA51BB7-BC20-667C-ECB5-40EAE05CC063}"/>
              </a:ext>
            </a:extLst>
          </p:cNvPr>
          <p:cNvGrpSpPr/>
          <p:nvPr/>
        </p:nvGrpSpPr>
        <p:grpSpPr>
          <a:xfrm>
            <a:off x="5610728" y="2651023"/>
            <a:ext cx="5824652" cy="3650717"/>
            <a:chOff x="5610728" y="2651023"/>
            <a:chExt cx="5824652" cy="3650717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39C7F90-D84C-1706-D276-810AEF64A8E5}"/>
                </a:ext>
              </a:extLst>
            </p:cNvPr>
            <p:cNvGrpSpPr/>
            <p:nvPr/>
          </p:nvGrpSpPr>
          <p:grpSpPr>
            <a:xfrm>
              <a:off x="5610728" y="2651023"/>
              <a:ext cx="5824652" cy="2354479"/>
              <a:chOff x="5610728" y="2651023"/>
              <a:chExt cx="5824652" cy="2354479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9088934C-2042-AA03-8E15-8312E8DCEA3D}"/>
                  </a:ext>
                </a:extLst>
              </p:cNvPr>
              <p:cNvGrpSpPr/>
              <p:nvPr/>
            </p:nvGrpSpPr>
            <p:grpSpPr>
              <a:xfrm>
                <a:off x="5610728" y="2651023"/>
                <a:ext cx="5819131" cy="276999"/>
                <a:chOff x="5610728" y="2651023"/>
                <a:chExt cx="5819131" cy="276999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ABFA2302-C771-47EB-92C6-982E411F8399}"/>
                    </a:ext>
                  </a:extLst>
                </p:cNvPr>
                <p:cNvSpPr txBox="1"/>
                <p:nvPr/>
              </p:nvSpPr>
              <p:spPr>
                <a:xfrm>
                  <a:off x="5610728" y="2651023"/>
                  <a:ext cx="5608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100</a:t>
                  </a:r>
                  <a:endParaRPr lang="en-IN" sz="12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183577BA-4B5C-2AAF-E461-ECCBCA758DFC}"/>
                    </a:ext>
                  </a:extLst>
                </p:cNvPr>
                <p:cNvCxnSpPr/>
                <p:nvPr/>
              </p:nvCxnSpPr>
              <p:spPr>
                <a:xfrm>
                  <a:off x="6023082" y="2789522"/>
                  <a:ext cx="540677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5A0020F8-029A-92D6-6803-623C4B020057}"/>
                  </a:ext>
                </a:extLst>
              </p:cNvPr>
              <p:cNvGrpSpPr/>
              <p:nvPr/>
            </p:nvGrpSpPr>
            <p:grpSpPr>
              <a:xfrm>
                <a:off x="5610728" y="3066521"/>
                <a:ext cx="5819131" cy="276999"/>
                <a:chOff x="5610728" y="2651023"/>
                <a:chExt cx="5819131" cy="276999"/>
              </a:xfrm>
            </p:grpSpPr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B08120A3-9FEB-A89A-927B-7249C0584D9E}"/>
                    </a:ext>
                  </a:extLst>
                </p:cNvPr>
                <p:cNvSpPr txBox="1"/>
                <p:nvPr/>
              </p:nvSpPr>
              <p:spPr>
                <a:xfrm>
                  <a:off x="5610728" y="2651023"/>
                  <a:ext cx="5608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80</a:t>
                  </a:r>
                  <a:endParaRPr lang="en-IN" sz="12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1E7E28C9-F325-7440-8F0C-2B1FD2791429}"/>
                    </a:ext>
                  </a:extLst>
                </p:cNvPr>
                <p:cNvCxnSpPr/>
                <p:nvPr/>
              </p:nvCxnSpPr>
              <p:spPr>
                <a:xfrm>
                  <a:off x="6023082" y="2789522"/>
                  <a:ext cx="540677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A0ABD9B1-9E1D-FB17-D872-396261D5E961}"/>
                  </a:ext>
                </a:extLst>
              </p:cNvPr>
              <p:cNvGrpSpPr/>
              <p:nvPr/>
            </p:nvGrpSpPr>
            <p:grpSpPr>
              <a:xfrm>
                <a:off x="5616249" y="3482018"/>
                <a:ext cx="5819131" cy="276999"/>
                <a:chOff x="5610728" y="2651023"/>
                <a:chExt cx="5819131" cy="276999"/>
              </a:xfrm>
            </p:grpSpPr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C3A6A919-F5A5-CA7E-584C-A4C64093EB69}"/>
                    </a:ext>
                  </a:extLst>
                </p:cNvPr>
                <p:cNvSpPr txBox="1"/>
                <p:nvPr/>
              </p:nvSpPr>
              <p:spPr>
                <a:xfrm>
                  <a:off x="5610728" y="2651023"/>
                  <a:ext cx="5608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60</a:t>
                  </a:r>
                  <a:endParaRPr lang="en-IN" sz="12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327DDF53-FB44-E3E4-FB0C-697E39339B1A}"/>
                    </a:ext>
                  </a:extLst>
                </p:cNvPr>
                <p:cNvCxnSpPr/>
                <p:nvPr/>
              </p:nvCxnSpPr>
              <p:spPr>
                <a:xfrm>
                  <a:off x="6023082" y="2789522"/>
                  <a:ext cx="540677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0277633B-EE37-B882-8EDB-4B6C33396154}"/>
                  </a:ext>
                </a:extLst>
              </p:cNvPr>
              <p:cNvGrpSpPr/>
              <p:nvPr/>
            </p:nvGrpSpPr>
            <p:grpSpPr>
              <a:xfrm>
                <a:off x="5610728" y="3897514"/>
                <a:ext cx="5819131" cy="276999"/>
                <a:chOff x="5610728" y="2651023"/>
                <a:chExt cx="5819131" cy="276999"/>
              </a:xfrm>
            </p:grpSpPr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1B1BF889-2D21-2C40-A4A5-031FC96672F9}"/>
                    </a:ext>
                  </a:extLst>
                </p:cNvPr>
                <p:cNvSpPr txBox="1"/>
                <p:nvPr/>
              </p:nvSpPr>
              <p:spPr>
                <a:xfrm>
                  <a:off x="5610728" y="2651023"/>
                  <a:ext cx="5608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40</a:t>
                  </a:r>
                  <a:endParaRPr lang="en-IN" sz="12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4B5C5BB-228B-261C-53A8-9D5FF4FAF6B2}"/>
                    </a:ext>
                  </a:extLst>
                </p:cNvPr>
                <p:cNvCxnSpPr/>
                <p:nvPr/>
              </p:nvCxnSpPr>
              <p:spPr>
                <a:xfrm>
                  <a:off x="6023082" y="2789522"/>
                  <a:ext cx="540677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4EF437F2-B89B-F5CC-7E84-547A630BCC22}"/>
                  </a:ext>
                </a:extLst>
              </p:cNvPr>
              <p:cNvGrpSpPr/>
              <p:nvPr/>
            </p:nvGrpSpPr>
            <p:grpSpPr>
              <a:xfrm>
                <a:off x="5610728" y="4313009"/>
                <a:ext cx="5819131" cy="276999"/>
                <a:chOff x="5610728" y="2651023"/>
                <a:chExt cx="5819131" cy="276999"/>
              </a:xfrm>
            </p:grpSpPr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4486CFBB-7613-1B33-CA40-991A5E366233}"/>
                    </a:ext>
                  </a:extLst>
                </p:cNvPr>
                <p:cNvSpPr txBox="1"/>
                <p:nvPr/>
              </p:nvSpPr>
              <p:spPr>
                <a:xfrm>
                  <a:off x="5610728" y="2651023"/>
                  <a:ext cx="5608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20</a:t>
                  </a:r>
                  <a:endParaRPr lang="en-IN" sz="12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4315AB6F-D863-482E-B759-C59841DA479E}"/>
                    </a:ext>
                  </a:extLst>
                </p:cNvPr>
                <p:cNvCxnSpPr/>
                <p:nvPr/>
              </p:nvCxnSpPr>
              <p:spPr>
                <a:xfrm>
                  <a:off x="6023082" y="2789522"/>
                  <a:ext cx="540677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AF79C143-8762-6165-DE19-6183BF684BA0}"/>
                  </a:ext>
                </a:extLst>
              </p:cNvPr>
              <p:cNvGrpSpPr/>
              <p:nvPr/>
            </p:nvGrpSpPr>
            <p:grpSpPr>
              <a:xfrm>
                <a:off x="5665159" y="4728504"/>
                <a:ext cx="5764700" cy="276998"/>
                <a:chOff x="5665159" y="2651024"/>
                <a:chExt cx="5764700" cy="276998"/>
              </a:xfrm>
            </p:grpSpPr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3C76FA-3DA4-C384-5B34-38443AA6AFEB}"/>
                    </a:ext>
                  </a:extLst>
                </p:cNvPr>
                <p:cNvSpPr txBox="1"/>
                <p:nvPr/>
              </p:nvSpPr>
              <p:spPr>
                <a:xfrm>
                  <a:off x="5665159" y="2651024"/>
                  <a:ext cx="412354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0</a:t>
                  </a:r>
                  <a:endParaRPr lang="en-IN" sz="1200" dirty="0"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471A580B-A49E-1823-AB5F-7246558E3BAE}"/>
                    </a:ext>
                  </a:extLst>
                </p:cNvPr>
                <p:cNvCxnSpPr/>
                <p:nvPr/>
              </p:nvCxnSpPr>
              <p:spPr>
                <a:xfrm>
                  <a:off x="6023082" y="2789522"/>
                  <a:ext cx="540677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79F6DAD7-4E12-8235-C32F-17BC942F64A5}"/>
                </a:ext>
              </a:extLst>
            </p:cNvPr>
            <p:cNvGrpSpPr/>
            <p:nvPr/>
          </p:nvGrpSpPr>
          <p:grpSpPr>
            <a:xfrm>
              <a:off x="6355975" y="2746505"/>
              <a:ext cx="4900204" cy="3555235"/>
              <a:chOff x="6355975" y="2746505"/>
              <a:chExt cx="4900204" cy="3555235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D6AA244-A77C-74B3-943D-D5BE7CDFEF7F}"/>
                  </a:ext>
                </a:extLst>
              </p:cNvPr>
              <p:cNvGrpSpPr/>
              <p:nvPr/>
            </p:nvGrpSpPr>
            <p:grpSpPr>
              <a:xfrm>
                <a:off x="6355975" y="2746505"/>
                <a:ext cx="4889446" cy="2134351"/>
                <a:chOff x="6267690" y="2745400"/>
                <a:chExt cx="4889446" cy="2134351"/>
              </a:xfrm>
            </p:grpSpPr>
            <p:sp>
              <p:nvSpPr>
                <p:cNvPr id="247" name="Rectangle: Rounded Corners 246">
                  <a:extLst>
                    <a:ext uri="{FF2B5EF4-FFF2-40B4-BE49-F238E27FC236}">
                      <a16:creationId xmlns:a16="http://schemas.microsoft.com/office/drawing/2014/main" id="{81667684-8C08-B021-87B4-36560DDBD594}"/>
                    </a:ext>
                  </a:extLst>
                </p:cNvPr>
                <p:cNvSpPr/>
                <p:nvPr/>
              </p:nvSpPr>
              <p:spPr>
                <a:xfrm>
                  <a:off x="6267690" y="2940395"/>
                  <a:ext cx="335491" cy="193897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A87F1DB4-F007-2031-ACFB-BF9EFF51E0EE}"/>
                    </a:ext>
                  </a:extLst>
                </p:cNvPr>
                <p:cNvSpPr/>
                <p:nvPr/>
              </p:nvSpPr>
              <p:spPr>
                <a:xfrm>
                  <a:off x="6773685" y="3769304"/>
                  <a:ext cx="335491" cy="110462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94D4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FE12DBDF-07C9-2B74-9915-C709583D94A8}"/>
                    </a:ext>
                  </a:extLst>
                </p:cNvPr>
                <p:cNvSpPr/>
                <p:nvPr/>
              </p:nvSpPr>
              <p:spPr>
                <a:xfrm>
                  <a:off x="7279680" y="3904441"/>
                  <a:ext cx="335491" cy="96948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0" name="Rectangle: Rounded Corners 249">
                  <a:extLst>
                    <a:ext uri="{FF2B5EF4-FFF2-40B4-BE49-F238E27FC236}">
                      <a16:creationId xmlns:a16="http://schemas.microsoft.com/office/drawing/2014/main" id="{D0588C22-AC81-3EF0-DF40-BB91A3500126}"/>
                    </a:ext>
                  </a:extLst>
                </p:cNvPr>
                <p:cNvSpPr/>
                <p:nvPr/>
              </p:nvSpPr>
              <p:spPr>
                <a:xfrm>
                  <a:off x="7785675" y="4085019"/>
                  <a:ext cx="335491" cy="78890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94D4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1" name="Rectangle: Rounded Corners 250">
                  <a:extLst>
                    <a:ext uri="{FF2B5EF4-FFF2-40B4-BE49-F238E27FC236}">
                      <a16:creationId xmlns:a16="http://schemas.microsoft.com/office/drawing/2014/main" id="{0200C2E9-DC27-1E26-8CF7-B1012CF0DF6B}"/>
                    </a:ext>
                  </a:extLst>
                </p:cNvPr>
                <p:cNvSpPr/>
                <p:nvPr/>
              </p:nvSpPr>
              <p:spPr>
                <a:xfrm>
                  <a:off x="8291670" y="4316576"/>
                  <a:ext cx="335491" cy="55735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3" name="Rectangle: Rounded Corners 252">
                  <a:extLst>
                    <a:ext uri="{FF2B5EF4-FFF2-40B4-BE49-F238E27FC236}">
                      <a16:creationId xmlns:a16="http://schemas.microsoft.com/office/drawing/2014/main" id="{DDFF1D5B-87B4-A71F-0B6E-1332E9C74EA4}"/>
                    </a:ext>
                  </a:extLst>
                </p:cNvPr>
                <p:cNvSpPr/>
                <p:nvPr/>
              </p:nvSpPr>
              <p:spPr>
                <a:xfrm>
                  <a:off x="8797665" y="4348184"/>
                  <a:ext cx="335491" cy="52598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94D4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4" name="Rectangle: Rounded Corners 253">
                  <a:extLst>
                    <a:ext uri="{FF2B5EF4-FFF2-40B4-BE49-F238E27FC236}">
                      <a16:creationId xmlns:a16="http://schemas.microsoft.com/office/drawing/2014/main" id="{A32C9CD1-CC46-4030-2E1C-EECBBFF5D07B}"/>
                    </a:ext>
                  </a:extLst>
                </p:cNvPr>
                <p:cNvSpPr/>
                <p:nvPr/>
              </p:nvSpPr>
              <p:spPr>
                <a:xfrm>
                  <a:off x="9303660" y="4524498"/>
                  <a:ext cx="335491" cy="3552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5" name="Rectangle: Rounded Corners 254">
                  <a:extLst>
                    <a:ext uri="{FF2B5EF4-FFF2-40B4-BE49-F238E27FC236}">
                      <a16:creationId xmlns:a16="http://schemas.microsoft.com/office/drawing/2014/main" id="{CD565A4D-0AED-7BE7-7A53-B87AECA767D4}"/>
                    </a:ext>
                  </a:extLst>
                </p:cNvPr>
                <p:cNvSpPr/>
                <p:nvPr/>
              </p:nvSpPr>
              <p:spPr>
                <a:xfrm>
                  <a:off x="9809655" y="4575614"/>
                  <a:ext cx="335491" cy="304136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94D4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6" name="Rectangle: Rounded Corners 255">
                  <a:extLst>
                    <a:ext uri="{FF2B5EF4-FFF2-40B4-BE49-F238E27FC236}">
                      <a16:creationId xmlns:a16="http://schemas.microsoft.com/office/drawing/2014/main" id="{9722FF8E-A909-3125-2C99-33A7182AE8A3}"/>
                    </a:ext>
                  </a:extLst>
                </p:cNvPr>
                <p:cNvSpPr/>
                <p:nvPr/>
              </p:nvSpPr>
              <p:spPr>
                <a:xfrm>
                  <a:off x="10315650" y="4619747"/>
                  <a:ext cx="335491" cy="25564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7" name="Rectangle: Rounded Corners 256">
                  <a:extLst>
                    <a:ext uri="{FF2B5EF4-FFF2-40B4-BE49-F238E27FC236}">
                      <a16:creationId xmlns:a16="http://schemas.microsoft.com/office/drawing/2014/main" id="{5FE7EEE9-6BF7-EFD1-1FCA-E404C15136C1}"/>
                    </a:ext>
                  </a:extLst>
                </p:cNvPr>
                <p:cNvSpPr/>
                <p:nvPr/>
              </p:nvSpPr>
              <p:spPr>
                <a:xfrm>
                  <a:off x="10821645" y="4714999"/>
                  <a:ext cx="335491" cy="16039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94D4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96B68BC-4CE8-9A07-9BDE-F50D2D602256}"/>
                    </a:ext>
                  </a:extLst>
                </p:cNvPr>
                <p:cNvSpPr txBox="1"/>
                <p:nvPr/>
              </p:nvSpPr>
              <p:spPr>
                <a:xfrm>
                  <a:off x="6286980" y="2745400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96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A56F965B-FD02-A5D7-089B-5E9499CB8081}"/>
                    </a:ext>
                  </a:extLst>
                </p:cNvPr>
                <p:cNvSpPr txBox="1"/>
                <p:nvPr/>
              </p:nvSpPr>
              <p:spPr>
                <a:xfrm>
                  <a:off x="6783329" y="3540608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55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607CE980-908D-5D45-9C11-09CAF46CCB0E}"/>
                    </a:ext>
                  </a:extLst>
                </p:cNvPr>
                <p:cNvSpPr txBox="1"/>
                <p:nvPr/>
              </p:nvSpPr>
              <p:spPr>
                <a:xfrm>
                  <a:off x="7289324" y="3694318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46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29AC80BA-A3E7-F14E-3383-A75B36F9A8CE}"/>
                    </a:ext>
                  </a:extLst>
                </p:cNvPr>
                <p:cNvSpPr txBox="1"/>
                <p:nvPr/>
              </p:nvSpPr>
              <p:spPr>
                <a:xfrm>
                  <a:off x="7795319" y="3835585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38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097B40FD-1780-8890-1D1E-AF73CAA78FB6}"/>
                    </a:ext>
                  </a:extLst>
                </p:cNvPr>
                <p:cNvSpPr txBox="1"/>
                <p:nvPr/>
              </p:nvSpPr>
              <p:spPr>
                <a:xfrm>
                  <a:off x="8301314" y="4093585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28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D968ECE0-9C66-8F2C-8D32-375ED384446F}"/>
                    </a:ext>
                  </a:extLst>
                </p:cNvPr>
                <p:cNvSpPr txBox="1"/>
                <p:nvPr/>
              </p:nvSpPr>
              <p:spPr>
                <a:xfrm>
                  <a:off x="8807309" y="4130436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25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4326B005-1ABB-7B1B-1CD3-BEDDDC8EBF5D}"/>
                    </a:ext>
                  </a:extLst>
                </p:cNvPr>
                <p:cNvSpPr txBox="1"/>
                <p:nvPr/>
              </p:nvSpPr>
              <p:spPr>
                <a:xfrm>
                  <a:off x="9313304" y="4316561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16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3ABF103C-267C-195B-0557-0CA526486D74}"/>
                    </a:ext>
                  </a:extLst>
                </p:cNvPr>
                <p:cNvSpPr txBox="1"/>
                <p:nvPr/>
              </p:nvSpPr>
              <p:spPr>
                <a:xfrm>
                  <a:off x="9819299" y="4363206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15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D7CE0FD-1B2D-2EF5-75FF-BDD446F14B9B}"/>
                    </a:ext>
                  </a:extLst>
                </p:cNvPr>
                <p:cNvSpPr txBox="1"/>
                <p:nvPr/>
              </p:nvSpPr>
              <p:spPr>
                <a:xfrm>
                  <a:off x="10323912" y="4416749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14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9A63C30-4917-FC44-CF99-45A7D8693C3D}"/>
                    </a:ext>
                  </a:extLst>
                </p:cNvPr>
                <p:cNvSpPr txBox="1"/>
                <p:nvPr/>
              </p:nvSpPr>
              <p:spPr>
                <a:xfrm>
                  <a:off x="10840935" y="4488856"/>
                  <a:ext cx="31620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Urbanist Medium" panose="020B0A04040200000203" pitchFamily="34" charset="0"/>
                      <a:ea typeface="Urbanist Medium" panose="020B0A04040200000203" pitchFamily="34" charset="0"/>
                      <a:cs typeface="Urbanist Medium" panose="020B0A04040200000203" pitchFamily="34" charset="0"/>
                    </a:rPr>
                    <a:t>11</a:t>
                  </a:r>
                  <a:endParaRPr lang="en-IN" sz="900" dirty="0">
                    <a:latin typeface="Urbanist Medium" panose="020B0A04040200000203" pitchFamily="34" charset="0"/>
                    <a:ea typeface="Urbanist Medium" panose="020B0A04040200000203" pitchFamily="34" charset="0"/>
                    <a:cs typeface="Urbanist Medium" panose="020B0A04040200000203" pitchFamily="34" charset="0"/>
                  </a:endParaRPr>
                </a:p>
              </p:txBody>
            </p:sp>
          </p:grp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895673F-CF35-6D04-8D09-D2A8A327CDAC}"/>
                  </a:ext>
                </a:extLst>
              </p:cNvPr>
              <p:cNvSpPr txBox="1"/>
              <p:nvPr/>
            </p:nvSpPr>
            <p:spPr>
              <a:xfrm>
                <a:off x="10909930" y="4916706"/>
                <a:ext cx="346249" cy="89513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NOKOYAWA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80BC90D-F353-06FD-FD75-8D2D58F91777}"/>
                  </a:ext>
                </a:extLst>
              </p:cNvPr>
              <p:cNvSpPr txBox="1"/>
              <p:nvPr/>
            </p:nvSpPr>
            <p:spPr>
              <a:xfrm>
                <a:off x="10403935" y="4915437"/>
                <a:ext cx="346249" cy="959584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BLACK BASTA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599FDF0-13AF-585E-9B16-599A670844C2}"/>
                  </a:ext>
                </a:extLst>
              </p:cNvPr>
              <p:cNvSpPr txBox="1"/>
              <p:nvPr/>
            </p:nvSpPr>
            <p:spPr>
              <a:xfrm>
                <a:off x="9892559" y="4916706"/>
                <a:ext cx="346249" cy="71574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TRIGONA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7DF379F-66E5-ED5C-1B74-A46968F7C4DB}"/>
                  </a:ext>
                </a:extLst>
              </p:cNvPr>
              <p:cNvSpPr txBox="1"/>
              <p:nvPr/>
            </p:nvSpPr>
            <p:spPr>
              <a:xfrm>
                <a:off x="9386564" y="4916706"/>
                <a:ext cx="346249" cy="1385034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MEDUSA LOCKER V2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5F78155-4790-3E2C-7351-C55FCE2683DC}"/>
                  </a:ext>
                </a:extLst>
              </p:cNvPr>
              <p:cNvSpPr txBox="1"/>
              <p:nvPr/>
            </p:nvSpPr>
            <p:spPr>
              <a:xfrm>
                <a:off x="8900402" y="4916706"/>
                <a:ext cx="346249" cy="42213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PLAY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22E31665-51C8-6B80-D0B0-6A604BA183C2}"/>
                  </a:ext>
                </a:extLst>
              </p:cNvPr>
              <p:cNvSpPr txBox="1"/>
              <p:nvPr/>
            </p:nvSpPr>
            <p:spPr>
              <a:xfrm>
                <a:off x="8380221" y="4931784"/>
                <a:ext cx="507831" cy="52598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ROYAL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07F97C3-027D-1EC4-12F4-596840DDAE7B}"/>
                  </a:ext>
                </a:extLst>
              </p:cNvPr>
              <p:cNvSpPr txBox="1"/>
              <p:nvPr/>
            </p:nvSpPr>
            <p:spPr>
              <a:xfrm>
                <a:off x="7868845" y="4916661"/>
                <a:ext cx="346249" cy="788189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BLACKCAT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FD539F6-6A0E-84B6-4522-730F3764A851}"/>
                  </a:ext>
                </a:extLst>
              </p:cNvPr>
              <p:cNvSpPr txBox="1"/>
              <p:nvPr/>
            </p:nvSpPr>
            <p:spPr>
              <a:xfrm>
                <a:off x="7373312" y="4916662"/>
                <a:ext cx="346249" cy="7113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BIANLIAN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3D40CDD6-FD14-7338-E77A-43EF6D61BCFC}"/>
                  </a:ext>
                </a:extLst>
              </p:cNvPr>
              <p:cNvSpPr txBox="1"/>
              <p:nvPr/>
            </p:nvSpPr>
            <p:spPr>
              <a:xfrm>
                <a:off x="6887150" y="4955099"/>
                <a:ext cx="346249" cy="50266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AKIRA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D8B43247-32D8-C288-223E-61ADDE8B49DD}"/>
                  </a:ext>
                </a:extLst>
              </p:cNvPr>
              <p:cNvSpPr txBox="1"/>
              <p:nvPr/>
            </p:nvSpPr>
            <p:spPr>
              <a:xfrm>
                <a:off x="6376489" y="4955099"/>
                <a:ext cx="346249" cy="672874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50" dirty="0">
                    <a:latin typeface="Poppins" panose="00000500000000000000" pitchFamily="2" charset="0"/>
                    <a:cs typeface="Poppins" panose="00000500000000000000" pitchFamily="2" charset="0"/>
                  </a:rPr>
                  <a:t>LOCKBIT</a:t>
                </a:r>
                <a:endParaRPr lang="en-IN" sz="105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sp>
        <p:nvSpPr>
          <p:cNvPr id="298" name="TextBox 297">
            <a:extLst>
              <a:ext uri="{FF2B5EF4-FFF2-40B4-BE49-F238E27FC236}">
                <a16:creationId xmlns:a16="http://schemas.microsoft.com/office/drawing/2014/main" id="{AEE067FC-68CA-5A0B-823C-A020E8EFFEC6}"/>
              </a:ext>
            </a:extLst>
          </p:cNvPr>
          <p:cNvSpPr txBox="1"/>
          <p:nvPr/>
        </p:nvSpPr>
        <p:spPr>
          <a:xfrm>
            <a:off x="751114" y="3926255"/>
            <a:ext cx="4679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rbanist Light" panose="020B0A04040200000203" pitchFamily="34" charset="0"/>
                <a:ea typeface="Urbanist Light" panose="020B0A04040200000203" pitchFamily="34" charset="0"/>
                <a:cs typeface="Urbanist Light" panose="020B0A04040200000203" pitchFamily="34" charset="0"/>
              </a:rPr>
              <a:t>A comprehensive analysis of prevalent malware threats in 2023. The data reveals </a:t>
            </a:r>
            <a:r>
              <a:rPr lang="en-US" sz="1400" dirty="0" err="1">
                <a:latin typeface="Urbanist Light" panose="020B0A04040200000203" pitchFamily="34" charset="0"/>
                <a:ea typeface="Urbanist Light" panose="020B0A04040200000203" pitchFamily="34" charset="0"/>
                <a:cs typeface="Urbanist Light" panose="020B0A04040200000203" pitchFamily="34" charset="0"/>
              </a:rPr>
              <a:t>LockBit</a:t>
            </a:r>
            <a:r>
              <a:rPr lang="en-US" sz="1400" dirty="0">
                <a:latin typeface="Urbanist Light" panose="020B0A04040200000203" pitchFamily="34" charset="0"/>
                <a:ea typeface="Urbanist Light" panose="020B0A04040200000203" pitchFamily="34" charset="0"/>
                <a:cs typeface="Urbanist Light" panose="020B0A04040200000203" pitchFamily="34" charset="0"/>
              </a:rPr>
              <a:t> leading with 96 instances, followed by Akira (55) and </a:t>
            </a:r>
            <a:r>
              <a:rPr lang="en-US" sz="1400" dirty="0" err="1">
                <a:latin typeface="Urbanist Light" panose="020B0A04040200000203" pitchFamily="34" charset="0"/>
                <a:ea typeface="Urbanist Light" panose="020B0A04040200000203" pitchFamily="34" charset="0"/>
                <a:cs typeface="Urbanist Light" panose="020B0A04040200000203" pitchFamily="34" charset="0"/>
              </a:rPr>
              <a:t>BianLian</a:t>
            </a:r>
            <a:r>
              <a:rPr lang="en-US" sz="1400" dirty="0">
                <a:latin typeface="Urbanist Light" panose="020B0A04040200000203" pitchFamily="34" charset="0"/>
                <a:ea typeface="Urbanist Light" panose="020B0A04040200000203" pitchFamily="34" charset="0"/>
                <a:cs typeface="Urbanist Light" panose="020B0A04040200000203" pitchFamily="34" charset="0"/>
              </a:rPr>
              <a:t> (46). The analysis tracks ten major malware variants, with detection rates ranging from 96 to 11 instances.</a:t>
            </a:r>
            <a:endParaRPr lang="en-IN" sz="1400" dirty="0">
              <a:latin typeface="Urbanist Light" panose="020B0A04040200000203" pitchFamily="34" charset="0"/>
              <a:ea typeface="Urbanist Light" panose="020B0A04040200000203" pitchFamily="34" charset="0"/>
              <a:cs typeface="Urbanist Light" panose="020B0A0404020000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CEE1A2-29C6-66F3-B8D5-582CF22B0079}"/>
              </a:ext>
            </a:extLst>
          </p:cNvPr>
          <p:cNvGrpSpPr/>
          <p:nvPr/>
        </p:nvGrpSpPr>
        <p:grpSpPr>
          <a:xfrm>
            <a:off x="585685" y="463202"/>
            <a:ext cx="11083139" cy="613758"/>
            <a:chOff x="585685" y="463202"/>
            <a:chExt cx="11083139" cy="6137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4A29A5-118C-1C12-B6EF-8630BB720B0F}"/>
                </a:ext>
              </a:extLst>
            </p:cNvPr>
            <p:cNvSpPr txBox="1"/>
            <p:nvPr/>
          </p:nvSpPr>
          <p:spPr>
            <a:xfrm>
              <a:off x="1322247" y="463202"/>
              <a:ext cx="230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Vignan</a:t>
              </a:r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 University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DEB5A3-5123-8311-A04E-98E7E04C0FE3}"/>
                </a:ext>
              </a:extLst>
            </p:cNvPr>
            <p:cNvGrpSpPr/>
            <p:nvPr/>
          </p:nvGrpSpPr>
          <p:grpSpPr>
            <a:xfrm>
              <a:off x="835516" y="463202"/>
              <a:ext cx="359410" cy="357604"/>
              <a:chOff x="546149" y="370603"/>
              <a:chExt cx="359410" cy="357604"/>
            </a:xfrm>
          </p:grpSpPr>
          <p:sp>
            <p:nvSpPr>
              <p:cNvPr id="8" name="Oval 7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C8A2F84-A95C-2107-E6FE-91B6A78A1B21}"/>
                  </a:ext>
                </a:extLst>
              </p:cNvPr>
              <p:cNvSpPr/>
              <p:nvPr/>
            </p:nvSpPr>
            <p:spPr>
              <a:xfrm>
                <a:off x="546149" y="370603"/>
                <a:ext cx="359410" cy="357604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F74C35E9-4C54-1A7A-99DB-2A91ABDC1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0800000">
                <a:off x="590701" y="415099"/>
                <a:ext cx="280339" cy="280339"/>
              </a:xfrm>
              <a:prstGeom prst="rect">
                <a:avLst/>
              </a:prstGeom>
            </p:spPr>
          </p:pic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2D982D-913C-36B0-60BB-CA79065239BB}"/>
                </a:ext>
              </a:extLst>
            </p:cNvPr>
            <p:cNvCxnSpPr/>
            <p:nvPr/>
          </p:nvCxnSpPr>
          <p:spPr>
            <a:xfrm>
              <a:off x="585685" y="1076960"/>
              <a:ext cx="10874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A7A4602-71BE-9095-9F92-65700A84AB96}"/>
                </a:ext>
              </a:extLst>
            </p:cNvPr>
            <p:cNvSpPr txBox="1"/>
            <p:nvPr/>
          </p:nvSpPr>
          <p:spPr>
            <a:xfrm>
              <a:off x="9560688" y="463202"/>
              <a:ext cx="2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More Information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6399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1458138-7573-ABD4-F6FA-BCD8A13C7960}"/>
              </a:ext>
            </a:extLst>
          </p:cNvPr>
          <p:cNvGrpSpPr/>
          <p:nvPr/>
        </p:nvGrpSpPr>
        <p:grpSpPr>
          <a:xfrm>
            <a:off x="585685" y="1477113"/>
            <a:ext cx="6967885" cy="830997"/>
            <a:chOff x="585685" y="1791744"/>
            <a:chExt cx="6967885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5DDE3D-2E8F-5C85-920A-C3A165E05F77}"/>
                </a:ext>
              </a:extLst>
            </p:cNvPr>
            <p:cNvSpPr txBox="1"/>
            <p:nvPr/>
          </p:nvSpPr>
          <p:spPr>
            <a:xfrm>
              <a:off x="585685" y="1791744"/>
              <a:ext cx="6637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Bahnschrift" panose="020B0502040204020203" pitchFamily="34" charset="0"/>
                  <a:ea typeface="Verdana" panose="020B0604030504040204" pitchFamily="34" charset="0"/>
                  <a:cs typeface="Quire Sans" panose="020B0502040204020203" pitchFamily="34" charset="0"/>
                </a:rPr>
                <a:t>PROJECT TIMELINE</a:t>
              </a:r>
              <a:endParaRPr lang="en-IN" sz="4800" dirty="0">
                <a:latin typeface="Bahnschrift" panose="020B0502040204020203" pitchFamily="34" charset="0"/>
                <a:ea typeface="Verdana" panose="020B0604030504040204" pitchFamily="34" charset="0"/>
                <a:cs typeface="Quire Sans" panose="020B0502040204020203" pitchFamily="34" charset="0"/>
              </a:endParaRPr>
            </a:p>
          </p:txBody>
        </p:sp>
        <p:pic>
          <p:nvPicPr>
            <p:cNvPr id="15" name="Graphic 14" descr="Hourglass 90% with solid fill">
              <a:extLst>
                <a:ext uri="{FF2B5EF4-FFF2-40B4-BE49-F238E27FC236}">
                  <a16:creationId xmlns:a16="http://schemas.microsoft.com/office/drawing/2014/main" id="{C0C555E5-B877-A6B7-3EA4-BA1D815EB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3487" y="1877200"/>
              <a:ext cx="660083" cy="66008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C50146-ECBE-6E18-9B91-A478F295C504}"/>
              </a:ext>
            </a:extLst>
          </p:cNvPr>
          <p:cNvGrpSpPr/>
          <p:nvPr/>
        </p:nvGrpSpPr>
        <p:grpSpPr>
          <a:xfrm>
            <a:off x="9143999" y="1684862"/>
            <a:ext cx="2110003" cy="415498"/>
            <a:chOff x="1322247" y="1649228"/>
            <a:chExt cx="2767972" cy="41549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DC6F26-8C11-C9CB-41B0-5D55E7186F42}"/>
                </a:ext>
              </a:extLst>
            </p:cNvPr>
            <p:cNvSpPr/>
            <p:nvPr/>
          </p:nvSpPr>
          <p:spPr>
            <a:xfrm>
              <a:off x="1322247" y="1649228"/>
              <a:ext cx="2767972" cy="41549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2E60DAC-C3C7-CBD9-256C-2DED93D0D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49469" y="1723286"/>
              <a:ext cx="280339" cy="2803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1AD2A4-D0A9-28FC-0536-86C0790ABAD8}"/>
                </a:ext>
              </a:extLst>
            </p:cNvPr>
            <p:cNvSpPr txBox="1"/>
            <p:nvPr/>
          </p:nvSpPr>
          <p:spPr>
            <a:xfrm>
              <a:off x="1352943" y="1727265"/>
              <a:ext cx="2044804" cy="280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0" dirty="0">
                  <a:solidFill>
                    <a:srgbClr val="E8E8E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Tracking Progress</a:t>
              </a:r>
              <a:endParaRPr lang="en-IN" sz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7FFDF48-B41D-7A32-EE94-580092AFA747}"/>
              </a:ext>
            </a:extLst>
          </p:cNvPr>
          <p:cNvGrpSpPr/>
          <p:nvPr/>
        </p:nvGrpSpPr>
        <p:grpSpPr>
          <a:xfrm>
            <a:off x="449048" y="2972600"/>
            <a:ext cx="11742952" cy="3325498"/>
            <a:chOff x="344385" y="2918534"/>
            <a:chExt cx="11742952" cy="332549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55571D-5559-0098-0EC0-E1BB257FF511}"/>
                </a:ext>
              </a:extLst>
            </p:cNvPr>
            <p:cNvCxnSpPr>
              <a:cxnSpLocks/>
            </p:cNvCxnSpPr>
            <p:nvPr/>
          </p:nvCxnSpPr>
          <p:spPr>
            <a:xfrm>
              <a:off x="762978" y="4301555"/>
              <a:ext cx="10648441" cy="0"/>
            </a:xfrm>
            <a:prstGeom prst="line">
              <a:avLst/>
            </a:prstGeom>
            <a:ln w="25400">
              <a:solidFill>
                <a:srgbClr val="E94D4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22434EB-55F4-AF7C-EEB4-11EB2853A9E0}"/>
                </a:ext>
              </a:extLst>
            </p:cNvPr>
            <p:cNvGrpSpPr/>
            <p:nvPr/>
          </p:nvGrpSpPr>
          <p:grpSpPr>
            <a:xfrm>
              <a:off x="734809" y="4289732"/>
              <a:ext cx="71905" cy="1027783"/>
              <a:chOff x="1100942" y="4609338"/>
              <a:chExt cx="68417" cy="102778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B4A962C-9A98-E4A6-2D06-F1B453F85F18}"/>
                  </a:ext>
                </a:extLst>
              </p:cNvPr>
              <p:cNvCxnSpPr/>
              <p:nvPr/>
            </p:nvCxnSpPr>
            <p:spPr>
              <a:xfrm>
                <a:off x="1136270" y="4609338"/>
                <a:ext cx="0" cy="973394"/>
              </a:xfrm>
              <a:prstGeom prst="line">
                <a:avLst/>
              </a:prstGeom>
              <a:ln w="2540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D16D127-438A-9DEE-1CBA-F42D950B663C}"/>
                  </a:ext>
                </a:extLst>
              </p:cNvPr>
              <p:cNvSpPr/>
              <p:nvPr/>
            </p:nvSpPr>
            <p:spPr>
              <a:xfrm>
                <a:off x="1100942" y="5568704"/>
                <a:ext cx="68417" cy="684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845303-1B85-2691-97BE-83B051509056}"/>
                </a:ext>
              </a:extLst>
            </p:cNvPr>
            <p:cNvSpPr txBox="1"/>
            <p:nvPr/>
          </p:nvSpPr>
          <p:spPr>
            <a:xfrm>
              <a:off x="650579" y="3967419"/>
              <a:ext cx="363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10</a:t>
              </a:r>
              <a:endParaRPr lang="en-IN" sz="1400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927C35-5C22-F7EB-D988-1D38102C7CCA}"/>
                </a:ext>
              </a:extLst>
            </p:cNvPr>
            <p:cNvSpPr txBox="1"/>
            <p:nvPr/>
          </p:nvSpPr>
          <p:spPr>
            <a:xfrm>
              <a:off x="344385" y="5443458"/>
              <a:ext cx="1012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JANUARY</a:t>
              </a:r>
              <a:endParaRPr lang="en-IN" sz="1400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43FC182-75CC-EE65-7C22-8DEBC9DCE328}"/>
                </a:ext>
              </a:extLst>
            </p:cNvPr>
            <p:cNvGrpSpPr/>
            <p:nvPr/>
          </p:nvGrpSpPr>
          <p:grpSpPr>
            <a:xfrm>
              <a:off x="2293303" y="2918534"/>
              <a:ext cx="1448872" cy="1711249"/>
              <a:chOff x="3057275" y="2916011"/>
              <a:chExt cx="1448872" cy="171124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C6233AE-714A-B78B-4130-14702442CD23}"/>
                  </a:ext>
                </a:extLst>
              </p:cNvPr>
              <p:cNvGrpSpPr/>
              <p:nvPr/>
            </p:nvGrpSpPr>
            <p:grpSpPr>
              <a:xfrm>
                <a:off x="3503910" y="3282736"/>
                <a:ext cx="71905" cy="1027783"/>
                <a:chOff x="3730124" y="3602342"/>
                <a:chExt cx="68417" cy="1027783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715AA48-5E2E-97A6-8A93-9A6898B2CA14}"/>
                    </a:ext>
                  </a:extLst>
                </p:cNvPr>
                <p:cNvCxnSpPr/>
                <p:nvPr/>
              </p:nvCxnSpPr>
              <p:spPr>
                <a:xfrm rot="10800000">
                  <a:off x="3759266" y="3656731"/>
                  <a:ext cx="0" cy="973394"/>
                </a:xfrm>
                <a:prstGeom prst="line">
                  <a:avLst/>
                </a:prstGeom>
                <a:ln w="25400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A78135D-0B5D-ED0E-D13F-780400A5BAB6}"/>
                    </a:ext>
                  </a:extLst>
                </p:cNvPr>
                <p:cNvSpPr/>
                <p:nvPr/>
              </p:nvSpPr>
              <p:spPr>
                <a:xfrm rot="10800000">
                  <a:off x="3730124" y="3602342"/>
                  <a:ext cx="68417" cy="6841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0EC56C-EF46-1AB5-E94B-B19F03A64A2D}"/>
                  </a:ext>
                </a:extLst>
              </p:cNvPr>
              <p:cNvSpPr txBox="1"/>
              <p:nvPr/>
            </p:nvSpPr>
            <p:spPr>
              <a:xfrm>
                <a:off x="3352779" y="4319483"/>
                <a:ext cx="415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20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585245-6EF6-FD39-D72D-1B08B4B0E858}"/>
                  </a:ext>
                </a:extLst>
              </p:cNvPr>
              <p:cNvSpPr txBox="1"/>
              <p:nvPr/>
            </p:nvSpPr>
            <p:spPr>
              <a:xfrm>
                <a:off x="3057275" y="2916011"/>
                <a:ext cx="1448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JANUARY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28AB133-7A43-A9C0-687A-1D4A08BD2BEF}"/>
                </a:ext>
              </a:extLst>
            </p:cNvPr>
            <p:cNvGrpSpPr/>
            <p:nvPr/>
          </p:nvGrpSpPr>
          <p:grpSpPr>
            <a:xfrm>
              <a:off x="4369679" y="3933815"/>
              <a:ext cx="1092422" cy="1811416"/>
              <a:chOff x="5218502" y="4253421"/>
              <a:chExt cx="1039423" cy="181141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82897AE-FD59-7D85-64E8-6B3FC6BC4761}"/>
                  </a:ext>
                </a:extLst>
              </p:cNvPr>
              <p:cNvGrpSpPr/>
              <p:nvPr/>
            </p:nvGrpSpPr>
            <p:grpSpPr>
              <a:xfrm>
                <a:off x="5582778" y="4612197"/>
                <a:ext cx="68417" cy="1027783"/>
                <a:chOff x="5582778" y="4612197"/>
                <a:chExt cx="68417" cy="1027783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5745EE0-FE89-F1F6-84E1-5425A9561858}"/>
                    </a:ext>
                  </a:extLst>
                </p:cNvPr>
                <p:cNvCxnSpPr/>
                <p:nvPr/>
              </p:nvCxnSpPr>
              <p:spPr>
                <a:xfrm>
                  <a:off x="5619332" y="4612197"/>
                  <a:ext cx="0" cy="973394"/>
                </a:xfrm>
                <a:prstGeom prst="line">
                  <a:avLst/>
                </a:prstGeom>
                <a:ln w="25400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F4DE6B1-7F5E-7AEE-1573-E3B5271DF05C}"/>
                    </a:ext>
                  </a:extLst>
                </p:cNvPr>
                <p:cNvSpPr/>
                <p:nvPr/>
              </p:nvSpPr>
              <p:spPr>
                <a:xfrm>
                  <a:off x="5582778" y="5571563"/>
                  <a:ext cx="68417" cy="6841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1DF155-8AF2-4147-2181-55A1862303DB}"/>
                  </a:ext>
                </a:extLst>
              </p:cNvPr>
              <p:cNvSpPr txBox="1"/>
              <p:nvPr/>
            </p:nvSpPr>
            <p:spPr>
              <a:xfrm>
                <a:off x="5360268" y="4253421"/>
                <a:ext cx="547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01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FFBB0D-86C8-3E4A-DC5E-ED23CE8057E4}"/>
                  </a:ext>
                </a:extLst>
              </p:cNvPr>
              <p:cNvSpPr txBox="1"/>
              <p:nvPr/>
            </p:nvSpPr>
            <p:spPr>
              <a:xfrm>
                <a:off x="5218502" y="5757060"/>
                <a:ext cx="103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FEBRUARY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09B559F-32EA-8755-FAD4-BFA7E03ADA30}"/>
                </a:ext>
              </a:extLst>
            </p:cNvPr>
            <p:cNvGrpSpPr/>
            <p:nvPr/>
          </p:nvGrpSpPr>
          <p:grpSpPr>
            <a:xfrm>
              <a:off x="6291765" y="2918534"/>
              <a:ext cx="1092422" cy="1658246"/>
              <a:chOff x="6986920" y="3238140"/>
              <a:chExt cx="1039423" cy="165824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B578DCC-1C51-59E2-0636-E02350885469}"/>
                  </a:ext>
                </a:extLst>
              </p:cNvPr>
              <p:cNvGrpSpPr/>
              <p:nvPr/>
            </p:nvGrpSpPr>
            <p:grpSpPr>
              <a:xfrm rot="10800000">
                <a:off x="7473409" y="3603619"/>
                <a:ext cx="68417" cy="1027783"/>
                <a:chOff x="1086974" y="4621161"/>
                <a:chExt cx="68417" cy="1027783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36144CC-3B1D-ED77-D32E-47DB608A71EA}"/>
                    </a:ext>
                  </a:extLst>
                </p:cNvPr>
                <p:cNvCxnSpPr/>
                <p:nvPr/>
              </p:nvCxnSpPr>
              <p:spPr>
                <a:xfrm>
                  <a:off x="1122167" y="4621161"/>
                  <a:ext cx="0" cy="973394"/>
                </a:xfrm>
                <a:prstGeom prst="line">
                  <a:avLst/>
                </a:prstGeom>
                <a:ln w="25400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C829728-81C4-9E00-BBE2-6DEB0705C6B7}"/>
                    </a:ext>
                  </a:extLst>
                </p:cNvPr>
                <p:cNvSpPr/>
                <p:nvPr/>
              </p:nvSpPr>
              <p:spPr>
                <a:xfrm>
                  <a:off x="1086974" y="5580527"/>
                  <a:ext cx="68417" cy="6841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A7AB222-63C2-10B4-4145-05A1FDED4CD9}"/>
                  </a:ext>
                </a:extLst>
              </p:cNvPr>
              <p:cNvSpPr txBox="1"/>
              <p:nvPr/>
            </p:nvSpPr>
            <p:spPr>
              <a:xfrm>
                <a:off x="7309069" y="4588609"/>
                <a:ext cx="395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20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2BBBB-7368-A158-05E1-AED628F68BD6}"/>
                  </a:ext>
                </a:extLst>
              </p:cNvPr>
              <p:cNvSpPr txBox="1"/>
              <p:nvPr/>
            </p:nvSpPr>
            <p:spPr>
              <a:xfrm>
                <a:off x="6986920" y="3238140"/>
                <a:ext cx="103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FEBRUARY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E7C9E47-A9C1-66B5-569A-C099E9126679}"/>
                </a:ext>
              </a:extLst>
            </p:cNvPr>
            <p:cNvGrpSpPr/>
            <p:nvPr/>
          </p:nvGrpSpPr>
          <p:grpSpPr>
            <a:xfrm>
              <a:off x="8315537" y="3933815"/>
              <a:ext cx="1092422" cy="1811416"/>
              <a:chOff x="5218502" y="4253421"/>
              <a:chExt cx="1039423" cy="181141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9FDB966-1C3D-4A99-A7DC-B50E1AEB9327}"/>
                  </a:ext>
                </a:extLst>
              </p:cNvPr>
              <p:cNvGrpSpPr/>
              <p:nvPr/>
            </p:nvGrpSpPr>
            <p:grpSpPr>
              <a:xfrm>
                <a:off x="5588221" y="4612197"/>
                <a:ext cx="68417" cy="1027783"/>
                <a:chOff x="5588221" y="4612197"/>
                <a:chExt cx="68417" cy="1027783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BED73E8-B948-4CFD-9C7B-1EEA3D4B23AD}"/>
                    </a:ext>
                  </a:extLst>
                </p:cNvPr>
                <p:cNvCxnSpPr/>
                <p:nvPr/>
              </p:nvCxnSpPr>
              <p:spPr>
                <a:xfrm>
                  <a:off x="5619332" y="4612197"/>
                  <a:ext cx="0" cy="973394"/>
                </a:xfrm>
                <a:prstGeom prst="line">
                  <a:avLst/>
                </a:prstGeom>
                <a:ln w="25400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D28E0AC-18E7-C3F3-3FC8-43339AEAF581}"/>
                    </a:ext>
                  </a:extLst>
                </p:cNvPr>
                <p:cNvSpPr/>
                <p:nvPr/>
              </p:nvSpPr>
              <p:spPr>
                <a:xfrm>
                  <a:off x="5588221" y="5571563"/>
                  <a:ext cx="68417" cy="6841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190C08A-291B-4903-EF6F-DF5D2DE7F3C8}"/>
                  </a:ext>
                </a:extLst>
              </p:cNvPr>
              <p:cNvSpPr txBox="1"/>
              <p:nvPr/>
            </p:nvSpPr>
            <p:spPr>
              <a:xfrm>
                <a:off x="5360268" y="4253421"/>
                <a:ext cx="547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01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B46C6D-20B6-F8B0-DA96-6A83E364057A}"/>
                  </a:ext>
                </a:extLst>
              </p:cNvPr>
              <p:cNvSpPr txBox="1"/>
              <p:nvPr/>
            </p:nvSpPr>
            <p:spPr>
              <a:xfrm>
                <a:off x="5218502" y="5757060"/>
                <a:ext cx="103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MARCH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3F1D131-B895-4984-6C53-B914963BFA50}"/>
                </a:ext>
              </a:extLst>
            </p:cNvPr>
            <p:cNvGrpSpPr/>
            <p:nvPr/>
          </p:nvGrpSpPr>
          <p:grpSpPr>
            <a:xfrm>
              <a:off x="10994915" y="2930537"/>
              <a:ext cx="1092422" cy="1643720"/>
              <a:chOff x="7110339" y="3252666"/>
              <a:chExt cx="1039423" cy="16437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1DB3FC0-6C49-D1A6-F11B-5DB43263220E}"/>
                  </a:ext>
                </a:extLst>
              </p:cNvPr>
              <p:cNvGrpSpPr/>
              <p:nvPr/>
            </p:nvGrpSpPr>
            <p:grpSpPr>
              <a:xfrm rot="10800000">
                <a:off x="7455740" y="3599070"/>
                <a:ext cx="68417" cy="1037775"/>
                <a:chOff x="1104643" y="4615718"/>
                <a:chExt cx="68417" cy="1037775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54C5BEC-5BDD-EADA-6884-131C0B6F4B0C}"/>
                    </a:ext>
                  </a:extLst>
                </p:cNvPr>
                <p:cNvCxnSpPr/>
                <p:nvPr/>
              </p:nvCxnSpPr>
              <p:spPr>
                <a:xfrm>
                  <a:off x="1138496" y="4615718"/>
                  <a:ext cx="0" cy="973394"/>
                </a:xfrm>
                <a:prstGeom prst="line">
                  <a:avLst/>
                </a:prstGeom>
                <a:ln w="25400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8D29525-FF4B-59C6-65ED-0F4C022A30DD}"/>
                    </a:ext>
                  </a:extLst>
                </p:cNvPr>
                <p:cNvSpPr/>
                <p:nvPr/>
              </p:nvSpPr>
              <p:spPr>
                <a:xfrm>
                  <a:off x="1104643" y="5585076"/>
                  <a:ext cx="68417" cy="6841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03254C-9E53-917D-ABEA-F32AFA83AB59}"/>
                  </a:ext>
                </a:extLst>
              </p:cNvPr>
              <p:cNvSpPr txBox="1"/>
              <p:nvPr/>
            </p:nvSpPr>
            <p:spPr>
              <a:xfrm>
                <a:off x="7309069" y="4588609"/>
                <a:ext cx="395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30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11E4C15-9EED-3744-40D4-363548833589}"/>
                  </a:ext>
                </a:extLst>
              </p:cNvPr>
              <p:cNvSpPr txBox="1"/>
              <p:nvPr/>
            </p:nvSpPr>
            <p:spPr>
              <a:xfrm>
                <a:off x="7110339" y="3252666"/>
                <a:ext cx="103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Urbanist" panose="020B0A04040200000203" pitchFamily="34" charset="0"/>
                    <a:ea typeface="Urbanist" panose="020B0A04040200000203" pitchFamily="34" charset="0"/>
                    <a:cs typeface="Urbanist" panose="020B0A04040200000203" pitchFamily="34" charset="0"/>
                  </a:rPr>
                  <a:t>MARCH</a:t>
                </a:r>
                <a:endParaRPr lang="en-IN" sz="1400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5380BCB-88A1-B2B8-44F0-5C3BA1D10D1E}"/>
                </a:ext>
              </a:extLst>
            </p:cNvPr>
            <p:cNvGrpSpPr/>
            <p:nvPr/>
          </p:nvGrpSpPr>
          <p:grpSpPr>
            <a:xfrm>
              <a:off x="1421997" y="4874959"/>
              <a:ext cx="2894036" cy="1171773"/>
              <a:chOff x="2619590" y="4893320"/>
              <a:chExt cx="2894036" cy="117177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E2C4648-B21C-94CF-35ED-1CDDC902567B}"/>
                  </a:ext>
                </a:extLst>
              </p:cNvPr>
              <p:cNvSpPr txBox="1"/>
              <p:nvPr/>
            </p:nvSpPr>
            <p:spPr>
              <a:xfrm>
                <a:off x="2684317" y="4893320"/>
                <a:ext cx="2444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Study &amp; Research</a:t>
                </a:r>
                <a:endParaRPr lang="en-IN" sz="1400" dirty="0"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A82B28-37A0-B774-9F81-D35DB443A7B6}"/>
                  </a:ext>
                </a:extLst>
              </p:cNvPr>
              <p:cNvSpPr txBox="1"/>
              <p:nvPr/>
            </p:nvSpPr>
            <p:spPr>
              <a:xfrm>
                <a:off x="2619590" y="5234096"/>
                <a:ext cx="28940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I</a:t>
                </a:r>
                <a:r>
                  <a:rPr lang="en-US" sz="1200" b="0" i="0" dirty="0">
                    <a:effectLst/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nvolve researching modern malware techniques, including evasion, covert launching, sophisticated communication, zero-day exploits, targeted attacks</a:t>
                </a:r>
                <a:endParaRPr lang="en-IN" sz="1200" dirty="0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1E1F5A4-D490-0EF5-848F-B7A0B1486868}"/>
                </a:ext>
              </a:extLst>
            </p:cNvPr>
            <p:cNvGrpSpPr/>
            <p:nvPr/>
          </p:nvGrpSpPr>
          <p:grpSpPr>
            <a:xfrm>
              <a:off x="5412360" y="4907444"/>
              <a:ext cx="2873116" cy="1336588"/>
              <a:chOff x="2807927" y="4816390"/>
              <a:chExt cx="3144825" cy="133658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3B74354-B590-5770-38F7-A5D213725951}"/>
                  </a:ext>
                </a:extLst>
              </p:cNvPr>
              <p:cNvSpPr txBox="1"/>
              <p:nvPr/>
            </p:nvSpPr>
            <p:spPr>
              <a:xfrm>
                <a:off x="2807927" y="4816390"/>
                <a:ext cx="2928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Implementation &amp; Analysis</a:t>
                </a:r>
                <a:endParaRPr lang="en-IN" sz="1400" dirty="0"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55C2167-9C29-8041-18BB-4121B80CD258}"/>
                  </a:ext>
                </a:extLst>
              </p:cNvPr>
              <p:cNvSpPr txBox="1"/>
              <p:nvPr/>
            </p:nvSpPr>
            <p:spPr>
              <a:xfrm>
                <a:off x="2977402" y="5137315"/>
                <a:ext cx="29753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implementing tools for analysis, conducting static and dynamic analysis of malware samples, and developing and testing countermeasures</a:t>
                </a:r>
                <a:endParaRPr lang="en-IN" sz="1200" dirty="0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4975503-5B02-F1EE-A026-1DD66546CE97}"/>
                </a:ext>
              </a:extLst>
            </p:cNvPr>
            <p:cNvGrpSpPr/>
            <p:nvPr/>
          </p:nvGrpSpPr>
          <p:grpSpPr>
            <a:xfrm>
              <a:off x="9346482" y="4937655"/>
              <a:ext cx="1889844" cy="1109077"/>
              <a:chOff x="3024072" y="4893322"/>
              <a:chExt cx="1889844" cy="110907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574EA5B-7BA2-F9DC-A6D3-B6EB635B147B}"/>
                  </a:ext>
                </a:extLst>
              </p:cNvPr>
              <p:cNvSpPr txBox="1"/>
              <p:nvPr/>
            </p:nvSpPr>
            <p:spPr>
              <a:xfrm>
                <a:off x="3024072" y="4893322"/>
                <a:ext cx="1675367" cy="306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Documentation</a:t>
                </a:r>
                <a:endParaRPr lang="en-IN" sz="1400" dirty="0"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1D2BF79-6718-173B-679C-7F653C0DAA93}"/>
                  </a:ext>
                </a:extLst>
              </p:cNvPr>
              <p:cNvSpPr txBox="1"/>
              <p:nvPr/>
            </p:nvSpPr>
            <p:spPr>
              <a:xfrm>
                <a:off x="3063280" y="5171402"/>
                <a:ext cx="1850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involves documenting the methodology, findings, and results in a research paper</a:t>
                </a:r>
                <a:endParaRPr lang="en-IN" sz="1200" dirty="0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F505A-E6EB-AC35-3B80-1C4E965FDF42}"/>
              </a:ext>
            </a:extLst>
          </p:cNvPr>
          <p:cNvGrpSpPr/>
          <p:nvPr/>
        </p:nvGrpSpPr>
        <p:grpSpPr>
          <a:xfrm>
            <a:off x="585685" y="463202"/>
            <a:ext cx="11083139" cy="613758"/>
            <a:chOff x="585685" y="463202"/>
            <a:chExt cx="11083139" cy="6137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A1673C-A868-0800-9DFA-64FF675C31F9}"/>
                </a:ext>
              </a:extLst>
            </p:cNvPr>
            <p:cNvSpPr txBox="1"/>
            <p:nvPr/>
          </p:nvSpPr>
          <p:spPr>
            <a:xfrm>
              <a:off x="1322247" y="463202"/>
              <a:ext cx="230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Vignan</a:t>
              </a:r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 University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F82E00-A6D0-43D4-29A0-79BAB0E23CB0}"/>
                </a:ext>
              </a:extLst>
            </p:cNvPr>
            <p:cNvGrpSpPr/>
            <p:nvPr/>
          </p:nvGrpSpPr>
          <p:grpSpPr>
            <a:xfrm>
              <a:off x="835516" y="463202"/>
              <a:ext cx="359410" cy="357604"/>
              <a:chOff x="546149" y="370603"/>
              <a:chExt cx="359410" cy="357604"/>
            </a:xfrm>
          </p:grpSpPr>
          <p:sp>
            <p:nvSpPr>
              <p:cNvPr id="16" name="Oval 15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706F246B-330B-9E84-7C3E-B2B9E27BB34C}"/>
                  </a:ext>
                </a:extLst>
              </p:cNvPr>
              <p:cNvSpPr/>
              <p:nvPr/>
            </p:nvSpPr>
            <p:spPr>
              <a:xfrm>
                <a:off x="546149" y="370603"/>
                <a:ext cx="359410" cy="357604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1" name="Picture 20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2FA43DA6-90B1-2649-03C4-A4E9C5311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0800000">
                <a:off x="590701" y="415099"/>
                <a:ext cx="280339" cy="280339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12C7F0-C4A8-C094-FDBB-C2D978DC11F5}"/>
                </a:ext>
              </a:extLst>
            </p:cNvPr>
            <p:cNvCxnSpPr/>
            <p:nvPr/>
          </p:nvCxnSpPr>
          <p:spPr>
            <a:xfrm>
              <a:off x="585685" y="1076960"/>
              <a:ext cx="10874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B4EA999-60E0-B322-7D98-D9C721AEF1DE}"/>
                </a:ext>
              </a:extLst>
            </p:cNvPr>
            <p:cNvSpPr txBox="1"/>
            <p:nvPr/>
          </p:nvSpPr>
          <p:spPr>
            <a:xfrm>
              <a:off x="9560688" y="463202"/>
              <a:ext cx="2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More Information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1315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0B0D9-1E18-CEEE-1AE9-49E1A40F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35A4D3B-BFF1-6F11-A83A-18385D81EED2}"/>
              </a:ext>
            </a:extLst>
          </p:cNvPr>
          <p:cNvSpPr txBox="1"/>
          <p:nvPr/>
        </p:nvSpPr>
        <p:spPr>
          <a:xfrm>
            <a:off x="5768719" y="1772080"/>
            <a:ext cx="4496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" panose="020B0502040204020203" pitchFamily="34" charset="0"/>
                <a:ea typeface="Verdana" panose="020B0604030504040204" pitchFamily="34" charset="0"/>
                <a:cs typeface="Posterama" panose="020B0502040204020203" pitchFamily="34" charset="0"/>
              </a:rPr>
              <a:t>OBSERVATIONS</a:t>
            </a:r>
            <a:endParaRPr lang="en-IN" sz="4800" dirty="0">
              <a:latin typeface="Bahnschrift" panose="020B0502040204020203" pitchFamily="34" charset="0"/>
              <a:ea typeface="Verdana" panose="020B0604030504040204" pitchFamily="34" charset="0"/>
              <a:cs typeface="Posterama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761954-C19B-43B4-4480-2F6B520D4D80}"/>
              </a:ext>
            </a:extLst>
          </p:cNvPr>
          <p:cNvGrpSpPr/>
          <p:nvPr/>
        </p:nvGrpSpPr>
        <p:grpSpPr>
          <a:xfrm>
            <a:off x="6462118" y="3107525"/>
            <a:ext cx="2767972" cy="415498"/>
            <a:chOff x="1322247" y="1649228"/>
            <a:chExt cx="2767972" cy="41549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D62EE25-CAEA-AF91-8F7D-461F4F6A1B6D}"/>
                </a:ext>
              </a:extLst>
            </p:cNvPr>
            <p:cNvSpPr/>
            <p:nvPr/>
          </p:nvSpPr>
          <p:spPr>
            <a:xfrm>
              <a:off x="1322247" y="1649228"/>
              <a:ext cx="2767972" cy="41549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D7CBEA0-71CF-0F60-313D-C1CDCBC5E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5265" y="1723286"/>
              <a:ext cx="280339" cy="28033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4F6644-DC90-9D0B-441F-09EC96E166A6}"/>
                </a:ext>
              </a:extLst>
            </p:cNvPr>
            <p:cNvSpPr txBox="1"/>
            <p:nvPr/>
          </p:nvSpPr>
          <p:spPr>
            <a:xfrm>
              <a:off x="1397981" y="1728359"/>
              <a:ext cx="2527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0" dirty="0">
                  <a:solidFill>
                    <a:srgbClr val="E8E8E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What’s Happening?</a:t>
              </a:r>
              <a:endParaRPr lang="en-IN" sz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34C7CF-479F-1D7E-E8AB-CC2F4B712EEA}"/>
              </a:ext>
            </a:extLst>
          </p:cNvPr>
          <p:cNvGrpSpPr/>
          <p:nvPr/>
        </p:nvGrpSpPr>
        <p:grpSpPr>
          <a:xfrm>
            <a:off x="585685" y="463202"/>
            <a:ext cx="11083139" cy="613758"/>
            <a:chOff x="585685" y="463202"/>
            <a:chExt cx="11083139" cy="613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D2446A-1357-6B47-56AA-2F8B57087B30}"/>
                </a:ext>
              </a:extLst>
            </p:cNvPr>
            <p:cNvSpPr txBox="1"/>
            <p:nvPr/>
          </p:nvSpPr>
          <p:spPr>
            <a:xfrm>
              <a:off x="1322247" y="463202"/>
              <a:ext cx="230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Vignan</a:t>
              </a:r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 University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86CB55-5430-8944-4ED9-66A0C9E312EE}"/>
                </a:ext>
              </a:extLst>
            </p:cNvPr>
            <p:cNvGrpSpPr/>
            <p:nvPr/>
          </p:nvGrpSpPr>
          <p:grpSpPr>
            <a:xfrm>
              <a:off x="835516" y="463202"/>
              <a:ext cx="359410" cy="357604"/>
              <a:chOff x="546149" y="370603"/>
              <a:chExt cx="359410" cy="357604"/>
            </a:xfrm>
          </p:grpSpPr>
          <p:sp>
            <p:nvSpPr>
              <p:cNvPr id="35" name="Oval 34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EAEB30B3-7864-FB88-F460-EF606BDE80C5}"/>
                  </a:ext>
                </a:extLst>
              </p:cNvPr>
              <p:cNvSpPr/>
              <p:nvPr/>
            </p:nvSpPr>
            <p:spPr>
              <a:xfrm>
                <a:off x="546149" y="370603"/>
                <a:ext cx="359410" cy="357604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6" name="Picture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65897E-C20C-DA06-6AFD-A67B92CBB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0800000">
                <a:off x="590701" y="415099"/>
                <a:ext cx="280339" cy="280339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D88615-D99E-7FF5-A7D2-F6EB5A5AA868}"/>
                </a:ext>
              </a:extLst>
            </p:cNvPr>
            <p:cNvCxnSpPr/>
            <p:nvPr/>
          </p:nvCxnSpPr>
          <p:spPr>
            <a:xfrm>
              <a:off x="585685" y="1076960"/>
              <a:ext cx="10874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DE69EFF-97AC-2CCD-111B-8ECEE20F8FA9}"/>
                </a:ext>
              </a:extLst>
            </p:cNvPr>
            <p:cNvSpPr txBox="1"/>
            <p:nvPr/>
          </p:nvSpPr>
          <p:spPr>
            <a:xfrm>
              <a:off x="9560688" y="463202"/>
              <a:ext cx="2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More Information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</p:grp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3E1BE53F-81DE-91D7-6502-D3E8BF04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8692" y="1816948"/>
            <a:ext cx="741260" cy="741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18B0E-81A9-6AAB-6AD9-D3B91F47A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8" y="2147747"/>
            <a:ext cx="4260475" cy="256250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E31FB69-3750-F211-EF17-3FAFB4CB4BB3}"/>
              </a:ext>
            </a:extLst>
          </p:cNvPr>
          <p:cNvGrpSpPr/>
          <p:nvPr/>
        </p:nvGrpSpPr>
        <p:grpSpPr>
          <a:xfrm>
            <a:off x="6397194" y="3761779"/>
            <a:ext cx="4665362" cy="2265112"/>
            <a:chOff x="6795118" y="4213223"/>
            <a:chExt cx="4665362" cy="22651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919191-EC3F-94AB-9721-4FFD79CFFCA8}"/>
                </a:ext>
              </a:extLst>
            </p:cNvPr>
            <p:cNvSpPr txBox="1"/>
            <p:nvPr/>
          </p:nvSpPr>
          <p:spPr>
            <a:xfrm>
              <a:off x="6795118" y="4213223"/>
              <a:ext cx="46653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WinMD5 can calculate and display hashes for several malware / normal files at a time. Once you have a unique hash for a piece of malware, you can use it as follows: 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400" dirty="0">
                <a:latin typeface="Urbanist Light" panose="020B0A04040200000203" pitchFamily="34" charset="0"/>
                <a:ea typeface="Urbanist Light" panose="020B0A04040200000203" pitchFamily="34" charset="0"/>
                <a:cs typeface="Urbanist Light" panose="020B0A04040200000203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5A7B4EA-EBD5-1E3A-4747-0367B05382D4}"/>
                </a:ext>
              </a:extLst>
            </p:cNvPr>
            <p:cNvGrpSpPr/>
            <p:nvPr/>
          </p:nvGrpSpPr>
          <p:grpSpPr>
            <a:xfrm>
              <a:off x="6885694" y="5024927"/>
              <a:ext cx="2164581" cy="307777"/>
              <a:chOff x="6885694" y="5024927"/>
              <a:chExt cx="2164581" cy="307777"/>
            </a:xfrm>
          </p:grpSpPr>
          <p:sp>
            <p:nvSpPr>
              <p:cNvPr id="5" name="Oval 4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1472FF12-E340-0E26-F62C-806A36A23371}"/>
                  </a:ext>
                </a:extLst>
              </p:cNvPr>
              <p:cNvSpPr/>
              <p:nvPr/>
            </p:nvSpPr>
            <p:spPr>
              <a:xfrm>
                <a:off x="6885694" y="5118344"/>
                <a:ext cx="146062" cy="145328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E5870A-E90F-09B9-E69D-CD82ED9236C2}"/>
                  </a:ext>
                </a:extLst>
              </p:cNvPr>
              <p:cNvSpPr txBox="1"/>
              <p:nvPr/>
            </p:nvSpPr>
            <p:spPr>
              <a:xfrm>
                <a:off x="7025661" y="5024927"/>
                <a:ext cx="20246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Use the hash as a label.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799AD40-26B5-4182-39CD-226F0FC4BC28}"/>
                </a:ext>
              </a:extLst>
            </p:cNvPr>
            <p:cNvGrpSpPr/>
            <p:nvPr/>
          </p:nvGrpSpPr>
          <p:grpSpPr>
            <a:xfrm>
              <a:off x="6885694" y="5401366"/>
              <a:ext cx="4372241" cy="523220"/>
              <a:chOff x="6885694" y="5024927"/>
              <a:chExt cx="4372241" cy="523220"/>
            </a:xfrm>
          </p:grpSpPr>
          <p:sp>
            <p:nvSpPr>
              <p:cNvPr id="40" name="Oval 3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0032A63B-2A2D-A1ED-9787-492EA9BE2ABC}"/>
                  </a:ext>
                </a:extLst>
              </p:cNvPr>
              <p:cNvSpPr/>
              <p:nvPr/>
            </p:nvSpPr>
            <p:spPr>
              <a:xfrm>
                <a:off x="6885694" y="5118344"/>
                <a:ext cx="146062" cy="145328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77294B-3AD9-2EE3-80CF-4576199696B7}"/>
                  </a:ext>
                </a:extLst>
              </p:cNvPr>
              <p:cNvSpPr txBox="1"/>
              <p:nvPr/>
            </p:nvSpPr>
            <p:spPr>
              <a:xfrm>
                <a:off x="7025661" y="5024927"/>
                <a:ext cx="42322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Share that hash with other analysts to help them to identify malware.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1FEBA4-5842-7E02-447E-BCC733840947}"/>
                </a:ext>
              </a:extLst>
            </p:cNvPr>
            <p:cNvGrpSpPr/>
            <p:nvPr/>
          </p:nvGrpSpPr>
          <p:grpSpPr>
            <a:xfrm>
              <a:off x="6885694" y="5955115"/>
              <a:ext cx="4372241" cy="523220"/>
              <a:chOff x="6885694" y="4975767"/>
              <a:chExt cx="4372241" cy="523220"/>
            </a:xfrm>
          </p:grpSpPr>
          <p:sp>
            <p:nvSpPr>
              <p:cNvPr id="43" name="Oval 42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A4A92794-4967-D837-39B6-DBF16F37AC30}"/>
                  </a:ext>
                </a:extLst>
              </p:cNvPr>
              <p:cNvSpPr/>
              <p:nvPr/>
            </p:nvSpPr>
            <p:spPr>
              <a:xfrm>
                <a:off x="6885694" y="5118344"/>
                <a:ext cx="146062" cy="145328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4826EA-B9A3-D3B6-784D-C1A48C8B1C9D}"/>
                  </a:ext>
                </a:extLst>
              </p:cNvPr>
              <p:cNvSpPr txBox="1"/>
              <p:nvPr/>
            </p:nvSpPr>
            <p:spPr>
              <a:xfrm>
                <a:off x="7025661" y="4975767"/>
                <a:ext cx="42322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Search for that hash online to see if the file has already been identified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9421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E482A3-82AA-47DD-3292-296F9E01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4023739-9B32-75A6-9E36-C2C9595F1C9C}"/>
              </a:ext>
            </a:extLst>
          </p:cNvPr>
          <p:cNvGrpSpPr/>
          <p:nvPr/>
        </p:nvGrpSpPr>
        <p:grpSpPr>
          <a:xfrm>
            <a:off x="585685" y="463202"/>
            <a:ext cx="11083139" cy="613758"/>
            <a:chOff x="585685" y="463202"/>
            <a:chExt cx="11083139" cy="6137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59AC38-58EF-4080-3CD6-281FD9068931}"/>
                </a:ext>
              </a:extLst>
            </p:cNvPr>
            <p:cNvSpPr txBox="1"/>
            <p:nvPr/>
          </p:nvSpPr>
          <p:spPr>
            <a:xfrm>
              <a:off x="1322247" y="463202"/>
              <a:ext cx="230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Vignan</a:t>
              </a:r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 University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6D5C8C-0EC9-63F8-6049-77CF32617E48}"/>
                </a:ext>
              </a:extLst>
            </p:cNvPr>
            <p:cNvGrpSpPr/>
            <p:nvPr/>
          </p:nvGrpSpPr>
          <p:grpSpPr>
            <a:xfrm>
              <a:off x="835516" y="463202"/>
              <a:ext cx="359410" cy="357604"/>
              <a:chOff x="546149" y="370603"/>
              <a:chExt cx="359410" cy="357604"/>
            </a:xfrm>
          </p:grpSpPr>
          <p:sp>
            <p:nvSpPr>
              <p:cNvPr id="35" name="Oval 34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577513ED-ACE7-D895-525C-F1BE90B77F09}"/>
                  </a:ext>
                </a:extLst>
              </p:cNvPr>
              <p:cNvSpPr/>
              <p:nvPr/>
            </p:nvSpPr>
            <p:spPr>
              <a:xfrm>
                <a:off x="546149" y="370603"/>
                <a:ext cx="359410" cy="357604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6" name="Picture 35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DDABE8C7-F2F0-8028-4BA1-D6BD1D80A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0800000">
                <a:off x="590701" y="415099"/>
                <a:ext cx="280339" cy="280339"/>
              </a:xfrm>
              <a:prstGeom prst="rect">
                <a:avLst/>
              </a:prstGeom>
            </p:spPr>
          </p:pic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0E7018-DA3B-D595-4593-66D9F0A32F49}"/>
                </a:ext>
              </a:extLst>
            </p:cNvPr>
            <p:cNvCxnSpPr/>
            <p:nvPr/>
          </p:nvCxnSpPr>
          <p:spPr>
            <a:xfrm>
              <a:off x="585685" y="1076960"/>
              <a:ext cx="10874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1AD7948-9B29-1A41-5B36-AC986AA05D09}"/>
                </a:ext>
              </a:extLst>
            </p:cNvPr>
            <p:cNvSpPr txBox="1"/>
            <p:nvPr/>
          </p:nvSpPr>
          <p:spPr>
            <a:xfrm>
              <a:off x="9560688" y="463202"/>
              <a:ext cx="2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More Information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C144AE-004B-63AD-8494-C0912695B254}"/>
              </a:ext>
            </a:extLst>
          </p:cNvPr>
          <p:cNvGrpSpPr/>
          <p:nvPr/>
        </p:nvGrpSpPr>
        <p:grpSpPr>
          <a:xfrm>
            <a:off x="1015221" y="5223207"/>
            <a:ext cx="5237418" cy="830997"/>
            <a:chOff x="1015221" y="5223207"/>
            <a:chExt cx="5237418" cy="8309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1805C0-C699-4329-5851-538B7658EC23}"/>
                </a:ext>
              </a:extLst>
            </p:cNvPr>
            <p:cNvSpPr txBox="1"/>
            <p:nvPr/>
          </p:nvSpPr>
          <p:spPr>
            <a:xfrm>
              <a:off x="1015221" y="5223207"/>
              <a:ext cx="44961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Bahnschrift" panose="020B0502040204020203" pitchFamily="34" charset="0"/>
                  <a:ea typeface="Verdana" panose="020B0604030504040204" pitchFamily="34" charset="0"/>
                  <a:cs typeface="Posterama" panose="020B0502040204020203" pitchFamily="34" charset="0"/>
                </a:rPr>
                <a:t>OBSERVATIONS</a:t>
              </a:r>
              <a:endParaRPr lang="en-IN" sz="4800" dirty="0">
                <a:latin typeface="Bahnschrift" panose="020B0502040204020203" pitchFamily="34" charset="0"/>
                <a:ea typeface="Verdana" panose="020B0604030504040204" pitchFamily="34" charset="0"/>
                <a:cs typeface="Posterama" panose="020B0502040204020203" pitchFamily="34" charset="0"/>
              </a:endParaRPr>
            </a:p>
          </p:txBody>
        </p:sp>
        <p:pic>
          <p:nvPicPr>
            <p:cNvPr id="3" name="Graphic 2" descr="Eye with solid fill">
              <a:extLst>
                <a:ext uri="{FF2B5EF4-FFF2-40B4-BE49-F238E27FC236}">
                  <a16:creationId xmlns:a16="http://schemas.microsoft.com/office/drawing/2014/main" id="{C2B2A850-ACB9-5626-6178-C7713924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1379" y="5268075"/>
              <a:ext cx="741260" cy="74126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EB02C81-4DD5-CC74-768A-503AEDF27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256" y="1807977"/>
            <a:ext cx="5144218" cy="22291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745DA43-D8D0-8961-95D6-4A96411CA3F9}"/>
              </a:ext>
            </a:extLst>
          </p:cNvPr>
          <p:cNvGrpSpPr/>
          <p:nvPr/>
        </p:nvGrpSpPr>
        <p:grpSpPr>
          <a:xfrm>
            <a:off x="7954133" y="1462963"/>
            <a:ext cx="2767972" cy="415498"/>
            <a:chOff x="1322247" y="1649228"/>
            <a:chExt cx="2767972" cy="41549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BDBCA0-FE1B-91F1-C215-7993F75739C5}"/>
                </a:ext>
              </a:extLst>
            </p:cNvPr>
            <p:cNvSpPr/>
            <p:nvPr/>
          </p:nvSpPr>
          <p:spPr>
            <a:xfrm>
              <a:off x="1322247" y="1649228"/>
              <a:ext cx="2767972" cy="41549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F74D4EA-5988-2B8F-1AD1-25B6ABEB4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5265" y="1723286"/>
              <a:ext cx="280339" cy="2803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65455-8508-4A0E-15D4-D87DCBE67DDA}"/>
                </a:ext>
              </a:extLst>
            </p:cNvPr>
            <p:cNvSpPr txBox="1"/>
            <p:nvPr/>
          </p:nvSpPr>
          <p:spPr>
            <a:xfrm>
              <a:off x="1397981" y="1728359"/>
              <a:ext cx="2527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0" dirty="0">
                  <a:solidFill>
                    <a:srgbClr val="E8E8E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What’s Happening?</a:t>
              </a:r>
              <a:endParaRPr lang="en-IN" sz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9D73A7-A3A3-DC59-C9FC-B676ED215783}"/>
              </a:ext>
            </a:extLst>
          </p:cNvPr>
          <p:cNvGrpSpPr/>
          <p:nvPr/>
        </p:nvGrpSpPr>
        <p:grpSpPr>
          <a:xfrm>
            <a:off x="7228007" y="2123495"/>
            <a:ext cx="4665362" cy="3677301"/>
            <a:chOff x="6849478" y="2896540"/>
            <a:chExt cx="4665362" cy="367730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8C65D0-4C17-6B82-FE60-7108572036B0}"/>
                </a:ext>
              </a:extLst>
            </p:cNvPr>
            <p:cNvSpPr txBox="1"/>
            <p:nvPr/>
          </p:nvSpPr>
          <p:spPr>
            <a:xfrm>
              <a:off x="6849478" y="2896540"/>
              <a:ext cx="46653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the bold strings can be ignored. Typically, if a string is short and doesn’t correspond to words, it’s probably meaningless.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14C8ADE-D198-B87E-4AF0-24CB770DF032}"/>
                </a:ext>
              </a:extLst>
            </p:cNvPr>
            <p:cNvGrpSpPr/>
            <p:nvPr/>
          </p:nvGrpSpPr>
          <p:grpSpPr>
            <a:xfrm>
              <a:off x="6940054" y="3657385"/>
              <a:ext cx="4372241" cy="738664"/>
              <a:chOff x="6885694" y="5024927"/>
              <a:chExt cx="4372241" cy="738664"/>
            </a:xfrm>
          </p:grpSpPr>
          <p:sp>
            <p:nvSpPr>
              <p:cNvPr id="50" name="Oval 4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1A65EECF-D329-BFA9-7B83-2DD07C4772C9}"/>
                  </a:ext>
                </a:extLst>
              </p:cNvPr>
              <p:cNvSpPr/>
              <p:nvPr/>
            </p:nvSpPr>
            <p:spPr>
              <a:xfrm>
                <a:off x="6885694" y="5118344"/>
                <a:ext cx="146062" cy="145328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5CEE7C1-49D1-B76D-73B5-A10E66103460}"/>
                  </a:ext>
                </a:extLst>
              </p:cNvPr>
              <p:cNvSpPr txBox="1"/>
              <p:nvPr/>
            </p:nvSpPr>
            <p:spPr>
              <a:xfrm>
                <a:off x="7025661" y="5024927"/>
                <a:ext cx="42322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the strings </a:t>
                </a:r>
                <a:r>
                  <a:rPr lang="en-US" altLang="en-US" sz="1400" dirty="0" err="1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GetLayout</a:t>
                </a: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 at </a:t>
                </a:r>
                <a:r>
                  <a:rPr lang="en-US" altLang="en-US" sz="1400" b="1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1</a:t>
                </a: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 and </a:t>
                </a:r>
                <a:r>
                  <a:rPr lang="en-US" altLang="en-US" sz="1400" dirty="0" err="1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SetLayout</a:t>
                </a: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 at </a:t>
                </a:r>
                <a:r>
                  <a:rPr lang="en-US" altLang="en-US" sz="1400" b="1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2</a:t>
                </a: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 are Windows functions used by the Windows graphics library.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44B91C-5756-942A-00B9-E298D34F9221}"/>
                </a:ext>
              </a:extLst>
            </p:cNvPr>
            <p:cNvGrpSpPr/>
            <p:nvPr/>
          </p:nvGrpSpPr>
          <p:grpSpPr>
            <a:xfrm>
              <a:off x="6940054" y="4448477"/>
              <a:ext cx="4372241" cy="738664"/>
              <a:chOff x="6885694" y="5024927"/>
              <a:chExt cx="4372241" cy="738664"/>
            </a:xfrm>
          </p:grpSpPr>
          <p:sp>
            <p:nvSpPr>
              <p:cNvPr id="48" name="Oval 47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473B846F-AA99-3681-C725-33A6484EB09B}"/>
                  </a:ext>
                </a:extLst>
              </p:cNvPr>
              <p:cNvSpPr/>
              <p:nvPr/>
            </p:nvSpPr>
            <p:spPr>
              <a:xfrm>
                <a:off x="6885694" y="5118344"/>
                <a:ext cx="146062" cy="145328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2D3A15-6C1E-EE9A-1712-28A171534327}"/>
                  </a:ext>
                </a:extLst>
              </p:cNvPr>
              <p:cNvSpPr txBox="1"/>
              <p:nvPr/>
            </p:nvSpPr>
            <p:spPr>
              <a:xfrm>
                <a:off x="7025661" y="5024927"/>
                <a:ext cx="42322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GDI32.DLL at </a:t>
                </a:r>
                <a:r>
                  <a:rPr lang="en-US" altLang="en-US" sz="1400" b="1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3</a:t>
                </a: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 is meaningful because it’s the name of a common Windows DLL used by graphics programs.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AC366E1-AC16-18FF-8B5B-ED4FE2C19CC4}"/>
                </a:ext>
              </a:extLst>
            </p:cNvPr>
            <p:cNvGrpSpPr/>
            <p:nvPr/>
          </p:nvGrpSpPr>
          <p:grpSpPr>
            <a:xfrm>
              <a:off x="6940054" y="5238204"/>
              <a:ext cx="4372241" cy="523220"/>
              <a:chOff x="6885694" y="4975767"/>
              <a:chExt cx="4372241" cy="523220"/>
            </a:xfrm>
          </p:grpSpPr>
          <p:sp>
            <p:nvSpPr>
              <p:cNvPr id="46" name="Oval 45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19D148CB-6187-3646-E850-AD0446560C84}"/>
                  </a:ext>
                </a:extLst>
              </p:cNvPr>
              <p:cNvSpPr/>
              <p:nvPr/>
            </p:nvSpPr>
            <p:spPr>
              <a:xfrm>
                <a:off x="6885694" y="5118344"/>
                <a:ext cx="146062" cy="145328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03D8E7-A843-9333-B79E-49EFF1A052F0}"/>
                  </a:ext>
                </a:extLst>
              </p:cNvPr>
              <p:cNvSpPr txBox="1"/>
              <p:nvPr/>
            </p:nvSpPr>
            <p:spPr>
              <a:xfrm>
                <a:off x="7025661" y="4975767"/>
                <a:ext cx="42322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99.124.22.1 at </a:t>
                </a:r>
                <a:r>
                  <a:rPr lang="en-US" altLang="en-US" sz="1400" b="1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4</a:t>
                </a: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 is an IP address— most likely one that the malware will use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2BACEAF-9133-6BEF-CD42-46B5D9B55B40}"/>
                </a:ext>
              </a:extLst>
            </p:cNvPr>
            <p:cNvGrpSpPr/>
            <p:nvPr/>
          </p:nvGrpSpPr>
          <p:grpSpPr>
            <a:xfrm>
              <a:off x="6949886" y="5835177"/>
              <a:ext cx="4372241" cy="738664"/>
              <a:chOff x="6885694" y="4975767"/>
              <a:chExt cx="4372241" cy="738664"/>
            </a:xfrm>
          </p:grpSpPr>
          <p:sp>
            <p:nvSpPr>
              <p:cNvPr id="44" name="Oval 43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4C9FF873-915F-FAA4-B23A-9963266227E0}"/>
                  </a:ext>
                </a:extLst>
              </p:cNvPr>
              <p:cNvSpPr/>
              <p:nvPr/>
            </p:nvSpPr>
            <p:spPr>
              <a:xfrm>
                <a:off x="6885694" y="5118344"/>
                <a:ext cx="146062" cy="145328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DCC585-0A86-7FB2-3C3C-567EB2F0CD1E}"/>
                  </a:ext>
                </a:extLst>
              </p:cNvPr>
              <p:cNvSpPr txBox="1"/>
              <p:nvPr/>
            </p:nvSpPr>
            <p:spPr>
              <a:xfrm>
                <a:off x="7025661" y="4975767"/>
                <a:ext cx="42322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Finally at </a:t>
                </a:r>
                <a:r>
                  <a:rPr lang="en-US" altLang="en-US" sz="1400" b="1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5 </a:t>
                </a:r>
                <a:r>
                  <a:rPr lang="en-US" altLang="en-US" sz="1400" dirty="0">
                    <a:latin typeface="Urbanist Light" panose="020B0A04040200000203" pitchFamily="34" charset="0"/>
                    <a:ea typeface="Urbanist Light" panose="020B0A04040200000203" pitchFamily="34" charset="0"/>
                    <a:cs typeface="Urbanist Light" panose="020B0A04040200000203" pitchFamily="34" charset="0"/>
                  </a:rPr>
                  <a:t>is an error message reveals two things: The malware sends messages and it depends on a mail system DLL.</a:t>
                </a:r>
                <a:endParaRPr kumimoji="0" lang="en-US" altLang="en-US" sz="3200" b="1" i="0" u="none" strike="noStrike" cap="none" normalizeH="0" baseline="0" dirty="0">
                  <a:ln>
                    <a:noFill/>
                  </a:ln>
                  <a:effectLst/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463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2BB76-D06E-3B1D-3FB9-9320B41A9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D64D942-22F5-410D-2DF4-FBB10E3E1606}"/>
              </a:ext>
            </a:extLst>
          </p:cNvPr>
          <p:cNvSpPr txBox="1"/>
          <p:nvPr/>
        </p:nvSpPr>
        <p:spPr>
          <a:xfrm>
            <a:off x="5768719" y="1300131"/>
            <a:ext cx="4496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" panose="020B0502040204020203" pitchFamily="34" charset="0"/>
                <a:ea typeface="Verdana" panose="020B0604030504040204" pitchFamily="34" charset="0"/>
                <a:cs typeface="Posterama" panose="020B0502040204020203" pitchFamily="34" charset="0"/>
              </a:rPr>
              <a:t>OBSERVATIONS</a:t>
            </a:r>
            <a:endParaRPr lang="en-IN" sz="4800" dirty="0">
              <a:latin typeface="Bahnschrift" panose="020B0502040204020203" pitchFamily="34" charset="0"/>
              <a:ea typeface="Verdana" panose="020B0604030504040204" pitchFamily="34" charset="0"/>
              <a:cs typeface="Posterama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418DED-41CF-FFCB-66E8-B56C72FE19F4}"/>
              </a:ext>
            </a:extLst>
          </p:cNvPr>
          <p:cNvGrpSpPr/>
          <p:nvPr/>
        </p:nvGrpSpPr>
        <p:grpSpPr>
          <a:xfrm>
            <a:off x="585685" y="463202"/>
            <a:ext cx="11083139" cy="613758"/>
            <a:chOff x="585685" y="463202"/>
            <a:chExt cx="11083139" cy="613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5DCCE-AB7F-D7A7-F948-71505EA307D5}"/>
                </a:ext>
              </a:extLst>
            </p:cNvPr>
            <p:cNvSpPr txBox="1"/>
            <p:nvPr/>
          </p:nvSpPr>
          <p:spPr>
            <a:xfrm>
              <a:off x="1322247" y="463202"/>
              <a:ext cx="230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Vignan</a:t>
              </a:r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 University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0D2D54B-29B1-C992-FE6F-C2E616F74EEA}"/>
                </a:ext>
              </a:extLst>
            </p:cNvPr>
            <p:cNvGrpSpPr/>
            <p:nvPr/>
          </p:nvGrpSpPr>
          <p:grpSpPr>
            <a:xfrm>
              <a:off x="835516" y="463202"/>
              <a:ext cx="359410" cy="357604"/>
              <a:chOff x="546149" y="370603"/>
              <a:chExt cx="359410" cy="357604"/>
            </a:xfrm>
          </p:grpSpPr>
          <p:sp>
            <p:nvSpPr>
              <p:cNvPr id="35" name="Oval 34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D0C97E68-8964-D5B7-9130-6A7D7B4F1121}"/>
                  </a:ext>
                </a:extLst>
              </p:cNvPr>
              <p:cNvSpPr/>
              <p:nvPr/>
            </p:nvSpPr>
            <p:spPr>
              <a:xfrm>
                <a:off x="546149" y="370603"/>
                <a:ext cx="359410" cy="357604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6" name="Picture 3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F6015D-E259-5A83-CC22-158A9F0F5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0800000">
                <a:off x="590701" y="415099"/>
                <a:ext cx="280339" cy="280339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3E2516-42EA-5607-5FA8-FC2DE97552E3}"/>
                </a:ext>
              </a:extLst>
            </p:cNvPr>
            <p:cNvCxnSpPr/>
            <p:nvPr/>
          </p:nvCxnSpPr>
          <p:spPr>
            <a:xfrm>
              <a:off x="585685" y="1076960"/>
              <a:ext cx="10874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3E2E719-A4E3-DF50-7F76-5AE1E1F825F3}"/>
                </a:ext>
              </a:extLst>
            </p:cNvPr>
            <p:cNvSpPr txBox="1"/>
            <p:nvPr/>
          </p:nvSpPr>
          <p:spPr>
            <a:xfrm>
              <a:off x="9560688" y="463202"/>
              <a:ext cx="2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More Information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</p:grp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57833AB8-9D7B-6760-B7E7-90B132905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8692" y="1344999"/>
            <a:ext cx="741260" cy="74126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BBF45A8-C36B-F5E8-F528-67643F2B3553}"/>
              </a:ext>
            </a:extLst>
          </p:cNvPr>
          <p:cNvGrpSpPr/>
          <p:nvPr/>
        </p:nvGrpSpPr>
        <p:grpSpPr>
          <a:xfrm>
            <a:off x="6840863" y="3711454"/>
            <a:ext cx="4665362" cy="1614032"/>
            <a:chOff x="7003462" y="3672125"/>
            <a:chExt cx="4665362" cy="16140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7D31848-E4BA-5BEC-39CD-D1850EAC751D}"/>
                </a:ext>
              </a:extLst>
            </p:cNvPr>
            <p:cNvGrpSpPr/>
            <p:nvPr/>
          </p:nvGrpSpPr>
          <p:grpSpPr>
            <a:xfrm>
              <a:off x="7740882" y="3672125"/>
              <a:ext cx="2767972" cy="415498"/>
              <a:chOff x="1322247" y="1649228"/>
              <a:chExt cx="2767972" cy="41549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171D04C-A47E-B30C-4999-2DF10BA0C962}"/>
                  </a:ext>
                </a:extLst>
              </p:cNvPr>
              <p:cNvSpPr/>
              <p:nvPr/>
            </p:nvSpPr>
            <p:spPr>
              <a:xfrm>
                <a:off x="1322247" y="1649228"/>
                <a:ext cx="2767972" cy="41549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0" name="Picture 1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547C2D92-6584-401E-9375-E78988FC3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775265" y="1723286"/>
                <a:ext cx="280339" cy="28033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47D0A1-13C5-AC4B-0F64-63FAB177F1E3}"/>
                  </a:ext>
                </a:extLst>
              </p:cNvPr>
              <p:cNvSpPr txBox="1"/>
              <p:nvPr/>
            </p:nvSpPr>
            <p:spPr>
              <a:xfrm>
                <a:off x="1397981" y="1728359"/>
                <a:ext cx="25272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0" dirty="0">
                    <a:solidFill>
                      <a:srgbClr val="E8E8E8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What’s Happening?</a:t>
                </a:r>
                <a:endParaRPr lang="en-IN" sz="1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794DA7-2E2D-1926-FFE4-676761FA4F7E}"/>
                </a:ext>
              </a:extLst>
            </p:cNvPr>
            <p:cNvSpPr txBox="1"/>
            <p:nvPr/>
          </p:nvSpPr>
          <p:spPr>
            <a:xfrm>
              <a:off x="7003462" y="4332050"/>
              <a:ext cx="46653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One way to detect packed files is with the </a:t>
              </a:r>
              <a:r>
                <a:rPr lang="en-US" altLang="en-US" sz="1400" dirty="0" err="1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PEiD</a:t>
              </a:r>
              <a:r>
                <a:rPr lang="en-US" altLang="en-US" sz="1400" dirty="0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 program. You can use </a:t>
              </a:r>
              <a:r>
                <a:rPr lang="en-US" altLang="en-US" sz="1400" dirty="0" err="1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PEiD</a:t>
              </a:r>
              <a:r>
                <a:rPr lang="en-US" altLang="en-US" sz="1400" dirty="0">
                  <a:latin typeface="Urbanist Light" panose="020B0A04040200000203" pitchFamily="34" charset="0"/>
                  <a:ea typeface="Urbanist Light" panose="020B0A04040200000203" pitchFamily="34" charset="0"/>
                  <a:cs typeface="Urbanist Light" panose="020B0A04040200000203" pitchFamily="34" charset="0"/>
                </a:rPr>
                <a:t> to detect the type of packer or compiler employed to build an application, which makes analyzing the packed file much easier.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532C62-44DF-FDE0-FF3F-5F40C4A6B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866" y="2778066"/>
            <a:ext cx="5253216" cy="26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335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88C3CD-0554-A73B-1AA3-62AE862019B2}"/>
              </a:ext>
            </a:extLst>
          </p:cNvPr>
          <p:cNvGrpSpPr/>
          <p:nvPr/>
        </p:nvGrpSpPr>
        <p:grpSpPr>
          <a:xfrm>
            <a:off x="585685" y="463202"/>
            <a:ext cx="11083139" cy="613758"/>
            <a:chOff x="585685" y="463202"/>
            <a:chExt cx="11083139" cy="6137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E9B76-09D8-B6CC-3D2B-5672960574BA}"/>
                </a:ext>
              </a:extLst>
            </p:cNvPr>
            <p:cNvSpPr txBox="1"/>
            <p:nvPr/>
          </p:nvSpPr>
          <p:spPr>
            <a:xfrm>
              <a:off x="1322247" y="463202"/>
              <a:ext cx="230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Vignan</a:t>
              </a:r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 University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31CCF0-0F86-C741-47E3-D4E6CA34D964}"/>
                </a:ext>
              </a:extLst>
            </p:cNvPr>
            <p:cNvGrpSpPr/>
            <p:nvPr/>
          </p:nvGrpSpPr>
          <p:grpSpPr>
            <a:xfrm>
              <a:off x="835516" y="463202"/>
              <a:ext cx="359410" cy="357604"/>
              <a:chOff x="546149" y="370603"/>
              <a:chExt cx="359410" cy="357604"/>
            </a:xfrm>
          </p:grpSpPr>
          <p:sp>
            <p:nvSpPr>
              <p:cNvPr id="7" name="Oval 6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769D6C29-C30D-3E2B-7C45-1A44F7B9B1B7}"/>
                  </a:ext>
                </a:extLst>
              </p:cNvPr>
              <p:cNvSpPr/>
              <p:nvPr/>
            </p:nvSpPr>
            <p:spPr>
              <a:xfrm>
                <a:off x="546149" y="370603"/>
                <a:ext cx="359410" cy="357604"/>
              </a:xfrm>
              <a:prstGeom prst="ellipse">
                <a:avLst/>
              </a:prstGeom>
              <a:solidFill>
                <a:srgbClr val="E94D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8" name="Picture 7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AF5476AF-C486-7EBD-EB37-805AAB3EE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0800000">
                <a:off x="580869" y="415099"/>
                <a:ext cx="280339" cy="280339"/>
              </a:xfrm>
              <a:prstGeom prst="rect">
                <a:avLst/>
              </a:prstGeom>
            </p:spPr>
          </p:pic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FCF3781-6831-8B5D-AE95-A474492A84B5}"/>
                </a:ext>
              </a:extLst>
            </p:cNvPr>
            <p:cNvCxnSpPr/>
            <p:nvPr/>
          </p:nvCxnSpPr>
          <p:spPr>
            <a:xfrm>
              <a:off x="585685" y="1076960"/>
              <a:ext cx="10874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0ECB651-E853-4BCC-F149-085D86D88153}"/>
                </a:ext>
              </a:extLst>
            </p:cNvPr>
            <p:cNvSpPr txBox="1"/>
            <p:nvPr/>
          </p:nvSpPr>
          <p:spPr>
            <a:xfrm>
              <a:off x="9560688" y="463202"/>
              <a:ext cx="2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Urbanist" panose="020B0A04040200000203" pitchFamily="34" charset="0"/>
                  <a:ea typeface="Urbanist" panose="020B0A04040200000203" pitchFamily="34" charset="0"/>
                  <a:cs typeface="Urbanist" panose="020B0A04040200000203" pitchFamily="34" charset="0"/>
                </a:rPr>
                <a:t>More Information</a:t>
              </a:r>
              <a:endParaRPr lang="en-IN" dirty="0">
                <a:latin typeface="Urbanist" panose="020B0A04040200000203" pitchFamily="34" charset="0"/>
                <a:ea typeface="Urbanist" panose="020B0A04040200000203" pitchFamily="34" charset="0"/>
                <a:cs typeface="Urbanist" panose="020B0A04040200000203" pitchFamily="34" charset="0"/>
              </a:endParaRPr>
            </a:p>
          </p:txBody>
        </p:sp>
      </p:grp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1065879-1511-C3E1-0254-03B68800B6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t="34964" r="-330" b="13884"/>
          <a:stretch/>
        </p:blipFill>
        <p:spPr>
          <a:xfrm>
            <a:off x="3860800" y="1645920"/>
            <a:ext cx="7061200" cy="24079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52BC13-A8B2-29CB-1DF0-78D270B7471A}"/>
              </a:ext>
            </a:extLst>
          </p:cNvPr>
          <p:cNvGrpSpPr/>
          <p:nvPr/>
        </p:nvGrpSpPr>
        <p:grpSpPr>
          <a:xfrm>
            <a:off x="585685" y="4622799"/>
            <a:ext cx="5961387" cy="1599400"/>
            <a:chOff x="4953743" y="4514125"/>
            <a:chExt cx="5961387" cy="15994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022260-E093-9C23-34E9-7E4F9A946361}"/>
                </a:ext>
              </a:extLst>
            </p:cNvPr>
            <p:cNvSpPr txBox="1"/>
            <p:nvPr/>
          </p:nvSpPr>
          <p:spPr>
            <a:xfrm>
              <a:off x="5074615" y="4514125"/>
              <a:ext cx="53629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Bahnschrift" panose="020B0502040204020203" pitchFamily="34" charset="0"/>
                  <a:ea typeface="Verdana" panose="020B0604030504040204" pitchFamily="34" charset="0"/>
                  <a:cs typeface="Posterama" panose="020B0502040204020203" pitchFamily="34" charset="0"/>
                </a:rPr>
                <a:t>THANK YOU FOR</a:t>
              </a:r>
              <a:endParaRPr lang="en-IN" sz="4800" dirty="0">
                <a:latin typeface="Bahnschrift" panose="020B0502040204020203" pitchFamily="34" charset="0"/>
                <a:ea typeface="Verdana" panose="020B0604030504040204" pitchFamily="34" charset="0"/>
                <a:cs typeface="Posterama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049504-CB1F-545B-EC2A-0D38604F5D6B}"/>
                </a:ext>
              </a:extLst>
            </p:cNvPr>
            <p:cNvSpPr txBox="1"/>
            <p:nvPr/>
          </p:nvSpPr>
          <p:spPr>
            <a:xfrm>
              <a:off x="4953743" y="5282528"/>
              <a:ext cx="59613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Bahnschrift" panose="020B0502040204020203" pitchFamily="34" charset="0"/>
                  <a:ea typeface="Verdana" panose="020B0604030504040204" pitchFamily="34" charset="0"/>
                  <a:cs typeface="Posterama" panose="020B0502040204020203" pitchFamily="34" charset="0"/>
                </a:rPr>
                <a:t>YOUR ATTENTION</a:t>
              </a:r>
              <a:endParaRPr lang="en-IN" sz="4800" dirty="0">
                <a:latin typeface="Bahnschrift" panose="020B0502040204020203" pitchFamily="34" charset="0"/>
                <a:ea typeface="Verdana" panose="020B0604030504040204" pitchFamily="34" charset="0"/>
                <a:cs typeface="Posterama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13474E-2084-83A6-4F01-EA6A692D9B90}"/>
              </a:ext>
            </a:extLst>
          </p:cNvPr>
          <p:cNvGrpSpPr/>
          <p:nvPr/>
        </p:nvGrpSpPr>
        <p:grpSpPr>
          <a:xfrm>
            <a:off x="8811997" y="5573291"/>
            <a:ext cx="2110003" cy="415498"/>
            <a:chOff x="8857717" y="5578548"/>
            <a:chExt cx="2110003" cy="41549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DA5B49-6F0F-5598-DCF9-25F5C534CF5A}"/>
                </a:ext>
              </a:extLst>
            </p:cNvPr>
            <p:cNvGrpSpPr/>
            <p:nvPr/>
          </p:nvGrpSpPr>
          <p:grpSpPr>
            <a:xfrm>
              <a:off x="8857717" y="5578548"/>
              <a:ext cx="2110003" cy="415498"/>
              <a:chOff x="1322247" y="1649228"/>
              <a:chExt cx="2767972" cy="415498"/>
            </a:xfrm>
          </p:grpSpPr>
          <p:sp>
            <p:nvSpPr>
              <p:cNvPr id="19" name="Rectangle: Rounded Corners 18">
                <a:hlinkClick r:id="rId4"/>
                <a:extLst>
                  <a:ext uri="{FF2B5EF4-FFF2-40B4-BE49-F238E27FC236}">
                    <a16:creationId xmlns:a16="http://schemas.microsoft.com/office/drawing/2014/main" id="{58C9678D-3D2C-E48E-BFF4-4D0B5B8B32E8}"/>
                  </a:ext>
                </a:extLst>
              </p:cNvPr>
              <p:cNvSpPr/>
              <p:nvPr/>
            </p:nvSpPr>
            <p:spPr>
              <a:xfrm>
                <a:off x="1322247" y="1649228"/>
                <a:ext cx="2767972" cy="41549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TextBox 20">
                <a:hlinkClick r:id="rId4"/>
                <a:extLst>
                  <a:ext uri="{FF2B5EF4-FFF2-40B4-BE49-F238E27FC236}">
                    <a16:creationId xmlns:a16="http://schemas.microsoft.com/office/drawing/2014/main" id="{B381F51B-D427-6DA2-E9F7-EF9B93076966}"/>
                  </a:ext>
                </a:extLst>
              </p:cNvPr>
              <p:cNvSpPr txBox="1"/>
              <p:nvPr/>
            </p:nvSpPr>
            <p:spPr>
              <a:xfrm>
                <a:off x="1352948" y="1737097"/>
                <a:ext cx="2044804" cy="280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200" i="0" dirty="0">
                    <a:solidFill>
                      <a:srgbClr val="E8E8E8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Know About Me?</a:t>
                </a:r>
                <a:endParaRPr lang="en-IN" sz="1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pic>
          <p:nvPicPr>
            <p:cNvPr id="25" name="Graphic 24" descr="School boy with solid fill">
              <a:hlinkClick r:id="rId4"/>
              <a:extLst>
                <a:ext uri="{FF2B5EF4-FFF2-40B4-BE49-F238E27FC236}">
                  <a16:creationId xmlns:a16="http://schemas.microsoft.com/office/drawing/2014/main" id="{F1E84890-19A0-4BB2-D938-BD20C43BE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80342" y="5603391"/>
              <a:ext cx="356539" cy="356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64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673</Words>
  <Application>Microsoft Office PowerPoint</Application>
  <PresentationFormat>Widescreen</PresentationFormat>
  <Paragraphs>114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Aptos</vt:lpstr>
      <vt:lpstr>Aptos Display</vt:lpstr>
      <vt:lpstr>Arial</vt:lpstr>
      <vt:lpstr>Bahnschrift</vt:lpstr>
      <vt:lpstr>Montserrat</vt:lpstr>
      <vt:lpstr>Montserrat ExtraLight</vt:lpstr>
      <vt:lpstr>Poppins</vt:lpstr>
      <vt:lpstr>Poppins Medium</vt:lpstr>
      <vt:lpstr>Poppins SemiBold</vt:lpstr>
      <vt:lpstr>Urbanist</vt:lpstr>
      <vt:lpstr>Urbanist ExtraBold</vt:lpstr>
      <vt:lpstr>Urbanist Light</vt:lpstr>
      <vt:lpstr>Urbanist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ℭ𝔥𝔞𝔬𝔱𝔦𝔠 𝔗𝔴𝔦𝔰𝔱𝔢𝔯</dc:creator>
  <cp:lastModifiedBy>ℭ𝔥𝔞𝔬𝔱𝔦𝔠 𝔗𝔴𝔦𝔰𝔱𝔢𝔯</cp:lastModifiedBy>
  <cp:revision>14</cp:revision>
  <dcterms:created xsi:type="dcterms:W3CDTF">2025-01-21T15:29:34Z</dcterms:created>
  <dcterms:modified xsi:type="dcterms:W3CDTF">2025-01-25T03:17:50Z</dcterms:modified>
</cp:coreProperties>
</file>