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13c30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9413c304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413c30485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9413c30485_5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13c3048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9413c30485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13c30485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9413c30485_5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413c30485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9413c30485_5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13c30485_5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9413c30485_5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D50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838984">
            <a:off x="-3769807" y="3668101"/>
            <a:ext cx="13321228" cy="688957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419825" y="796675"/>
            <a:ext cx="128394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-US" sz="120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E-Learning Portal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8626" cy="1808626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85" y="294126"/>
            <a:ext cx="1571982" cy="146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0235149" y="8753588"/>
            <a:ext cx="7024220" cy="504675"/>
            <a:chOff x="-859569" y="-160999"/>
            <a:chExt cx="9365626" cy="67290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EDUTHON-EDUCATION THEMED  HACKATHON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7307557" y="-160999"/>
              <a:ext cx="1198500" cy="6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US" sz="3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6714336" y="3569019"/>
            <a:ext cx="107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Extending Student-Teacher Connectivity beyond classrooms with a better Interconnected Digital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2"/>
          <p:cNvGrpSpPr/>
          <p:nvPr/>
        </p:nvGrpSpPr>
        <p:grpSpPr>
          <a:xfrm>
            <a:off x="1000308" y="4583200"/>
            <a:ext cx="8564400" cy="2316913"/>
            <a:chOff x="0" y="209550"/>
            <a:chExt cx="11419200" cy="3089218"/>
          </a:xfrm>
        </p:grpSpPr>
        <p:sp>
          <p:nvSpPr>
            <p:cNvPr id="212" name="Google Shape;212;p22"/>
            <p:cNvSpPr txBox="1"/>
            <p:nvPr/>
          </p:nvSpPr>
          <p:spPr>
            <a:xfrm>
              <a:off x="0" y="209550"/>
              <a:ext cx="114192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0"/>
                <a:buFont typeface="Arial"/>
                <a:buNone/>
              </a:pPr>
              <a:r>
                <a:rPr b="1" i="0" lang="en-US" sz="12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0" y="2725468"/>
              <a:ext cx="9354900" cy="5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4" name="Google Shape;2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447387">
            <a:off x="6003272" y="-257264"/>
            <a:ext cx="14210930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708" y="416409"/>
            <a:ext cx="1890892" cy="176719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1198885" y="5867677"/>
            <a:ext cx="6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Feel free to add more slides!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D50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838984">
            <a:off x="-3769807" y="3668101"/>
            <a:ext cx="13321228" cy="688957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419825" y="796675"/>
            <a:ext cx="128394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-US" sz="120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Team EdTech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51324" y="125448"/>
            <a:ext cx="1808626" cy="1808626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85" y="294126"/>
            <a:ext cx="1571982" cy="146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4"/>
          <p:cNvGrpSpPr/>
          <p:nvPr/>
        </p:nvGrpSpPr>
        <p:grpSpPr>
          <a:xfrm>
            <a:off x="10235149" y="8753588"/>
            <a:ext cx="7024220" cy="504675"/>
            <a:chOff x="-859569" y="-160999"/>
            <a:chExt cx="9365626" cy="672900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EDUTHON-EDUCATION THEMED  HACKATHON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307557" y="-160999"/>
              <a:ext cx="1198500" cy="6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US" sz="3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</a:t>
              </a:r>
              <a:r>
                <a:rPr b="1" lang="en-US" sz="3000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4"/>
          <p:cNvSpPr txBox="1"/>
          <p:nvPr/>
        </p:nvSpPr>
        <p:spPr>
          <a:xfrm>
            <a:off x="6714336" y="3569019"/>
            <a:ext cx="107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4511827" y="3970163"/>
            <a:ext cx="321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Pranay Lobo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4698577" y="4925375"/>
            <a:ext cx="31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 Mehek Male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750350" y="6161313"/>
            <a:ext cx="1039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 We are Final year Students at Fr. Conceicao Rodrigues College of Engineering, Mumbai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415625" y="2644425"/>
            <a:ext cx="40926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TEAM MEMBERS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DA7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12931" l="13256" r="0" t="7305"/>
          <a:stretch/>
        </p:blipFill>
        <p:spPr>
          <a:xfrm>
            <a:off x="10820400" y="0"/>
            <a:ext cx="74676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5"/>
          <p:cNvGrpSpPr/>
          <p:nvPr/>
        </p:nvGrpSpPr>
        <p:grpSpPr>
          <a:xfrm>
            <a:off x="1028700" y="2618043"/>
            <a:ext cx="9405363" cy="7462720"/>
            <a:chOff x="0" y="-47625"/>
            <a:chExt cx="12540484" cy="9950293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0" y="786029"/>
              <a:ext cx="12540484" cy="9116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7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-Due to Covid19 Education System came to a Stand-still. </a:t>
              </a:r>
              <a:endParaRPr sz="27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7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-Because Connectivity between student and Teacher were only limited till classrooms.</a:t>
              </a:r>
              <a:endParaRPr sz="27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7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 As lockdown was Implemented this Connectivity between Student-Teacher broke, which affected the education system very adversely.</a:t>
              </a:r>
              <a:endParaRPr sz="27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7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-Labs: Conducting Computer Labs, required Teachers to validate each students Program, which was a hectic job.</a:t>
              </a:r>
              <a:endParaRPr sz="27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7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-Quiz: Frequently making quizzes on each subtopic manually also requires a lot of time and efforts of teacher.</a:t>
              </a:r>
              <a:endParaRPr sz="27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73309" y="428339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DA7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1028700" y="334644"/>
            <a:ext cx="85509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12929" l="13254" r="0" t="7306"/>
          <a:stretch/>
        </p:blipFill>
        <p:spPr>
          <a:xfrm>
            <a:off x="10820400" y="0"/>
            <a:ext cx="7467599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6"/>
          <p:cNvGrpSpPr/>
          <p:nvPr/>
        </p:nvGrpSpPr>
        <p:grpSpPr>
          <a:xfrm>
            <a:off x="1028700" y="2582543"/>
            <a:ext cx="9405450" cy="7462766"/>
            <a:chOff x="0" y="-47625"/>
            <a:chExt cx="12540600" cy="9950354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0" y="-47625"/>
              <a:ext cx="12540600" cy="5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0" y="786029"/>
              <a:ext cx="12540600" cy="91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2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</a:t>
              </a:r>
              <a:r>
                <a:rPr lang="en-US" sz="24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Evaluation: Teachers only used to evaluate student on the basis of their class work but for home work evaluation, better way is needed.</a:t>
              </a:r>
              <a:endParaRPr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4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-Webinar: </a:t>
              </a:r>
              <a:r>
                <a:rPr lang="en-US" sz="24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Due to the pandemic online lectures are getting momentum</a:t>
              </a:r>
              <a:endParaRPr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but sharing the link among 100 plus students is not secure + inefficient. And many time these links are just difficult to find in bundle of messages.</a:t>
              </a:r>
              <a:endParaRPr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4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-Also Laptop is still luxury at some Indian Households so a cost effective solution was needed.</a:t>
              </a:r>
              <a:endParaRPr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4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 After a detailed observation on current situation our Team came up with a solution to extend this Student-Teacher Connectivity Beyond Classrooms with a support to New Education Policy as well.</a:t>
              </a:r>
              <a:endParaRPr sz="24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sz="2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pic>
        <p:nvPicPr>
          <p:cNvPr id="127" name="Google Shape;1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73309" y="428339"/>
            <a:ext cx="1571982" cy="14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64431" y="1524873"/>
            <a:ext cx="11268600" cy="8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Our project is a Web portal &amp; App where we provide </a:t>
            </a:r>
            <a:endParaRPr b="1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-Remote Computer Labs</a:t>
            </a:r>
            <a:endParaRPr b="1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-Coding on Phone</a:t>
            </a:r>
            <a:endParaRPr b="1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-Web-Scraped Quizzes</a:t>
            </a:r>
            <a:endParaRPr b="1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-Discussion Zone</a:t>
            </a:r>
            <a:endParaRPr b="1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-Virtual Class</a:t>
            </a:r>
            <a:endParaRPr b="1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-LeaderBoard</a:t>
            </a:r>
            <a:endParaRPr b="1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-Submission &amp; Evaluation</a:t>
            </a:r>
            <a:endParaRPr b="1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18575" y="5580357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Teachers can use their custom test cases to verify a students work.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Test cases are very important in a competitive approach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18575" y="4742225"/>
            <a:ext cx="4139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 Test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218575" y="7929646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We give the ability to the teachers to make,edit the lab manual in a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form of a competitive programming approach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18575" y="7091525"/>
            <a:ext cx="5337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 Lab Manual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9843000" y="2066544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 Web scrapping to scrap questions,options and ans from websites to create quick quizzes by teachers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9843000" y="1228425"/>
            <a:ext cx="6918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.Web Scrapped 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9843000" y="4150492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webinar system that supports google meet,zoom,telegram any video calling platform which gets directly connected into our platform.He</a:t>
            </a: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nce the teacher has to not send any link.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9843000" y="3312375"/>
            <a:ext cx="77586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 Webinar/Lecture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9843000" y="7836719"/>
            <a:ext cx="74163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Schools can use this platform for conducting Computer Coding Labs, Test case feature will improve competitive coding of students from a very small 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9843000" y="5831150"/>
            <a:ext cx="806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Support for new Education 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9843000" y="8349941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218575" y="3464855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Virtual Labs helps students to have practicals,submit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them without having to install any software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18575" y="2626725"/>
            <a:ext cx="4746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1.Virtual 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447388">
            <a:off x="14104646" y="-878076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18575" y="1696969"/>
            <a:ext cx="8165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9843000" y="2336269"/>
            <a:ext cx="74163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Coding can be done on phone for computer labs etc 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9843000" y="1228425"/>
            <a:ext cx="6918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8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 Coding on Phone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9843000" y="6768869"/>
            <a:ext cx="74163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This project will provide </a:t>
            </a:r>
            <a:r>
              <a:rPr lang="en-U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Teaching Institutes with a better Interconnected Digital Platform which will help teachers to provide their students hands-on learning and will be a great initiative for aatmanirbhar bharat.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9843000" y="5351363"/>
            <a:ext cx="8069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10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Aatmanirbhar Bharat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9843000" y="6007166"/>
            <a:ext cx="74163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07375" y="4752105"/>
            <a:ext cx="74163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● Using this application college can create unlimited number of classroom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lecture and perform lab session interactively upto 100 users per classroom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● Individual Screen sharing to present documents, slides, and more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● Every participant can share screens individually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● Messaging chat and video streaming in real-time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● Timeline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218575" y="2626725"/>
            <a:ext cx="75939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 Video Call Screen Sharing and 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447388">
            <a:off x="14104646" y="-878076"/>
            <a:ext cx="7056358" cy="275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9843000" y="2983800"/>
            <a:ext cx="6918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 Available in App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9933150" y="3990394"/>
            <a:ext cx="74163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Our entire project is also available in an app. So manuals,quiz,lecture can be created using phone.</a:t>
            </a:r>
            <a:endParaRPr sz="20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0"/>
          <p:cNvGrpSpPr/>
          <p:nvPr/>
        </p:nvGrpSpPr>
        <p:grpSpPr>
          <a:xfrm>
            <a:off x="2417477" y="3776949"/>
            <a:ext cx="7640924" cy="693435"/>
            <a:chOff x="0" y="-47625"/>
            <a:chExt cx="10187898" cy="1808645"/>
          </a:xfrm>
        </p:grpSpPr>
        <p:sp>
          <p:nvSpPr>
            <p:cNvPr id="178" name="Google Shape;178;p20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MongoDB Compass  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2417477" y="4991086"/>
            <a:ext cx="7640924" cy="1356484"/>
            <a:chOff x="0" y="-47625"/>
            <a:chExt cx="10187898" cy="1808645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Express &amp; Nodejs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2417477" y="6080948"/>
            <a:ext cx="7641000" cy="1207309"/>
            <a:chOff x="0" y="151275"/>
            <a:chExt cx="10188000" cy="1609745"/>
          </a:xfrm>
        </p:grpSpPr>
        <p:sp>
          <p:nvSpPr>
            <p:cNvPr id="184" name="Google Shape;184;p20"/>
            <p:cNvSpPr txBox="1"/>
            <p:nvPr/>
          </p:nvSpPr>
          <p:spPr>
            <a:xfrm>
              <a:off x="0" y="151275"/>
              <a:ext cx="10188000" cy="5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Angular Material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20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1028763" y="4852242"/>
            <a:ext cx="6498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028763" y="5931767"/>
            <a:ext cx="6498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 TECH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1385600" y="2513675"/>
            <a:ext cx="91659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Our Project is built using MEAN stack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950950" y="7063075"/>
            <a:ext cx="6498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2417439" y="7168960"/>
            <a:ext cx="7641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Docker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1103350" y="8142475"/>
            <a:ext cx="6498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b="1" i="0" lang="en-US" sz="5600" u="none" cap="none" strike="noStrik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417427" y="8274185"/>
            <a:ext cx="76410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Kubernetes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D50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838984">
            <a:off x="-3769807" y="3668101"/>
            <a:ext cx="13321228" cy="688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4419825" y="796675"/>
            <a:ext cx="128394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-US" sz="120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DEMO/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251324" y="125448"/>
            <a:ext cx="1808626" cy="1808626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85" y="294126"/>
            <a:ext cx="1571982" cy="146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1"/>
          <p:cNvGrpSpPr/>
          <p:nvPr/>
        </p:nvGrpSpPr>
        <p:grpSpPr>
          <a:xfrm>
            <a:off x="10235149" y="8753588"/>
            <a:ext cx="7024220" cy="504675"/>
            <a:chOff x="-859569" y="-160999"/>
            <a:chExt cx="9365626" cy="672900"/>
          </a:xfrm>
        </p:grpSpPr>
        <p:sp>
          <p:nvSpPr>
            <p:cNvPr id="205" name="Google Shape;205;p21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EDUTHON-EDUCATION THEMED  HACKATHON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07557" y="-160999"/>
              <a:ext cx="1198500" cy="6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US" sz="3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