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4" r:id="rId4"/>
    <p:sldId id="263" r:id="rId5"/>
    <p:sldId id="265" r:id="rId6"/>
    <p:sldId id="266" r:id="rId7"/>
    <p:sldId id="257" r:id="rId8"/>
    <p:sldId id="258" r:id="rId9"/>
    <p:sldId id="259" r:id="rId10"/>
    <p:sldId id="267" r:id="rId11"/>
    <p:sldId id="268" r:id="rId12"/>
    <p:sldId id="269" r:id="rId13"/>
    <p:sldId id="26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AD07-8BDA-F74E-87A8-59B29B010E1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6D92-C388-9D41-AD05-CB0FA79C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F6D92-C388-9D41-AD05-CB0FA79C03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Ch5 U2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F6D92-C388-9D41-AD05-CB0FA79C0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BA0880F-4896-A94A-984E-72EDE0C4A60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C11018-DFEF-DD41-BA04-6DE35A747F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Econ 490 Game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4 Simultaneous Move Games in Continuous Strategies and the Concept of </a:t>
            </a:r>
            <a:r>
              <a:rPr lang="en-US" dirty="0" err="1" smtClean="0"/>
              <a:t>Rationalizability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0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Rationalizability</a:t>
            </a:r>
            <a:endParaRPr lang="en-US" dirty="0"/>
          </a:p>
        </p:txBody>
      </p:sp>
      <p:pic>
        <p:nvPicPr>
          <p:cNvPr id="4" name="Content Placeholder 3" descr="GAMES4_FIG05.06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5" r="-14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665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C4 is not dominated by C1, C2, C3, but also never a best response to any of Row’s strategies.</a:t>
            </a:r>
          </a:p>
          <a:p>
            <a:r>
              <a:rPr lang="en-US" dirty="0" smtClean="0"/>
              <a:t>When </a:t>
            </a:r>
            <a:r>
              <a:rPr lang="en-US" dirty="0"/>
              <a:t>mixed strategies dominance is </a:t>
            </a:r>
            <a:r>
              <a:rPr lang="en-US" dirty="0" smtClean="0"/>
              <a:t>excluded, “</a:t>
            </a:r>
            <a:r>
              <a:rPr lang="en-US" dirty="0"/>
              <a:t>n</a:t>
            </a:r>
            <a:r>
              <a:rPr lang="en-US" dirty="0" smtClean="0"/>
              <a:t>ever a best response” is more general than “dominated”.</a:t>
            </a:r>
          </a:p>
          <a:p>
            <a:r>
              <a:rPr lang="en-US" dirty="0" smtClean="0"/>
              <a:t>Hence, eliminating strategies that are never a best response can narrow down the set of possible outcomes more than elimination of dominated strategies. For example, we’ve can reduce the above game to R1-R3 and C1-C3 with </a:t>
            </a:r>
            <a:r>
              <a:rPr lang="en-US" dirty="0" err="1" smtClean="0"/>
              <a:t>rationalizability</a:t>
            </a:r>
            <a:r>
              <a:rPr lang="en-US" dirty="0"/>
              <a:t> </a:t>
            </a:r>
            <a:r>
              <a:rPr lang="en-US" dirty="0" smtClean="0"/>
              <a:t>while no reduction is available with dominance.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Rationalizability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94154"/>
            <a:ext cx="7408333" cy="3232009"/>
          </a:xfrm>
        </p:spPr>
        <p:txBody>
          <a:bodyPr/>
          <a:lstStyle/>
          <a:p>
            <a:r>
              <a:rPr lang="en-US" dirty="0" smtClean="0"/>
              <a:t>If a Nash equilibrium exists, it is always </a:t>
            </a:r>
            <a:r>
              <a:rPr lang="en-US" dirty="0" err="1" smtClean="0"/>
              <a:t>rationalizable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even if there’s no NE, there still might be </a:t>
            </a:r>
            <a:r>
              <a:rPr lang="en-US" dirty="0" err="1" smtClean="0"/>
              <a:t>rationalizable</a:t>
            </a:r>
            <a:r>
              <a:rPr lang="en-US" dirty="0" smtClean="0"/>
              <a:t> outcomes. </a:t>
            </a:r>
          </a:p>
          <a:p>
            <a:r>
              <a:rPr lang="en-US" dirty="0" smtClean="0"/>
              <a:t>But sometimes, if we’re lucky, </a:t>
            </a:r>
            <a:r>
              <a:rPr lang="en-US" dirty="0" err="1" smtClean="0"/>
              <a:t>rationalizability</a:t>
            </a:r>
            <a:r>
              <a:rPr lang="en-US" dirty="0" smtClean="0"/>
              <a:t> can take us all the way to 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far can we go with </a:t>
            </a:r>
            <a:r>
              <a:rPr lang="en-US" altLang="zh-CN" dirty="0" err="1" smtClean="0"/>
              <a:t>Rationalizability</a:t>
            </a:r>
            <a:r>
              <a:rPr lang="en-US" altLang="zh-C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78835"/>
              </p:ext>
            </p:extLst>
          </p:nvPr>
        </p:nvGraphicFramePr>
        <p:xfrm>
          <a:off x="2022607" y="2623484"/>
          <a:ext cx="4784544" cy="207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48"/>
                <a:gridCol w="1594848"/>
                <a:gridCol w="1594848"/>
              </a:tblGrid>
              <a:tr h="4330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1\2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</a:tr>
              <a:tr h="4330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2,0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-1,1</a:t>
                      </a:r>
                      <a:endParaRPr lang="en-US" sz="2800" dirty="0"/>
                    </a:p>
                  </a:txBody>
                  <a:tcPr/>
                </a:tc>
              </a:tr>
              <a:tr h="4330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0,10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0,0</a:t>
                      </a:r>
                      <a:endParaRPr lang="en-US" sz="2800" dirty="0"/>
                    </a:p>
                  </a:txBody>
                  <a:tcPr/>
                </a:tc>
              </a:tr>
              <a:tr h="4330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-1,-6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2,0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far can we go with </a:t>
            </a:r>
            <a:r>
              <a:rPr lang="en-US" altLang="zh-CN" dirty="0" err="1"/>
              <a:t>Rationalizability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768" y="4735630"/>
            <a:ext cx="8985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there a dominated strategy here?</a:t>
            </a:r>
          </a:p>
          <a:p>
            <a:r>
              <a:rPr lang="en-US" sz="2000" dirty="0" smtClean="0"/>
              <a:t>If player 1 is rational, what would he play? </a:t>
            </a:r>
          </a:p>
          <a:p>
            <a:r>
              <a:rPr lang="en-US" sz="2000" dirty="0" smtClean="0"/>
              <a:t>If player 2 is rational, what would she play?</a:t>
            </a:r>
          </a:p>
          <a:p>
            <a:r>
              <a:rPr lang="en-US" sz="2000" dirty="0" smtClean="0"/>
              <a:t>If player 2 is rational and she knows that player 1 is rational, what would she play?</a:t>
            </a:r>
          </a:p>
          <a:p>
            <a:r>
              <a:rPr lang="en-US" sz="2000" dirty="0" smtClean="0"/>
              <a:t>If player 1 is rational and he knows that player 2 is rational and he knows that player 2 knows player 1 is rational, what would he play?</a:t>
            </a:r>
          </a:p>
        </p:txBody>
      </p:sp>
    </p:spTree>
    <p:extLst>
      <p:ext uri="{BB962C8B-B14F-4D97-AF65-F5344CB8AC3E}">
        <p14:creationId xmlns:p14="http://schemas.microsoft.com/office/powerpoint/2010/main" val="361771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</a:t>
            </a:r>
            <a:r>
              <a:rPr lang="en-US" dirty="0" err="1" smtClean="0"/>
              <a:t>Rationalizability</a:t>
            </a:r>
            <a:r>
              <a:rPr lang="en-US" dirty="0" smtClean="0"/>
              <a:t> to NE</a:t>
            </a:r>
            <a:endParaRPr lang="en-US" dirty="0"/>
          </a:p>
        </p:txBody>
      </p:sp>
      <p:pic>
        <p:nvPicPr>
          <p:cNvPr id="4" name="Content Placeholder 3" descr="GAMES4_FIG05.0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0153" r="-60153"/>
          <a:stretch>
            <a:fillRect/>
          </a:stretch>
        </p:blipFill>
        <p:spPr>
          <a:xfrm>
            <a:off x="291443" y="2477731"/>
            <a:ext cx="8597546" cy="41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Competition Among Two Firms</a:t>
            </a:r>
            <a:endParaRPr lang="en-US" dirty="0"/>
          </a:p>
        </p:txBody>
      </p:sp>
      <p:pic>
        <p:nvPicPr>
          <p:cNvPr id="4" name="Content Placeholder 3" descr="GAMES4_FIG05.01.jpg"/>
          <p:cNvPicPr>
            <a:picLocks noGrp="1" noChangeAspect="1"/>
          </p:cNvPicPr>
          <p:nvPr>
            <p:ph idx="1"/>
          </p:nvPr>
        </p:nvPicPr>
        <p:blipFill>
          <a:blip r:embed="rId3"/>
          <a:srcRect l="-44226" r="-44226"/>
          <a:stretch>
            <a:fillRect/>
          </a:stretch>
        </p:blipFill>
        <p:spPr>
          <a:xfrm>
            <a:off x="117919" y="2417520"/>
            <a:ext cx="8979521" cy="4182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5142" y="4563732"/>
            <a:ext cx="1886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Ch5 Appendix  if you’re unfamiliar with Function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148395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there are only 2 movie theaters in Champaign: Carmike 13 (</a:t>
            </a:r>
            <a:r>
              <a:rPr lang="en-US" dirty="0"/>
              <a:t>C</a:t>
            </a:r>
            <a:r>
              <a:rPr lang="en-US" dirty="0" smtClean="0"/>
              <a:t>), which shows first-run movies and Virginia Theater (V), which shows movies that have been out for a </a:t>
            </a:r>
            <a:r>
              <a:rPr lang="en-US" dirty="0" smtClean="0"/>
              <a:t>while. </a:t>
            </a:r>
            <a:r>
              <a:rPr lang="en-US" dirty="0" smtClean="0"/>
              <a:t>The demand for movies at Carmike is given by Q</a:t>
            </a:r>
            <a:r>
              <a:rPr lang="en-US" baseline="-25000" dirty="0"/>
              <a:t>C</a:t>
            </a:r>
            <a:r>
              <a:rPr lang="en-US" dirty="0" smtClean="0"/>
              <a:t>=14-P</a:t>
            </a:r>
            <a:r>
              <a:rPr lang="en-US" baseline="-25000" dirty="0"/>
              <a:t>C</a:t>
            </a:r>
            <a:r>
              <a:rPr lang="en-US" dirty="0" smtClean="0"/>
              <a:t>+P</a:t>
            </a:r>
            <a:r>
              <a:rPr lang="en-US" baseline="-25000" dirty="0"/>
              <a:t>V</a:t>
            </a:r>
            <a:r>
              <a:rPr lang="en-US" dirty="0" smtClean="0"/>
              <a:t>, while the demand for movies at Virginia is </a:t>
            </a:r>
            <a:r>
              <a:rPr lang="en-US" dirty="0" smtClean="0"/>
              <a:t>Q</a:t>
            </a:r>
            <a:r>
              <a:rPr lang="en-US" baseline="-25000" dirty="0"/>
              <a:t>V</a:t>
            </a:r>
            <a:r>
              <a:rPr lang="en-US" dirty="0" smtClean="0"/>
              <a:t>=</a:t>
            </a:r>
            <a:r>
              <a:rPr lang="en-US" dirty="0"/>
              <a:t>8</a:t>
            </a:r>
            <a:r>
              <a:rPr lang="en-US" dirty="0" smtClean="0"/>
              <a:t>-2P</a:t>
            </a:r>
            <a:r>
              <a:rPr lang="en-US" baseline="-25000" dirty="0"/>
              <a:t>V</a:t>
            </a:r>
            <a:r>
              <a:rPr lang="en-US" dirty="0" smtClean="0"/>
              <a:t>+P</a:t>
            </a:r>
            <a:r>
              <a:rPr lang="en-US" baseline="-25000" dirty="0" smtClean="0"/>
              <a:t>C</a:t>
            </a:r>
            <a:r>
              <a:rPr lang="en-US" dirty="0" smtClean="0"/>
              <a:t>, where prices are in dollars and quantities are measured in hundreds of moviegoers. Carmike 13 has a per-customer cost of $4, while Virginia has a per-customer cost of $2.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Competition Among Two Firms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6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lphaLcParenBoth"/>
            </a:pPr>
            <a:r>
              <a:rPr lang="en-US" dirty="0" smtClean="0"/>
              <a:t>From the demand equations alone, what indicates whether Carmike 13 and the Virginia Theater offers services that are substitutes of complements?</a:t>
            </a:r>
          </a:p>
          <a:p>
            <a:pPr marL="457200" indent="-457200">
              <a:buAutoNum type="alphaLcParenBoth"/>
            </a:pPr>
            <a:r>
              <a:rPr lang="en-US" dirty="0" smtClean="0"/>
              <a:t>Write the profit function for each theater in terms of P</a:t>
            </a:r>
            <a:r>
              <a:rPr lang="en-US" baseline="-25000" dirty="0" smtClean="0"/>
              <a:t>C</a:t>
            </a:r>
            <a:r>
              <a:rPr lang="en-US" dirty="0" smtClean="0"/>
              <a:t> and P</a:t>
            </a:r>
            <a:r>
              <a:rPr lang="en-US" baseline="-25000" dirty="0" smtClean="0"/>
              <a:t>V</a:t>
            </a:r>
            <a:r>
              <a:rPr lang="en-US" dirty="0" smtClean="0"/>
              <a:t>. Find their best response rules.</a:t>
            </a:r>
          </a:p>
          <a:p>
            <a:pPr marL="457200" indent="-457200">
              <a:buAutoNum type="alphaLcParenBoth"/>
            </a:pPr>
            <a:r>
              <a:rPr lang="en-US" dirty="0" smtClean="0"/>
              <a:t>Find the Nash Equilibrium price, quantity, and profit for each theater.</a:t>
            </a:r>
          </a:p>
          <a:p>
            <a:pPr marL="457200" indent="-457200">
              <a:buAutoNum type="alphaLcParenBoth"/>
            </a:pPr>
            <a:r>
              <a:rPr lang="en-US" dirty="0" smtClean="0"/>
              <a:t>What would each theater’s price, quantity, and profit be if the two decided to maximize joint profits in this market? Is this outcome a Nash Equilibrium?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Competition Among Two Firms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Risk in NE</a:t>
            </a:r>
            <a:endParaRPr lang="en-US" dirty="0"/>
          </a:p>
        </p:txBody>
      </p:sp>
      <p:pic>
        <p:nvPicPr>
          <p:cNvPr id="5" name="Content Placeholder 4" descr="GAMES4_FIG05.04.jpg"/>
          <p:cNvPicPr>
            <a:picLocks noGrp="1" noChangeAspect="1"/>
          </p:cNvPicPr>
          <p:nvPr>
            <p:ph idx="1"/>
          </p:nvPr>
        </p:nvPicPr>
        <p:blipFill>
          <a:blip r:embed="rId2"/>
          <a:srcRect t="-5726" b="-572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067" y="2675467"/>
            <a:ext cx="3129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would you choose if you were A?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97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thinks there is a </a:t>
            </a:r>
            <a:r>
              <a:rPr lang="en-US" dirty="0" smtClean="0"/>
              <a:t>probability </a:t>
            </a:r>
            <a:r>
              <a:rPr lang="en-US" dirty="0" smtClean="0"/>
              <a:t>p that B’s payoffs from Left and Right are the reverse of what we seen just now. </a:t>
            </a:r>
          </a:p>
          <a:p>
            <a:r>
              <a:rPr lang="en-US" dirty="0" smtClean="0"/>
              <a:t>Expected payoff from playing Up: 9(1-p)+8p</a:t>
            </a:r>
          </a:p>
          <a:p>
            <a:r>
              <a:rPr lang="en-US" dirty="0"/>
              <a:t>Expected payoff from playing </a:t>
            </a:r>
            <a:r>
              <a:rPr lang="en-US" dirty="0" smtClean="0"/>
              <a:t>Down: 10(</a:t>
            </a:r>
            <a:r>
              <a:rPr lang="en-US" dirty="0"/>
              <a:t>1-p</a:t>
            </a:r>
            <a:r>
              <a:rPr lang="en-US" dirty="0" smtClean="0"/>
              <a:t>)-1000p</a:t>
            </a:r>
          </a:p>
          <a:p>
            <a:r>
              <a:rPr lang="en-US" dirty="0" smtClean="0"/>
              <a:t>Hence, A should choose Up as long as p&gt;1/1009</a:t>
            </a:r>
          </a:p>
          <a:p>
            <a:r>
              <a:rPr lang="en-US" dirty="0" smtClean="0"/>
              <a:t>Results show that risk is a factor that can usually be incorporated into our analysis.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Risk in 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2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081545"/>
            <a:ext cx="7408333" cy="30446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is NE a good prediction of real world games?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Games that have  a unique equilibrium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Players have experience playing these or similar games with similarly experienced others.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on Nash Equilibriu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7126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does NE tend to fail as a reliable prediction?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players’ objectives or payoff functions are different from what the game theorist assumed when analyzing the game.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calculations involved in solving for the Nash equilibrium were too complex or unfamiliar.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were multiple Nash </a:t>
            </a:r>
            <a:r>
              <a:rPr lang="en-US" dirty="0" err="1"/>
              <a:t>equilibria</a:t>
            </a:r>
            <a:r>
              <a:rPr lang="en-US" dirty="0"/>
              <a:t> and no adequate </a:t>
            </a:r>
            <a:r>
              <a:rPr lang="en-US" dirty="0" smtClean="0"/>
              <a:t>device </a:t>
            </a:r>
            <a:r>
              <a:rPr lang="en-US" dirty="0"/>
              <a:t>available for selecting one of </a:t>
            </a:r>
            <a:r>
              <a:rPr lang="en-US" dirty="0" smtClean="0"/>
              <a:t>them.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on Nash Equilibriu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3869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player is said to be rational if he plays a best response to a belief about the other players’ strategies. 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r>
              <a:rPr lang="zh-CN" altLang="en-US" dirty="0" smtClean="0"/>
              <a:t> </a:t>
            </a:r>
            <a:r>
              <a:rPr lang="zh-CN" altLang="zh-CN" dirty="0" smtClean="0"/>
              <a:t>t</a:t>
            </a:r>
            <a:r>
              <a:rPr lang="en-US" altLang="zh-CN" dirty="0" smtClean="0"/>
              <a:t>ha</a:t>
            </a:r>
            <a:r>
              <a:rPr lang="zh-CN" altLang="en-US" dirty="0" smtClean="0"/>
              <a:t>t </a:t>
            </a:r>
            <a:r>
              <a:rPr lang="en-US" altLang="zh-CN" dirty="0" smtClean="0"/>
              <a:t>survive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b="1" dirty="0" smtClean="0"/>
              <a:t>strategies that are never a best response </a:t>
            </a:r>
            <a:r>
              <a:rPr lang="en-US" altLang="zh-CN" dirty="0" smtClean="0"/>
              <a:t>are called </a:t>
            </a:r>
            <a:r>
              <a:rPr lang="en-US" altLang="zh-CN" dirty="0" err="1" smtClean="0"/>
              <a:t>rationalizable</a:t>
            </a:r>
            <a:r>
              <a:rPr lang="en-US" altLang="zh-CN" dirty="0" smtClean="0"/>
              <a:t>, and the concept itself is called </a:t>
            </a:r>
            <a:r>
              <a:rPr lang="en-US" altLang="zh-CN" dirty="0" err="1" smtClean="0"/>
              <a:t>rationalizability</a:t>
            </a:r>
            <a:r>
              <a:rPr lang="en-US" altLang="zh-CN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Rationalizability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1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14211</TotalTime>
  <Words>754</Words>
  <Application>Microsoft Macintosh PowerPoint</Application>
  <PresentationFormat>On-screen Show (4:3)</PresentationFormat>
  <Paragraphs>63</Paragraphs>
  <Slides>14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Econ 490 Game Theory</vt:lpstr>
      <vt:lpstr>Price Competition Among Two Firms</vt:lpstr>
      <vt:lpstr>Price Competition Among Two Firms</vt:lpstr>
      <vt:lpstr>Price Competition Among Two Firms </vt:lpstr>
      <vt:lpstr>Incorporating Risk in NE</vt:lpstr>
      <vt:lpstr>Incorporating Risk in NE</vt:lpstr>
      <vt:lpstr>Discussions on Nash Equilibrium</vt:lpstr>
      <vt:lpstr>Discussions on Nash Equilibrium</vt:lpstr>
      <vt:lpstr>Rationalizability</vt:lpstr>
      <vt:lpstr>Rationalizability</vt:lpstr>
      <vt:lpstr>Rationalizability</vt:lpstr>
      <vt:lpstr>How far can we go with Rationalizability?</vt:lpstr>
      <vt:lpstr>How far can we go with Rationalizability?</vt:lpstr>
      <vt:lpstr>Pushing Rationalizability to 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490 Game Theory</dc:title>
  <dc:creator>Zening Li</dc:creator>
  <cp:lastModifiedBy>Zening Li</cp:lastModifiedBy>
  <cp:revision>45</cp:revision>
  <dcterms:created xsi:type="dcterms:W3CDTF">2015-09-01T19:24:39Z</dcterms:created>
  <dcterms:modified xsi:type="dcterms:W3CDTF">2017-01-26T22:42:03Z</dcterms:modified>
</cp:coreProperties>
</file>