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2" r:id="rId3"/>
    <p:sldId id="265" r:id="rId4"/>
    <p:sldId id="266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2F2F2"/>
    <a:srgbClr val="EB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F251-085A-44A9-A492-5AC5D56C4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07B81-4AC7-4865-A5F9-4404417E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E5350-FB37-4359-982E-F950BED5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69F9-E325-479F-9CA2-7BF96B35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A160-BA90-45D4-9060-393F9BF8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CB13-BBDE-401E-8CEE-8A57AA34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1D73A-FE99-4C84-87AF-4222DFAA6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8BEA8-505D-4C77-A623-D006DF99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34D1-0CF3-4181-A414-56A390B2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4B35-C139-4B8A-A0BB-8438AA4E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39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8B900-CA92-4BA2-BF8F-89E92C41B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8D45E-51BC-4229-953C-1CD639A5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0D8A-F862-4635-AAA7-80ED4D45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C00C-6231-4EB2-BC69-BDBC1565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5CAD-8B22-4777-AAAC-A5F6A4F0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7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B600-6804-4524-A62D-450EC8F9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F727-2385-44A2-AAE9-C2092D95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31FC-067E-4D0E-8893-B2841FB5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B83B-F1F1-4C36-8DD3-4BDE8AC2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8D1A-6BBD-44E9-8448-34972328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1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802-73BF-4D83-A9C9-996F41EA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195A9-9383-4D60-97E9-F3BC1045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9BAB0-D389-4204-A4E1-8A77C23C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A27B-5C6F-4150-A12E-C3CD0E8A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AB73-2BD7-48E6-BC47-50FB189E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02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2170-7393-4FAD-B3E1-EF72BE0E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C0C9-AE93-4982-81E9-3D5297EBD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1B2F9-89E8-4801-B8B0-7DC3F5009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FE1E0-7240-4E85-8955-AC42ED32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9980-711B-4A93-B801-5001473A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250A6-2616-412D-A44B-50A28BFE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15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450C-0E7C-431D-BD29-FC61DAC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CDB81-BB69-4482-A80B-09C27D01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08E2E-1D7F-40DD-A007-1CCE84C85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7B28A-CC0D-44B6-8A5B-29A7408F6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A23C1-FDE0-4246-ABF5-7DA41FE0D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58F6A-54D0-464E-B50B-DFB60454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DC137-7087-42E6-9506-96CAA244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C6E23-E5F4-4BCC-95D3-0E398FB2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22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406-CD22-4096-ADF2-FF919445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E2E41-D7CE-47D2-8EA3-64ACB197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EC821-570B-46F0-AAFC-58A4EE75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A468C-BE6E-4B6E-8948-716FB62F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8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F62D6-32FE-43DA-A0C0-0066C649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EA546-18D4-4FC5-9936-20DBE84F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78A07-AE01-48D7-A4DF-1794E3DA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50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563-9EBF-4F4B-B7B3-FD11E272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DE36-9350-41FB-873A-41D751ABE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8056-CB1F-4190-81F4-29831F889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C4A8-7364-47AC-A199-9CA8D12A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62352-A19C-410B-9AEE-ABBBB788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FFC57-2F43-42F5-A4AE-E2265E83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5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E607-968F-4135-99EE-76204530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35D85-536F-4564-B021-F1BC5B096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3F88-974E-4049-81B6-ADBC40E81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B49DD-44F0-4E40-980B-700C909C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FC665-A6D0-4605-A1BA-D6457E57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58392-FDDA-49FF-A278-2336DAE4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4EB60-91AC-43C1-8E93-72B91359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56C43-EB34-41C1-ABEF-B4B40AF63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C87F8-C457-4297-B0CD-B98848510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5454-5C3A-49A2-A656-12E54ED38F7B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27B52-D76B-4305-BB67-52E8D6900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7FDCC-D918-4728-8424-F87706FE5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8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DA8A834E-28F3-47AE-8B85-76D93829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100"/>
            <a:ext cx="8337885" cy="48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08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49A7A66-0EAA-447B-B725-EEA40D8A2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21" y="90610"/>
            <a:ext cx="6041515" cy="676739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0BDD2A-525C-4A1C-846D-921B9415B053}"/>
              </a:ext>
            </a:extLst>
          </p:cNvPr>
          <p:cNvSpPr txBox="1"/>
          <p:nvPr/>
        </p:nvSpPr>
        <p:spPr>
          <a:xfrm>
            <a:off x="200197" y="2229143"/>
            <a:ext cx="42992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u="sng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 – CHART DIAGRAM </a:t>
            </a:r>
          </a:p>
        </p:txBody>
      </p:sp>
    </p:spTree>
    <p:extLst>
      <p:ext uri="{BB962C8B-B14F-4D97-AF65-F5344CB8AC3E}">
        <p14:creationId xmlns:p14="http://schemas.microsoft.com/office/powerpoint/2010/main" val="320406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00EA84A-1ABE-4256-BB73-53FC4981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38" y="0"/>
            <a:ext cx="874552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8C09A-BDC8-4A43-BA4F-017ADD3A9006}"/>
              </a:ext>
            </a:extLst>
          </p:cNvPr>
          <p:cNvSpPr txBox="1"/>
          <p:nvPr/>
        </p:nvSpPr>
        <p:spPr>
          <a:xfrm>
            <a:off x="0" y="2540000"/>
            <a:ext cx="1723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br>
              <a:rPr lang="en-IN" sz="2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32211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5F10BA3-33E3-4A89-9B7E-5A6372BA7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68" y="0"/>
            <a:ext cx="1111853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B1F95-8B45-4A7A-947F-7786DD846F73}"/>
              </a:ext>
            </a:extLst>
          </p:cNvPr>
          <p:cNvSpPr txBox="1"/>
          <p:nvPr/>
        </p:nvSpPr>
        <p:spPr>
          <a:xfrm>
            <a:off x="463826" y="357809"/>
            <a:ext cx="4903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u="sng" dirty="0">
                <a:highlight>
                  <a:srgbClr val="00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ENTITY-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58420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Oval 1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2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close up of graphics&#10;&#10;Description automatically generated">
            <a:extLst>
              <a:ext uri="{FF2B5EF4-FFF2-40B4-BE49-F238E27FC236}">
                <a16:creationId xmlns:a16="http://schemas.microsoft.com/office/drawing/2014/main" id="{02FBBE85-9D2F-4DB2-B101-760C1F50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75" y="371230"/>
            <a:ext cx="6115540" cy="61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6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08BCBC-C83E-444C-BAC0-6863EA5E41D1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A7970-26DD-469E-A45A-C9FCD01910E2}"/>
              </a:ext>
            </a:extLst>
          </p:cNvPr>
          <p:cNvSpPr/>
          <p:nvPr/>
        </p:nvSpPr>
        <p:spPr>
          <a:xfrm>
            <a:off x="0" y="424036"/>
            <a:ext cx="94224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UNIFIED MODELLING LANGUAGE DIAGRAMS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A57DB-FE24-4036-B812-6F4048CBD230}"/>
              </a:ext>
            </a:extLst>
          </p:cNvPr>
          <p:cNvSpPr txBox="1"/>
          <p:nvPr/>
        </p:nvSpPr>
        <p:spPr>
          <a:xfrm>
            <a:off x="291549" y="1219200"/>
            <a:ext cx="1135711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prepare UML diagrams to understand the system in a better and simple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diagram is not enough to cover all the aspects of the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defines various kinds of diagrams to cover most of the aspects of a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categories of diagrams and they are again divided into subcategories 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Structural Diagrams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Diagrams 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diagrams represent the static aspect of the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four Diagrams, They are 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Class Diagram,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Object diagram, Component diagram, Deployment diagram.</a:t>
            </a:r>
          </a:p>
          <a:p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Behavioural Diagrams 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diagrams represents the dynamic aspect of a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aspect can be further described as the changing/moving parts of a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 five types , They are:-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diagram, Sequence diagram, Collaboration diagram,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Statechart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diagram, Activity diagram.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1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CB445AC-DCD6-4FAD-91DF-44569F6D1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" y="0"/>
            <a:ext cx="10336695" cy="685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A1B8A71-4452-4224-8908-F9768C784DDD}"/>
              </a:ext>
            </a:extLst>
          </p:cNvPr>
          <p:cNvSpPr txBox="1"/>
          <p:nvPr/>
        </p:nvSpPr>
        <p:spPr>
          <a:xfrm>
            <a:off x="7368209" y="278296"/>
            <a:ext cx="457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581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631D4C9-88EA-4DF7-AE39-F89DAC414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0" y="1480836"/>
            <a:ext cx="10369090" cy="46346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22661-2BB8-48A4-A161-2AD27C20AE9C}"/>
              </a:ext>
            </a:extLst>
          </p:cNvPr>
          <p:cNvSpPr txBox="1"/>
          <p:nvPr/>
        </p:nvSpPr>
        <p:spPr>
          <a:xfrm>
            <a:off x="3364108" y="397564"/>
            <a:ext cx="548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</a:t>
            </a:r>
          </a:p>
        </p:txBody>
      </p:sp>
    </p:spTree>
    <p:extLst>
      <p:ext uri="{BB962C8B-B14F-4D97-AF65-F5344CB8AC3E}">
        <p14:creationId xmlns:p14="http://schemas.microsoft.com/office/powerpoint/2010/main" val="376425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CE1D8CB-66CB-4D69-8E4D-A6E343C49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21" y="643467"/>
            <a:ext cx="7403409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1D12AB-9935-4052-A95F-FBCA75711A38}"/>
              </a:ext>
            </a:extLst>
          </p:cNvPr>
          <p:cNvSpPr txBox="1"/>
          <p:nvPr/>
        </p:nvSpPr>
        <p:spPr>
          <a:xfrm>
            <a:off x="609567" y="2348806"/>
            <a:ext cx="33351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176521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table, drawing&#10;&#10;Description automatically generated">
            <a:extLst>
              <a:ext uri="{FF2B5EF4-FFF2-40B4-BE49-F238E27FC236}">
                <a16:creationId xmlns:a16="http://schemas.microsoft.com/office/drawing/2014/main" id="{4F128342-E3AA-4B19-BAE4-C9A23C56B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3" y="1103943"/>
            <a:ext cx="10547994" cy="5273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54B3DF-B855-48F7-A13A-0B1151643FF3}"/>
              </a:ext>
            </a:extLst>
          </p:cNvPr>
          <p:cNvSpPr txBox="1"/>
          <p:nvPr/>
        </p:nvSpPr>
        <p:spPr>
          <a:xfrm>
            <a:off x="822003" y="728870"/>
            <a:ext cx="65727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127477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CFD81-2AF4-4FA0-A07B-223716E2B8F4}"/>
              </a:ext>
            </a:extLst>
          </p:cNvPr>
          <p:cNvSpPr txBox="1"/>
          <p:nvPr/>
        </p:nvSpPr>
        <p:spPr>
          <a:xfrm>
            <a:off x="-72887" y="151178"/>
            <a:ext cx="71561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b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b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ctr"/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b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91B2BC6-BA32-4AA5-A548-9CF2E4E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46" y="0"/>
            <a:ext cx="9730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0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2E6826-5B69-4E0A-8611-499EE022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8" y="510945"/>
            <a:ext cx="7605549" cy="5571065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633ED-4E76-4269-9C0B-2E2F44D853B3}"/>
              </a:ext>
            </a:extLst>
          </p:cNvPr>
          <p:cNvSpPr txBox="1"/>
          <p:nvPr/>
        </p:nvSpPr>
        <p:spPr>
          <a:xfrm>
            <a:off x="8489324" y="2844224"/>
            <a:ext cx="35024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8129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E5FC69A-5588-4665-AA8B-92B74E638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34" y="882006"/>
            <a:ext cx="9246580" cy="5571065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BCA1D-DAE6-4491-8BC3-A021B6FA661A}"/>
              </a:ext>
            </a:extLst>
          </p:cNvPr>
          <p:cNvSpPr txBox="1"/>
          <p:nvPr/>
        </p:nvSpPr>
        <p:spPr>
          <a:xfrm>
            <a:off x="-77804" y="608050"/>
            <a:ext cx="41744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</a:t>
            </a:r>
          </a:p>
          <a:p>
            <a:pPr algn="ctr"/>
            <a:r>
              <a:rPr lang="en-IN" sz="3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51770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205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polampalli muni pranay</dc:creator>
  <cp:lastModifiedBy>MUNI PRANAY POLAMPALLI</cp:lastModifiedBy>
  <cp:revision>7</cp:revision>
  <dcterms:created xsi:type="dcterms:W3CDTF">2020-03-10T01:17:55Z</dcterms:created>
  <dcterms:modified xsi:type="dcterms:W3CDTF">2020-10-07T02:33:31Z</dcterms:modified>
</cp:coreProperties>
</file>