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5BD6A-2A05-4060-A30B-FA1F4DB53513}" v="174" dt="2022-08-11T14:23:53.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44AAD-E5B4-4991-85C2-6CC3968ACB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1D6D4C-5AF8-4A04-9CAE-355BC2E10280}">
      <dgm:prSet/>
      <dgm:spPr/>
      <dgm:t>
        <a:bodyPr/>
        <a:lstStyle/>
        <a:p>
          <a:r>
            <a:rPr lang="en-GB" b="1"/>
            <a:t>Cost Effective Development</a:t>
          </a:r>
          <a:r>
            <a:rPr lang="en-GB"/>
            <a:t> - Early testing saves both time and cost in many aspects, however reducing the cost without testing may result in improper design of a software application rendering the product useless.</a:t>
          </a:r>
          <a:endParaRPr lang="en-US"/>
        </a:p>
      </dgm:t>
    </dgm:pt>
    <dgm:pt modelId="{189B734F-FC32-4AC8-A134-547E9A38297E}" type="parTrans" cxnId="{408B9678-EBF2-4DF0-87C1-5E28F3FAF99B}">
      <dgm:prSet/>
      <dgm:spPr/>
      <dgm:t>
        <a:bodyPr/>
        <a:lstStyle/>
        <a:p>
          <a:endParaRPr lang="en-US"/>
        </a:p>
      </dgm:t>
    </dgm:pt>
    <dgm:pt modelId="{12CB442B-D629-4FA9-867C-722D489B476C}" type="sibTrans" cxnId="{408B9678-EBF2-4DF0-87C1-5E28F3FAF99B}">
      <dgm:prSet/>
      <dgm:spPr/>
      <dgm:t>
        <a:bodyPr/>
        <a:lstStyle/>
        <a:p>
          <a:endParaRPr lang="en-US"/>
        </a:p>
      </dgm:t>
    </dgm:pt>
    <dgm:pt modelId="{C649603B-8F2D-4CB7-8311-EF276B4606A6}">
      <dgm:prSet/>
      <dgm:spPr/>
      <dgm:t>
        <a:bodyPr/>
        <a:lstStyle/>
        <a:p>
          <a:r>
            <a:rPr lang="en-GB" b="1"/>
            <a:t>Product Improvement</a:t>
          </a:r>
          <a:r>
            <a:rPr lang="en-GB"/>
            <a:t> - During the SDLC phases, testing is never a time-consuming process. However diagnosing and fixing the errors identified during proper testing is a time-consuming but productive activity.</a:t>
          </a:r>
          <a:endParaRPr lang="en-US"/>
        </a:p>
      </dgm:t>
    </dgm:pt>
    <dgm:pt modelId="{B1994A50-0C3B-4F2C-B83A-0FB87874C8EF}" type="parTrans" cxnId="{7DFFF355-F69F-4B35-9626-E83BDF9A3A57}">
      <dgm:prSet/>
      <dgm:spPr/>
      <dgm:t>
        <a:bodyPr/>
        <a:lstStyle/>
        <a:p>
          <a:endParaRPr lang="en-US"/>
        </a:p>
      </dgm:t>
    </dgm:pt>
    <dgm:pt modelId="{9C4C7ACC-05FA-42D5-9424-A5EA3130D6E0}" type="sibTrans" cxnId="{7DFFF355-F69F-4B35-9626-E83BDF9A3A57}">
      <dgm:prSet/>
      <dgm:spPr/>
      <dgm:t>
        <a:bodyPr/>
        <a:lstStyle/>
        <a:p>
          <a:endParaRPr lang="en-US"/>
        </a:p>
      </dgm:t>
    </dgm:pt>
    <dgm:pt modelId="{16BA1FF0-BDE0-4176-BAE0-8986A0E29E28}">
      <dgm:prSet/>
      <dgm:spPr/>
      <dgm:t>
        <a:bodyPr/>
        <a:lstStyle/>
        <a:p>
          <a:r>
            <a:rPr lang="en-GB" b="1"/>
            <a:t>Test Automation</a:t>
          </a:r>
          <a:r>
            <a:rPr lang="en-GB"/>
            <a:t> - Test Automation reduces the testing time, but it is not possible to start test automation at any time during software development. Test automaton should be started when the software has been manually tested and is stable to some extent. Moreover, test automation can never be used if requirements keep changing.</a:t>
          </a:r>
          <a:endParaRPr lang="en-US"/>
        </a:p>
      </dgm:t>
    </dgm:pt>
    <dgm:pt modelId="{8FBA69C3-8DA7-42D1-82F0-4DCD1652EBDA}" type="parTrans" cxnId="{956FF133-D9AD-43D3-B388-DE00032B2FD9}">
      <dgm:prSet/>
      <dgm:spPr/>
      <dgm:t>
        <a:bodyPr/>
        <a:lstStyle/>
        <a:p>
          <a:endParaRPr lang="en-US"/>
        </a:p>
      </dgm:t>
    </dgm:pt>
    <dgm:pt modelId="{600AC03D-BE35-4C04-8093-1664F99DAAA7}" type="sibTrans" cxnId="{956FF133-D9AD-43D3-B388-DE00032B2FD9}">
      <dgm:prSet/>
      <dgm:spPr/>
      <dgm:t>
        <a:bodyPr/>
        <a:lstStyle/>
        <a:p>
          <a:endParaRPr lang="en-US"/>
        </a:p>
      </dgm:t>
    </dgm:pt>
    <dgm:pt modelId="{68B5DF16-47EF-4265-9634-7DCD74995561}">
      <dgm:prSet/>
      <dgm:spPr/>
      <dgm:t>
        <a:bodyPr/>
        <a:lstStyle/>
        <a:p>
          <a:r>
            <a:rPr lang="en-GB" b="1"/>
            <a:t>Quality Check </a:t>
          </a:r>
          <a:r>
            <a:rPr lang="en-GB"/>
            <a:t>- Software testing helps in determining following set of properties of any software such as</a:t>
          </a:r>
          <a:endParaRPr lang="en-US"/>
        </a:p>
      </dgm:t>
    </dgm:pt>
    <dgm:pt modelId="{CED17D6C-AFD3-44E1-9FAE-41F4D51A79A0}" type="parTrans" cxnId="{31E8FBF7-3FD4-4E05-8E67-00F8D074642E}">
      <dgm:prSet/>
      <dgm:spPr/>
      <dgm:t>
        <a:bodyPr/>
        <a:lstStyle/>
        <a:p>
          <a:endParaRPr lang="en-US"/>
        </a:p>
      </dgm:t>
    </dgm:pt>
    <dgm:pt modelId="{80F0826C-DB77-4ABF-BE5E-A66FB3CC5B0B}" type="sibTrans" cxnId="{31E8FBF7-3FD4-4E05-8E67-00F8D074642E}">
      <dgm:prSet/>
      <dgm:spPr/>
      <dgm:t>
        <a:bodyPr/>
        <a:lstStyle/>
        <a:p>
          <a:endParaRPr lang="en-US"/>
        </a:p>
      </dgm:t>
    </dgm:pt>
    <dgm:pt modelId="{45AC115D-0428-49ED-BCB0-74E2D952268F}" type="pres">
      <dgm:prSet presAssocID="{5D644AAD-E5B4-4991-85C2-6CC3968ACBDD}" presName="root" presStyleCnt="0">
        <dgm:presLayoutVars>
          <dgm:dir/>
          <dgm:resizeHandles val="exact"/>
        </dgm:presLayoutVars>
      </dgm:prSet>
      <dgm:spPr/>
    </dgm:pt>
    <dgm:pt modelId="{C90AA049-2B6F-4CBB-B351-D1551F8B9162}" type="pres">
      <dgm:prSet presAssocID="{3B1D6D4C-5AF8-4A04-9CAE-355BC2E10280}" presName="compNode" presStyleCnt="0"/>
      <dgm:spPr/>
    </dgm:pt>
    <dgm:pt modelId="{FEF7DD5E-EA01-43A5-BA40-1241E563573F}" type="pres">
      <dgm:prSet presAssocID="{3B1D6D4C-5AF8-4A04-9CAE-355BC2E10280}" presName="bgRect" presStyleLbl="bgShp" presStyleIdx="0" presStyleCnt="4"/>
      <dgm:spPr/>
    </dgm:pt>
    <dgm:pt modelId="{936B252A-CBFD-4759-9897-C81F8E469D83}" type="pres">
      <dgm:prSet presAssocID="{3B1D6D4C-5AF8-4A04-9CAE-355BC2E102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C0EFE5A6-33DF-4E92-BBA2-768B5B1BCDEB}" type="pres">
      <dgm:prSet presAssocID="{3B1D6D4C-5AF8-4A04-9CAE-355BC2E10280}" presName="spaceRect" presStyleCnt="0"/>
      <dgm:spPr/>
    </dgm:pt>
    <dgm:pt modelId="{084A19E8-4BB1-4FD2-B258-357368724F21}" type="pres">
      <dgm:prSet presAssocID="{3B1D6D4C-5AF8-4A04-9CAE-355BC2E10280}" presName="parTx" presStyleLbl="revTx" presStyleIdx="0" presStyleCnt="4">
        <dgm:presLayoutVars>
          <dgm:chMax val="0"/>
          <dgm:chPref val="0"/>
        </dgm:presLayoutVars>
      </dgm:prSet>
      <dgm:spPr/>
    </dgm:pt>
    <dgm:pt modelId="{1381D5EB-0FBA-4116-AE46-9BD22493A970}" type="pres">
      <dgm:prSet presAssocID="{12CB442B-D629-4FA9-867C-722D489B476C}" presName="sibTrans" presStyleCnt="0"/>
      <dgm:spPr/>
    </dgm:pt>
    <dgm:pt modelId="{FD6D4C0D-94B4-45B3-84D9-C0711CC595D6}" type="pres">
      <dgm:prSet presAssocID="{C649603B-8F2D-4CB7-8311-EF276B4606A6}" presName="compNode" presStyleCnt="0"/>
      <dgm:spPr/>
    </dgm:pt>
    <dgm:pt modelId="{26650168-4BCA-49D4-A109-A16C539B89B5}" type="pres">
      <dgm:prSet presAssocID="{C649603B-8F2D-4CB7-8311-EF276B4606A6}" presName="bgRect" presStyleLbl="bgShp" presStyleIdx="1" presStyleCnt="4"/>
      <dgm:spPr/>
    </dgm:pt>
    <dgm:pt modelId="{D8616999-3C0B-4240-AB50-5B78541BCE56}" type="pres">
      <dgm:prSet presAssocID="{C649603B-8F2D-4CB7-8311-EF276B4606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C93C99B-186E-440B-8971-99158346812F}" type="pres">
      <dgm:prSet presAssocID="{C649603B-8F2D-4CB7-8311-EF276B4606A6}" presName="spaceRect" presStyleCnt="0"/>
      <dgm:spPr/>
    </dgm:pt>
    <dgm:pt modelId="{80B86326-E124-47C7-BA20-D0BF5869E80D}" type="pres">
      <dgm:prSet presAssocID="{C649603B-8F2D-4CB7-8311-EF276B4606A6}" presName="parTx" presStyleLbl="revTx" presStyleIdx="1" presStyleCnt="4">
        <dgm:presLayoutVars>
          <dgm:chMax val="0"/>
          <dgm:chPref val="0"/>
        </dgm:presLayoutVars>
      </dgm:prSet>
      <dgm:spPr/>
    </dgm:pt>
    <dgm:pt modelId="{9A16814D-6552-4171-9A50-5C09CC1AD697}" type="pres">
      <dgm:prSet presAssocID="{9C4C7ACC-05FA-42D5-9424-A5EA3130D6E0}" presName="sibTrans" presStyleCnt="0"/>
      <dgm:spPr/>
    </dgm:pt>
    <dgm:pt modelId="{2EB4A7BF-9C41-4857-B71C-5CF370FC094B}" type="pres">
      <dgm:prSet presAssocID="{16BA1FF0-BDE0-4176-BAE0-8986A0E29E28}" presName="compNode" presStyleCnt="0"/>
      <dgm:spPr/>
    </dgm:pt>
    <dgm:pt modelId="{73629A3E-50A0-430C-9EC9-B39184DC498B}" type="pres">
      <dgm:prSet presAssocID="{16BA1FF0-BDE0-4176-BAE0-8986A0E29E28}" presName="bgRect" presStyleLbl="bgShp" presStyleIdx="2" presStyleCnt="4"/>
      <dgm:spPr/>
    </dgm:pt>
    <dgm:pt modelId="{BBE2C511-7A6D-4A2C-8531-28BBFD1DA077}" type="pres">
      <dgm:prSet presAssocID="{16BA1FF0-BDE0-4176-BAE0-8986A0E29E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1C312EF-F9F4-4175-99D9-6113BC78A7C1}" type="pres">
      <dgm:prSet presAssocID="{16BA1FF0-BDE0-4176-BAE0-8986A0E29E28}" presName="spaceRect" presStyleCnt="0"/>
      <dgm:spPr/>
    </dgm:pt>
    <dgm:pt modelId="{3C3A8543-453E-4A5C-8863-21297FF423F6}" type="pres">
      <dgm:prSet presAssocID="{16BA1FF0-BDE0-4176-BAE0-8986A0E29E28}" presName="parTx" presStyleLbl="revTx" presStyleIdx="2" presStyleCnt="4">
        <dgm:presLayoutVars>
          <dgm:chMax val="0"/>
          <dgm:chPref val="0"/>
        </dgm:presLayoutVars>
      </dgm:prSet>
      <dgm:spPr/>
    </dgm:pt>
    <dgm:pt modelId="{A882258B-C1ED-410E-BE39-695275299F61}" type="pres">
      <dgm:prSet presAssocID="{600AC03D-BE35-4C04-8093-1664F99DAAA7}" presName="sibTrans" presStyleCnt="0"/>
      <dgm:spPr/>
    </dgm:pt>
    <dgm:pt modelId="{59796A0F-3152-4AC2-A1F2-FCDCA34F4E3D}" type="pres">
      <dgm:prSet presAssocID="{68B5DF16-47EF-4265-9634-7DCD74995561}" presName="compNode" presStyleCnt="0"/>
      <dgm:spPr/>
    </dgm:pt>
    <dgm:pt modelId="{ED8CCF6B-47BA-4C7E-BECC-6A20490B4736}" type="pres">
      <dgm:prSet presAssocID="{68B5DF16-47EF-4265-9634-7DCD74995561}" presName="bgRect" presStyleLbl="bgShp" presStyleIdx="3" presStyleCnt="4"/>
      <dgm:spPr/>
    </dgm:pt>
    <dgm:pt modelId="{78414F99-CD76-4D8B-9C98-44C66BAB7D54}" type="pres">
      <dgm:prSet presAssocID="{68B5DF16-47EF-4265-9634-7DCD749955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046FD2BC-EC37-4632-BC0A-932B0B88CDDF}" type="pres">
      <dgm:prSet presAssocID="{68B5DF16-47EF-4265-9634-7DCD74995561}" presName="spaceRect" presStyleCnt="0"/>
      <dgm:spPr/>
    </dgm:pt>
    <dgm:pt modelId="{679D6DC6-72E2-42EE-9BDD-880ACA4745BA}" type="pres">
      <dgm:prSet presAssocID="{68B5DF16-47EF-4265-9634-7DCD74995561}" presName="parTx" presStyleLbl="revTx" presStyleIdx="3" presStyleCnt="4">
        <dgm:presLayoutVars>
          <dgm:chMax val="0"/>
          <dgm:chPref val="0"/>
        </dgm:presLayoutVars>
      </dgm:prSet>
      <dgm:spPr/>
    </dgm:pt>
  </dgm:ptLst>
  <dgm:cxnLst>
    <dgm:cxn modelId="{956FF133-D9AD-43D3-B388-DE00032B2FD9}" srcId="{5D644AAD-E5B4-4991-85C2-6CC3968ACBDD}" destId="{16BA1FF0-BDE0-4176-BAE0-8986A0E29E28}" srcOrd="2" destOrd="0" parTransId="{8FBA69C3-8DA7-42D1-82F0-4DCD1652EBDA}" sibTransId="{600AC03D-BE35-4C04-8093-1664F99DAAA7}"/>
    <dgm:cxn modelId="{7BFD5637-4813-4574-9C60-9571F98DB910}" type="presOf" srcId="{C649603B-8F2D-4CB7-8311-EF276B4606A6}" destId="{80B86326-E124-47C7-BA20-D0BF5869E80D}" srcOrd="0" destOrd="0" presId="urn:microsoft.com/office/officeart/2018/2/layout/IconVerticalSolidList"/>
    <dgm:cxn modelId="{7DFFF355-F69F-4B35-9626-E83BDF9A3A57}" srcId="{5D644AAD-E5B4-4991-85C2-6CC3968ACBDD}" destId="{C649603B-8F2D-4CB7-8311-EF276B4606A6}" srcOrd="1" destOrd="0" parTransId="{B1994A50-0C3B-4F2C-B83A-0FB87874C8EF}" sibTransId="{9C4C7ACC-05FA-42D5-9424-A5EA3130D6E0}"/>
    <dgm:cxn modelId="{408B9678-EBF2-4DF0-87C1-5E28F3FAF99B}" srcId="{5D644AAD-E5B4-4991-85C2-6CC3968ACBDD}" destId="{3B1D6D4C-5AF8-4A04-9CAE-355BC2E10280}" srcOrd="0" destOrd="0" parTransId="{189B734F-FC32-4AC8-A134-547E9A38297E}" sibTransId="{12CB442B-D629-4FA9-867C-722D489B476C}"/>
    <dgm:cxn modelId="{00BA2B5A-31A6-4C3B-8564-EE44B7DD24CB}" type="presOf" srcId="{68B5DF16-47EF-4265-9634-7DCD74995561}" destId="{679D6DC6-72E2-42EE-9BDD-880ACA4745BA}" srcOrd="0" destOrd="0" presId="urn:microsoft.com/office/officeart/2018/2/layout/IconVerticalSolidList"/>
    <dgm:cxn modelId="{36757294-D9C3-4E74-9BBD-B929D7DCF2E2}" type="presOf" srcId="{5D644AAD-E5B4-4991-85C2-6CC3968ACBDD}" destId="{45AC115D-0428-49ED-BCB0-74E2D952268F}" srcOrd="0" destOrd="0" presId="urn:microsoft.com/office/officeart/2018/2/layout/IconVerticalSolidList"/>
    <dgm:cxn modelId="{014F15A3-25EB-4248-AD7F-7F63EAF12291}" type="presOf" srcId="{16BA1FF0-BDE0-4176-BAE0-8986A0E29E28}" destId="{3C3A8543-453E-4A5C-8863-21297FF423F6}" srcOrd="0" destOrd="0" presId="urn:microsoft.com/office/officeart/2018/2/layout/IconVerticalSolidList"/>
    <dgm:cxn modelId="{452A5EE4-8940-465F-87B4-2C5F4CDA0203}" type="presOf" srcId="{3B1D6D4C-5AF8-4A04-9CAE-355BC2E10280}" destId="{084A19E8-4BB1-4FD2-B258-357368724F21}" srcOrd="0" destOrd="0" presId="urn:microsoft.com/office/officeart/2018/2/layout/IconVerticalSolidList"/>
    <dgm:cxn modelId="{31E8FBF7-3FD4-4E05-8E67-00F8D074642E}" srcId="{5D644AAD-E5B4-4991-85C2-6CC3968ACBDD}" destId="{68B5DF16-47EF-4265-9634-7DCD74995561}" srcOrd="3" destOrd="0" parTransId="{CED17D6C-AFD3-44E1-9FAE-41F4D51A79A0}" sibTransId="{80F0826C-DB77-4ABF-BE5E-A66FB3CC5B0B}"/>
    <dgm:cxn modelId="{83462964-D53B-4079-91A4-45337D810512}" type="presParOf" srcId="{45AC115D-0428-49ED-BCB0-74E2D952268F}" destId="{C90AA049-2B6F-4CBB-B351-D1551F8B9162}" srcOrd="0" destOrd="0" presId="urn:microsoft.com/office/officeart/2018/2/layout/IconVerticalSolidList"/>
    <dgm:cxn modelId="{F7B6AB32-B9F8-49F1-9E44-3CB10A0F467F}" type="presParOf" srcId="{C90AA049-2B6F-4CBB-B351-D1551F8B9162}" destId="{FEF7DD5E-EA01-43A5-BA40-1241E563573F}" srcOrd="0" destOrd="0" presId="urn:microsoft.com/office/officeart/2018/2/layout/IconVerticalSolidList"/>
    <dgm:cxn modelId="{3C0DC1FA-1FCA-48D3-971B-BFE484B332AB}" type="presParOf" srcId="{C90AA049-2B6F-4CBB-B351-D1551F8B9162}" destId="{936B252A-CBFD-4759-9897-C81F8E469D83}" srcOrd="1" destOrd="0" presId="urn:microsoft.com/office/officeart/2018/2/layout/IconVerticalSolidList"/>
    <dgm:cxn modelId="{A70A7F90-EE30-483C-A69B-E9F41A9564FB}" type="presParOf" srcId="{C90AA049-2B6F-4CBB-B351-D1551F8B9162}" destId="{C0EFE5A6-33DF-4E92-BBA2-768B5B1BCDEB}" srcOrd="2" destOrd="0" presId="urn:microsoft.com/office/officeart/2018/2/layout/IconVerticalSolidList"/>
    <dgm:cxn modelId="{EBBB57AD-CFEB-40F5-9341-D4FF57A8303B}" type="presParOf" srcId="{C90AA049-2B6F-4CBB-B351-D1551F8B9162}" destId="{084A19E8-4BB1-4FD2-B258-357368724F21}" srcOrd="3" destOrd="0" presId="urn:microsoft.com/office/officeart/2018/2/layout/IconVerticalSolidList"/>
    <dgm:cxn modelId="{1B15D516-76E0-4E86-8EBB-6718FCAA44D5}" type="presParOf" srcId="{45AC115D-0428-49ED-BCB0-74E2D952268F}" destId="{1381D5EB-0FBA-4116-AE46-9BD22493A970}" srcOrd="1" destOrd="0" presId="urn:microsoft.com/office/officeart/2018/2/layout/IconVerticalSolidList"/>
    <dgm:cxn modelId="{F3F1E0D5-602E-4DCE-855C-E5AC9DEFE878}" type="presParOf" srcId="{45AC115D-0428-49ED-BCB0-74E2D952268F}" destId="{FD6D4C0D-94B4-45B3-84D9-C0711CC595D6}" srcOrd="2" destOrd="0" presId="urn:microsoft.com/office/officeart/2018/2/layout/IconVerticalSolidList"/>
    <dgm:cxn modelId="{D5A06F3E-2B03-4F5D-B04D-0DC5FB6D2667}" type="presParOf" srcId="{FD6D4C0D-94B4-45B3-84D9-C0711CC595D6}" destId="{26650168-4BCA-49D4-A109-A16C539B89B5}" srcOrd="0" destOrd="0" presId="urn:microsoft.com/office/officeart/2018/2/layout/IconVerticalSolidList"/>
    <dgm:cxn modelId="{67F7B993-06B9-4CF7-A973-4B47ADEB8166}" type="presParOf" srcId="{FD6D4C0D-94B4-45B3-84D9-C0711CC595D6}" destId="{D8616999-3C0B-4240-AB50-5B78541BCE56}" srcOrd="1" destOrd="0" presId="urn:microsoft.com/office/officeart/2018/2/layout/IconVerticalSolidList"/>
    <dgm:cxn modelId="{F2CC44C6-1170-4A66-956C-E6CDB1E2382E}" type="presParOf" srcId="{FD6D4C0D-94B4-45B3-84D9-C0711CC595D6}" destId="{1C93C99B-186E-440B-8971-99158346812F}" srcOrd="2" destOrd="0" presId="urn:microsoft.com/office/officeart/2018/2/layout/IconVerticalSolidList"/>
    <dgm:cxn modelId="{297C267B-BF0C-42E3-854C-0A67A7225034}" type="presParOf" srcId="{FD6D4C0D-94B4-45B3-84D9-C0711CC595D6}" destId="{80B86326-E124-47C7-BA20-D0BF5869E80D}" srcOrd="3" destOrd="0" presId="urn:microsoft.com/office/officeart/2018/2/layout/IconVerticalSolidList"/>
    <dgm:cxn modelId="{33516A25-B02C-4C53-8636-2C85DD9DF2F6}" type="presParOf" srcId="{45AC115D-0428-49ED-BCB0-74E2D952268F}" destId="{9A16814D-6552-4171-9A50-5C09CC1AD697}" srcOrd="3" destOrd="0" presId="urn:microsoft.com/office/officeart/2018/2/layout/IconVerticalSolidList"/>
    <dgm:cxn modelId="{B7D5400C-9536-421E-9615-EF4019EE8023}" type="presParOf" srcId="{45AC115D-0428-49ED-BCB0-74E2D952268F}" destId="{2EB4A7BF-9C41-4857-B71C-5CF370FC094B}" srcOrd="4" destOrd="0" presId="urn:microsoft.com/office/officeart/2018/2/layout/IconVerticalSolidList"/>
    <dgm:cxn modelId="{A507B542-DE21-4FF2-A8BD-AE58E0BD5778}" type="presParOf" srcId="{2EB4A7BF-9C41-4857-B71C-5CF370FC094B}" destId="{73629A3E-50A0-430C-9EC9-B39184DC498B}" srcOrd="0" destOrd="0" presId="urn:microsoft.com/office/officeart/2018/2/layout/IconVerticalSolidList"/>
    <dgm:cxn modelId="{6FFCAED3-0D1B-4D2C-B390-D9CD39EDFA0A}" type="presParOf" srcId="{2EB4A7BF-9C41-4857-B71C-5CF370FC094B}" destId="{BBE2C511-7A6D-4A2C-8531-28BBFD1DA077}" srcOrd="1" destOrd="0" presId="urn:microsoft.com/office/officeart/2018/2/layout/IconVerticalSolidList"/>
    <dgm:cxn modelId="{06504753-6F14-49D3-8CDD-5963F27A09CE}" type="presParOf" srcId="{2EB4A7BF-9C41-4857-B71C-5CF370FC094B}" destId="{91C312EF-F9F4-4175-99D9-6113BC78A7C1}" srcOrd="2" destOrd="0" presId="urn:microsoft.com/office/officeart/2018/2/layout/IconVerticalSolidList"/>
    <dgm:cxn modelId="{4F13FAD3-82A4-4B3B-A33C-CCD6810D28B6}" type="presParOf" srcId="{2EB4A7BF-9C41-4857-B71C-5CF370FC094B}" destId="{3C3A8543-453E-4A5C-8863-21297FF423F6}" srcOrd="3" destOrd="0" presId="urn:microsoft.com/office/officeart/2018/2/layout/IconVerticalSolidList"/>
    <dgm:cxn modelId="{FD516B36-A6AD-4541-90ED-7AA3E8402712}" type="presParOf" srcId="{45AC115D-0428-49ED-BCB0-74E2D952268F}" destId="{A882258B-C1ED-410E-BE39-695275299F61}" srcOrd="5" destOrd="0" presId="urn:microsoft.com/office/officeart/2018/2/layout/IconVerticalSolidList"/>
    <dgm:cxn modelId="{03375555-471B-40C6-AE07-4435623D07B8}" type="presParOf" srcId="{45AC115D-0428-49ED-BCB0-74E2D952268F}" destId="{59796A0F-3152-4AC2-A1F2-FCDCA34F4E3D}" srcOrd="6" destOrd="0" presId="urn:microsoft.com/office/officeart/2018/2/layout/IconVerticalSolidList"/>
    <dgm:cxn modelId="{5AB734F1-7067-4411-BD90-3C91043F3F27}" type="presParOf" srcId="{59796A0F-3152-4AC2-A1F2-FCDCA34F4E3D}" destId="{ED8CCF6B-47BA-4C7E-BECC-6A20490B4736}" srcOrd="0" destOrd="0" presId="urn:microsoft.com/office/officeart/2018/2/layout/IconVerticalSolidList"/>
    <dgm:cxn modelId="{7684A1E9-6A03-48D4-8C7A-04199BEEE77B}" type="presParOf" srcId="{59796A0F-3152-4AC2-A1F2-FCDCA34F4E3D}" destId="{78414F99-CD76-4D8B-9C98-44C66BAB7D54}" srcOrd="1" destOrd="0" presId="urn:microsoft.com/office/officeart/2018/2/layout/IconVerticalSolidList"/>
    <dgm:cxn modelId="{5A2D96C3-8A8E-4FF2-BB6D-9CD02CB7ECA5}" type="presParOf" srcId="{59796A0F-3152-4AC2-A1F2-FCDCA34F4E3D}" destId="{046FD2BC-EC37-4632-BC0A-932B0B88CDDF}" srcOrd="2" destOrd="0" presId="urn:microsoft.com/office/officeart/2018/2/layout/IconVerticalSolidList"/>
    <dgm:cxn modelId="{5F7A99D4-E5C3-42AD-ABE0-F1DC3CE16F55}" type="presParOf" srcId="{59796A0F-3152-4AC2-A1F2-FCDCA34F4E3D}" destId="{679D6DC6-72E2-42EE-9BDD-880ACA4745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648B2C-6860-4A78-960E-C8B99C2375D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313C67D-7154-4248-B96B-5FBD099A8012}">
      <dgm:prSet/>
      <dgm:spPr/>
      <dgm:t>
        <a:bodyPr/>
        <a:lstStyle/>
        <a:p>
          <a:r>
            <a:rPr lang="en-GB"/>
            <a:t>Functionality</a:t>
          </a:r>
          <a:endParaRPr lang="en-US"/>
        </a:p>
      </dgm:t>
    </dgm:pt>
    <dgm:pt modelId="{FC2C21E3-7D09-487A-999C-74AC71F8AD43}" type="parTrans" cxnId="{955F052B-F784-49ED-85D1-7BBDD32020E6}">
      <dgm:prSet/>
      <dgm:spPr/>
      <dgm:t>
        <a:bodyPr/>
        <a:lstStyle/>
        <a:p>
          <a:endParaRPr lang="en-US"/>
        </a:p>
      </dgm:t>
    </dgm:pt>
    <dgm:pt modelId="{8A980406-3705-48D0-B989-4F8E6FEADA3B}" type="sibTrans" cxnId="{955F052B-F784-49ED-85D1-7BBDD32020E6}">
      <dgm:prSet/>
      <dgm:spPr/>
      <dgm:t>
        <a:bodyPr/>
        <a:lstStyle/>
        <a:p>
          <a:endParaRPr lang="en-US"/>
        </a:p>
      </dgm:t>
    </dgm:pt>
    <dgm:pt modelId="{77D17272-61BD-4CAB-9D90-8A83A627847D}">
      <dgm:prSet/>
      <dgm:spPr/>
      <dgm:t>
        <a:bodyPr/>
        <a:lstStyle/>
        <a:p>
          <a:r>
            <a:rPr lang="en-GB"/>
            <a:t>Reliability</a:t>
          </a:r>
          <a:endParaRPr lang="en-US"/>
        </a:p>
      </dgm:t>
    </dgm:pt>
    <dgm:pt modelId="{EA39F92E-B048-496A-BA2B-84EDCA8F2DFB}" type="parTrans" cxnId="{5CD65F72-2FED-4E0A-8261-ED2A71300E98}">
      <dgm:prSet/>
      <dgm:spPr/>
      <dgm:t>
        <a:bodyPr/>
        <a:lstStyle/>
        <a:p>
          <a:endParaRPr lang="en-US"/>
        </a:p>
      </dgm:t>
    </dgm:pt>
    <dgm:pt modelId="{06779E5A-695F-4DCE-A29F-CAB9F6AC4A4B}" type="sibTrans" cxnId="{5CD65F72-2FED-4E0A-8261-ED2A71300E98}">
      <dgm:prSet/>
      <dgm:spPr/>
      <dgm:t>
        <a:bodyPr/>
        <a:lstStyle/>
        <a:p>
          <a:endParaRPr lang="en-US"/>
        </a:p>
      </dgm:t>
    </dgm:pt>
    <dgm:pt modelId="{1120DEDD-48F0-4914-8F4C-A5000CC6BE4B}">
      <dgm:prSet/>
      <dgm:spPr/>
      <dgm:t>
        <a:bodyPr/>
        <a:lstStyle/>
        <a:p>
          <a:r>
            <a:rPr lang="en-GB"/>
            <a:t>Usability</a:t>
          </a:r>
          <a:endParaRPr lang="en-US"/>
        </a:p>
      </dgm:t>
    </dgm:pt>
    <dgm:pt modelId="{A9394B88-5126-4FB2-9BF2-A9FD8071B802}" type="parTrans" cxnId="{F627BD52-F9BF-4AAE-8281-D0007185900E}">
      <dgm:prSet/>
      <dgm:spPr/>
      <dgm:t>
        <a:bodyPr/>
        <a:lstStyle/>
        <a:p>
          <a:endParaRPr lang="en-US"/>
        </a:p>
      </dgm:t>
    </dgm:pt>
    <dgm:pt modelId="{688E8516-9474-4632-A389-5FC23B49F491}" type="sibTrans" cxnId="{F627BD52-F9BF-4AAE-8281-D0007185900E}">
      <dgm:prSet/>
      <dgm:spPr/>
      <dgm:t>
        <a:bodyPr/>
        <a:lstStyle/>
        <a:p>
          <a:endParaRPr lang="en-US"/>
        </a:p>
      </dgm:t>
    </dgm:pt>
    <dgm:pt modelId="{16B65F71-CD3A-4662-AF7F-AB1ACC6F6849}">
      <dgm:prSet/>
      <dgm:spPr/>
      <dgm:t>
        <a:bodyPr/>
        <a:lstStyle/>
        <a:p>
          <a:r>
            <a:rPr lang="en-GB"/>
            <a:t>Efficiency</a:t>
          </a:r>
          <a:endParaRPr lang="en-US"/>
        </a:p>
      </dgm:t>
    </dgm:pt>
    <dgm:pt modelId="{F595F86E-494C-47B6-8922-694D09E8A013}" type="parTrans" cxnId="{D54FB8BB-AB5D-444B-87BB-F7254870C84B}">
      <dgm:prSet/>
      <dgm:spPr/>
      <dgm:t>
        <a:bodyPr/>
        <a:lstStyle/>
        <a:p>
          <a:endParaRPr lang="en-US"/>
        </a:p>
      </dgm:t>
    </dgm:pt>
    <dgm:pt modelId="{B4071E20-BECD-4F9E-BB6A-F466E2E253F8}" type="sibTrans" cxnId="{D54FB8BB-AB5D-444B-87BB-F7254870C84B}">
      <dgm:prSet/>
      <dgm:spPr/>
      <dgm:t>
        <a:bodyPr/>
        <a:lstStyle/>
        <a:p>
          <a:endParaRPr lang="en-US"/>
        </a:p>
      </dgm:t>
    </dgm:pt>
    <dgm:pt modelId="{A6A1BAAE-F1C5-4614-999B-C51EF6778A39}">
      <dgm:prSet/>
      <dgm:spPr/>
      <dgm:t>
        <a:bodyPr/>
        <a:lstStyle/>
        <a:p>
          <a:r>
            <a:rPr lang="en-GB"/>
            <a:t>Maintainability</a:t>
          </a:r>
          <a:endParaRPr lang="en-US"/>
        </a:p>
      </dgm:t>
    </dgm:pt>
    <dgm:pt modelId="{A3BD1C45-FA1A-4D8B-8847-CFB591D0C8F6}" type="parTrans" cxnId="{85DA77A9-6560-4FFD-A45F-8ECFC8C4C73B}">
      <dgm:prSet/>
      <dgm:spPr/>
      <dgm:t>
        <a:bodyPr/>
        <a:lstStyle/>
        <a:p>
          <a:endParaRPr lang="en-US"/>
        </a:p>
      </dgm:t>
    </dgm:pt>
    <dgm:pt modelId="{C04584FB-CBC0-4821-8579-53EB599F13A1}" type="sibTrans" cxnId="{85DA77A9-6560-4FFD-A45F-8ECFC8C4C73B}">
      <dgm:prSet/>
      <dgm:spPr/>
      <dgm:t>
        <a:bodyPr/>
        <a:lstStyle/>
        <a:p>
          <a:endParaRPr lang="en-US"/>
        </a:p>
      </dgm:t>
    </dgm:pt>
    <dgm:pt modelId="{C01E8FEA-054C-4E37-BAD4-68747D4643B3}">
      <dgm:prSet/>
      <dgm:spPr/>
      <dgm:t>
        <a:bodyPr/>
        <a:lstStyle/>
        <a:p>
          <a:r>
            <a:rPr lang="en-GB"/>
            <a:t>Portability</a:t>
          </a:r>
          <a:endParaRPr lang="en-US"/>
        </a:p>
      </dgm:t>
    </dgm:pt>
    <dgm:pt modelId="{164846BD-D813-49E3-ABB6-9785C5E8E09B}" type="parTrans" cxnId="{46F3E2CD-2085-46BE-8839-5EA59DCAD524}">
      <dgm:prSet/>
      <dgm:spPr/>
      <dgm:t>
        <a:bodyPr/>
        <a:lstStyle/>
        <a:p>
          <a:endParaRPr lang="en-US"/>
        </a:p>
      </dgm:t>
    </dgm:pt>
    <dgm:pt modelId="{E7B90999-2048-49FB-9983-20BED64ACAE7}" type="sibTrans" cxnId="{46F3E2CD-2085-46BE-8839-5EA59DCAD524}">
      <dgm:prSet/>
      <dgm:spPr/>
      <dgm:t>
        <a:bodyPr/>
        <a:lstStyle/>
        <a:p>
          <a:endParaRPr lang="en-US"/>
        </a:p>
      </dgm:t>
    </dgm:pt>
    <dgm:pt modelId="{9E6CBAA4-4AA6-4103-B2F2-7122222EDAE4}" type="pres">
      <dgm:prSet presAssocID="{59648B2C-6860-4A78-960E-C8B99C2375DA}" presName="diagram" presStyleCnt="0">
        <dgm:presLayoutVars>
          <dgm:dir/>
          <dgm:resizeHandles val="exact"/>
        </dgm:presLayoutVars>
      </dgm:prSet>
      <dgm:spPr/>
    </dgm:pt>
    <dgm:pt modelId="{0BEE7585-75B4-4BC0-8C0A-9039412FA475}" type="pres">
      <dgm:prSet presAssocID="{2313C67D-7154-4248-B96B-5FBD099A8012}" presName="node" presStyleLbl="node1" presStyleIdx="0" presStyleCnt="6">
        <dgm:presLayoutVars>
          <dgm:bulletEnabled val="1"/>
        </dgm:presLayoutVars>
      </dgm:prSet>
      <dgm:spPr/>
    </dgm:pt>
    <dgm:pt modelId="{220B11AE-E822-4F28-87FD-D5CA90C62FD8}" type="pres">
      <dgm:prSet presAssocID="{8A980406-3705-48D0-B989-4F8E6FEADA3B}" presName="sibTrans" presStyleCnt="0"/>
      <dgm:spPr/>
    </dgm:pt>
    <dgm:pt modelId="{2AC8D163-4BFC-4CF9-9A46-A3395ECC1C12}" type="pres">
      <dgm:prSet presAssocID="{77D17272-61BD-4CAB-9D90-8A83A627847D}" presName="node" presStyleLbl="node1" presStyleIdx="1" presStyleCnt="6">
        <dgm:presLayoutVars>
          <dgm:bulletEnabled val="1"/>
        </dgm:presLayoutVars>
      </dgm:prSet>
      <dgm:spPr/>
    </dgm:pt>
    <dgm:pt modelId="{F65F13B8-E317-49C5-B412-C45C01E86D11}" type="pres">
      <dgm:prSet presAssocID="{06779E5A-695F-4DCE-A29F-CAB9F6AC4A4B}" presName="sibTrans" presStyleCnt="0"/>
      <dgm:spPr/>
    </dgm:pt>
    <dgm:pt modelId="{F8572E76-7C0E-4DEA-89BD-5582BB2537F5}" type="pres">
      <dgm:prSet presAssocID="{1120DEDD-48F0-4914-8F4C-A5000CC6BE4B}" presName="node" presStyleLbl="node1" presStyleIdx="2" presStyleCnt="6">
        <dgm:presLayoutVars>
          <dgm:bulletEnabled val="1"/>
        </dgm:presLayoutVars>
      </dgm:prSet>
      <dgm:spPr/>
    </dgm:pt>
    <dgm:pt modelId="{334F417F-B05E-4C93-B19F-9E2A3C35CB46}" type="pres">
      <dgm:prSet presAssocID="{688E8516-9474-4632-A389-5FC23B49F491}" presName="sibTrans" presStyleCnt="0"/>
      <dgm:spPr/>
    </dgm:pt>
    <dgm:pt modelId="{F3A212B9-F4C9-4FC2-B5FB-42935B4AE4AA}" type="pres">
      <dgm:prSet presAssocID="{16B65F71-CD3A-4662-AF7F-AB1ACC6F6849}" presName="node" presStyleLbl="node1" presStyleIdx="3" presStyleCnt="6">
        <dgm:presLayoutVars>
          <dgm:bulletEnabled val="1"/>
        </dgm:presLayoutVars>
      </dgm:prSet>
      <dgm:spPr/>
    </dgm:pt>
    <dgm:pt modelId="{0B4CEE43-F801-4955-A920-CD1B34FF5A4D}" type="pres">
      <dgm:prSet presAssocID="{B4071E20-BECD-4F9E-BB6A-F466E2E253F8}" presName="sibTrans" presStyleCnt="0"/>
      <dgm:spPr/>
    </dgm:pt>
    <dgm:pt modelId="{6D2AAB33-C09C-4982-830E-1D8A5F350404}" type="pres">
      <dgm:prSet presAssocID="{A6A1BAAE-F1C5-4614-999B-C51EF6778A39}" presName="node" presStyleLbl="node1" presStyleIdx="4" presStyleCnt="6">
        <dgm:presLayoutVars>
          <dgm:bulletEnabled val="1"/>
        </dgm:presLayoutVars>
      </dgm:prSet>
      <dgm:spPr/>
    </dgm:pt>
    <dgm:pt modelId="{76B400DC-D2E7-4BAF-968C-E4FE44654DC7}" type="pres">
      <dgm:prSet presAssocID="{C04584FB-CBC0-4821-8579-53EB599F13A1}" presName="sibTrans" presStyleCnt="0"/>
      <dgm:spPr/>
    </dgm:pt>
    <dgm:pt modelId="{CE15AD62-AB98-4BE9-96B7-F3A45AF95798}" type="pres">
      <dgm:prSet presAssocID="{C01E8FEA-054C-4E37-BAD4-68747D4643B3}" presName="node" presStyleLbl="node1" presStyleIdx="5" presStyleCnt="6">
        <dgm:presLayoutVars>
          <dgm:bulletEnabled val="1"/>
        </dgm:presLayoutVars>
      </dgm:prSet>
      <dgm:spPr/>
    </dgm:pt>
  </dgm:ptLst>
  <dgm:cxnLst>
    <dgm:cxn modelId="{1725C720-F611-4A27-BF23-F12B35BB7F7A}" type="presOf" srcId="{2313C67D-7154-4248-B96B-5FBD099A8012}" destId="{0BEE7585-75B4-4BC0-8C0A-9039412FA475}" srcOrd="0" destOrd="0" presId="urn:microsoft.com/office/officeart/2005/8/layout/default"/>
    <dgm:cxn modelId="{955F052B-F784-49ED-85D1-7BBDD32020E6}" srcId="{59648B2C-6860-4A78-960E-C8B99C2375DA}" destId="{2313C67D-7154-4248-B96B-5FBD099A8012}" srcOrd="0" destOrd="0" parTransId="{FC2C21E3-7D09-487A-999C-74AC71F8AD43}" sibTransId="{8A980406-3705-48D0-B989-4F8E6FEADA3B}"/>
    <dgm:cxn modelId="{E53D7431-19B3-4189-9519-C72F1C288A22}" type="presOf" srcId="{59648B2C-6860-4A78-960E-C8B99C2375DA}" destId="{9E6CBAA4-4AA6-4103-B2F2-7122222EDAE4}" srcOrd="0" destOrd="0" presId="urn:microsoft.com/office/officeart/2005/8/layout/default"/>
    <dgm:cxn modelId="{5F32E832-553F-4238-A148-4AC519129E19}" type="presOf" srcId="{1120DEDD-48F0-4914-8F4C-A5000CC6BE4B}" destId="{F8572E76-7C0E-4DEA-89BD-5582BB2537F5}" srcOrd="0" destOrd="0" presId="urn:microsoft.com/office/officeart/2005/8/layout/default"/>
    <dgm:cxn modelId="{C287BA60-6B9B-4319-8AB9-C061BE1F6A6C}" type="presOf" srcId="{77D17272-61BD-4CAB-9D90-8A83A627847D}" destId="{2AC8D163-4BFC-4CF9-9A46-A3395ECC1C12}" srcOrd="0" destOrd="0" presId="urn:microsoft.com/office/officeart/2005/8/layout/default"/>
    <dgm:cxn modelId="{D65DB84C-8605-4F63-8489-610E297D0BA9}" type="presOf" srcId="{C01E8FEA-054C-4E37-BAD4-68747D4643B3}" destId="{CE15AD62-AB98-4BE9-96B7-F3A45AF95798}" srcOrd="0" destOrd="0" presId="urn:microsoft.com/office/officeart/2005/8/layout/default"/>
    <dgm:cxn modelId="{5CD65F72-2FED-4E0A-8261-ED2A71300E98}" srcId="{59648B2C-6860-4A78-960E-C8B99C2375DA}" destId="{77D17272-61BD-4CAB-9D90-8A83A627847D}" srcOrd="1" destOrd="0" parTransId="{EA39F92E-B048-496A-BA2B-84EDCA8F2DFB}" sibTransId="{06779E5A-695F-4DCE-A29F-CAB9F6AC4A4B}"/>
    <dgm:cxn modelId="{F627BD52-F9BF-4AAE-8281-D0007185900E}" srcId="{59648B2C-6860-4A78-960E-C8B99C2375DA}" destId="{1120DEDD-48F0-4914-8F4C-A5000CC6BE4B}" srcOrd="2" destOrd="0" parTransId="{A9394B88-5126-4FB2-9BF2-A9FD8071B802}" sibTransId="{688E8516-9474-4632-A389-5FC23B49F491}"/>
    <dgm:cxn modelId="{85DA77A9-6560-4FFD-A45F-8ECFC8C4C73B}" srcId="{59648B2C-6860-4A78-960E-C8B99C2375DA}" destId="{A6A1BAAE-F1C5-4614-999B-C51EF6778A39}" srcOrd="4" destOrd="0" parTransId="{A3BD1C45-FA1A-4D8B-8847-CFB591D0C8F6}" sibTransId="{C04584FB-CBC0-4821-8579-53EB599F13A1}"/>
    <dgm:cxn modelId="{0AB90AB4-367F-47EA-B679-2B11E7096490}" type="presOf" srcId="{16B65F71-CD3A-4662-AF7F-AB1ACC6F6849}" destId="{F3A212B9-F4C9-4FC2-B5FB-42935B4AE4AA}" srcOrd="0" destOrd="0" presId="urn:microsoft.com/office/officeart/2005/8/layout/default"/>
    <dgm:cxn modelId="{D54FB8BB-AB5D-444B-87BB-F7254870C84B}" srcId="{59648B2C-6860-4A78-960E-C8B99C2375DA}" destId="{16B65F71-CD3A-4662-AF7F-AB1ACC6F6849}" srcOrd="3" destOrd="0" parTransId="{F595F86E-494C-47B6-8922-694D09E8A013}" sibTransId="{B4071E20-BECD-4F9E-BB6A-F466E2E253F8}"/>
    <dgm:cxn modelId="{46F3E2CD-2085-46BE-8839-5EA59DCAD524}" srcId="{59648B2C-6860-4A78-960E-C8B99C2375DA}" destId="{C01E8FEA-054C-4E37-BAD4-68747D4643B3}" srcOrd="5" destOrd="0" parTransId="{164846BD-D813-49E3-ABB6-9785C5E8E09B}" sibTransId="{E7B90999-2048-49FB-9983-20BED64ACAE7}"/>
    <dgm:cxn modelId="{58B45CDD-D62E-4764-8AB7-D31103452C4D}" type="presOf" srcId="{A6A1BAAE-F1C5-4614-999B-C51EF6778A39}" destId="{6D2AAB33-C09C-4982-830E-1D8A5F350404}" srcOrd="0" destOrd="0" presId="urn:microsoft.com/office/officeart/2005/8/layout/default"/>
    <dgm:cxn modelId="{B707A625-D4C8-478B-8F93-0EB1818CF018}" type="presParOf" srcId="{9E6CBAA4-4AA6-4103-B2F2-7122222EDAE4}" destId="{0BEE7585-75B4-4BC0-8C0A-9039412FA475}" srcOrd="0" destOrd="0" presId="urn:microsoft.com/office/officeart/2005/8/layout/default"/>
    <dgm:cxn modelId="{F7DB1146-2A18-4712-B93B-CBD45EF076BF}" type="presParOf" srcId="{9E6CBAA4-4AA6-4103-B2F2-7122222EDAE4}" destId="{220B11AE-E822-4F28-87FD-D5CA90C62FD8}" srcOrd="1" destOrd="0" presId="urn:microsoft.com/office/officeart/2005/8/layout/default"/>
    <dgm:cxn modelId="{2555B2E0-6E8A-4CAC-82C7-6F9759F96E70}" type="presParOf" srcId="{9E6CBAA4-4AA6-4103-B2F2-7122222EDAE4}" destId="{2AC8D163-4BFC-4CF9-9A46-A3395ECC1C12}" srcOrd="2" destOrd="0" presId="urn:microsoft.com/office/officeart/2005/8/layout/default"/>
    <dgm:cxn modelId="{C7500AA0-6E3D-40D4-915F-7454ACCF39D3}" type="presParOf" srcId="{9E6CBAA4-4AA6-4103-B2F2-7122222EDAE4}" destId="{F65F13B8-E317-49C5-B412-C45C01E86D11}" srcOrd="3" destOrd="0" presId="urn:microsoft.com/office/officeart/2005/8/layout/default"/>
    <dgm:cxn modelId="{BE8D3B16-EC6C-4EA9-B1DF-A155FDA04631}" type="presParOf" srcId="{9E6CBAA4-4AA6-4103-B2F2-7122222EDAE4}" destId="{F8572E76-7C0E-4DEA-89BD-5582BB2537F5}" srcOrd="4" destOrd="0" presId="urn:microsoft.com/office/officeart/2005/8/layout/default"/>
    <dgm:cxn modelId="{8C714A54-1E93-41F1-9119-DB17B339885D}" type="presParOf" srcId="{9E6CBAA4-4AA6-4103-B2F2-7122222EDAE4}" destId="{334F417F-B05E-4C93-B19F-9E2A3C35CB46}" srcOrd="5" destOrd="0" presId="urn:microsoft.com/office/officeart/2005/8/layout/default"/>
    <dgm:cxn modelId="{06066253-A61E-40F5-BB0B-97FDEEFACCCB}" type="presParOf" srcId="{9E6CBAA4-4AA6-4103-B2F2-7122222EDAE4}" destId="{F3A212B9-F4C9-4FC2-B5FB-42935B4AE4AA}" srcOrd="6" destOrd="0" presId="urn:microsoft.com/office/officeart/2005/8/layout/default"/>
    <dgm:cxn modelId="{C2260AA1-53CE-4ADB-9043-B6C50C902EC7}" type="presParOf" srcId="{9E6CBAA4-4AA6-4103-B2F2-7122222EDAE4}" destId="{0B4CEE43-F801-4955-A920-CD1B34FF5A4D}" srcOrd="7" destOrd="0" presId="urn:microsoft.com/office/officeart/2005/8/layout/default"/>
    <dgm:cxn modelId="{1A9664F5-BCED-4FD3-B377-C844DE0091E0}" type="presParOf" srcId="{9E6CBAA4-4AA6-4103-B2F2-7122222EDAE4}" destId="{6D2AAB33-C09C-4982-830E-1D8A5F350404}" srcOrd="8" destOrd="0" presId="urn:microsoft.com/office/officeart/2005/8/layout/default"/>
    <dgm:cxn modelId="{4D2ECFA2-4F48-45BF-97D2-2CDB714E45E5}" type="presParOf" srcId="{9E6CBAA4-4AA6-4103-B2F2-7122222EDAE4}" destId="{76B400DC-D2E7-4BAF-968C-E4FE44654DC7}" srcOrd="9" destOrd="0" presId="urn:microsoft.com/office/officeart/2005/8/layout/default"/>
    <dgm:cxn modelId="{D7E0EAEF-C459-4D90-BA45-C8C05A32A0D8}" type="presParOf" srcId="{9E6CBAA4-4AA6-4103-B2F2-7122222EDAE4}" destId="{CE15AD62-AB98-4BE9-96B7-F3A45AF9579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5DE472-C16A-4A5D-ABB1-0AF136C675C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07D502-9C31-415B-B742-D121D87CF9D8}">
      <dgm:prSet/>
      <dgm:spPr/>
      <dgm:t>
        <a:bodyPr/>
        <a:lstStyle/>
        <a:p>
          <a:pPr>
            <a:defRPr cap="all"/>
          </a:pPr>
          <a:r>
            <a:rPr lang="en-GB" b="1"/>
            <a:t>Excessive Expenses</a:t>
          </a:r>
          <a:endParaRPr lang="en-US"/>
        </a:p>
      </dgm:t>
    </dgm:pt>
    <dgm:pt modelId="{10E7B1C3-E9DE-443B-92B5-BA8BD62C996A}" type="parTrans" cxnId="{84F7530D-AAC4-412C-91AF-6B5FF0282F85}">
      <dgm:prSet/>
      <dgm:spPr/>
      <dgm:t>
        <a:bodyPr/>
        <a:lstStyle/>
        <a:p>
          <a:endParaRPr lang="en-US"/>
        </a:p>
      </dgm:t>
    </dgm:pt>
    <dgm:pt modelId="{AF100E17-5FD2-4150-B089-E40E7A3F3ABF}" type="sibTrans" cxnId="{84F7530D-AAC4-412C-91AF-6B5FF0282F85}">
      <dgm:prSet/>
      <dgm:spPr/>
      <dgm:t>
        <a:bodyPr/>
        <a:lstStyle/>
        <a:p>
          <a:endParaRPr lang="en-US"/>
        </a:p>
      </dgm:t>
    </dgm:pt>
    <dgm:pt modelId="{E0503338-79DB-4079-825A-980AB0B5B6EB}">
      <dgm:prSet/>
      <dgm:spPr/>
      <dgm:t>
        <a:bodyPr/>
        <a:lstStyle/>
        <a:p>
          <a:pPr>
            <a:defRPr cap="all"/>
          </a:pPr>
          <a:r>
            <a:rPr lang="en-GB" b="1"/>
            <a:t>Delayed Product Launches</a:t>
          </a:r>
          <a:endParaRPr lang="en-US"/>
        </a:p>
      </dgm:t>
    </dgm:pt>
    <dgm:pt modelId="{A48EBEB8-8C04-424F-8262-9A17E8D70571}" type="parTrans" cxnId="{C547D868-20AB-4559-86A0-D22F56D8299B}">
      <dgm:prSet/>
      <dgm:spPr/>
      <dgm:t>
        <a:bodyPr/>
        <a:lstStyle/>
        <a:p>
          <a:endParaRPr lang="en-US"/>
        </a:p>
      </dgm:t>
    </dgm:pt>
    <dgm:pt modelId="{5E80EA25-2D0D-4864-B9F7-38E601CF335E}" type="sibTrans" cxnId="{C547D868-20AB-4559-86A0-D22F56D8299B}">
      <dgm:prSet/>
      <dgm:spPr/>
      <dgm:t>
        <a:bodyPr/>
        <a:lstStyle/>
        <a:p>
          <a:endParaRPr lang="en-US"/>
        </a:p>
      </dgm:t>
    </dgm:pt>
    <dgm:pt modelId="{FF50203D-036F-408F-9AE2-9A751E279696}">
      <dgm:prSet/>
      <dgm:spPr/>
      <dgm:t>
        <a:bodyPr/>
        <a:lstStyle/>
        <a:p>
          <a:pPr>
            <a:defRPr cap="all"/>
          </a:pPr>
          <a:r>
            <a:rPr lang="en-GB" b="1"/>
            <a:t>Dissatisfied Users</a:t>
          </a:r>
          <a:endParaRPr lang="en-US"/>
        </a:p>
      </dgm:t>
    </dgm:pt>
    <dgm:pt modelId="{0421536B-60FD-4D65-9622-FC964309A8B6}" type="parTrans" cxnId="{755FD99E-9151-47B3-B8BD-4FC926691E06}">
      <dgm:prSet/>
      <dgm:spPr/>
      <dgm:t>
        <a:bodyPr/>
        <a:lstStyle/>
        <a:p>
          <a:endParaRPr lang="en-US"/>
        </a:p>
      </dgm:t>
    </dgm:pt>
    <dgm:pt modelId="{B9A34751-41B1-4265-B948-EE22BB683D1D}" type="sibTrans" cxnId="{755FD99E-9151-47B3-B8BD-4FC926691E06}">
      <dgm:prSet/>
      <dgm:spPr/>
      <dgm:t>
        <a:bodyPr/>
        <a:lstStyle/>
        <a:p>
          <a:endParaRPr lang="en-US"/>
        </a:p>
      </dgm:t>
    </dgm:pt>
    <dgm:pt modelId="{2F1F7E4B-6CD6-45FD-9FEC-B28DC3A2E887}">
      <dgm:prSet/>
      <dgm:spPr/>
      <dgm:t>
        <a:bodyPr/>
        <a:lstStyle/>
        <a:p>
          <a:pPr>
            <a:defRPr cap="all"/>
          </a:pPr>
          <a:r>
            <a:rPr lang="en-GB" b="1"/>
            <a:t>Reduced Brand Reputation</a:t>
          </a:r>
          <a:endParaRPr lang="en-US"/>
        </a:p>
      </dgm:t>
    </dgm:pt>
    <dgm:pt modelId="{D12BE570-2DF4-48CC-AB7A-D27E07604994}" type="parTrans" cxnId="{46E13D2E-3AC0-4E3C-9B39-24529F282B14}">
      <dgm:prSet/>
      <dgm:spPr/>
      <dgm:t>
        <a:bodyPr/>
        <a:lstStyle/>
        <a:p>
          <a:endParaRPr lang="en-US"/>
        </a:p>
      </dgm:t>
    </dgm:pt>
    <dgm:pt modelId="{7A995E14-E67F-4AD4-BCC3-A38A42CE61A3}" type="sibTrans" cxnId="{46E13D2E-3AC0-4E3C-9B39-24529F282B14}">
      <dgm:prSet/>
      <dgm:spPr/>
      <dgm:t>
        <a:bodyPr/>
        <a:lstStyle/>
        <a:p>
          <a:endParaRPr lang="en-US"/>
        </a:p>
      </dgm:t>
    </dgm:pt>
    <dgm:pt modelId="{00F6882A-270F-4660-AEC5-761A942E5EA1}" type="pres">
      <dgm:prSet presAssocID="{445DE472-C16A-4A5D-ABB1-0AF136C675C7}" presName="root" presStyleCnt="0">
        <dgm:presLayoutVars>
          <dgm:dir/>
          <dgm:resizeHandles val="exact"/>
        </dgm:presLayoutVars>
      </dgm:prSet>
      <dgm:spPr/>
    </dgm:pt>
    <dgm:pt modelId="{23DEB4EC-F379-4A33-9651-0524ACD41E25}" type="pres">
      <dgm:prSet presAssocID="{7707D502-9C31-415B-B742-D121D87CF9D8}" presName="compNode" presStyleCnt="0"/>
      <dgm:spPr/>
    </dgm:pt>
    <dgm:pt modelId="{8847AE3F-26D2-4EB2-83E4-281D8D59A0C7}" type="pres">
      <dgm:prSet presAssocID="{7707D502-9C31-415B-B742-D121D87CF9D8}" presName="iconBgRect" presStyleLbl="bgShp" presStyleIdx="0" presStyleCnt="4"/>
      <dgm:spPr/>
    </dgm:pt>
    <dgm:pt modelId="{CDFB3C5C-BDD2-425B-BE2D-D7E368256AA9}" type="pres">
      <dgm:prSet presAssocID="{7707D502-9C31-415B-B742-D121D87CF9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D2EEFE2-3359-4628-8ADF-B6C2A5670BAD}" type="pres">
      <dgm:prSet presAssocID="{7707D502-9C31-415B-B742-D121D87CF9D8}" presName="spaceRect" presStyleCnt="0"/>
      <dgm:spPr/>
    </dgm:pt>
    <dgm:pt modelId="{BE733BD7-560D-49AC-9A28-9AB5CCC9D2B6}" type="pres">
      <dgm:prSet presAssocID="{7707D502-9C31-415B-B742-D121D87CF9D8}" presName="textRect" presStyleLbl="revTx" presStyleIdx="0" presStyleCnt="4">
        <dgm:presLayoutVars>
          <dgm:chMax val="1"/>
          <dgm:chPref val="1"/>
        </dgm:presLayoutVars>
      </dgm:prSet>
      <dgm:spPr/>
    </dgm:pt>
    <dgm:pt modelId="{02532A4A-C7E9-4ED0-9C43-F43FFF3B1572}" type="pres">
      <dgm:prSet presAssocID="{AF100E17-5FD2-4150-B089-E40E7A3F3ABF}" presName="sibTrans" presStyleCnt="0"/>
      <dgm:spPr/>
    </dgm:pt>
    <dgm:pt modelId="{F99CB8E8-3BEF-4184-9F3B-35C67A307CC6}" type="pres">
      <dgm:prSet presAssocID="{E0503338-79DB-4079-825A-980AB0B5B6EB}" presName="compNode" presStyleCnt="0"/>
      <dgm:spPr/>
    </dgm:pt>
    <dgm:pt modelId="{68A0A2FE-C1DD-43A8-9778-1B92FF276F79}" type="pres">
      <dgm:prSet presAssocID="{E0503338-79DB-4079-825A-980AB0B5B6EB}" presName="iconBgRect" presStyleLbl="bgShp" presStyleIdx="1" presStyleCnt="4"/>
      <dgm:spPr/>
    </dgm:pt>
    <dgm:pt modelId="{7A524DB2-1239-45A2-AC0C-E943FBB23AD6}" type="pres">
      <dgm:prSet presAssocID="{E0503338-79DB-4079-825A-980AB0B5B6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ED274E13-DE90-4B8B-8993-B2153340D1BC}" type="pres">
      <dgm:prSet presAssocID="{E0503338-79DB-4079-825A-980AB0B5B6EB}" presName="spaceRect" presStyleCnt="0"/>
      <dgm:spPr/>
    </dgm:pt>
    <dgm:pt modelId="{7B430F48-8CFE-4C9B-9B48-66549CD931EC}" type="pres">
      <dgm:prSet presAssocID="{E0503338-79DB-4079-825A-980AB0B5B6EB}" presName="textRect" presStyleLbl="revTx" presStyleIdx="1" presStyleCnt="4">
        <dgm:presLayoutVars>
          <dgm:chMax val="1"/>
          <dgm:chPref val="1"/>
        </dgm:presLayoutVars>
      </dgm:prSet>
      <dgm:spPr/>
    </dgm:pt>
    <dgm:pt modelId="{1A640807-25C0-40C3-A22F-C74A8F09A3C5}" type="pres">
      <dgm:prSet presAssocID="{5E80EA25-2D0D-4864-B9F7-38E601CF335E}" presName="sibTrans" presStyleCnt="0"/>
      <dgm:spPr/>
    </dgm:pt>
    <dgm:pt modelId="{46826035-C293-4944-A42A-76F3A65C06EF}" type="pres">
      <dgm:prSet presAssocID="{FF50203D-036F-408F-9AE2-9A751E279696}" presName="compNode" presStyleCnt="0"/>
      <dgm:spPr/>
    </dgm:pt>
    <dgm:pt modelId="{A8919922-0132-4F27-A16A-19048BE2E0F5}" type="pres">
      <dgm:prSet presAssocID="{FF50203D-036F-408F-9AE2-9A751E279696}" presName="iconBgRect" presStyleLbl="bgShp" presStyleIdx="2" presStyleCnt="4"/>
      <dgm:spPr/>
    </dgm:pt>
    <dgm:pt modelId="{75C69900-B49B-484D-A785-66781278A240}" type="pres">
      <dgm:prSet presAssocID="{FF50203D-036F-408F-9AE2-9A751E2796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used Face with No Fill"/>
        </a:ext>
      </dgm:extLst>
    </dgm:pt>
    <dgm:pt modelId="{17AE2A0D-F7C0-4FC4-BCF2-AA4E99B69B92}" type="pres">
      <dgm:prSet presAssocID="{FF50203D-036F-408F-9AE2-9A751E279696}" presName="spaceRect" presStyleCnt="0"/>
      <dgm:spPr/>
    </dgm:pt>
    <dgm:pt modelId="{EA5498C7-70FA-4ACA-9C97-CCC3582BB4C2}" type="pres">
      <dgm:prSet presAssocID="{FF50203D-036F-408F-9AE2-9A751E279696}" presName="textRect" presStyleLbl="revTx" presStyleIdx="2" presStyleCnt="4">
        <dgm:presLayoutVars>
          <dgm:chMax val="1"/>
          <dgm:chPref val="1"/>
        </dgm:presLayoutVars>
      </dgm:prSet>
      <dgm:spPr/>
    </dgm:pt>
    <dgm:pt modelId="{2023310E-BBB6-49F7-B4A1-26A596E73330}" type="pres">
      <dgm:prSet presAssocID="{B9A34751-41B1-4265-B948-EE22BB683D1D}" presName="sibTrans" presStyleCnt="0"/>
      <dgm:spPr/>
    </dgm:pt>
    <dgm:pt modelId="{973DCD46-03F8-4686-AD14-F1D562E10246}" type="pres">
      <dgm:prSet presAssocID="{2F1F7E4B-6CD6-45FD-9FEC-B28DC3A2E887}" presName="compNode" presStyleCnt="0"/>
      <dgm:spPr/>
    </dgm:pt>
    <dgm:pt modelId="{24BD2A92-99FD-427B-90AE-1B92E5918160}" type="pres">
      <dgm:prSet presAssocID="{2F1F7E4B-6CD6-45FD-9FEC-B28DC3A2E887}" presName="iconBgRect" presStyleLbl="bgShp" presStyleIdx="3" presStyleCnt="4"/>
      <dgm:spPr/>
    </dgm:pt>
    <dgm:pt modelId="{74EB90BD-7B2F-49B6-B7F4-2832416846B3}" type="pres">
      <dgm:prSet presAssocID="{2F1F7E4B-6CD6-45FD-9FEC-B28DC3A2E8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E2B31A0E-4241-4550-92E1-31099FE4E083}" type="pres">
      <dgm:prSet presAssocID="{2F1F7E4B-6CD6-45FD-9FEC-B28DC3A2E887}" presName="spaceRect" presStyleCnt="0"/>
      <dgm:spPr/>
    </dgm:pt>
    <dgm:pt modelId="{99B74A20-44CF-4735-9696-5F2B1C127CED}" type="pres">
      <dgm:prSet presAssocID="{2F1F7E4B-6CD6-45FD-9FEC-B28DC3A2E887}" presName="textRect" presStyleLbl="revTx" presStyleIdx="3" presStyleCnt="4">
        <dgm:presLayoutVars>
          <dgm:chMax val="1"/>
          <dgm:chPref val="1"/>
        </dgm:presLayoutVars>
      </dgm:prSet>
      <dgm:spPr/>
    </dgm:pt>
  </dgm:ptLst>
  <dgm:cxnLst>
    <dgm:cxn modelId="{BE670E0C-665E-4236-AFA2-6CDC5D290D7D}" type="presOf" srcId="{2F1F7E4B-6CD6-45FD-9FEC-B28DC3A2E887}" destId="{99B74A20-44CF-4735-9696-5F2B1C127CED}" srcOrd="0" destOrd="0" presId="urn:microsoft.com/office/officeart/2018/5/layout/IconCircleLabelList"/>
    <dgm:cxn modelId="{84F7530D-AAC4-412C-91AF-6B5FF0282F85}" srcId="{445DE472-C16A-4A5D-ABB1-0AF136C675C7}" destId="{7707D502-9C31-415B-B742-D121D87CF9D8}" srcOrd="0" destOrd="0" parTransId="{10E7B1C3-E9DE-443B-92B5-BA8BD62C996A}" sibTransId="{AF100E17-5FD2-4150-B089-E40E7A3F3ABF}"/>
    <dgm:cxn modelId="{46E13D2E-3AC0-4E3C-9B39-24529F282B14}" srcId="{445DE472-C16A-4A5D-ABB1-0AF136C675C7}" destId="{2F1F7E4B-6CD6-45FD-9FEC-B28DC3A2E887}" srcOrd="3" destOrd="0" parTransId="{D12BE570-2DF4-48CC-AB7A-D27E07604994}" sibTransId="{7A995E14-E67F-4AD4-BCC3-A38A42CE61A3}"/>
    <dgm:cxn modelId="{576A872E-825D-4DA1-921B-3754A32592AF}" type="presOf" srcId="{445DE472-C16A-4A5D-ABB1-0AF136C675C7}" destId="{00F6882A-270F-4660-AEC5-761A942E5EA1}" srcOrd="0" destOrd="0" presId="urn:microsoft.com/office/officeart/2018/5/layout/IconCircleLabelList"/>
    <dgm:cxn modelId="{8F86A930-2CC8-4CC2-BE73-AE9FA55C6342}" type="presOf" srcId="{FF50203D-036F-408F-9AE2-9A751E279696}" destId="{EA5498C7-70FA-4ACA-9C97-CCC3582BB4C2}" srcOrd="0" destOrd="0" presId="urn:microsoft.com/office/officeart/2018/5/layout/IconCircleLabelList"/>
    <dgm:cxn modelId="{C547D868-20AB-4559-86A0-D22F56D8299B}" srcId="{445DE472-C16A-4A5D-ABB1-0AF136C675C7}" destId="{E0503338-79DB-4079-825A-980AB0B5B6EB}" srcOrd="1" destOrd="0" parTransId="{A48EBEB8-8C04-424F-8262-9A17E8D70571}" sibTransId="{5E80EA25-2D0D-4864-B9F7-38E601CF335E}"/>
    <dgm:cxn modelId="{E2226F4F-5671-437E-BCDB-65082671C128}" type="presOf" srcId="{7707D502-9C31-415B-B742-D121D87CF9D8}" destId="{BE733BD7-560D-49AC-9A28-9AB5CCC9D2B6}" srcOrd="0" destOrd="0" presId="urn:microsoft.com/office/officeart/2018/5/layout/IconCircleLabelList"/>
    <dgm:cxn modelId="{786A4173-C2BD-4FEA-BFB6-504D8C5A7FCB}" type="presOf" srcId="{E0503338-79DB-4079-825A-980AB0B5B6EB}" destId="{7B430F48-8CFE-4C9B-9B48-66549CD931EC}" srcOrd="0" destOrd="0" presId="urn:microsoft.com/office/officeart/2018/5/layout/IconCircleLabelList"/>
    <dgm:cxn modelId="{755FD99E-9151-47B3-B8BD-4FC926691E06}" srcId="{445DE472-C16A-4A5D-ABB1-0AF136C675C7}" destId="{FF50203D-036F-408F-9AE2-9A751E279696}" srcOrd="2" destOrd="0" parTransId="{0421536B-60FD-4D65-9622-FC964309A8B6}" sibTransId="{B9A34751-41B1-4265-B948-EE22BB683D1D}"/>
    <dgm:cxn modelId="{7396FEB5-F086-4D67-ADC1-C0FB8740A683}" type="presParOf" srcId="{00F6882A-270F-4660-AEC5-761A942E5EA1}" destId="{23DEB4EC-F379-4A33-9651-0524ACD41E25}" srcOrd="0" destOrd="0" presId="urn:microsoft.com/office/officeart/2018/5/layout/IconCircleLabelList"/>
    <dgm:cxn modelId="{10064173-FB6B-4185-B94C-8B71EC51FB81}" type="presParOf" srcId="{23DEB4EC-F379-4A33-9651-0524ACD41E25}" destId="{8847AE3F-26D2-4EB2-83E4-281D8D59A0C7}" srcOrd="0" destOrd="0" presId="urn:microsoft.com/office/officeart/2018/5/layout/IconCircleLabelList"/>
    <dgm:cxn modelId="{7E26C430-956F-4639-9B4D-87B850F7CAD6}" type="presParOf" srcId="{23DEB4EC-F379-4A33-9651-0524ACD41E25}" destId="{CDFB3C5C-BDD2-425B-BE2D-D7E368256AA9}" srcOrd="1" destOrd="0" presId="urn:microsoft.com/office/officeart/2018/5/layout/IconCircleLabelList"/>
    <dgm:cxn modelId="{F1B1E598-6065-443C-9DF8-BE46CFB93F69}" type="presParOf" srcId="{23DEB4EC-F379-4A33-9651-0524ACD41E25}" destId="{AD2EEFE2-3359-4628-8ADF-B6C2A5670BAD}" srcOrd="2" destOrd="0" presId="urn:microsoft.com/office/officeart/2018/5/layout/IconCircleLabelList"/>
    <dgm:cxn modelId="{CE0DC859-6071-4941-973B-57307A4D82D4}" type="presParOf" srcId="{23DEB4EC-F379-4A33-9651-0524ACD41E25}" destId="{BE733BD7-560D-49AC-9A28-9AB5CCC9D2B6}" srcOrd="3" destOrd="0" presId="urn:microsoft.com/office/officeart/2018/5/layout/IconCircleLabelList"/>
    <dgm:cxn modelId="{34AF8A5C-321A-49DF-9EEB-AE30A4D8AF0E}" type="presParOf" srcId="{00F6882A-270F-4660-AEC5-761A942E5EA1}" destId="{02532A4A-C7E9-4ED0-9C43-F43FFF3B1572}" srcOrd="1" destOrd="0" presId="urn:microsoft.com/office/officeart/2018/5/layout/IconCircleLabelList"/>
    <dgm:cxn modelId="{EB91E9ED-05AB-47D7-B123-5B39C0792C38}" type="presParOf" srcId="{00F6882A-270F-4660-AEC5-761A942E5EA1}" destId="{F99CB8E8-3BEF-4184-9F3B-35C67A307CC6}" srcOrd="2" destOrd="0" presId="urn:microsoft.com/office/officeart/2018/5/layout/IconCircleLabelList"/>
    <dgm:cxn modelId="{276FCB23-E9B7-44DB-83E7-F1FAA4C7DB7E}" type="presParOf" srcId="{F99CB8E8-3BEF-4184-9F3B-35C67A307CC6}" destId="{68A0A2FE-C1DD-43A8-9778-1B92FF276F79}" srcOrd="0" destOrd="0" presId="urn:microsoft.com/office/officeart/2018/5/layout/IconCircleLabelList"/>
    <dgm:cxn modelId="{AF4C25E1-C3BB-411C-8D3E-DCD917130CC2}" type="presParOf" srcId="{F99CB8E8-3BEF-4184-9F3B-35C67A307CC6}" destId="{7A524DB2-1239-45A2-AC0C-E943FBB23AD6}" srcOrd="1" destOrd="0" presId="urn:microsoft.com/office/officeart/2018/5/layout/IconCircleLabelList"/>
    <dgm:cxn modelId="{DDE77C0A-9C29-470E-8FF4-F18362485D54}" type="presParOf" srcId="{F99CB8E8-3BEF-4184-9F3B-35C67A307CC6}" destId="{ED274E13-DE90-4B8B-8993-B2153340D1BC}" srcOrd="2" destOrd="0" presId="urn:microsoft.com/office/officeart/2018/5/layout/IconCircleLabelList"/>
    <dgm:cxn modelId="{12E50C8E-5860-4668-95E3-0E2C2B57FF73}" type="presParOf" srcId="{F99CB8E8-3BEF-4184-9F3B-35C67A307CC6}" destId="{7B430F48-8CFE-4C9B-9B48-66549CD931EC}" srcOrd="3" destOrd="0" presId="urn:microsoft.com/office/officeart/2018/5/layout/IconCircleLabelList"/>
    <dgm:cxn modelId="{21554B98-695E-4F2C-A763-4D0B001B4689}" type="presParOf" srcId="{00F6882A-270F-4660-AEC5-761A942E5EA1}" destId="{1A640807-25C0-40C3-A22F-C74A8F09A3C5}" srcOrd="3" destOrd="0" presId="urn:microsoft.com/office/officeart/2018/5/layout/IconCircleLabelList"/>
    <dgm:cxn modelId="{79ACD1BA-B8CE-4837-980A-AFB03954FF36}" type="presParOf" srcId="{00F6882A-270F-4660-AEC5-761A942E5EA1}" destId="{46826035-C293-4944-A42A-76F3A65C06EF}" srcOrd="4" destOrd="0" presId="urn:microsoft.com/office/officeart/2018/5/layout/IconCircleLabelList"/>
    <dgm:cxn modelId="{034954BD-EE63-48A4-B674-8255BB3AFE4A}" type="presParOf" srcId="{46826035-C293-4944-A42A-76F3A65C06EF}" destId="{A8919922-0132-4F27-A16A-19048BE2E0F5}" srcOrd="0" destOrd="0" presId="urn:microsoft.com/office/officeart/2018/5/layout/IconCircleLabelList"/>
    <dgm:cxn modelId="{4796A63C-F92B-4C94-B26D-8D36C05E9C00}" type="presParOf" srcId="{46826035-C293-4944-A42A-76F3A65C06EF}" destId="{75C69900-B49B-484D-A785-66781278A240}" srcOrd="1" destOrd="0" presId="urn:microsoft.com/office/officeart/2018/5/layout/IconCircleLabelList"/>
    <dgm:cxn modelId="{E9CDDCBA-E739-4267-8C65-B5867712F78C}" type="presParOf" srcId="{46826035-C293-4944-A42A-76F3A65C06EF}" destId="{17AE2A0D-F7C0-4FC4-BCF2-AA4E99B69B92}" srcOrd="2" destOrd="0" presId="urn:microsoft.com/office/officeart/2018/5/layout/IconCircleLabelList"/>
    <dgm:cxn modelId="{D14B6E35-1E17-46A4-8280-45CF43A7E333}" type="presParOf" srcId="{46826035-C293-4944-A42A-76F3A65C06EF}" destId="{EA5498C7-70FA-4ACA-9C97-CCC3582BB4C2}" srcOrd="3" destOrd="0" presId="urn:microsoft.com/office/officeart/2018/5/layout/IconCircleLabelList"/>
    <dgm:cxn modelId="{985FF7E5-451C-48E0-8C34-1558FA781CC7}" type="presParOf" srcId="{00F6882A-270F-4660-AEC5-761A942E5EA1}" destId="{2023310E-BBB6-49F7-B4A1-26A596E73330}" srcOrd="5" destOrd="0" presId="urn:microsoft.com/office/officeart/2018/5/layout/IconCircleLabelList"/>
    <dgm:cxn modelId="{27D28DD0-D98C-4B87-BA69-32A56D27DC6F}" type="presParOf" srcId="{00F6882A-270F-4660-AEC5-761A942E5EA1}" destId="{973DCD46-03F8-4686-AD14-F1D562E10246}" srcOrd="6" destOrd="0" presId="urn:microsoft.com/office/officeart/2018/5/layout/IconCircleLabelList"/>
    <dgm:cxn modelId="{99B0AA1D-F697-4F60-808D-AE4BB239BF89}" type="presParOf" srcId="{973DCD46-03F8-4686-AD14-F1D562E10246}" destId="{24BD2A92-99FD-427B-90AE-1B92E5918160}" srcOrd="0" destOrd="0" presId="urn:microsoft.com/office/officeart/2018/5/layout/IconCircleLabelList"/>
    <dgm:cxn modelId="{063AE262-C052-4D51-B380-1D30ECA15BCD}" type="presParOf" srcId="{973DCD46-03F8-4686-AD14-F1D562E10246}" destId="{74EB90BD-7B2F-49B6-B7F4-2832416846B3}" srcOrd="1" destOrd="0" presId="urn:microsoft.com/office/officeart/2018/5/layout/IconCircleLabelList"/>
    <dgm:cxn modelId="{24C040C1-EC0A-4A95-8B24-A53F2D8DC62A}" type="presParOf" srcId="{973DCD46-03F8-4686-AD14-F1D562E10246}" destId="{E2B31A0E-4241-4550-92E1-31099FE4E083}" srcOrd="2" destOrd="0" presId="urn:microsoft.com/office/officeart/2018/5/layout/IconCircleLabelList"/>
    <dgm:cxn modelId="{36A93B61-AF41-4003-95DD-5C404B170127}" type="presParOf" srcId="{973DCD46-03F8-4686-AD14-F1D562E10246}" destId="{99B74A20-44CF-4735-9696-5F2B1C127CE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7DD5E-EA01-43A5-BA40-1241E563573F}">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6B252A-CBFD-4759-9897-C81F8E469D83}">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4A19E8-4BB1-4FD2-B258-357368724F21}">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90000"/>
            </a:lnSpc>
            <a:spcBef>
              <a:spcPct val="0"/>
            </a:spcBef>
            <a:spcAft>
              <a:spcPct val="35000"/>
            </a:spcAft>
            <a:buNone/>
          </a:pPr>
          <a:r>
            <a:rPr lang="en-GB" sz="1500" b="1" kern="1200"/>
            <a:t>Cost Effective Development</a:t>
          </a:r>
          <a:r>
            <a:rPr lang="en-GB" sz="1500" kern="1200"/>
            <a:t> - Early testing saves both time and cost in many aspects, however reducing the cost without testing may result in improper design of a software application rendering the product useless.</a:t>
          </a:r>
          <a:endParaRPr lang="en-US" sz="1500" kern="1200"/>
        </a:p>
      </dsp:txBody>
      <dsp:txXfrm>
        <a:off x="1058686" y="1808"/>
        <a:ext cx="9456913" cy="916611"/>
      </dsp:txXfrm>
    </dsp:sp>
    <dsp:sp modelId="{26650168-4BCA-49D4-A109-A16C539B89B5}">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16999-3C0B-4240-AB50-5B78541BCE56}">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86326-E124-47C7-BA20-D0BF5869E80D}">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90000"/>
            </a:lnSpc>
            <a:spcBef>
              <a:spcPct val="0"/>
            </a:spcBef>
            <a:spcAft>
              <a:spcPct val="35000"/>
            </a:spcAft>
            <a:buNone/>
          </a:pPr>
          <a:r>
            <a:rPr lang="en-GB" sz="1500" b="1" kern="1200"/>
            <a:t>Product Improvement</a:t>
          </a:r>
          <a:r>
            <a:rPr lang="en-GB" sz="1500" kern="1200"/>
            <a:t> - During the SDLC phases, testing is never a time-consuming process. However diagnosing and fixing the errors identified during proper testing is a time-consuming but productive activity.</a:t>
          </a:r>
          <a:endParaRPr lang="en-US" sz="1500" kern="1200"/>
        </a:p>
      </dsp:txBody>
      <dsp:txXfrm>
        <a:off x="1058686" y="1147573"/>
        <a:ext cx="9456913" cy="916611"/>
      </dsp:txXfrm>
    </dsp:sp>
    <dsp:sp modelId="{73629A3E-50A0-430C-9EC9-B39184DC498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2C511-7A6D-4A2C-8531-28BBFD1DA07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3A8543-453E-4A5C-8863-21297FF423F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90000"/>
            </a:lnSpc>
            <a:spcBef>
              <a:spcPct val="0"/>
            </a:spcBef>
            <a:spcAft>
              <a:spcPct val="35000"/>
            </a:spcAft>
            <a:buNone/>
          </a:pPr>
          <a:r>
            <a:rPr lang="en-GB" sz="1500" b="1" kern="1200"/>
            <a:t>Test Automation</a:t>
          </a:r>
          <a:r>
            <a:rPr lang="en-GB" sz="1500" kern="1200"/>
            <a:t> - Test Automation reduces the testing time, but it is not possible to start test automation at any time during software development. Test automaton should be started when the software has been manually tested and is stable to some extent. Moreover, test automation can never be used if requirements keep changing.</a:t>
          </a:r>
          <a:endParaRPr lang="en-US" sz="1500" kern="1200"/>
        </a:p>
      </dsp:txBody>
      <dsp:txXfrm>
        <a:off x="1058686" y="2293338"/>
        <a:ext cx="9456913" cy="916611"/>
      </dsp:txXfrm>
    </dsp:sp>
    <dsp:sp modelId="{ED8CCF6B-47BA-4C7E-BECC-6A20490B473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14F99-CD76-4D8B-9C98-44C66BAB7D54}">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D6DC6-72E2-42EE-9BDD-880ACA4745BA}">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90000"/>
            </a:lnSpc>
            <a:spcBef>
              <a:spcPct val="0"/>
            </a:spcBef>
            <a:spcAft>
              <a:spcPct val="35000"/>
            </a:spcAft>
            <a:buNone/>
          </a:pPr>
          <a:r>
            <a:rPr lang="en-GB" sz="1500" b="1" kern="1200"/>
            <a:t>Quality Check </a:t>
          </a:r>
          <a:r>
            <a:rPr lang="en-GB" sz="1500" kern="1200"/>
            <a:t>- Software testing helps in determining following set of properties of any software such as</a:t>
          </a:r>
          <a:endParaRPr lang="en-US" sz="15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E7585-75B4-4BC0-8C0A-9039412FA475}">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Functionality</a:t>
          </a:r>
          <a:endParaRPr lang="en-US" sz="3800" kern="1200"/>
        </a:p>
      </dsp:txBody>
      <dsp:txXfrm>
        <a:off x="0" y="39687"/>
        <a:ext cx="3286125" cy="1971675"/>
      </dsp:txXfrm>
    </dsp:sp>
    <dsp:sp modelId="{2AC8D163-4BFC-4CF9-9A46-A3395ECC1C12}">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Reliability</a:t>
          </a:r>
          <a:endParaRPr lang="en-US" sz="3800" kern="1200"/>
        </a:p>
      </dsp:txBody>
      <dsp:txXfrm>
        <a:off x="3614737" y="39687"/>
        <a:ext cx="3286125" cy="1971675"/>
      </dsp:txXfrm>
    </dsp:sp>
    <dsp:sp modelId="{F8572E76-7C0E-4DEA-89BD-5582BB2537F5}">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Usability</a:t>
          </a:r>
          <a:endParaRPr lang="en-US" sz="3800" kern="1200"/>
        </a:p>
      </dsp:txBody>
      <dsp:txXfrm>
        <a:off x="7229475" y="39687"/>
        <a:ext cx="3286125" cy="1971675"/>
      </dsp:txXfrm>
    </dsp:sp>
    <dsp:sp modelId="{F3A212B9-F4C9-4FC2-B5FB-42935B4AE4AA}">
      <dsp:nvSpPr>
        <dsp:cNvPr id="0" name=""/>
        <dsp:cNvSpPr/>
      </dsp:nvSpPr>
      <dsp:spPr>
        <a:xfrm>
          <a:off x="0"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Efficiency</a:t>
          </a:r>
          <a:endParaRPr lang="en-US" sz="3800" kern="1200"/>
        </a:p>
      </dsp:txBody>
      <dsp:txXfrm>
        <a:off x="0" y="2339975"/>
        <a:ext cx="3286125" cy="1971675"/>
      </dsp:txXfrm>
    </dsp:sp>
    <dsp:sp modelId="{6D2AAB33-C09C-4982-830E-1D8A5F350404}">
      <dsp:nvSpPr>
        <dsp:cNvPr id="0" name=""/>
        <dsp:cNvSpPr/>
      </dsp:nvSpPr>
      <dsp:spPr>
        <a:xfrm>
          <a:off x="3614737"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Maintainability</a:t>
          </a:r>
          <a:endParaRPr lang="en-US" sz="3800" kern="1200"/>
        </a:p>
      </dsp:txBody>
      <dsp:txXfrm>
        <a:off x="3614737" y="2339975"/>
        <a:ext cx="3286125" cy="1971675"/>
      </dsp:txXfrm>
    </dsp:sp>
    <dsp:sp modelId="{CE15AD62-AB98-4BE9-96B7-F3A45AF95798}">
      <dsp:nvSpPr>
        <dsp:cNvPr id="0" name=""/>
        <dsp:cNvSpPr/>
      </dsp:nvSpPr>
      <dsp:spPr>
        <a:xfrm>
          <a:off x="7229475" y="2339975"/>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t>Portability</a:t>
          </a:r>
          <a:endParaRPr lang="en-US" sz="3800" kern="1200"/>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7AE3F-26D2-4EB2-83E4-281D8D59A0C7}">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3C5C-BDD2-425B-BE2D-D7E368256AA9}">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733BD7-560D-49AC-9A28-9AB5CCC9D2B6}">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Excessive Expenses</a:t>
          </a:r>
          <a:endParaRPr lang="en-US" sz="2000" kern="1200"/>
        </a:p>
      </dsp:txBody>
      <dsp:txXfrm>
        <a:off x="569079" y="2644614"/>
        <a:ext cx="2072362" cy="720000"/>
      </dsp:txXfrm>
    </dsp:sp>
    <dsp:sp modelId="{68A0A2FE-C1DD-43A8-9778-1B92FF276F79}">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24DB2-1239-45A2-AC0C-E943FBB23AD6}">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30F48-8CFE-4C9B-9B48-66549CD931EC}">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Delayed Product Launches</a:t>
          </a:r>
          <a:endParaRPr lang="en-US" sz="2000" kern="1200"/>
        </a:p>
      </dsp:txBody>
      <dsp:txXfrm>
        <a:off x="3004105" y="2644614"/>
        <a:ext cx="2072362" cy="720000"/>
      </dsp:txXfrm>
    </dsp:sp>
    <dsp:sp modelId="{A8919922-0132-4F27-A16A-19048BE2E0F5}">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69900-B49B-484D-A785-66781278A240}">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498C7-70FA-4ACA-9C97-CCC3582BB4C2}">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Dissatisfied Users</a:t>
          </a:r>
          <a:endParaRPr lang="en-US" sz="2000" kern="1200"/>
        </a:p>
      </dsp:txBody>
      <dsp:txXfrm>
        <a:off x="5439131" y="2644614"/>
        <a:ext cx="2072362" cy="720000"/>
      </dsp:txXfrm>
    </dsp:sp>
    <dsp:sp modelId="{24BD2A92-99FD-427B-90AE-1B92E5918160}">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B90BD-7B2F-49B6-B7F4-2832416846B3}">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74A20-44CF-4735-9696-5F2B1C127CED}">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Reduced Brand Reputation</a:t>
          </a:r>
          <a:endParaRPr lang="en-US" sz="2000" kern="1200"/>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GB">
                <a:ea typeface="Calibri Light"/>
                <a:cs typeface="Calibri Light"/>
              </a:rPr>
              <a:t>Necessity Of Software Testing</a:t>
            </a:r>
            <a:endParaRPr lang="en-GB"/>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GB" b="1" dirty="0">
                <a:solidFill>
                  <a:schemeClr val="accent6"/>
                </a:solidFill>
                <a:cs typeface="Calibri"/>
              </a:rPr>
              <a:t>Pranay Kumar </a:t>
            </a:r>
            <a:r>
              <a:rPr lang="en-GB" b="1" dirty="0" err="1">
                <a:solidFill>
                  <a:schemeClr val="accent6"/>
                </a:solidFill>
                <a:cs typeface="Calibri"/>
              </a:rPr>
              <a:t>Polishetti</a:t>
            </a:r>
            <a:endParaRPr lang="en-GB" b="1" err="1">
              <a:solidFill>
                <a:schemeClr val="accent6"/>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96774-AE5D-F182-3637-64D5E1E144B0}"/>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Software Testing :</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EC4D99-931F-A9B6-174C-3F4902E161E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GB">
              <a:ea typeface="+mn-lt"/>
              <a:cs typeface="+mn-lt"/>
            </a:endParaRPr>
          </a:p>
          <a:p>
            <a:r>
              <a:rPr lang="en-GB" dirty="0">
                <a:ea typeface="+mn-lt"/>
                <a:cs typeface="+mn-lt"/>
              </a:rPr>
              <a:t>Testing is the process of evaluating a system or its component(s) with the intent to find whether it satisfies the specified requirements or not.</a:t>
            </a:r>
            <a:endParaRPr lang="en-GB">
              <a:cs typeface="Calibri" panose="020F0502020204030204"/>
            </a:endParaRPr>
          </a:p>
          <a:p>
            <a:endParaRPr lang="en-GB">
              <a:ea typeface="+mn-lt"/>
              <a:cs typeface="+mn-lt"/>
            </a:endParaRPr>
          </a:p>
          <a:p>
            <a:r>
              <a:rPr lang="en-GB" dirty="0">
                <a:ea typeface="+mn-lt"/>
                <a:cs typeface="+mn-lt"/>
              </a:rPr>
              <a:t>Testing is executing a system in order to identify any gaps, errors, or missing requirements in contrary to the actual requirements.</a:t>
            </a:r>
            <a:endParaRPr lang="en-GB"/>
          </a:p>
          <a:p>
            <a:endParaRPr lang="en-GB" dirty="0">
              <a:cs typeface="Calibri"/>
            </a:endParaRPr>
          </a:p>
        </p:txBody>
      </p:sp>
    </p:spTree>
    <p:extLst>
      <p:ext uri="{BB962C8B-B14F-4D97-AF65-F5344CB8AC3E}">
        <p14:creationId xmlns:p14="http://schemas.microsoft.com/office/powerpoint/2010/main" val="50065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3A59E-1CFA-B525-55B6-FD5F920A8BE3}"/>
              </a:ext>
            </a:extLst>
          </p:cNvPr>
          <p:cNvSpPr>
            <a:spLocks noGrp="1"/>
          </p:cNvSpPr>
          <p:nvPr>
            <p:ph type="title"/>
          </p:nvPr>
        </p:nvSpPr>
        <p:spPr>
          <a:xfrm>
            <a:off x="841248" y="256032"/>
            <a:ext cx="10506456" cy="1014984"/>
          </a:xfrm>
        </p:spPr>
        <p:txBody>
          <a:bodyPr anchor="b">
            <a:normAutofit/>
          </a:bodyPr>
          <a:lstStyle/>
          <a:p>
            <a:r>
              <a:rPr lang="en-GB">
                <a:cs typeface="Calibri Light"/>
              </a:rPr>
              <a:t>Necessity of Software Testing</a:t>
            </a:r>
            <a:r>
              <a:rPr lang="en-GB" dirty="0">
                <a:cs typeface="Calibri Light"/>
              </a:rPr>
              <a:t> : </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6F0A826-6479-A841-0EAA-443161951F8E}"/>
              </a:ext>
            </a:extLst>
          </p:cNvPr>
          <p:cNvGraphicFramePr>
            <a:graphicFrameLocks noGrp="1"/>
          </p:cNvGraphicFramePr>
          <p:nvPr>
            <p:ph idx="1"/>
            <p:extLst>
              <p:ext uri="{D42A27DB-BD31-4B8C-83A1-F6EECF244321}">
                <p14:modId xmlns:p14="http://schemas.microsoft.com/office/powerpoint/2010/main" val="123802079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77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B0A1D1-2CEA-15BE-D83A-E58E053FBFB5}"/>
              </a:ext>
            </a:extLst>
          </p:cNvPr>
          <p:cNvSpPr>
            <a:spLocks noGrp="1"/>
          </p:cNvSpPr>
          <p:nvPr>
            <p:ph type="title"/>
          </p:nvPr>
        </p:nvSpPr>
        <p:spPr>
          <a:xfrm>
            <a:off x="838200" y="365125"/>
            <a:ext cx="10515600" cy="1325563"/>
          </a:xfrm>
        </p:spPr>
        <p:txBody>
          <a:bodyPr>
            <a:normAutofit/>
          </a:bodyPr>
          <a:lstStyle/>
          <a:p>
            <a:pPr algn="ctr"/>
            <a:r>
              <a:rPr lang="en-GB">
                <a:cs typeface="Calibri Light"/>
              </a:rPr>
              <a:t>Advantages of Testing</a:t>
            </a:r>
            <a:r>
              <a:rPr lang="en-GB" dirty="0">
                <a:cs typeface="Calibri Light"/>
              </a:rPr>
              <a:t> : </a:t>
            </a:r>
            <a:endParaRPr lang="en-GB"/>
          </a:p>
        </p:txBody>
      </p:sp>
      <p:graphicFrame>
        <p:nvGraphicFramePr>
          <p:cNvPr id="5" name="Content Placeholder 2">
            <a:extLst>
              <a:ext uri="{FF2B5EF4-FFF2-40B4-BE49-F238E27FC236}">
                <a16:creationId xmlns:a16="http://schemas.microsoft.com/office/drawing/2014/main" id="{E6A41DE4-D7FE-EBB4-A8B8-1740896A92EB}"/>
              </a:ext>
            </a:extLst>
          </p:cNvPr>
          <p:cNvGraphicFramePr>
            <a:graphicFrameLocks noGrp="1"/>
          </p:cNvGraphicFramePr>
          <p:nvPr>
            <p:ph idx="1"/>
            <p:extLst>
              <p:ext uri="{D42A27DB-BD31-4B8C-83A1-F6EECF244321}">
                <p14:modId xmlns:p14="http://schemas.microsoft.com/office/powerpoint/2010/main" val="19303267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51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717AB-D1A1-EE98-0E8F-C472A31F4531}"/>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cs typeface="Calibri Light"/>
              </a:rPr>
              <a:t>What If Testing is Absent : </a:t>
            </a:r>
            <a:endParaRPr lang="en-GB">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A8BE8B-35C9-7C1B-CF1B-12A15452D217}"/>
              </a:ext>
            </a:extLst>
          </p:cNvPr>
          <p:cNvGraphicFramePr>
            <a:graphicFrameLocks noGrp="1"/>
          </p:cNvGraphicFramePr>
          <p:nvPr>
            <p:ph idx="1"/>
            <p:extLst>
              <p:ext uri="{D42A27DB-BD31-4B8C-83A1-F6EECF244321}">
                <p14:modId xmlns:p14="http://schemas.microsoft.com/office/powerpoint/2010/main" val="289165341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2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EDF64E4E-4742-1A96-56FF-03B4322CA3F0}"/>
              </a:ext>
            </a:extLst>
          </p:cNvPr>
          <p:cNvPicPr>
            <a:picLocks noGrp="1" noChangeAspect="1"/>
          </p:cNvPicPr>
          <p:nvPr>
            <p:ph idx="1"/>
          </p:nvPr>
        </p:nvPicPr>
        <p:blipFill>
          <a:blip r:embed="rId2"/>
          <a:stretch>
            <a:fillRect/>
          </a:stretch>
        </p:blipFill>
        <p:spPr>
          <a:xfrm>
            <a:off x="643467" y="1111673"/>
            <a:ext cx="10905066" cy="4634653"/>
          </a:xfrm>
          <a:prstGeom prst="rect">
            <a:avLst/>
          </a:prstGeom>
        </p:spPr>
      </p:pic>
    </p:spTree>
    <p:extLst>
      <p:ext uri="{BB962C8B-B14F-4D97-AF65-F5344CB8AC3E}">
        <p14:creationId xmlns:p14="http://schemas.microsoft.com/office/powerpoint/2010/main" val="4054914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Necessity Of Software Testing</vt:lpstr>
      <vt:lpstr>Software Testing :</vt:lpstr>
      <vt:lpstr>Necessity of Software Testing : </vt:lpstr>
      <vt:lpstr>Advantages of Testing : </vt:lpstr>
      <vt:lpstr>What If Testing is Absent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cp:revision>
  <dcterms:created xsi:type="dcterms:W3CDTF">2022-08-11T11:58:53Z</dcterms:created>
  <dcterms:modified xsi:type="dcterms:W3CDTF">2022-08-11T14:25:04Z</dcterms:modified>
</cp:coreProperties>
</file>