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58" r:id="rId3"/>
    <p:sldId id="278" r:id="rId4"/>
    <p:sldId id="260" r:id="rId5"/>
    <p:sldId id="277" r:id="rId6"/>
    <p:sldId id="263" r:id="rId7"/>
    <p:sldId id="276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09F1D-074A-422F-8DFA-C7EC6E1FB3B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0EDBF-6C2C-41BA-9A55-EE9EDBF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037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372630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1713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572183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566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4/28/2016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C0669F-0D5E-4B6C-B483-D51BF4E8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2297947"/>
            <a:ext cx="8791575" cy="92701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Apple Braille" charset="0"/>
                <a:ea typeface="Apple Braille" charset="0"/>
                <a:cs typeface="Apple Braille" charset="0"/>
              </a:rPr>
              <a:t>Smart Camera</a:t>
            </a:r>
            <a:br>
              <a:rPr lang="en-US" sz="7200" b="1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800" dirty="0">
                <a:latin typeface="Apple Braille" charset="0"/>
                <a:ea typeface="Apple Braille" charset="0"/>
                <a:cs typeface="Apple Braille" charset="0"/>
              </a:rPr>
              <a:t>using MQTT</a:t>
            </a:r>
            <a:endParaRPr lang="en-US" sz="7200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17072" y="3800574"/>
            <a:ext cx="6117398" cy="24203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Presented By:</a:t>
            </a:r>
          </a:p>
          <a:p>
            <a:pPr algn="l">
              <a:lnSpc>
                <a:spcPct val="110000"/>
              </a:lnSpc>
            </a:pPr>
            <a:r>
              <a:rPr lang="en-US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Pranay </a:t>
            </a:r>
            <a:r>
              <a:rPr lang="en-US" cap="none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Ponnappa</a:t>
            </a:r>
            <a:r>
              <a:rPr lang="en-US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 K (01617439)</a:t>
            </a:r>
          </a:p>
          <a:p>
            <a:pPr algn="l">
              <a:lnSpc>
                <a:spcPct val="110000"/>
              </a:lnSpc>
            </a:pPr>
            <a:r>
              <a:rPr lang="en-US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Anthony </a:t>
            </a:r>
            <a:r>
              <a:rPr lang="en-US" cap="none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Ittiyera</a:t>
            </a:r>
            <a:r>
              <a:rPr lang="en-US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     (01596046)</a:t>
            </a:r>
          </a:p>
          <a:p>
            <a:pPr algn="l">
              <a:lnSpc>
                <a:spcPct val="110000"/>
              </a:lnSpc>
            </a:pPr>
            <a:r>
              <a:rPr lang="en-US" cap="none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Pavan</a:t>
            </a:r>
            <a:r>
              <a:rPr lang="en-US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Kumar B L       (01574465)</a:t>
            </a:r>
          </a:p>
          <a:p>
            <a:pPr algn="l">
              <a:lnSpc>
                <a:spcPct val="110000"/>
              </a:lnSpc>
            </a:pPr>
            <a:r>
              <a:rPr lang="en-US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Naveen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Ravi              (01598885)</a:t>
            </a:r>
            <a:endParaRPr lang="en-US" cap="non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986491" y="6220906"/>
            <a:ext cx="916419" cy="388069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alpha val="60000"/>
                  </a:schemeClr>
                </a:solidFill>
              </a:rPr>
              <a:t>12/5/2016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2" y="540094"/>
            <a:ext cx="771089" cy="365125"/>
          </a:xfrm>
        </p:spPr>
        <p:txBody>
          <a:bodyPr/>
          <a:lstStyle/>
          <a:p>
            <a:fld id="{75C0669F-0D5E-4B6C-B483-D51BF4E86541}" type="slidenum">
              <a:rPr lang="en-US" sz="2000" smtClean="0"/>
              <a:t>1</a:t>
            </a:fld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727" y="3800574"/>
            <a:ext cx="2567609" cy="21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487" y="2469823"/>
            <a:ext cx="8179925" cy="3594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Hardware: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Raspberry Pi model B+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PIR Motion Sensors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Camera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Software:</a:t>
            </a: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Raspbian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Jessie Pixel</a:t>
            </a: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Mosquitto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MQTT Client / Server / Broker</a:t>
            </a: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Paho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MQTT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8085" y="6220118"/>
            <a:ext cx="2743200" cy="365125"/>
          </a:xfrm>
        </p:spPr>
        <p:txBody>
          <a:bodyPr/>
          <a:lstStyle/>
          <a:p>
            <a:r>
              <a:rPr lang="en-US" sz="1200" dirty="0"/>
              <a:t>12/5/2016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98085" y="507706"/>
            <a:ext cx="771089" cy="365125"/>
          </a:xfrm>
        </p:spPr>
        <p:txBody>
          <a:bodyPr/>
          <a:lstStyle/>
          <a:p>
            <a:fld id="{75C0669F-0D5E-4B6C-B483-D51BF4E86541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317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DESIGN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12" y="2133600"/>
            <a:ext cx="6148402" cy="37782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Connecting Sensor AND CAMERA to 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65200"/>
            <a:ext cx="9905999" cy="39816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Sensor that we have used is the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Passive Infrared (PIR) motion sensor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82756" y="6246831"/>
            <a:ext cx="2743200" cy="365125"/>
          </a:xfrm>
        </p:spPr>
        <p:txBody>
          <a:bodyPr/>
          <a:lstStyle/>
          <a:p>
            <a:r>
              <a:rPr lang="en-US" sz="1200" dirty="0"/>
              <a:t>12/5/2016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82756" y="536702"/>
            <a:ext cx="631445" cy="365125"/>
          </a:xfrm>
        </p:spPr>
        <p:txBody>
          <a:bodyPr/>
          <a:lstStyle/>
          <a:p>
            <a:fld id="{75C0669F-0D5E-4B6C-B483-D51BF4E86541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3" y="2865747"/>
            <a:ext cx="3884224" cy="3778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865747"/>
            <a:ext cx="4853132" cy="37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7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MQTT ARCHITECTURE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95" y="2133600"/>
            <a:ext cx="6353235" cy="37782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1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" y="452718"/>
            <a:ext cx="10831397" cy="1400530"/>
          </a:xfrm>
        </p:spPr>
        <p:txBody>
          <a:bodyPr/>
          <a:lstStyle/>
          <a:p>
            <a:pPr algn="ctr"/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Setup And Features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MQTT broker</a:t>
            </a:r>
          </a:p>
          <a:p>
            <a:r>
              <a:rPr lang="en-US" dirty="0"/>
              <a:t>Generate CA certificate</a:t>
            </a:r>
          </a:p>
          <a:p>
            <a:r>
              <a:rPr lang="en-US" dirty="0"/>
              <a:t>Generate Server side and Client side certificates and keys</a:t>
            </a:r>
          </a:p>
          <a:p>
            <a:r>
              <a:rPr lang="en-US" dirty="0"/>
              <a:t>Install </a:t>
            </a:r>
            <a:r>
              <a:rPr lang="en-US" dirty="0" err="1"/>
              <a:t>Paho</a:t>
            </a:r>
            <a:r>
              <a:rPr lang="en-US" dirty="0"/>
              <a:t> MQTT </a:t>
            </a:r>
            <a:r>
              <a:rPr lang="en-US" dirty="0" err="1"/>
              <a:t>lirary</a:t>
            </a:r>
            <a:endParaRPr lang="en-US" dirty="0"/>
          </a:p>
          <a:p>
            <a:r>
              <a:rPr lang="en-US" dirty="0"/>
              <a:t>Connect all the sensors to the raspberry pi</a:t>
            </a:r>
          </a:p>
          <a:p>
            <a:r>
              <a:rPr lang="en-US" dirty="0"/>
              <a:t>Take a photo upon motion detection</a:t>
            </a:r>
          </a:p>
          <a:p>
            <a:r>
              <a:rPr lang="en-US" dirty="0"/>
              <a:t>Send the picture to a different repository using the MQTT system</a:t>
            </a:r>
          </a:p>
          <a:p>
            <a:r>
              <a:rPr lang="en-US" dirty="0"/>
              <a:t>Send an alert to user via email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016" y="6095999"/>
            <a:ext cx="990599" cy="304799"/>
          </a:xfrm>
        </p:spPr>
        <p:txBody>
          <a:bodyPr/>
          <a:lstStyle/>
          <a:p>
            <a:r>
              <a:rPr lang="en-US" dirty="0"/>
              <a:t>12/5/2016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717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SMART CAMERA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228600" lvl="1" indent="0">
              <a:buNone/>
            </a:pPr>
            <a:r>
              <a:rPr lang="en-US" dirty="0" err="1"/>
              <a:t>IoT</a:t>
            </a:r>
            <a:r>
              <a:rPr lang="en-US" dirty="0"/>
              <a:t> Network Encryption</a:t>
            </a:r>
          </a:p>
          <a:p>
            <a:pPr lvl="1"/>
            <a:r>
              <a:rPr lang="en-US" dirty="0"/>
              <a:t>Creation of OpenSSL CA certificates</a:t>
            </a:r>
          </a:p>
          <a:p>
            <a:pPr lvl="1"/>
            <a:r>
              <a:rPr lang="en-US" dirty="0"/>
              <a:t>Creation of Server and Client certificates and keys</a:t>
            </a:r>
          </a:p>
          <a:p>
            <a:pPr lvl="1"/>
            <a:r>
              <a:rPr lang="en-US" dirty="0"/>
              <a:t>Enabling network access upon authentication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Authentication:</a:t>
            </a:r>
          </a:p>
          <a:p>
            <a:pPr lvl="1"/>
            <a:r>
              <a:rPr lang="en-US" dirty="0"/>
              <a:t>Creation of a whitelist determining the username and their corresponding password hash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/>
              <a:t>Send and Receive:</a:t>
            </a:r>
          </a:p>
          <a:p>
            <a:pPr lvl="1"/>
            <a:r>
              <a:rPr lang="en-US" dirty="0"/>
              <a:t>Transmission of the Intruder images over a secured network using Certificates and keys</a:t>
            </a:r>
          </a:p>
          <a:p>
            <a:pPr lvl="1"/>
            <a:r>
              <a:rPr lang="en-US" dirty="0"/>
              <a:t>Send an alert to user regarding Intrusion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charset="0"/>
                <a:ea typeface="Verdana" charset="0"/>
                <a:cs typeface="Verdana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1117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MQTT BROKER</a:t>
            </a:r>
          </a:p>
          <a:p>
            <a:pPr>
              <a:lnSpc>
                <a:spcPct val="120000"/>
              </a:lnSpc>
            </a:pPr>
            <a:r>
              <a:rPr lang="en-US" dirty="0"/>
              <a:t>MQTT PUBLISHER</a:t>
            </a:r>
          </a:p>
          <a:p>
            <a:pPr>
              <a:lnSpc>
                <a:spcPct val="120000"/>
              </a:lnSpc>
            </a:pPr>
            <a:r>
              <a:rPr lang="en-US" dirty="0"/>
              <a:t>MQTT SUBSCRIBER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12/5/2016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latin typeface="Verdana" charset="0"/>
                <a:ea typeface="Verdana" charset="0"/>
                <a:cs typeface="Verdana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12/5/2016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669F-0D5E-4B6C-B483-D51BF4E86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03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476</TotalTime>
  <Words>227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Apple Braille</vt:lpstr>
      <vt:lpstr>Arial</vt:lpstr>
      <vt:lpstr>Calibri</vt:lpstr>
      <vt:lpstr>Century Gothic</vt:lpstr>
      <vt:lpstr>Verdana</vt:lpstr>
      <vt:lpstr>Wingdings 3</vt:lpstr>
      <vt:lpstr>Wisp</vt:lpstr>
      <vt:lpstr>Smart Camera using MQTT</vt:lpstr>
      <vt:lpstr>Requirements</vt:lpstr>
      <vt:lpstr>SYSTEM DESIGN</vt:lpstr>
      <vt:lpstr>Connecting Sensor AND CAMERA to raspberry pi</vt:lpstr>
      <vt:lpstr>MQTT ARCHITECTURE</vt:lpstr>
      <vt:lpstr>Basic Setup And Features</vt:lpstr>
      <vt:lpstr>SMART CAMERA FEATURES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MIRROR</dc:title>
  <dc:creator>Octopus</dc:creator>
  <cp:lastModifiedBy>Pranay Kariappa</cp:lastModifiedBy>
  <cp:revision>51</cp:revision>
  <dcterms:created xsi:type="dcterms:W3CDTF">2016-04-28T00:19:21Z</dcterms:created>
  <dcterms:modified xsi:type="dcterms:W3CDTF">2016-12-05T22:37:14Z</dcterms:modified>
</cp:coreProperties>
</file>