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04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3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17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5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5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50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3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2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47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7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1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F4A3F11-51E4-4182-8A86-F08A0E1F92B3}" type="datetimeFigureOut">
              <a:rPr lang="en-IN" smtClean="0"/>
              <a:t>22/06/2019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8A699-24BD-4CAF-A386-113C281AF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32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5528"/>
            <a:ext cx="9144000" cy="1673088"/>
          </a:xfrm>
        </p:spPr>
        <p:txBody>
          <a:bodyPr>
            <a:normAutofit/>
          </a:bodyPr>
          <a:lstStyle/>
          <a:p>
            <a:r>
              <a:rPr lang="en-IN" sz="4800" b="1" dirty="0" smtClean="0">
                <a:latin typeface="Gill Sans MT Condensed" panose="020B0506020104020203" pitchFamily="34" charset="0"/>
              </a:rPr>
              <a:t>Local Train Ticket Booking System</a:t>
            </a:r>
            <a:endParaRPr lang="en-IN" sz="4800" b="1" dirty="0">
              <a:latin typeface="Gill Sans MT Condensed" panose="020B0506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069" y="2521131"/>
            <a:ext cx="11704320" cy="4232366"/>
          </a:xfrm>
        </p:spPr>
        <p:txBody>
          <a:bodyPr>
            <a:normAutofit/>
          </a:bodyPr>
          <a:lstStyle/>
          <a:p>
            <a:r>
              <a:rPr lang="en-IN" sz="3200" u="sng" dirty="0" smtClean="0">
                <a:latin typeface="Adobe Caslon Pro Bold" panose="0205070206050A020403" pitchFamily="18" charset="0"/>
              </a:rPr>
              <a:t>Presented And Developed By</a:t>
            </a:r>
          </a:p>
          <a:p>
            <a:endParaRPr lang="en-IN" dirty="0" smtClean="0"/>
          </a:p>
          <a:p>
            <a:pPr algn="l"/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    Pranay Surve    </a:t>
            </a:r>
            <a:r>
              <a:rPr lang="en-IN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                          </a:t>
            </a:r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Kaushik </a:t>
            </a:r>
            <a:r>
              <a:rPr lang="en-IN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More   </a:t>
            </a:r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    PRN </a:t>
            </a:r>
            <a:r>
              <a:rPr lang="en-IN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</a:t>
            </a:r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2016017000773851     </a:t>
            </a:r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    </a:t>
            </a:r>
            <a:r>
              <a:rPr lang="en-IN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PRN :</a:t>
            </a:r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2016017000747006</a:t>
            </a:r>
          </a:p>
          <a:p>
            <a:pPr algn="ctr"/>
            <a:r>
              <a:rPr lang="en-IN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RISHI SUMESARA</a:t>
            </a:r>
          </a:p>
          <a:p>
            <a:pPr algn="ctr"/>
            <a:r>
              <a:rPr lang="en-IN" sz="360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2016017000743055</a:t>
            </a:r>
            <a:endParaRPr lang="en-IN" sz="36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0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535576"/>
            <a:ext cx="9144000" cy="1041083"/>
          </a:xfrm>
        </p:spPr>
        <p:txBody>
          <a:bodyPr/>
          <a:lstStyle/>
          <a:p>
            <a:pPr algn="ctr"/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1920240"/>
            <a:ext cx="9144000" cy="3337560"/>
          </a:xfrm>
        </p:spPr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b="1" dirty="0" smtClean="0"/>
              <a:t>Removing </a:t>
            </a:r>
            <a:r>
              <a:rPr lang="en-IN" b="1" dirty="0"/>
              <a:t>the bottleneck of phone booking </a:t>
            </a:r>
            <a:r>
              <a:rPr lang="en-IN" b="1" dirty="0" smtClean="0"/>
              <a:t>systems.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b="1" dirty="0" smtClean="0"/>
              <a:t>Key Point is Its Provide Wide Range To Book Your Tickets.</a:t>
            </a:r>
            <a:endParaRPr lang="en-IN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b="1" dirty="0" smtClean="0"/>
              <a:t>A </a:t>
            </a:r>
            <a:r>
              <a:rPr lang="en-IN" b="1" dirty="0"/>
              <a:t>modern approach to </a:t>
            </a:r>
            <a:r>
              <a:rPr lang="en-IN" b="1" dirty="0" smtClean="0"/>
              <a:t>booking.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b="1" dirty="0" smtClean="0"/>
              <a:t>Its </a:t>
            </a:r>
            <a:r>
              <a:rPr lang="en-IN" b="1" dirty="0" err="1" smtClean="0"/>
              <a:t>Elimates</a:t>
            </a:r>
            <a:r>
              <a:rPr lang="en-IN" b="1" dirty="0" smtClean="0"/>
              <a:t> Standing In Line in front of Ticket Counter.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b="1" dirty="0"/>
              <a:t>Increased revenue thanks to </a:t>
            </a:r>
            <a:r>
              <a:rPr lang="en-IN" b="1" dirty="0" smtClean="0"/>
              <a:t>upselling.</a:t>
            </a:r>
            <a:endParaRPr lang="en-IN" dirty="0"/>
          </a:p>
          <a:p>
            <a:pPr algn="l" fontAlgn="base"/>
            <a:endParaRPr lang="en-IN" b="1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IN" b="1" dirty="0" smtClean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4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You need internet access.</a:t>
            </a:r>
            <a:endParaRPr lang="en-IN" dirty="0"/>
          </a:p>
          <a:p>
            <a:r>
              <a:rPr lang="en-IN" b="1" dirty="0" smtClean="0"/>
              <a:t>Page Load Slow When Traffic of Users are More.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06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88869" y="587829"/>
            <a:ext cx="9265920" cy="12109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 Condensed" panose="020B0506020104020203" pitchFamily="34" charset="0"/>
              </a:rPr>
              <a:t>Conclusion</a:t>
            </a:r>
            <a:endParaRPr lang="en-IN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88869" y="2517820"/>
            <a:ext cx="9144000" cy="2798762"/>
          </a:xfrm>
        </p:spPr>
        <p:txBody>
          <a:bodyPr/>
          <a:lstStyle/>
          <a:p>
            <a:r>
              <a:rPr lang="en-IN" dirty="0" smtClean="0"/>
              <a:t>Its makes the user to get ticket </a:t>
            </a:r>
            <a:r>
              <a:rPr lang="en-IN" dirty="0" err="1" smtClean="0"/>
              <a:t>easly</a:t>
            </a:r>
            <a:r>
              <a:rPr lang="en-IN" dirty="0" smtClean="0"/>
              <a:t> on online instead of queue up to by the tickets.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9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 smtClean="0"/>
              <a:t>Introduction</a:t>
            </a:r>
            <a:endParaRPr lang="en-IN" sz="7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is Based On Local Train Ticket Booking</a:t>
            </a:r>
          </a:p>
          <a:p>
            <a:r>
              <a:rPr lang="en-IN" dirty="0" smtClean="0"/>
              <a:t>This Web </a:t>
            </a:r>
            <a:r>
              <a:rPr lang="en-IN" dirty="0" err="1" smtClean="0"/>
              <a:t>Aaplication</a:t>
            </a:r>
            <a:r>
              <a:rPr lang="en-IN" dirty="0" smtClean="0"/>
              <a:t> Mainly Used To Book Ticket Quickly Rather Then Another Methods.</a:t>
            </a:r>
          </a:p>
          <a:p>
            <a:r>
              <a:rPr lang="en-IN" dirty="0" smtClean="0"/>
              <a:t>The User Can Book Ticket From Their Mobile Smart Phone Or On Computer.</a:t>
            </a:r>
          </a:p>
        </p:txBody>
      </p:sp>
    </p:spTree>
    <p:extLst>
      <p:ext uri="{BB962C8B-B14F-4D97-AF65-F5344CB8AC3E}">
        <p14:creationId xmlns:p14="http://schemas.microsoft.com/office/powerpoint/2010/main" val="13142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How To Book Ticket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Before Booking Any Tickets You May Have To Register On Ticket Booking Portal.</a:t>
            </a:r>
          </a:p>
          <a:p>
            <a:r>
              <a:rPr lang="en-IN" dirty="0" smtClean="0"/>
              <a:t>Once, Successfully Register Then You can book Ticket At Any Time.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2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Make sure your device is connected to Internet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8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1" y="441801"/>
            <a:ext cx="8247017" cy="8190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35193" y="1515506"/>
            <a:ext cx="4659721" cy="705180"/>
          </a:xfrm>
        </p:spPr>
        <p:txBody>
          <a:bodyPr>
            <a:normAutofit/>
          </a:bodyPr>
          <a:lstStyle/>
          <a:p>
            <a:r>
              <a:rPr lang="en-IN" dirty="0" smtClean="0"/>
              <a:t>Register With Us Go to Register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90" y="2318622"/>
            <a:ext cx="6994525" cy="4270375"/>
          </a:xfrm>
        </p:spPr>
      </p:pic>
    </p:spTree>
    <p:extLst>
      <p:ext uri="{BB962C8B-B14F-4D97-AF65-F5344CB8AC3E}">
        <p14:creationId xmlns:p14="http://schemas.microsoft.com/office/powerpoint/2010/main" val="223250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331" y="195944"/>
            <a:ext cx="3392578" cy="80989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/>
              <a:t>Step 3</a:t>
            </a:r>
            <a:endParaRPr lang="en-IN" sz="4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09" y="1286692"/>
            <a:ext cx="8560052" cy="4500154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65023" y="1796143"/>
            <a:ext cx="3248886" cy="381158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Filling All Correct Detail And Clicking On Submit.</a:t>
            </a:r>
          </a:p>
          <a:p>
            <a:r>
              <a:rPr lang="en-IN" sz="2400" dirty="0" smtClean="0"/>
              <a:t>You Have Been successfully Registered</a:t>
            </a:r>
          </a:p>
          <a:p>
            <a:r>
              <a:rPr lang="en-IN" sz="2400" dirty="0" smtClean="0"/>
              <a:t>After That in Order to Login Click on Login Button.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62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78" y="170996"/>
            <a:ext cx="3932237" cy="8164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 smtClean="0"/>
              <a:t>Step 4</a:t>
            </a:r>
            <a:endParaRPr lang="en-IN" sz="5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46" r="31446"/>
          <a:stretch>
            <a:fillRect/>
          </a:stretch>
        </p:blipFill>
        <p:spPr>
          <a:xfrm>
            <a:off x="6309361" y="987425"/>
            <a:ext cx="3892837" cy="556119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17719" y="2638698"/>
            <a:ext cx="4124097" cy="337021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400" dirty="0" smtClean="0"/>
              <a:t>After Successful Registration You Can Login with Your Email and Password.</a:t>
            </a:r>
          </a:p>
          <a:p>
            <a:pPr algn="ctr"/>
            <a:r>
              <a:rPr lang="en-IN" sz="2400" dirty="0" smtClean="0"/>
              <a:t>The email Should be </a:t>
            </a:r>
            <a:r>
              <a:rPr lang="en-IN" sz="2400" dirty="0" err="1" smtClean="0"/>
              <a:t>Same,as</a:t>
            </a:r>
            <a:r>
              <a:rPr lang="en-IN" sz="2400" dirty="0" smtClean="0"/>
              <a:t> you used to registered.</a:t>
            </a:r>
          </a:p>
          <a:p>
            <a:pPr algn="ctr"/>
            <a:r>
              <a:rPr lang="en-IN" sz="2400" dirty="0" smtClean="0"/>
              <a:t>If You Already Register Than Simply Login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44" y="203654"/>
            <a:ext cx="3497082" cy="7837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Step </a:t>
            </a:r>
            <a:r>
              <a:rPr lang="en-IN" sz="6000" dirty="0" smtClean="0"/>
              <a:t>5</a:t>
            </a:r>
            <a:endParaRPr lang="en-IN" sz="6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r="18605"/>
          <a:stretch>
            <a:fillRect/>
          </a:stretch>
        </p:blipFill>
        <p:spPr>
          <a:xfrm>
            <a:off x="4493623" y="987425"/>
            <a:ext cx="6861765" cy="54181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159" y="2815046"/>
            <a:ext cx="3301138" cy="1717765"/>
          </a:xfrm>
        </p:spPr>
        <p:txBody>
          <a:bodyPr/>
          <a:lstStyle/>
          <a:p>
            <a:r>
              <a:rPr lang="en-IN" dirty="0" smtClean="0"/>
              <a:t>After Login The Welcome Page Will Open </a:t>
            </a:r>
          </a:p>
          <a:p>
            <a:r>
              <a:rPr lang="en-IN" dirty="0" smtClean="0"/>
              <a:t>Now You have Full Access To Your Account and Booking  </a:t>
            </a:r>
            <a:r>
              <a:rPr lang="en-IN" dirty="0" err="1" smtClean="0"/>
              <a:t>Fetures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0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522513"/>
            <a:ext cx="9144000" cy="1067209"/>
          </a:xfrm>
        </p:spPr>
        <p:txBody>
          <a:bodyPr/>
          <a:lstStyle/>
          <a:p>
            <a:r>
              <a:rPr lang="en-IN" sz="5400" dirty="0" smtClean="0"/>
              <a:t>Why to Use Website Only</a:t>
            </a:r>
            <a:endParaRPr lang="en-IN" sz="5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2142309"/>
            <a:ext cx="9144000" cy="36445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While The Users Use Smartphones High </a:t>
            </a:r>
            <a:r>
              <a:rPr lang="en-IN" dirty="0" err="1" smtClean="0"/>
              <a:t>Varient</a:t>
            </a:r>
            <a:r>
              <a:rPr lang="en-IN" dirty="0" smtClean="0"/>
              <a:t> And Many Users Use Base Or Low Specification Smartphones.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The ratio is 64 % users use Low  and medium Range Phones Since The Redmi Comes in Market.(Male/Female)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/>
              <a:t>Because of Mid range the Specification is low than they should keep Minimum Applications. The App takes Much more Space To Store.(Hang Problem Occurs)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 smtClean="0"/>
              <a:t>Howevere</a:t>
            </a:r>
            <a:r>
              <a:rPr lang="en-IN" dirty="0" smtClean="0"/>
              <a:t>, Website Not Need Any Space in phones Only required Browser And Internet Access.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</TotalTime>
  <Words>358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Heiti Std R</vt:lpstr>
      <vt:lpstr>Adobe Caslon Pro Bold</vt:lpstr>
      <vt:lpstr>Arial</vt:lpstr>
      <vt:lpstr>Century Gothic</vt:lpstr>
      <vt:lpstr>Gill Sans MT Condensed</vt:lpstr>
      <vt:lpstr>Wingdings 3</vt:lpstr>
      <vt:lpstr>Ion</vt:lpstr>
      <vt:lpstr>Local Train Ticket Booking System</vt:lpstr>
      <vt:lpstr>Introduction</vt:lpstr>
      <vt:lpstr>How To Book Ticket</vt:lpstr>
      <vt:lpstr>Step 1</vt:lpstr>
      <vt:lpstr>Step 2</vt:lpstr>
      <vt:lpstr>Step 3</vt:lpstr>
      <vt:lpstr>Step 4</vt:lpstr>
      <vt:lpstr>Step 5</vt:lpstr>
      <vt:lpstr>Why to Use Website Only</vt:lpstr>
      <vt:lpstr>Advantages</vt:lpstr>
      <vt:lpstr>Disadvantages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Train Ticket Booking System</dc:title>
  <dc:creator>Windows User</dc:creator>
  <cp:lastModifiedBy>Windows User</cp:lastModifiedBy>
  <cp:revision>16</cp:revision>
  <dcterms:created xsi:type="dcterms:W3CDTF">2019-06-13T15:58:46Z</dcterms:created>
  <dcterms:modified xsi:type="dcterms:W3CDTF">2019-06-22T06:10:57Z</dcterms:modified>
</cp:coreProperties>
</file>