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250" autoAdjust="0"/>
    <p:restoredTop sz="94660"/>
  </p:normalViewPr>
  <p:slideViewPr>
    <p:cSldViewPr snapToGrid="0">
      <p:cViewPr>
        <p:scale>
          <a:sx n="50" d="100"/>
          <a:sy n="50" d="100"/>
        </p:scale>
        <p:origin x="408" y="-6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19-11-2018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19-11-2018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19-11-2018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19-11-2018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19-11-2018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19-11-2018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19-11-2018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19-11-2018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19-11-2018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19-11-2018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19-11-2018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19-11-2018</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hyperlink" Target="http://www.arduinoforum.com/" TargetMode="Externa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33472" y="365760"/>
            <a:ext cx="18390340" cy="1133856"/>
          </a:xfrm>
          <a:prstGeom prst="rect">
            <a:avLst/>
          </a:prstGeom>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IN" sz="4800" dirty="0"/>
              <a:t>                </a:t>
            </a:r>
            <a:r>
              <a:rPr lang="en-IN" sz="4800" dirty="0">
                <a:latin typeface="Arial Black" panose="020B0A04020102020204" pitchFamily="34" charset="0"/>
              </a:rPr>
              <a:t>WIRELESS GESTURE CONTROLLED CAR</a:t>
            </a:r>
          </a:p>
        </p:txBody>
      </p:sp>
      <p:sp>
        <p:nvSpPr>
          <p:cNvPr id="7" name="Text Placeholder 22"/>
          <p:cNvSpPr txBox="1">
            <a:spLocks/>
          </p:cNvSpPr>
          <p:nvPr/>
        </p:nvSpPr>
        <p:spPr>
          <a:xfrm>
            <a:off x="2633472" y="1499616"/>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a:t>       K. Sai Pranay      |    Guide : Prof. John Pradeep      |     VIT-AP UNIVERSITY</a:t>
            </a:r>
          </a:p>
        </p:txBody>
      </p:sp>
      <p:sp>
        <p:nvSpPr>
          <p:cNvPr id="10" name="Content Placeholder 10"/>
          <p:cNvSpPr txBox="1">
            <a:spLocks/>
          </p:cNvSpPr>
          <p:nvPr/>
        </p:nvSpPr>
        <p:spPr>
          <a:xfrm>
            <a:off x="450167" y="10863073"/>
            <a:ext cx="10350000" cy="19058688"/>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US" sz="2800" dirty="0"/>
          </a:p>
          <a:p>
            <a:pPr marL="514350" indent="-514350">
              <a:buAutoNum type="arabicPeriod"/>
            </a:pPr>
            <a:r>
              <a:rPr lang="en-US" sz="2800" dirty="0"/>
              <a:t>Connect 2-Bluetooth module to                                                                  2-arduino’s and make one as Slave                                                            and other as Master using                                                                             AT commands.</a:t>
            </a:r>
          </a:p>
          <a:p>
            <a:pPr marL="514350" indent="-514350">
              <a:buAutoNum type="arabicPeriod"/>
            </a:pPr>
            <a:endParaRPr lang="en-US" sz="2800" dirty="0"/>
          </a:p>
          <a:p>
            <a:pPr marL="514350" indent="-514350">
              <a:buAutoNum type="arabicPeriod"/>
            </a:pPr>
            <a:endParaRPr lang="en-US" sz="2800" dirty="0"/>
          </a:p>
          <a:p>
            <a:pPr marL="514350" indent="-514350">
              <a:buFont typeface="Arial" panose="020B0604020202020204" pitchFamily="34" charset="0"/>
              <a:buAutoNum type="arabicPeriod"/>
            </a:pPr>
            <a:r>
              <a:rPr lang="en-US" sz="2800" dirty="0"/>
              <a:t>Connect the accelerometer to                                                             one of the Arduino and connect                                                           the motor to another one.  </a:t>
            </a:r>
          </a:p>
          <a:p>
            <a:pPr marL="514350" indent="-514350">
              <a:buFont typeface="Arial" panose="020B0604020202020204" pitchFamily="34" charset="0"/>
              <a:buAutoNum type="arabicPeriod"/>
            </a:pPr>
            <a:endParaRPr lang="en-US" sz="2800" dirty="0"/>
          </a:p>
          <a:p>
            <a:pPr marL="514350" indent="-514350">
              <a:buFont typeface="Arial" panose="020B0604020202020204" pitchFamily="34" charset="0"/>
              <a:buAutoNum type="arabicPeriod"/>
            </a:pPr>
            <a:endParaRPr lang="en-US" sz="2800" dirty="0"/>
          </a:p>
          <a:p>
            <a:pPr marL="514350" indent="-514350">
              <a:buFont typeface="Arial" panose="020B0604020202020204" pitchFamily="34" charset="0"/>
              <a:buAutoNum type="arabicPeriod"/>
            </a:pPr>
            <a:endParaRPr lang="en-US" sz="2800" dirty="0"/>
          </a:p>
          <a:p>
            <a:pPr marL="514350" indent="-514350">
              <a:buFont typeface="Arial" panose="020B0604020202020204" pitchFamily="34" charset="0"/>
              <a:buAutoNum type="arabicPeriod"/>
            </a:pPr>
            <a:r>
              <a:rPr lang="en-US" sz="2800" dirty="0"/>
              <a:t>Connect the motor drivers and motors to the Arduino which is                           used as a slave.</a:t>
            </a:r>
          </a:p>
          <a:p>
            <a:pPr marL="514350" indent="-514350">
              <a:buFont typeface="Arial" panose="020B0604020202020204" pitchFamily="34" charset="0"/>
              <a:buAutoNum type="arabicPeriod"/>
            </a:pPr>
            <a:endParaRPr lang="en-US" sz="2800" dirty="0"/>
          </a:p>
          <a:p>
            <a:pPr marL="514350" indent="-514350">
              <a:buFont typeface="Arial" panose="020B0604020202020204" pitchFamily="34" charset="0"/>
              <a:buAutoNum type="arabicPeriod"/>
            </a:pPr>
            <a:endParaRPr lang="en-US" sz="2800" dirty="0"/>
          </a:p>
          <a:p>
            <a:pPr marL="514350" indent="-514350">
              <a:buFont typeface="Arial" panose="020B0604020202020204" pitchFamily="34" charset="0"/>
              <a:buAutoNum type="arabicPeriod"/>
            </a:pPr>
            <a:endParaRPr lang="en-US" sz="2800" dirty="0"/>
          </a:p>
          <a:p>
            <a:pPr marL="514350" indent="-514350">
              <a:buFont typeface="Arial" panose="020B0604020202020204" pitchFamily="34" charset="0"/>
              <a:buAutoNum type="arabicPeriod"/>
            </a:pPr>
            <a:endParaRPr lang="en-US" sz="2800" dirty="0"/>
          </a:p>
          <a:p>
            <a:pPr marL="514350" indent="-514350">
              <a:buFont typeface="Arial" panose="020B0604020202020204" pitchFamily="34" charset="0"/>
              <a:buAutoNum type="arabicPeriod"/>
            </a:pPr>
            <a:endParaRPr lang="en-US" sz="2800" dirty="0"/>
          </a:p>
          <a:p>
            <a:pPr marL="514350" indent="-514350">
              <a:buFont typeface="Arial" panose="020B0604020202020204" pitchFamily="34" charset="0"/>
              <a:buAutoNum type="arabicPeriod"/>
            </a:pPr>
            <a:endParaRPr lang="en-US" sz="2800" dirty="0"/>
          </a:p>
          <a:p>
            <a:pPr marL="514350" indent="-514350">
              <a:buFont typeface="Arial" panose="020B0604020202020204" pitchFamily="34" charset="0"/>
              <a:buAutoNum type="arabicPeriod"/>
            </a:pPr>
            <a:endParaRPr lang="en-US" sz="2800" dirty="0"/>
          </a:p>
          <a:p>
            <a:pPr marL="514350" indent="-514350">
              <a:buFont typeface="Arial" panose="020B0604020202020204" pitchFamily="34" charset="0"/>
              <a:buAutoNum type="arabicPeriod"/>
            </a:pPr>
            <a:endParaRPr lang="en-US" sz="2800" dirty="0"/>
          </a:p>
          <a:p>
            <a:pPr marL="514350" indent="-514350">
              <a:buFont typeface="Arial" panose="020B0604020202020204" pitchFamily="34" charset="0"/>
              <a:buAutoNum type="arabicPeriod"/>
            </a:pPr>
            <a:endParaRPr lang="en-US" sz="2800" dirty="0"/>
          </a:p>
          <a:p>
            <a:pPr marL="514350" indent="-514350">
              <a:buFont typeface="Arial" panose="020B0604020202020204" pitchFamily="34" charset="0"/>
              <a:buAutoNum type="arabicPeriod"/>
            </a:pPr>
            <a:endParaRPr lang="en-US" sz="2800" dirty="0"/>
          </a:p>
          <a:p>
            <a:pPr marL="514350" indent="-514350">
              <a:buFont typeface="Arial" panose="020B0604020202020204" pitchFamily="34" charset="0"/>
              <a:buAutoNum type="arabicPeriod"/>
            </a:pPr>
            <a:endParaRPr lang="en-US" sz="2800" dirty="0"/>
          </a:p>
          <a:p>
            <a:pPr marL="514350" indent="-514350">
              <a:buFont typeface="Arial" panose="020B0604020202020204" pitchFamily="34" charset="0"/>
              <a:buAutoNum type="arabicPeriod"/>
            </a:pPr>
            <a:r>
              <a:rPr lang="en-US" sz="2800" dirty="0"/>
              <a:t>Connect the camera module to the                                                 raspberry pi for live streaming</a:t>
            </a:r>
          </a:p>
          <a:p>
            <a:pPr marL="514350" indent="-514350">
              <a:buFont typeface="Arial" panose="020B0604020202020204" pitchFamily="34" charset="0"/>
              <a:buAutoNum type="arabicPeriod"/>
            </a:pPr>
            <a:endParaRPr lang="en-US" sz="2800" dirty="0"/>
          </a:p>
          <a:p>
            <a:pPr marL="514350" indent="-514350">
              <a:buFont typeface="Arial" panose="020B0604020202020204" pitchFamily="34" charset="0"/>
              <a:buAutoNum type="arabicPeriod"/>
            </a:pPr>
            <a:endParaRPr lang="en-US" sz="2800" dirty="0"/>
          </a:p>
          <a:p>
            <a:pPr marL="514350" indent="-514350">
              <a:buFont typeface="Arial" panose="020B0604020202020204" pitchFamily="34" charset="0"/>
              <a:buAutoNum type="arabicPeriod"/>
            </a:pPr>
            <a:r>
              <a:rPr lang="en-US" sz="2800" dirty="0"/>
              <a:t>Dump the code in to the both Arduino’s</a:t>
            </a:r>
            <a:endParaRPr lang="en-IN" sz="2800" dirty="0"/>
          </a:p>
          <a:p>
            <a:pPr marL="514350" indent="-514350">
              <a:buFont typeface="Arial" panose="020B0604020202020204" pitchFamily="34" charset="0"/>
              <a:buAutoNum type="arabicPeriod"/>
            </a:pPr>
            <a:endParaRPr lang="en-IN" sz="2800" dirty="0"/>
          </a:p>
          <a:p>
            <a:pPr marL="514350" indent="-514350">
              <a:buAutoNum type="arabicPeriod"/>
            </a:pPr>
            <a:endParaRPr lang="en-US" sz="2800" dirty="0"/>
          </a:p>
          <a:p>
            <a:pPr marL="571500" indent="-571500">
              <a:buFont typeface="Wingdings" panose="05000000000000000000" pitchFamily="2" charset="2"/>
              <a:buChar char="Ø"/>
            </a:pPr>
            <a:endParaRPr lang="en-IN" dirty="0"/>
          </a:p>
          <a:p>
            <a:r>
              <a:rPr lang="en-IN" sz="2400" dirty="0"/>
              <a:t> </a:t>
            </a:r>
          </a:p>
        </p:txBody>
      </p:sp>
      <p:sp>
        <p:nvSpPr>
          <p:cNvPr id="11" name="Text Placeholder 68"/>
          <p:cNvSpPr txBox="1">
            <a:spLocks/>
          </p:cNvSpPr>
          <p:nvPr/>
        </p:nvSpPr>
        <p:spPr>
          <a:xfrm>
            <a:off x="10890522" y="3095034"/>
            <a:ext cx="10169290" cy="19797830"/>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dirty="0"/>
          </a:p>
          <a:p>
            <a:endParaRPr lang="en-IN" dirty="0"/>
          </a:p>
          <a:p>
            <a:endParaRPr lang="en-IN" dirty="0"/>
          </a:p>
          <a:p>
            <a:endParaRPr lang="en-IN" dirty="0"/>
          </a:p>
          <a:p>
            <a:endParaRPr lang="en-IN" dirty="0"/>
          </a:p>
          <a:p>
            <a:endParaRPr lang="en-IN" dirty="0"/>
          </a:p>
          <a:p>
            <a:endParaRPr lang="en-IN" dirty="0"/>
          </a:p>
          <a:p>
            <a:endParaRPr lang="en-AU" i="1" dirty="0"/>
          </a:p>
          <a:p>
            <a:endParaRPr lang="en-IN" dirty="0"/>
          </a:p>
        </p:txBody>
      </p:sp>
      <p:sp>
        <p:nvSpPr>
          <p:cNvPr id="3" name="Rectangle 2"/>
          <p:cNvSpPr/>
          <p:nvPr/>
        </p:nvSpPr>
        <p:spPr>
          <a:xfrm>
            <a:off x="359812" y="5823179"/>
            <a:ext cx="4057265" cy="646331"/>
          </a:xfrm>
          <a:prstGeom prst="rect">
            <a:avLst/>
          </a:prstGeom>
        </p:spPr>
        <p:txBody>
          <a:bodyPr wrap="none">
            <a:spAutoFit/>
          </a:bodyPr>
          <a:lstStyle/>
          <a:p>
            <a:pPr algn="ctr"/>
            <a:r>
              <a:rPr lang="en-US" sz="3600" dirty="0"/>
              <a:t>SCOPE of the Project</a:t>
            </a:r>
          </a:p>
        </p:txBody>
      </p:sp>
      <p:sp>
        <p:nvSpPr>
          <p:cNvPr id="12" name="Rectangle 11"/>
          <p:cNvSpPr/>
          <p:nvPr/>
        </p:nvSpPr>
        <p:spPr>
          <a:xfrm>
            <a:off x="10655812" y="2481980"/>
            <a:ext cx="1519840" cy="646331"/>
          </a:xfrm>
          <a:prstGeom prst="rect">
            <a:avLst/>
          </a:prstGeom>
        </p:spPr>
        <p:txBody>
          <a:bodyPr wrap="none">
            <a:spAutoFit/>
          </a:bodyPr>
          <a:lstStyle/>
          <a:p>
            <a:pPr algn="ctr"/>
            <a:r>
              <a:rPr lang="en-US" sz="3600" dirty="0"/>
              <a:t>Results</a:t>
            </a:r>
          </a:p>
        </p:txBody>
      </p:sp>
      <p:sp>
        <p:nvSpPr>
          <p:cNvPr id="13" name="Rectangle 12"/>
          <p:cNvSpPr/>
          <p:nvPr/>
        </p:nvSpPr>
        <p:spPr>
          <a:xfrm>
            <a:off x="359812" y="9938079"/>
            <a:ext cx="2706895" cy="646331"/>
          </a:xfrm>
          <a:prstGeom prst="rect">
            <a:avLst/>
          </a:prstGeom>
        </p:spPr>
        <p:txBody>
          <a:bodyPr wrap="none">
            <a:spAutoFit/>
          </a:bodyPr>
          <a:lstStyle/>
          <a:p>
            <a:r>
              <a:rPr lang="en-US" altLang="zh-CN" sz="3600" dirty="0"/>
              <a:t>Methodology</a:t>
            </a:r>
          </a:p>
        </p:txBody>
      </p:sp>
      <p:sp>
        <p:nvSpPr>
          <p:cNvPr id="14" name="Content Placeholder 10"/>
          <p:cNvSpPr txBox="1">
            <a:spLocks/>
          </p:cNvSpPr>
          <p:nvPr/>
        </p:nvSpPr>
        <p:spPr>
          <a:xfrm>
            <a:off x="359812" y="6467898"/>
            <a:ext cx="10350000" cy="347018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2400" dirty="0"/>
              <a:t>This is a device which can be controlled by any person irrespective of his background and age because we are using hand gestures which is the best way to tell the direction to the car.</a:t>
            </a:r>
          </a:p>
          <a:p>
            <a:r>
              <a:rPr lang="en-US" sz="2400" dirty="0"/>
              <a:t>We can observe the exact situation inside the cave by live video transmission so that we can respond to the situation accordingly.</a:t>
            </a:r>
          </a:p>
          <a:p>
            <a:r>
              <a:rPr lang="en-US" sz="2400" dirty="0"/>
              <a:t>As this is a wireless device, it can be controlled without using wire from the gesture control location to the car location</a:t>
            </a:r>
          </a:p>
        </p:txBody>
      </p:sp>
      <p:sp>
        <p:nvSpPr>
          <p:cNvPr id="21" name="Text Placeholder 68"/>
          <p:cNvSpPr txBox="1">
            <a:spLocks/>
          </p:cNvSpPr>
          <p:nvPr/>
        </p:nvSpPr>
        <p:spPr>
          <a:xfrm>
            <a:off x="359812" y="3092215"/>
            <a:ext cx="10350000" cy="273096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a:t>Now a days, we can see a lot of news about the persons </a:t>
            </a:r>
            <a:r>
              <a:rPr lang="en-IN"/>
              <a:t>who are </a:t>
            </a:r>
            <a:r>
              <a:rPr lang="en-IN" dirty="0"/>
              <a:t>going accidentally in to caves and they were missing. We are unable to rescue them because we don’t know the exact location where they were and we are losing them.</a:t>
            </a:r>
          </a:p>
          <a:p>
            <a:r>
              <a:rPr lang="en-IN" dirty="0"/>
              <a:t>So, we came up with an idea of a car which can be controlled using hand gestures and to know the situation we kept an camera so that we can see the actual situations happening in the cave.</a:t>
            </a:r>
          </a:p>
        </p:txBody>
      </p:sp>
      <p:sp>
        <p:nvSpPr>
          <p:cNvPr id="22" name="Rectangle 21"/>
          <p:cNvSpPr/>
          <p:nvPr/>
        </p:nvSpPr>
        <p:spPr>
          <a:xfrm>
            <a:off x="323812" y="2481980"/>
            <a:ext cx="4858702" cy="646331"/>
          </a:xfrm>
          <a:prstGeom prst="rect">
            <a:avLst/>
          </a:prstGeom>
        </p:spPr>
        <p:txBody>
          <a:bodyPr wrap="none">
            <a:spAutoFit/>
          </a:bodyPr>
          <a:lstStyle/>
          <a:p>
            <a:pPr algn="ctr"/>
            <a:r>
              <a:rPr lang="en-US" sz="3600" dirty="0"/>
              <a:t>Motivation/ Introduction</a:t>
            </a:r>
          </a:p>
        </p:txBody>
      </p:sp>
      <p:sp>
        <p:nvSpPr>
          <p:cNvPr id="27" name="Text Placeholder 68"/>
          <p:cNvSpPr txBox="1">
            <a:spLocks/>
          </p:cNvSpPr>
          <p:nvPr/>
        </p:nvSpPr>
        <p:spPr>
          <a:xfrm>
            <a:off x="10890522" y="23609065"/>
            <a:ext cx="10163440" cy="361338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sz="2800" dirty="0"/>
              <a:t>We can save a lot of people who are losing their lives in these cases using this project</a:t>
            </a:r>
          </a:p>
          <a:p>
            <a:r>
              <a:rPr lang="en-IN" sz="2800" dirty="0"/>
              <a:t>As we are using the camera for live transmission, this can be used to monitor the movements of car </a:t>
            </a:r>
          </a:p>
          <a:p>
            <a:r>
              <a:rPr lang="en-IN" sz="2800" dirty="0"/>
              <a:t>We don’t want to bother much about losing connections because we made it using minimum wires and wireless transmission between car and hand positions.</a:t>
            </a:r>
          </a:p>
        </p:txBody>
      </p:sp>
      <p:sp>
        <p:nvSpPr>
          <p:cNvPr id="28" name="Rectangle 27"/>
          <p:cNvSpPr/>
          <p:nvPr/>
        </p:nvSpPr>
        <p:spPr>
          <a:xfrm>
            <a:off x="10854522" y="28352100"/>
            <a:ext cx="10163440" cy="1938992"/>
          </a:xfrm>
          <a:prstGeom prst="rect">
            <a:avLst/>
          </a:prstGeom>
        </p:spPr>
        <p:txBody>
          <a:bodyPr wrap="square">
            <a:spAutoFit/>
          </a:bodyPr>
          <a:lstStyle/>
          <a:p>
            <a:r>
              <a:rPr lang="en-US" sz="3600" dirty="0"/>
              <a:t>Acknowledgments/ References</a:t>
            </a:r>
          </a:p>
          <a:p>
            <a:r>
              <a:rPr lang="en-IN" sz="2400" dirty="0">
                <a:hlinkClick r:id="rId2"/>
              </a:rPr>
              <a:t>&gt;&gt;  www.arduinoforum.com</a:t>
            </a:r>
            <a:endParaRPr lang="en-IN" sz="2400" dirty="0"/>
          </a:p>
          <a:p>
            <a:r>
              <a:rPr lang="en-IN" sz="2400" dirty="0"/>
              <a:t>&gt;&gt; Project manual</a:t>
            </a:r>
            <a:endParaRPr lang="en-US" sz="2400" dirty="0"/>
          </a:p>
          <a:p>
            <a:pPr algn="ctr"/>
            <a:endParaRPr lang="en-US" sz="3600" dirty="0"/>
          </a:p>
        </p:txBody>
      </p:sp>
      <p:sp>
        <p:nvSpPr>
          <p:cNvPr id="29" name="Rectangle 28"/>
          <p:cNvSpPr/>
          <p:nvPr/>
        </p:nvSpPr>
        <p:spPr>
          <a:xfrm>
            <a:off x="10836167" y="22962734"/>
            <a:ext cx="4298614" cy="646331"/>
          </a:xfrm>
          <a:prstGeom prst="rect">
            <a:avLst/>
          </a:prstGeom>
        </p:spPr>
        <p:txBody>
          <a:bodyPr wrap="none">
            <a:spAutoFit/>
          </a:bodyPr>
          <a:lstStyle/>
          <a:p>
            <a:pPr algn="ctr"/>
            <a:r>
              <a:rPr lang="en-US" sz="3600" dirty="0"/>
              <a:t>Conclusion/ Summary</a:t>
            </a:r>
          </a:p>
        </p:txBody>
      </p:sp>
      <p:sp>
        <p:nvSpPr>
          <p:cNvPr id="30" name="Rectangle 29"/>
          <p:cNvSpPr/>
          <p:nvPr/>
        </p:nvSpPr>
        <p:spPr>
          <a:xfrm>
            <a:off x="10890522" y="27292320"/>
            <a:ext cx="10163440" cy="1015663"/>
          </a:xfrm>
          <a:prstGeom prst="rect">
            <a:avLst/>
          </a:prstGeom>
        </p:spPr>
        <p:txBody>
          <a:bodyPr wrap="square">
            <a:spAutoFit/>
          </a:bodyPr>
          <a:lstStyle/>
          <a:p>
            <a:r>
              <a:rPr lang="en-US" sz="3600" dirty="0"/>
              <a:t>Contact Details</a:t>
            </a:r>
          </a:p>
          <a:p>
            <a:r>
              <a:rPr lang="en-US" sz="2400" dirty="0"/>
              <a:t>pranay.kaipu@vit.ac.in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02" y="419068"/>
            <a:ext cx="2142948" cy="2069595"/>
          </a:xfrm>
          <a:prstGeom prst="rect">
            <a:avLst/>
          </a:prstGeom>
        </p:spPr>
      </p:pic>
      <p:pic>
        <p:nvPicPr>
          <p:cNvPr id="24" name="Picture 23">
            <a:extLst>
              <a:ext uri="{FF2B5EF4-FFF2-40B4-BE49-F238E27FC236}">
                <a16:creationId xmlns:a16="http://schemas.microsoft.com/office/drawing/2014/main" id="{A26143FB-01C7-48DF-B391-21770F053817}"/>
              </a:ext>
            </a:extLst>
          </p:cNvPr>
          <p:cNvPicPr/>
          <p:nvPr/>
        </p:nvPicPr>
        <p:blipFill>
          <a:blip r:embed="rId4"/>
          <a:stretch>
            <a:fillRect/>
          </a:stretch>
        </p:blipFill>
        <p:spPr>
          <a:xfrm>
            <a:off x="6035041" y="11112182"/>
            <a:ext cx="4561566" cy="2889504"/>
          </a:xfrm>
          <a:prstGeom prst="rect">
            <a:avLst/>
          </a:prstGeom>
        </p:spPr>
      </p:pic>
      <p:pic>
        <p:nvPicPr>
          <p:cNvPr id="25" name="Picture 24">
            <a:extLst>
              <a:ext uri="{FF2B5EF4-FFF2-40B4-BE49-F238E27FC236}">
                <a16:creationId xmlns:a16="http://schemas.microsoft.com/office/drawing/2014/main" id="{C7F4A80C-C749-40DB-948E-F6622AA0EED5}"/>
              </a:ext>
            </a:extLst>
          </p:cNvPr>
          <p:cNvPicPr/>
          <p:nvPr/>
        </p:nvPicPr>
        <p:blipFill>
          <a:blip r:embed="rId5"/>
          <a:stretch>
            <a:fillRect/>
          </a:stretch>
        </p:blipFill>
        <p:spPr>
          <a:xfrm>
            <a:off x="6035041" y="14441773"/>
            <a:ext cx="4461508" cy="2905125"/>
          </a:xfrm>
          <a:prstGeom prst="rect">
            <a:avLst/>
          </a:prstGeom>
        </p:spPr>
      </p:pic>
      <p:pic>
        <p:nvPicPr>
          <p:cNvPr id="31" name="Picture 30">
            <a:extLst>
              <a:ext uri="{FF2B5EF4-FFF2-40B4-BE49-F238E27FC236}">
                <a16:creationId xmlns:a16="http://schemas.microsoft.com/office/drawing/2014/main" id="{2837AC51-D784-4965-B067-368A69DEC218}"/>
              </a:ext>
            </a:extLst>
          </p:cNvPr>
          <p:cNvPicPr/>
          <p:nvPr/>
        </p:nvPicPr>
        <p:blipFill>
          <a:blip r:embed="rId6"/>
          <a:stretch>
            <a:fillRect/>
          </a:stretch>
        </p:blipFill>
        <p:spPr>
          <a:xfrm>
            <a:off x="415402" y="19028568"/>
            <a:ext cx="10075297" cy="7092451"/>
          </a:xfrm>
          <a:prstGeom prst="rect">
            <a:avLst/>
          </a:prstGeom>
        </p:spPr>
      </p:pic>
      <p:pic>
        <p:nvPicPr>
          <p:cNvPr id="32" name="Picture 31" descr="See the source image">
            <a:extLst>
              <a:ext uri="{FF2B5EF4-FFF2-40B4-BE49-F238E27FC236}">
                <a16:creationId xmlns:a16="http://schemas.microsoft.com/office/drawing/2014/main" id="{D2FE0F11-9EB0-4BDD-B8BE-5AAD6032823A}"/>
              </a:ext>
            </a:extLst>
          </p:cNvPr>
          <p:cNvPicPr/>
          <p:nvPr/>
        </p:nvPicPr>
        <p:blipFill>
          <a:blip r:embed="rId7"/>
          <a:srcRect t="18061"/>
          <a:stretch>
            <a:fillRect/>
          </a:stretch>
        </p:blipFill>
        <p:spPr bwMode="auto">
          <a:xfrm>
            <a:off x="6714354" y="26224030"/>
            <a:ext cx="3202940" cy="3025710"/>
          </a:xfrm>
          <a:prstGeom prst="rect">
            <a:avLst/>
          </a:prstGeom>
          <a:noFill/>
          <a:ln w="9525">
            <a:noFill/>
            <a:miter lim="800000"/>
            <a:headEnd/>
            <a:tailEnd/>
          </a:ln>
        </p:spPr>
      </p:pic>
      <p:pic>
        <p:nvPicPr>
          <p:cNvPr id="33" name="Picture 32" descr="C:\java\Desktop\IMG-20181108-WA0007.jpg">
            <a:extLst>
              <a:ext uri="{FF2B5EF4-FFF2-40B4-BE49-F238E27FC236}">
                <a16:creationId xmlns:a16="http://schemas.microsoft.com/office/drawing/2014/main" id="{D61B9EFB-25A6-4386-9559-ABC250A01793}"/>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013430" y="3456362"/>
            <a:ext cx="9774315" cy="9599597"/>
          </a:xfrm>
          <a:prstGeom prst="rect">
            <a:avLst/>
          </a:prstGeom>
          <a:noFill/>
          <a:ln>
            <a:noFill/>
          </a:ln>
        </p:spPr>
      </p:pic>
      <p:pic>
        <p:nvPicPr>
          <p:cNvPr id="8" name="Picture 7">
            <a:extLst>
              <a:ext uri="{FF2B5EF4-FFF2-40B4-BE49-F238E27FC236}">
                <a16:creationId xmlns:a16="http://schemas.microsoft.com/office/drawing/2014/main" id="{7617B922-F5E3-4846-A347-BEBA7BDBC7C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371337" y="13384010"/>
            <a:ext cx="8931100" cy="9002049"/>
          </a:xfrm>
          <a:prstGeom prst="rect">
            <a:avLst/>
          </a:prstGeom>
        </p:spPr>
      </p:pic>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493</TotalTime>
  <Words>358</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宋体</vt:lpstr>
      <vt:lpstr>Arial</vt:lpstr>
      <vt:lpstr>Arial Black</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Manoj Kumar Pydimarri</cp:lastModifiedBy>
  <cp:revision>26</cp:revision>
  <dcterms:created xsi:type="dcterms:W3CDTF">2016-03-28T06:32:15Z</dcterms:created>
  <dcterms:modified xsi:type="dcterms:W3CDTF">2018-11-19T14:17:23Z</dcterms:modified>
</cp:coreProperties>
</file>