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Side Trip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Instant itinerary on </a:t>
            </a:r>
            <a:r>
              <a:rPr lang="en-US" dirty="0" smtClean="0"/>
              <a:t>the go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This Executive</a:t>
            </a:r>
            <a:endParaRPr lang="en-US" dirty="0"/>
          </a:p>
        </p:txBody>
      </p:sp>
      <p:pic>
        <p:nvPicPr>
          <p:cNvPr id="4" name="Content Placeholder 3" descr="imag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922519"/>
            <a:ext cx="6553200" cy="454440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!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Arrived at Singapore</a:t>
            </a:r>
          </a:p>
          <a:p>
            <a:r>
              <a:rPr lang="en-US" dirty="0" smtClean="0"/>
              <a:t>Meetings in line with some  free  time in between .</a:t>
            </a:r>
          </a:p>
          <a:p>
            <a:r>
              <a:rPr lang="en-US" dirty="0" smtClean="0"/>
              <a:t>Looking to  find places nearby for refreshments.</a:t>
            </a:r>
          </a:p>
          <a:p>
            <a:r>
              <a:rPr lang="en-US" dirty="0" smtClean="0"/>
              <a:t>He Search for places.</a:t>
            </a:r>
          </a:p>
          <a:p>
            <a:r>
              <a:rPr lang="en-US" dirty="0" smtClean="0"/>
              <a:t>Downloads a Singapore  travel app .</a:t>
            </a:r>
          </a:p>
          <a:p>
            <a:r>
              <a:rPr lang="en-US" dirty="0" smtClean="0"/>
              <a:t>Google map to the  find distances /travel options.</a:t>
            </a:r>
          </a:p>
          <a:p>
            <a:r>
              <a:rPr lang="en-US" dirty="0" smtClean="0"/>
              <a:t>Finally decides to go to random  place ,after wasting 15 minutes.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Set and Go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Tell how much you have , Side Trip recommends the best places to visit.</a:t>
            </a:r>
          </a:p>
          <a:p>
            <a:r>
              <a:rPr lang="en-US" dirty="0" smtClean="0"/>
              <a:t>We </a:t>
            </a:r>
            <a:r>
              <a:rPr lang="en-US" dirty="0" smtClean="0"/>
              <a:t>recommend </a:t>
            </a:r>
            <a:r>
              <a:rPr lang="en-US" dirty="0" smtClean="0"/>
              <a:t>itinerary intelligently for a business traveler with time constraints.</a:t>
            </a:r>
          </a:p>
          <a:p>
            <a:pPr>
              <a:buNone/>
            </a:pPr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</TotalTime>
  <Words>99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Side Trip</vt:lpstr>
      <vt:lpstr>Meet This Executive</vt:lpstr>
      <vt:lpstr>Problem !</vt:lpstr>
      <vt:lpstr>Get Set and Go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Side Trip</dc:title>
  <dc:creator>pranayroy</dc:creator>
  <cp:lastModifiedBy>pranayroy</cp:lastModifiedBy>
  <cp:revision>5</cp:revision>
  <dcterms:created xsi:type="dcterms:W3CDTF">2006-08-16T00:00:00Z</dcterms:created>
  <dcterms:modified xsi:type="dcterms:W3CDTF">2014-02-22T13:18:11Z</dcterms:modified>
</cp:coreProperties>
</file>