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432" r:id="rId3"/>
    <p:sldId id="375" r:id="rId4"/>
    <p:sldId id="283" r:id="rId5"/>
    <p:sldId id="298" r:id="rId6"/>
    <p:sldId id="427" r:id="rId7"/>
    <p:sldId id="450" r:id="rId8"/>
    <p:sldId id="395" r:id="rId9"/>
    <p:sldId id="403" r:id="rId10"/>
    <p:sldId id="492" r:id="rId11"/>
    <p:sldId id="404" r:id="rId12"/>
    <p:sldId id="4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AB1A-1B8A-1F99-545B-6D1EF14E3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5F7C4-69FF-123B-7715-D809BC2B0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ACF0-4753-8E11-FE8B-1BD411CC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EC94-EA6A-105A-F956-460368E2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04CC-F2C8-F532-38EB-C5173545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2F93-A9A2-5787-2D51-AEDB9ED9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6DB43-AF42-7F6C-2F07-2B26DAEA7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9CAE-75EB-41A2-3AB3-F771D2AC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7FBB-8275-9655-F7D0-44C52F10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55847-0761-08BD-71B3-C3B9ACB9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2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CD7F3-0306-0FE9-650B-CC4697D4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26740-1AB9-C28C-1D1D-0941DA0F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BFC4-2BAD-25A7-0B83-EEC22ED0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C7D9-6922-7A3E-D46F-E99B4197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1A2C-C58F-CAF7-A6B6-881EA1E2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6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B9A1-DF57-0921-B1BD-6D814F02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6F7E-325A-22F8-8BD0-5072BA5A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0EAD-436E-3440-22DD-18804B2A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7D72-0CA4-3882-D66D-2AC02291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20ED-984F-1ECB-3043-F844B050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F5E1-DAB6-4B57-298E-66027637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63C16-4483-39C4-B23B-3A2F904E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214C-D488-4B6B-C46B-4453DBEE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40EF-A7F4-5195-7A2A-A4741DEA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FC49-3F4B-7B19-220A-87986E3F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0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BF1E-45CB-EC6F-F861-EC2E212A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C656-4E7A-1F8A-D6AA-353FC6B5F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AA745-2F58-A2E4-77D7-6F31E647B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D711-D1F7-AC33-105F-DD5A67AE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788D-6A4B-7BC6-7FB3-C8746857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20383-A8D0-A7BD-9C8B-8779073E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8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710D-CB92-CA9B-7E34-AF638BD5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17C6-5254-2B0D-4515-7EB3025E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A66BE-50A9-F86A-D155-3EFFD7E0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4D9AE-4EEE-6703-A59A-76C15D40F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E7A68-6E25-5A10-2583-967950222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528FA-A964-4F0C-0FDB-B55BD92F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F5F3B-13B1-D186-9310-547FFA1E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FEBDC-AFBB-FD40-5515-4E160491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6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A092-42BC-7CDA-272B-BA72D607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B2455-A2C1-59A5-55DB-75C2157A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8E298-2687-CAFB-0723-FD995C23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3CE8C-1806-88FD-3362-DACC5E8A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62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8A693-4A4E-70D5-9892-1CD36913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33D04-AC32-3240-225E-6562E3F4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4A65B-EC99-7C45-72B6-F739341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82BB-A84D-5A69-D2B8-B1B1E24F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67B3-CAE6-C41D-F1D8-309DFD3C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6196A-DF3D-CD5C-182C-F96746358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9D7C3-9533-AB99-3126-53D77AC1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7CCA-4CFC-81B3-FF32-69332C7E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774A8-FA9D-E6E6-2CD7-7B64B155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9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7907-9922-B9FA-E847-52B51A3B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14E74-BBE9-5E02-3176-7ABFBBA03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31243-9BEE-279E-6FD7-3899E015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5DD6-F012-9927-0BA8-B778BD95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6E6C8-A662-B678-49C9-6148B855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B5417-CAB2-7DA0-9187-E83FD54B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3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5C68F-51CD-2119-4C0E-27905FAF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D610-CF70-888A-50D4-40235ED6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14A5-73C5-7372-7A92-CCA75BEAF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FB76-F937-4D9D-90A5-14771287C504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8ADB-F4DC-A048-B52B-5D7B4CA8F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07758-EBF3-03E6-379E-2AC4C876A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3625-E95E-41CA-A646-01489732A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5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DC2E1-4D09-AF3E-B097-761B2E2EA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and Containerization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26E952-C191-95D7-EA78-52711C109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Pranay Shahare</a:t>
            </a:r>
          </a:p>
        </p:txBody>
      </p:sp>
    </p:spTree>
    <p:extLst>
      <p:ext uri="{BB962C8B-B14F-4D97-AF65-F5344CB8AC3E}">
        <p14:creationId xmlns:p14="http://schemas.microsoft.com/office/powerpoint/2010/main" val="283134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D6EF-FC7E-8B9B-E80B-D7C2F1D1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 to avoid confusion!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BAE0-524D-38EC-0999-4D2CACDB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We will see other examples where we have RUN and CMD commands in a </a:t>
            </a:r>
            <a:r>
              <a:rPr lang="en-IN" dirty="0" err="1"/>
              <a:t>Dockerfile</a:t>
            </a:r>
            <a:r>
              <a:rPr lang="en-IN" dirty="0"/>
              <a:t> – they are different</a:t>
            </a:r>
          </a:p>
          <a:p>
            <a:pPr lvl="1"/>
            <a:r>
              <a:rPr lang="en-IN" dirty="0"/>
              <a:t>RUN command is used as a step in building a Docker image. Example below:</a:t>
            </a:r>
          </a:p>
          <a:p>
            <a:pPr lvl="2"/>
            <a:r>
              <a:rPr lang="en-IN" dirty="0"/>
              <a:t>RUN </a:t>
            </a:r>
            <a:r>
              <a:rPr lang="en-IN" dirty="0" err="1"/>
              <a:t>javac</a:t>
            </a:r>
            <a:r>
              <a:rPr lang="en-IN" dirty="0"/>
              <a:t> Main.java</a:t>
            </a:r>
          </a:p>
          <a:p>
            <a:pPr lvl="2"/>
            <a:r>
              <a:rPr lang="en-IN" dirty="0"/>
              <a:t>This step will help us in compiling a Java program, which we next want to execute</a:t>
            </a:r>
          </a:p>
          <a:p>
            <a:pPr lvl="1"/>
            <a:r>
              <a:rPr lang="en-IN" dirty="0"/>
              <a:t>Now we can use the CMD command:</a:t>
            </a:r>
          </a:p>
          <a:p>
            <a:pPr lvl="2"/>
            <a:r>
              <a:rPr lang="en-IN" dirty="0"/>
              <a:t>CMD ["java", "Main"]</a:t>
            </a:r>
          </a:p>
          <a:p>
            <a:r>
              <a:rPr lang="en-IN" dirty="0"/>
              <a:t>To execute the </a:t>
            </a:r>
            <a:r>
              <a:rPr lang="en-IN" dirty="0" err="1"/>
              <a:t>Dockerfile</a:t>
            </a:r>
            <a:r>
              <a:rPr lang="en-IN" dirty="0"/>
              <a:t>: </a:t>
            </a:r>
            <a:r>
              <a:rPr lang="en-IN" b="1" dirty="0"/>
              <a:t>docker run </a:t>
            </a:r>
            <a:r>
              <a:rPr lang="en-IN" dirty="0"/>
              <a:t>…</a:t>
            </a:r>
          </a:p>
          <a:p>
            <a:r>
              <a:rPr lang="en-IN" dirty="0"/>
              <a:t>So, RUN is an intermediate command, and a </a:t>
            </a:r>
            <a:r>
              <a:rPr lang="en-IN" dirty="0" err="1"/>
              <a:t>Dockerfile</a:t>
            </a:r>
            <a:r>
              <a:rPr lang="en-IN" dirty="0"/>
              <a:t> can have multiple RUN commands</a:t>
            </a:r>
          </a:p>
          <a:p>
            <a:r>
              <a:rPr lang="en-IN" dirty="0"/>
              <a:t>Also, </a:t>
            </a:r>
            <a:r>
              <a:rPr lang="en-IN" b="1" dirty="0"/>
              <a:t>RUN inside </a:t>
            </a:r>
            <a:r>
              <a:rPr lang="en-IN" b="1" dirty="0" err="1"/>
              <a:t>Dockerfile</a:t>
            </a:r>
            <a:r>
              <a:rPr lang="en-IN" b="1" dirty="0"/>
              <a:t> </a:t>
            </a:r>
            <a:r>
              <a:rPr lang="en-IN" dirty="0"/>
              <a:t>and </a:t>
            </a:r>
            <a:r>
              <a:rPr lang="en-IN" b="1" dirty="0"/>
              <a:t>docker run</a:t>
            </a:r>
            <a:r>
              <a:rPr lang="en-IN" dirty="0"/>
              <a:t> are </a:t>
            </a:r>
            <a:r>
              <a:rPr lang="en-IN" u="sng" dirty="0"/>
              <a:t>different commands with different purposes</a:t>
            </a:r>
          </a:p>
          <a:p>
            <a:r>
              <a:rPr lang="en-IN" dirty="0"/>
              <a:t>CMD is the command that finally runs the file that we want to execute when we use a </a:t>
            </a:r>
            <a:r>
              <a:rPr lang="en-IN" b="1" dirty="0"/>
              <a:t>docker run </a:t>
            </a:r>
            <a:r>
              <a:rPr lang="en-IN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55891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2"/>
            <a:ext cx="10515600" cy="684955"/>
          </a:xfrm>
        </p:spPr>
        <p:txBody>
          <a:bodyPr>
            <a:normAutofit fontScale="90000"/>
          </a:bodyPr>
          <a:lstStyle/>
          <a:p>
            <a:r>
              <a:rPr lang="en-IN" dirty="0"/>
              <a:t>Build the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47" y="1134056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docker build --tag "</a:t>
            </a:r>
            <a:r>
              <a:rPr lang="en-IN" dirty="0" err="1"/>
              <a:t>docker-hello-world:latest</a:t>
            </a:r>
            <a:r>
              <a:rPr lang="en-IN" dirty="0"/>
              <a:t>"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CA026-D3B5-C4C7-2B0B-ADF37C5D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47" y="1832106"/>
            <a:ext cx="9906509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5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Execute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docker run </a:t>
            </a:r>
            <a:r>
              <a:rPr lang="en-IN" dirty="0" err="1"/>
              <a:t>docker-hello-world:latest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65A58-E5CA-2B19-7F23-976FDD09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15" y="2640730"/>
            <a:ext cx="10574942" cy="97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F5E4-2BA7-0DB0-F318-AE52625B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and its Main Advantage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0B362-6EC2-3E3A-2906-3C4147EF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4" y="1901616"/>
            <a:ext cx="6547966" cy="4319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F0615-98FC-1922-885F-00867C57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215" y="3162281"/>
            <a:ext cx="3326439" cy="16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8E8BC-BC0E-5BE1-B0E2-2A47D8D3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CCAAA-005B-ED87-F816-A2D4CC57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07" y="1966901"/>
            <a:ext cx="4852761" cy="4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0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8E8BC-BC0E-5BE1-B0E2-2A47D8D3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Containerization 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5083C-6E04-CCDD-D3A2-5437E738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container running on a developer’s laptop will run exactly the same as that container in your data center. </a:t>
            </a:r>
          </a:p>
          <a:p>
            <a:r>
              <a:rPr lang="en-US" dirty="0"/>
              <a:t>This consistency eliminates an entire class of development and deployment bugs. </a:t>
            </a:r>
          </a:p>
          <a:p>
            <a:r>
              <a:rPr lang="en-US" dirty="0"/>
              <a:t>Your team never has to worry about some developer writing code against a different version of PostgreSQL or Java than your application uses in production. </a:t>
            </a:r>
          </a:p>
          <a:p>
            <a:r>
              <a:rPr lang="en-US" dirty="0"/>
              <a:t>Your environment is identical everywhere it runs.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47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8E8BC-BC0E-5BE1-B0E2-2A47D8D3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319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FBB41-6485-0D9B-2358-EDB61630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4B8183-7844-A20E-D9A0-CCDB32C5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platform that allows you to “build, ship, and run any app, anywhere.”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70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5F767-F9B7-3B23-C15B-BAF7912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‘Hello World’ in Docker</a:t>
            </a:r>
          </a:p>
        </p:txBody>
      </p:sp>
    </p:spTree>
    <p:extLst>
      <p:ext uri="{BB962C8B-B14F-4D97-AF65-F5344CB8AC3E}">
        <p14:creationId xmlns:p14="http://schemas.microsoft.com/office/powerpoint/2010/main" val="19631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‘Hello World’ in Java 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HelloWorld.java in </a:t>
            </a:r>
            <a:r>
              <a:rPr lang="fr-FR" dirty="0"/>
              <a:t>C:\lectures\CDAC\Cloud\docker</a:t>
            </a:r>
          </a:p>
          <a:p>
            <a:pPr lvl="1"/>
            <a:r>
              <a:rPr lang="en-IN" dirty="0"/>
              <a:t>public class HelloWorld {</a:t>
            </a:r>
          </a:p>
          <a:p>
            <a:pPr lvl="1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lvl="1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("Hello, World");</a:t>
            </a:r>
          </a:p>
          <a:p>
            <a:pPr lvl="1"/>
            <a:r>
              <a:rPr lang="en-IN" dirty="0"/>
              <a:t>    }</a:t>
            </a:r>
          </a:p>
          <a:p>
            <a:pPr lvl="1"/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Compile: </a:t>
            </a:r>
            <a:r>
              <a:rPr lang="en-IN" dirty="0" err="1"/>
              <a:t>javac</a:t>
            </a:r>
            <a:r>
              <a:rPr lang="en-IN" dirty="0"/>
              <a:t> HelloWorld.java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E5BD3-AE48-AAFA-BD21-BC82C42B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92" y="4484179"/>
            <a:ext cx="5813201" cy="9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6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C:\lectures\CDAC\Cloud\docker\Dockerfile</a:t>
            </a:r>
          </a:p>
          <a:p>
            <a:pPr lvl="1"/>
            <a:r>
              <a:rPr lang="en-IN" dirty="0"/>
              <a:t>FROM openjdk:11-jre-slim</a:t>
            </a:r>
          </a:p>
          <a:p>
            <a:pPr lvl="1"/>
            <a:r>
              <a:rPr lang="en-IN" dirty="0"/>
              <a:t>ADD </a:t>
            </a:r>
            <a:r>
              <a:rPr lang="en-IN" dirty="0" err="1"/>
              <a:t>HelloWorld.class</a:t>
            </a:r>
            <a:r>
              <a:rPr lang="en-IN" dirty="0"/>
              <a:t> /</a:t>
            </a:r>
          </a:p>
          <a:p>
            <a:pPr lvl="1"/>
            <a:r>
              <a:rPr lang="en-IN" dirty="0"/>
              <a:t>CMD ["java", "HelloWorld"]</a:t>
            </a:r>
          </a:p>
          <a:p>
            <a:r>
              <a:rPr lang="en-IN" dirty="0"/>
              <a:t>Get the JRE</a:t>
            </a:r>
          </a:p>
          <a:p>
            <a:r>
              <a:rPr lang="en-IN" dirty="0"/>
              <a:t>Add </a:t>
            </a:r>
            <a:r>
              <a:rPr lang="en-IN" dirty="0" err="1"/>
              <a:t>HelloWorld.class</a:t>
            </a:r>
            <a:r>
              <a:rPr lang="en-IN" dirty="0"/>
              <a:t> into the Docker image</a:t>
            </a:r>
          </a:p>
          <a:p>
            <a:r>
              <a:rPr lang="en-IN" dirty="0"/>
              <a:t>Execute the HelloWorld class at the command prompt</a:t>
            </a:r>
          </a:p>
          <a:p>
            <a:pPr lvl="1"/>
            <a:r>
              <a:rPr lang="en-IN" dirty="0"/>
              <a:t>CMD command in Docker specifies the instruction to be executed when a Docker container starts – it is NOT the Windows </a:t>
            </a:r>
            <a:r>
              <a:rPr lang="en-IN" dirty="0" err="1"/>
              <a:t>cmd</a:t>
            </a:r>
            <a:r>
              <a:rPr lang="en-IN" dirty="0"/>
              <a:t> command!</a:t>
            </a:r>
          </a:p>
          <a:p>
            <a:pPr lvl="1"/>
            <a:r>
              <a:rPr lang="en-US" dirty="0"/>
              <a:t>The main purpose of the CMD command is to launch the software required in a container.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65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Docker and Containerization</vt:lpstr>
      <vt:lpstr>Container and its Main Advantage</vt:lpstr>
      <vt:lpstr>Container Example</vt:lpstr>
      <vt:lpstr>Containerization Benefits</vt:lpstr>
      <vt:lpstr>Docker</vt:lpstr>
      <vt:lpstr>What is Docker?</vt:lpstr>
      <vt:lpstr>‘Hello World’ in Docker</vt:lpstr>
      <vt:lpstr>‘Hello World’ in Java using Docker</vt:lpstr>
      <vt:lpstr>Create Dockerfile</vt:lpstr>
      <vt:lpstr>Important points to avoid confusion!</vt:lpstr>
      <vt:lpstr>Build the Docker Image</vt:lpstr>
      <vt:lpstr>Execute the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and Containerization</dc:title>
  <dc:creator>Atul Kahate</dc:creator>
  <cp:lastModifiedBy>Pranay Shahare</cp:lastModifiedBy>
  <cp:revision>4</cp:revision>
  <dcterms:created xsi:type="dcterms:W3CDTF">2023-04-28T07:04:49Z</dcterms:created>
  <dcterms:modified xsi:type="dcterms:W3CDTF">2023-08-10T05:16:07Z</dcterms:modified>
</cp:coreProperties>
</file>