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7" r:id="rId2"/>
    <p:sldId id="488" r:id="rId3"/>
    <p:sldId id="489" r:id="rId4"/>
    <p:sldId id="490" r:id="rId5"/>
    <p:sldId id="539" r:id="rId6"/>
    <p:sldId id="5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BB56-39D7-9172-8645-899EB5D34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99EE4-EA07-F1D9-1F88-8A237528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3F10-B242-7B9A-2FD3-B8BC01A8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A3D2-E155-467E-9527-FA792ACE623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A6BD-13F7-15DB-D3AE-4A85D734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EB79-9A61-D34F-BF45-58F1D580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5F4-FFDE-499A-AA08-6B27372BA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6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FEDA-BBA1-B64D-6F56-A87744F9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B8463-FBCA-4268-8C5F-A04A50341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8429-8150-7FCB-81AE-972781FE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A3D2-E155-467E-9527-FA792ACE623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E484A-BFF5-499D-327C-0328DB81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45218-C2B5-38C2-088A-DB4E72B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5F4-FFDE-499A-AA08-6B27372BA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0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64731-7802-42F5-28B3-DA72F3995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A300E-EDD2-5F41-34C4-6DC1A38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68B3-268C-E69F-F1E8-0C1F6D34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A3D2-E155-467E-9527-FA792ACE623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3115-B02D-1B4F-629A-6A9E6829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B39D0-84D8-EA43-8359-CB65EC1E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5F4-FFDE-499A-AA08-6B27372BA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6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6B65-224C-3CB6-ACA5-11D186B3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7DE5-EC13-8842-E2E6-B6966AF8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94569-99C9-217D-04F0-B55A219E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A3D2-E155-467E-9527-FA792ACE623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97F30-2902-6202-3A6D-079C7101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722A-CEFA-0896-29B8-9CB1509E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5F4-FFDE-499A-AA08-6B27372BA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41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12D1-9BC9-530F-1A9A-2E9FC25C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E45CA-52DD-56A0-B1C8-419FF758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6B732-EEFB-C39E-5CE5-03C12F51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A3D2-E155-467E-9527-FA792ACE623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2944-3051-24E4-DFBA-D836BB3E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D039-C41A-F018-0889-5546D0FE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5F4-FFDE-499A-AA08-6B27372BA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8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A09E-0EE2-7BF7-0BF9-29339DB6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B03C-A0A8-FE69-961D-CA847A002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9D6C2-A9A6-AC67-15A7-2C66701B8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BFE1D-2054-7747-639A-E91B11AB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A3D2-E155-467E-9527-FA792ACE623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1FCCD-14B9-AD71-9412-B9006FB9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A1F59-0A95-D7F1-92D5-BB8062B9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5F4-FFDE-499A-AA08-6B27372BA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4921-AC91-E978-19BB-612A39E2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304ED-4D4B-150B-FFA3-B616B9463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B281C-ABD9-A837-3E28-B8A98C2F8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1438D-8AFE-FCAD-C6A3-5BC908BAE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D1BF7-A619-8947-3017-8D8EC3970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43492-80E1-2F97-A977-DEC44876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A3D2-E155-467E-9527-FA792ACE623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E7EE6-5CB4-1CE3-ABB9-D316E1E1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FD436-EFCB-1C26-80C0-B426638D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5F4-FFDE-499A-AA08-6B27372BA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6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4717-D71D-DBB3-424E-D8F14B8D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F144F-AB16-151D-6714-802DD445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A3D2-E155-467E-9527-FA792ACE623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C3BC7-1C4C-172F-DFD4-7E0D6D15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10036-8E7A-16A2-A567-47A6C376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5F4-FFDE-499A-AA08-6B27372BA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7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076E3-17B9-C01C-C934-1A5E82CB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A3D2-E155-467E-9527-FA792ACE623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17303-769C-E973-ED64-2C7D14A8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25DF-4453-12C3-6EAD-F2343275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5F4-FFDE-499A-AA08-6B27372BA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3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B69B-2634-F822-80B2-EC138B8C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8A02-03DE-0BEE-1C54-8914C7C1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D634C-17C8-8FF9-59B9-6E88150EB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5DE0E-8987-63FC-D130-40EC3E60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A3D2-E155-467E-9527-FA792ACE623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24E3F-523A-9C5D-0468-A061CD93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CD8C3-2B69-DEF2-A46E-A8F7D162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5F4-FFDE-499A-AA08-6B27372BA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3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25CB-86BA-4F03-D5FD-B06A1411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F9CE9-32EE-0AC8-E492-1647DF246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B25BB-10C4-3E17-DA6F-006718625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83A52-7BDB-5959-F81F-8C065CB0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A3D2-E155-467E-9527-FA792ACE623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27599-48F3-3AAB-36A1-6AE58128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A67C4-A35D-50E2-044C-A2AB8116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5F4-FFDE-499A-AA08-6B27372BA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44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F4B31-0FC9-2229-4627-B7DF0F67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B23F2-47D4-5FAF-2B10-8A643A634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A914-6C25-10B2-2568-0CE862962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A3D2-E155-467E-9527-FA792ACE623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8A9C-53FE-A08E-FE88-56F2EEC0A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9EF9-08DE-612F-92B3-53AC55D4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25F4-FFDE-499A-AA08-6B27372BA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1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E7E63-EEA3-CDCD-9414-D8ABCCB0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Application with User Input</a:t>
            </a:r>
          </a:p>
        </p:txBody>
      </p:sp>
    </p:spTree>
    <p:extLst>
      <p:ext uri="{BB962C8B-B14F-4D97-AF65-F5344CB8AC3E}">
        <p14:creationId xmlns:p14="http://schemas.microsoft.com/office/powerpoint/2010/main" val="137067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7B20-BF9D-789D-A304-1B17BAF0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Create PrimeNumber.java (C:\lectures\CDAC\Cloud\docker\</a:t>
            </a:r>
            <a:r>
              <a:rPr lang="en-IN" dirty="0" err="1"/>
              <a:t>javainputdocker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1F69-334F-1211-727B-F1248A6F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PrimeNumber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Scanner </a:t>
            </a:r>
            <a:r>
              <a:rPr lang="en-IN" dirty="0" err="1"/>
              <a:t>sc</a:t>
            </a:r>
            <a:r>
              <a:rPr lang="en-IN" dirty="0"/>
              <a:t> = new Scanner(System.in);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("Prime number check ... Please enter a number: ");</a:t>
            </a:r>
          </a:p>
          <a:p>
            <a:r>
              <a:rPr lang="en-IN" dirty="0"/>
              <a:t>    int </a:t>
            </a:r>
            <a:r>
              <a:rPr lang="en-IN" dirty="0" err="1"/>
              <a:t>num</a:t>
            </a:r>
            <a:r>
              <a:rPr lang="en-IN" dirty="0"/>
              <a:t> = </a:t>
            </a:r>
            <a:r>
              <a:rPr lang="en-IN" dirty="0" err="1"/>
              <a:t>sc.nextInt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isPrime</a:t>
            </a:r>
            <a:r>
              <a:rPr lang="en-IN" dirty="0"/>
              <a:t> = true;  </a:t>
            </a:r>
          </a:p>
          <a:p>
            <a:r>
              <a:rPr lang="en-IN" dirty="0"/>
              <a:t>    for(int </a:t>
            </a:r>
            <a:r>
              <a:rPr lang="en-IN" dirty="0" err="1"/>
              <a:t>i</a:t>
            </a:r>
            <a:r>
              <a:rPr lang="en-IN" dirty="0"/>
              <a:t> = 2;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/2;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if(</a:t>
            </a:r>
            <a:r>
              <a:rPr lang="en-IN" dirty="0" err="1"/>
              <a:t>num</a:t>
            </a:r>
            <a:r>
              <a:rPr lang="en-IN" dirty="0"/>
              <a:t> % </a:t>
            </a:r>
            <a:r>
              <a:rPr lang="en-IN" dirty="0" err="1"/>
              <a:t>i</a:t>
            </a:r>
            <a:r>
              <a:rPr lang="en-IN" dirty="0"/>
              <a:t> == 0) {</a:t>
            </a:r>
          </a:p>
          <a:p>
            <a:r>
              <a:rPr lang="en-IN" dirty="0"/>
              <a:t>        </a:t>
            </a:r>
            <a:r>
              <a:rPr lang="en-IN" dirty="0" err="1"/>
              <a:t>isPrime</a:t>
            </a:r>
            <a:r>
              <a:rPr lang="en-IN" dirty="0"/>
              <a:t> = false;</a:t>
            </a:r>
          </a:p>
          <a:p>
            <a:r>
              <a:rPr lang="en-IN" dirty="0"/>
              <a:t>        break;</a:t>
            </a:r>
          </a:p>
          <a:p>
            <a:r>
              <a:rPr lang="en-IN" dirty="0"/>
              <a:t>      }    </a:t>
            </a:r>
          </a:p>
          <a:p>
            <a:r>
              <a:rPr lang="en-IN" dirty="0"/>
              <a:t>	}  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if(</a:t>
            </a:r>
            <a:r>
              <a:rPr lang="en-IN" dirty="0" err="1"/>
              <a:t>isPrime</a:t>
            </a:r>
            <a:r>
              <a:rPr lang="en-IN" dirty="0"/>
              <a:t>)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 + " is a prime number");</a:t>
            </a:r>
          </a:p>
          <a:p>
            <a:r>
              <a:rPr lang="en-IN" dirty="0"/>
              <a:t>    else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 + " is not a prime number");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sc.close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728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F086-82C8-CF2A-4AD0-CDC1904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Dockerfile</a:t>
            </a:r>
            <a:r>
              <a:rPr lang="en-IN" dirty="0"/>
              <a:t> (C:\lectures\CDAC\Cloud\docker\</a:t>
            </a:r>
            <a:r>
              <a:rPr lang="en-IN" dirty="0" err="1"/>
              <a:t>javainputdocker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894D-8AF1-67B1-7480-9F7C4C49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FROM openjdk:12-alpine</a:t>
            </a:r>
          </a:p>
          <a:p>
            <a:endParaRPr lang="en-IN" dirty="0"/>
          </a:p>
          <a:p>
            <a:r>
              <a:rPr lang="en-IN" dirty="0"/>
              <a:t>COPY . /</a:t>
            </a:r>
            <a:r>
              <a:rPr lang="en-IN" dirty="0" err="1"/>
              <a:t>usr</a:t>
            </a:r>
            <a:r>
              <a:rPr lang="en-IN" dirty="0"/>
              <a:t>/</a:t>
            </a:r>
            <a:r>
              <a:rPr lang="en-IN" dirty="0" err="1"/>
              <a:t>src</a:t>
            </a:r>
            <a:r>
              <a:rPr lang="en-IN" dirty="0"/>
              <a:t>/</a:t>
            </a:r>
            <a:r>
              <a:rPr lang="en-IN" dirty="0" err="1"/>
              <a:t>myjavaapp</a:t>
            </a:r>
            <a:endParaRPr lang="en-IN" dirty="0"/>
          </a:p>
          <a:p>
            <a:endParaRPr lang="en-IN" dirty="0"/>
          </a:p>
          <a:p>
            <a:r>
              <a:rPr lang="en-IN" dirty="0"/>
              <a:t>WORKDIR /</a:t>
            </a:r>
            <a:r>
              <a:rPr lang="en-IN" dirty="0" err="1"/>
              <a:t>usr</a:t>
            </a:r>
            <a:r>
              <a:rPr lang="en-IN" dirty="0"/>
              <a:t>/</a:t>
            </a:r>
            <a:r>
              <a:rPr lang="en-IN" dirty="0" err="1"/>
              <a:t>src</a:t>
            </a:r>
            <a:r>
              <a:rPr lang="en-IN" dirty="0"/>
              <a:t>/</a:t>
            </a:r>
            <a:r>
              <a:rPr lang="en-IN" dirty="0" err="1"/>
              <a:t>myjavaapp</a:t>
            </a:r>
            <a:endParaRPr lang="en-IN" dirty="0"/>
          </a:p>
          <a:p>
            <a:endParaRPr lang="en-IN" dirty="0"/>
          </a:p>
          <a:p>
            <a:r>
              <a:rPr lang="en-IN" dirty="0"/>
              <a:t>RUN </a:t>
            </a:r>
            <a:r>
              <a:rPr lang="en-IN" dirty="0" err="1"/>
              <a:t>javac</a:t>
            </a:r>
            <a:r>
              <a:rPr lang="en-IN" dirty="0"/>
              <a:t> PrimeNumber.java</a:t>
            </a:r>
          </a:p>
          <a:p>
            <a:endParaRPr lang="en-IN" dirty="0"/>
          </a:p>
          <a:p>
            <a:r>
              <a:rPr lang="en-IN" dirty="0"/>
              <a:t>CMD ["java", "</a:t>
            </a:r>
            <a:r>
              <a:rPr lang="en-IN" dirty="0" err="1"/>
              <a:t>PrimeNumber</a:t>
            </a:r>
            <a:r>
              <a:rPr lang="en-IN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422791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B7C1-CF7F-B600-44DF-C6485C4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image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9EBB-1409-0E0A-321A-FA2C66868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build -t java-app .</a:t>
            </a:r>
          </a:p>
          <a:p>
            <a:r>
              <a:rPr lang="en-IN" dirty="0"/>
              <a:t>docker run java-app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resolve: docker run </a:t>
            </a:r>
            <a:r>
              <a:rPr lang="en-IN" b="1" dirty="0"/>
              <a:t>–it</a:t>
            </a:r>
            <a:r>
              <a:rPr lang="en-IN" dirty="0"/>
              <a:t> java-app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15A79-0506-E52F-B077-9AA096DF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551" y="2924149"/>
            <a:ext cx="8541189" cy="100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C514B-2F9D-0F85-0D51-686A56FC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35" y="5032375"/>
            <a:ext cx="8877756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4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D1273-E060-28DC-D511-CAEF44A3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Tomcat using an Interactive Terminal</a:t>
            </a:r>
          </a:p>
        </p:txBody>
      </p:sp>
    </p:spTree>
    <p:extLst>
      <p:ext uri="{BB962C8B-B14F-4D97-AF65-F5344CB8AC3E}">
        <p14:creationId xmlns:p14="http://schemas.microsoft.com/office/powerpoint/2010/main" val="163614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D02A-7564-EA13-51B3-99A285B2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F903-B125-00E8-2A0D-9DA57031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Pull the latest tomcat server:</a:t>
            </a:r>
          </a:p>
          <a:p>
            <a:pPr lvl="1"/>
            <a:r>
              <a:rPr lang="en-IN" b="1" dirty="0"/>
              <a:t>docker pull </a:t>
            </a:r>
            <a:r>
              <a:rPr lang="en-IN" b="1" dirty="0" err="1"/>
              <a:t>tomcat:latest</a:t>
            </a:r>
            <a:endParaRPr lang="en-IN" b="1" dirty="0"/>
          </a:p>
          <a:p>
            <a:endParaRPr lang="en-IN" b="1" dirty="0"/>
          </a:p>
          <a:p>
            <a:r>
              <a:rPr lang="en-IN" dirty="0"/>
              <a:t>docker run command with –it option to start the container:</a:t>
            </a:r>
          </a:p>
          <a:p>
            <a:pPr lvl="1"/>
            <a:r>
              <a:rPr lang="en-US" b="1" dirty="0"/>
              <a:t>docker run -it --name tomcat-container -p 8080:8080 </a:t>
            </a:r>
            <a:r>
              <a:rPr lang="en-US" b="1" dirty="0" err="1"/>
              <a:t>tomcat:latest</a:t>
            </a:r>
            <a:r>
              <a:rPr lang="en-US" b="1" dirty="0"/>
              <a:t> /bin/bash</a:t>
            </a:r>
          </a:p>
          <a:p>
            <a:endParaRPr lang="en-IN" b="1" dirty="0"/>
          </a:p>
          <a:p>
            <a:r>
              <a:rPr lang="en-IN" dirty="0"/>
              <a:t>Connect to the interactive terminal</a:t>
            </a:r>
          </a:p>
          <a:p>
            <a:pPr lvl="1"/>
            <a:r>
              <a:rPr lang="en-US" b="1" dirty="0"/>
              <a:t>docker exec -it tomcat-container /bin/bash</a:t>
            </a:r>
          </a:p>
          <a:p>
            <a:pPr lvl="1"/>
            <a:endParaRPr lang="en-US" b="1" dirty="0"/>
          </a:p>
          <a:p>
            <a:r>
              <a:rPr lang="en-US" dirty="0"/>
              <a:t>Run any command, e.g. start tomcat</a:t>
            </a:r>
          </a:p>
          <a:p>
            <a:pPr lvl="1"/>
            <a:r>
              <a:rPr lang="en-US" b="1" dirty="0"/>
              <a:t>cd /</a:t>
            </a:r>
            <a:r>
              <a:rPr lang="en-US" b="1" dirty="0" err="1"/>
              <a:t>usr</a:t>
            </a:r>
            <a:r>
              <a:rPr lang="en-US" b="1" dirty="0"/>
              <a:t>/local/tomcat/bin</a:t>
            </a:r>
          </a:p>
          <a:p>
            <a:pPr lvl="1"/>
            <a:r>
              <a:rPr lang="en-US" b="1" dirty="0"/>
              <a:t>./catalina.sh run</a:t>
            </a:r>
          </a:p>
          <a:p>
            <a:pPr lvl="1"/>
            <a:endParaRPr lang="en-US" b="1" dirty="0"/>
          </a:p>
          <a:p>
            <a:r>
              <a:rPr lang="en-US" dirty="0"/>
              <a:t>Try accessing it on localhost:8080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10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 Application with User Input</vt:lpstr>
      <vt:lpstr>Create PrimeNumber.java (C:\lectures\CDAC\Cloud\docker\javainputdocker)</vt:lpstr>
      <vt:lpstr>Dockerfile (C:\lectures\CDAC\Cloud\docker\javainputdocker)</vt:lpstr>
      <vt:lpstr>Build image and run</vt:lpstr>
      <vt:lpstr>Running Tomcat using an Interactive Terminal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Kahate</dc:creator>
  <cp:lastModifiedBy>Pranay Shahare</cp:lastModifiedBy>
  <cp:revision>3</cp:revision>
  <dcterms:created xsi:type="dcterms:W3CDTF">2023-04-29T07:11:53Z</dcterms:created>
  <dcterms:modified xsi:type="dcterms:W3CDTF">2023-04-30T06:25:09Z</dcterms:modified>
</cp:coreProperties>
</file>