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83" r:id="rId3"/>
    <p:sldId id="455" r:id="rId4"/>
    <p:sldId id="384" r:id="rId5"/>
    <p:sldId id="457" r:id="rId6"/>
    <p:sldId id="608" r:id="rId7"/>
    <p:sldId id="405" r:id="rId8"/>
    <p:sldId id="406" r:id="rId9"/>
    <p:sldId id="459" r:id="rId10"/>
    <p:sldId id="552" r:id="rId11"/>
    <p:sldId id="6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2E80-5D70-627D-0D55-9F84DE20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4059D-1587-D91B-93CF-60985BEDF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9750-E883-7F30-D721-64DD453A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1CC28-0948-92DC-41C6-9909321D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E317-7E13-14C2-929A-B283447E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1BD4-A0AF-DA50-6CE4-9C729176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07BB-E79F-1F59-CE28-7C8ACB3E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27E3-C1E9-41A1-F53A-2C160558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ED914-FB3A-F617-D03B-B93D791D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31D7-A31E-745F-5143-E4D85675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DACF5-425A-1B38-0B1C-32E480BD9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D33F7-C2A3-A8F4-A34A-E2CCAFA7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C2D9-C535-C548-8769-B66F8F0D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1543-F47F-FEA4-414F-F2BB8863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C652-AABD-2BCC-4211-E7FCF14F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9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8BFD-CAB4-5603-39EA-03272DCC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C8F6-D321-1F42-7D9B-8D8D7B0F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4925-5687-36BC-CBFD-FEFD1CA4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257D-D289-968F-6A87-5724E2BC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EAAB-C223-5619-842D-6E5626E0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7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80BA-7881-1599-207E-642477FE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80492-2EF3-5EBF-78EA-2F731353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1F3D-A97E-BEA6-325B-5E348A9C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5F6F-FFD8-56C1-A4E9-3F267489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72E5-3850-1264-EB2F-BD097A2C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3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A875-2621-0422-D697-025BC49F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71F3-233E-CE2E-4327-3DB50932E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EB401-C6F2-306C-DA2A-12AD934E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B7D2-3C18-77AC-7D44-A3CFE887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7A6C6-732D-30E8-DDE1-B7F71235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B42A-97E3-96AD-AC62-A1CFEC51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C902-79CB-BE29-C55D-4F9F6839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E1FA-71F2-7009-320D-630094EEC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44D4-CA79-EEB8-8512-E636EC274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5912B-62DD-4666-17BD-EA411B947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2B20E-B220-E728-2BD1-6503A520A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2FB4F-598F-7880-5684-4E01E3E3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77387-5848-2C2A-C452-9A4886E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FA14-75EC-8969-B1E6-5A36E3B3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8570-DC69-6874-9C9D-6FC58A78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BC161-752D-9F5E-76ED-FF056EB3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FCC0D-6F20-4DE5-EC0D-5DBAAEC1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3618A-9779-B14E-0440-45B61F3F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2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73020-705B-B9EF-1962-0915AFFC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6FACF-8449-6421-09C1-C717ABAB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0298-9E0D-0AED-9FAF-A57A3CCC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1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9B8-6EB6-6B58-4C79-9B817929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A8F6-CCED-286B-DA1B-B8069206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107FB-B60B-2818-5881-A68B236DC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1470F-466F-FC93-3E69-5C53B865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9BE-CC82-1AE2-32C7-D9054B7F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0990-E80D-1173-DFD7-D761FD26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2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7741-048D-ED4E-439E-DC919239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DE842-61AD-F52F-7F7A-D9BAE3582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DBA80-C481-5AC1-02D7-81A17663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31F4-ABBD-A181-E70B-C0396599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B3E7-C4A5-A7EB-5A9D-4A709F3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AD471-1FAE-BA4F-8FA4-D205F214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4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2EE2C-1450-CECE-2B24-E64E65CB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400C-4A02-87D5-6524-75D06451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F6E0-98F8-7EE0-D698-9607F6AA4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3648-17AD-473B-8D42-F19A9DAB6671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39C0-68DC-A953-3343-679E6BC9E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CF2E-56B7-A6A0-4AFE-035095308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43F6-5C72-49F4-AFEA-A435C6275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5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DC2E1-4D09-AF3E-B097-761B2E2EA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26E952-C191-95D7-EA78-52711C109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283134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AB08-D050-3123-28BC-02A759F9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kubectl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456D-F7B9-CFDF-C789-935B9AD7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88FD2-A41F-6243-7231-EBAD39B2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7" y="1549430"/>
            <a:ext cx="10978826" cy="41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4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269C-F297-FFB3-C111-51D6186C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Simplest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4401-9AEF-9387-3005-42F1D029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https://kubernetes.io/docs/tutorials/hello-minikube/</a:t>
            </a:r>
          </a:p>
        </p:txBody>
      </p:sp>
    </p:spTree>
    <p:extLst>
      <p:ext uri="{BB962C8B-B14F-4D97-AF65-F5344CB8AC3E}">
        <p14:creationId xmlns:p14="http://schemas.microsoft.com/office/powerpoint/2010/main" val="29099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F35D-EA02-144F-F9B8-9B18625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A8AE-55BC-2C60-B359-1CA9E71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A6A2C2-D252-C0CE-C76C-5A520D1E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83" y="1973765"/>
            <a:ext cx="8170975" cy="42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3D52-5F9F-581C-AE1B-8BF8066B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Container Orchestration?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A4851-20B7-707C-4B86-41899101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Requirement</a:t>
            </a:r>
            <a:r>
              <a:rPr lang="en-US" dirty="0"/>
              <a:t>: We want 10 instances of </a:t>
            </a:r>
            <a:r>
              <a:rPr lang="en-US" b="1" dirty="0"/>
              <a:t>Microservice </a:t>
            </a:r>
            <a:r>
              <a:rPr lang="en-US" dirty="0"/>
              <a:t> (See next slide) A container, 15 instances of Microservice B container and ....</a:t>
            </a:r>
          </a:p>
          <a:p>
            <a:r>
              <a:rPr lang="en-US" dirty="0"/>
              <a:t>Typical Features:</a:t>
            </a:r>
          </a:p>
          <a:p>
            <a:pPr lvl="1"/>
            <a:r>
              <a:rPr lang="en-US" b="1" dirty="0"/>
              <a:t>Auto Scaling</a:t>
            </a:r>
            <a:r>
              <a:rPr lang="en-US" dirty="0"/>
              <a:t> - Scale containers based on demand</a:t>
            </a:r>
          </a:p>
          <a:p>
            <a:pPr lvl="1"/>
            <a:r>
              <a:rPr lang="en-US" b="1" dirty="0"/>
              <a:t>Service Discovery</a:t>
            </a:r>
            <a:r>
              <a:rPr lang="en-US" dirty="0"/>
              <a:t> - Help microservices find one another</a:t>
            </a:r>
          </a:p>
          <a:p>
            <a:pPr lvl="1"/>
            <a:r>
              <a:rPr lang="en-US" b="1" dirty="0"/>
              <a:t>Load Balancer</a:t>
            </a:r>
            <a:r>
              <a:rPr lang="en-US" dirty="0"/>
              <a:t> - Distribute load among multiple instances of a microservice</a:t>
            </a:r>
          </a:p>
          <a:p>
            <a:pPr lvl="1"/>
            <a:r>
              <a:rPr lang="en-US" b="1" dirty="0"/>
              <a:t>Self Healing</a:t>
            </a:r>
            <a:r>
              <a:rPr lang="en-US" dirty="0"/>
              <a:t> - Do health checks and replace failing instances</a:t>
            </a:r>
          </a:p>
          <a:p>
            <a:pPr lvl="1"/>
            <a:r>
              <a:rPr lang="en-US" b="1" dirty="0"/>
              <a:t>Zero Downtime Deployments</a:t>
            </a:r>
            <a:r>
              <a:rPr lang="en-US" dirty="0"/>
              <a:t> - Release new versions without downtime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16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F35D-EA02-144F-F9B8-9B18625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Orchestration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A8AE-55BC-2C60-B359-1CA9E71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Swarm</a:t>
            </a:r>
          </a:p>
          <a:p>
            <a:r>
              <a:rPr lang="en-IN" dirty="0"/>
              <a:t>Apache Mesos</a:t>
            </a:r>
          </a:p>
          <a:p>
            <a:r>
              <a:rPr lang="en-IN" dirty="0"/>
              <a:t>Cattle, Nomad, Empire</a:t>
            </a:r>
          </a:p>
          <a:p>
            <a:r>
              <a:rPr lang="en-IN" dirty="0"/>
              <a:t>AWS ECS (Elastic Container Service)</a:t>
            </a:r>
          </a:p>
          <a:p>
            <a:r>
              <a:rPr lang="en-IN" dirty="0"/>
              <a:t>Kubernetes</a:t>
            </a:r>
          </a:p>
          <a:p>
            <a:pPr lvl="1"/>
            <a:r>
              <a:rPr lang="en-IN" dirty="0"/>
              <a:t>EKS (Elastic Container Service for Kubernetes)</a:t>
            </a:r>
          </a:p>
          <a:p>
            <a:r>
              <a:rPr lang="en-IN" dirty="0"/>
              <a:t>AWS </a:t>
            </a:r>
            <a:r>
              <a:rPr lang="en-IN" dirty="0" err="1"/>
              <a:t>Fargate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29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C147F-A06A-F318-5FE9-B6E5306A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C73EF-9008-ACFF-AF19-0F7059A7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CBFE2-65C5-9E4E-6C54-FA175970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7" y="2338130"/>
            <a:ext cx="9583343" cy="27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BF68-FD3E-CF66-9041-126D8EA5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AC5-DCA8-6664-567F-D46A1CBC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F9E5-38E1-ABD7-3C1C-39B4ABBC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91" y="1449476"/>
            <a:ext cx="9560280" cy="48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7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94414-469B-0983-C127-E5738B3B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4B8B8-9178-3864-DDE1-1170E08A9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06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E5D1A-DB77-C8BE-27AC-0FE8869A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Pod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DE914C-3420-1C29-F785-4B754CEF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Kubernetes does not deploy containers directly on the worker nodes.</a:t>
            </a:r>
          </a:p>
          <a:p>
            <a:r>
              <a:rPr lang="en-IN" dirty="0"/>
              <a:t>A container is encapsulated into a Kubernetes object called as </a:t>
            </a:r>
            <a:r>
              <a:rPr lang="en-IN" b="1" dirty="0"/>
              <a:t>Pod</a:t>
            </a:r>
            <a:r>
              <a:rPr lang="en-IN" dirty="0"/>
              <a:t>.</a:t>
            </a:r>
          </a:p>
          <a:p>
            <a:r>
              <a:rPr lang="en-IN" b="1" dirty="0"/>
              <a:t>Pod = A Single instance of an application</a:t>
            </a:r>
          </a:p>
          <a:p>
            <a:r>
              <a:rPr lang="en-IN" dirty="0"/>
              <a:t>A Pod is the smallest object that we can create in Kubernetes.</a:t>
            </a:r>
          </a:p>
          <a:p>
            <a:r>
              <a:rPr lang="en-IN" dirty="0"/>
              <a:t>Remember </a:t>
            </a:r>
            <a:r>
              <a:rPr lang="en-IN" b="1" dirty="0"/>
              <a:t>NPC – N</a:t>
            </a:r>
            <a:r>
              <a:rPr lang="en-IN" dirty="0"/>
              <a:t>ode contains </a:t>
            </a:r>
            <a:r>
              <a:rPr lang="en-IN" b="1" dirty="0"/>
              <a:t>P</a:t>
            </a:r>
            <a:r>
              <a:rPr lang="en-IN" dirty="0"/>
              <a:t>od contains </a:t>
            </a:r>
            <a:r>
              <a:rPr lang="en-IN" b="1" dirty="0"/>
              <a:t>C</a:t>
            </a:r>
            <a:r>
              <a:rPr lang="en-IN" dirty="0"/>
              <a:t>ontainer</a:t>
            </a:r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29EFF-F387-674C-51D3-9B357455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1" y="330846"/>
            <a:ext cx="6964963" cy="30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B522-519D-3053-49AD-37D8EAEA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Each Pod has a unique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065B-A61E-BBD0-00F0-8F4D5DA9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628E8-C86E-57BF-E10F-5AB716C9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12" y="1825625"/>
            <a:ext cx="9337140" cy="39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7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Kubernetes</vt:lpstr>
      <vt:lpstr>Container Orchestration</vt:lpstr>
      <vt:lpstr>Why Container Orchestration?</vt:lpstr>
      <vt:lpstr>Container Orchestration Options</vt:lpstr>
      <vt:lpstr>Basic idea</vt:lpstr>
      <vt:lpstr>Kubernetes Components</vt:lpstr>
      <vt:lpstr>Pod</vt:lpstr>
      <vt:lpstr>Pod Concept</vt:lpstr>
      <vt:lpstr>Each Pod has a unique IP address</vt:lpstr>
      <vt:lpstr>kubectl command</vt:lpstr>
      <vt:lpstr>Simplest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Atul Kahate</dc:creator>
  <cp:lastModifiedBy>Atul Kahate</cp:lastModifiedBy>
  <cp:revision>1</cp:revision>
  <dcterms:created xsi:type="dcterms:W3CDTF">2023-04-29T07:12:45Z</dcterms:created>
  <dcterms:modified xsi:type="dcterms:W3CDTF">2023-04-29T07:21:43Z</dcterms:modified>
</cp:coreProperties>
</file>