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8224893-DBDA-4BFA-9CE1-4BFE7CD0F8CF}" type="datetime1">
              <a:rPr lang="en-US" smtClean="0"/>
              <a:t>5/3/2013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2942361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4E5243-F52A-4D37-9694-EB26C6C31910}" type="datetime1">
              <a:rPr lang="en-US" smtClean="0"/>
              <a:t>5/3/2013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536256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77B6E1-634A-48DC-9E8B-D894023267EF}" type="datetime1">
              <a:rPr lang="en-US" smtClean="0"/>
              <a:t>5/3/2013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358651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2D3E9E-A95C-48F2-B4BF-A71542E0BE9A}" type="datetime1">
              <a:rPr lang="en-US" smtClean="0"/>
              <a:t>5/3/2013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405082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50F84E2-2D7A-43CF-AC90-352A289A783A}" type="datetime1">
              <a:rPr lang="en-US" smtClean="0"/>
              <a:t>5/3/2013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04355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12952B5-7A2F-4CC8-B7CE-9234E21C2837}" type="datetime1">
              <a:rPr lang="en-US" smtClean="0"/>
              <a:t>5/3/2013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5127" y="2507550"/>
            <a:ext cx="5156200" cy="3680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7550"/>
            <a:ext cx="5181601" cy="3680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E1DA07A-9201-4B4B-BAF2-015AFA30F520}" type="datetime1">
              <a:rPr lang="en-US" smtClean="0"/>
              <a:t>5/3/2013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smtClean="0"/>
              <a:t>5/3/2013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81886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1">
              <a:rPr lang="en-US" smtClean="0"/>
              <a:t>5/3/2013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92262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en-US" smtClean="0"/>
              <a:t>Click to edit Master title style</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6E2C9B-5FA2-460D-9BE7-B0812FC2A6FF}" type="datetime1">
              <a:rPr lang="en-US" smtClean="0"/>
              <a:t>5/3/2013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483897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374940-A916-4C8B-9648-02A2D3898F9E}" type="datetime1">
              <a:rPr lang="en-US" smtClean="0"/>
              <a:t>5/3/2013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216615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5586B75A-687E-405C-8A0B-8D00578BA2C3}" type="datetime1">
              <a:rPr lang="en-US" smtClean="0"/>
              <a:t>5/3/2013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4FAB73BC-B049-4115-A692-8D63A059BFB8}"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0"/>
            <a:ext cx="9144000" cy="705394"/>
          </a:xfrm>
        </p:spPr>
        <p:txBody>
          <a:bodyPr>
            <a:normAutofit/>
          </a:bodyPr>
          <a:lstStyle/>
          <a:p>
            <a:r>
              <a:rPr lang="en-US" sz="4400" b="1" u="sng" dirty="0" smtClean="0"/>
              <a:t>VIM Editor</a:t>
            </a:r>
            <a:endParaRPr lang="en-US" sz="4400" b="1" u="sng" dirty="0"/>
          </a:p>
        </p:txBody>
      </p:sp>
      <p:sp>
        <p:nvSpPr>
          <p:cNvPr id="3" name="Subtitle 2"/>
          <p:cNvSpPr>
            <a:spLocks noGrp="1"/>
          </p:cNvSpPr>
          <p:nvPr>
            <p:ph type="subTitle" idx="1"/>
          </p:nvPr>
        </p:nvSpPr>
        <p:spPr>
          <a:xfrm>
            <a:off x="143691" y="705393"/>
            <a:ext cx="11913326" cy="6008915"/>
          </a:xfrm>
        </p:spPr>
        <p:txBody>
          <a:bodyPr>
            <a:normAutofit/>
          </a:bodyPr>
          <a:lstStyle/>
          <a:p>
            <a:pPr marL="457200" indent="-457200" algn="l">
              <a:buFont typeface="Arial" panose="020B0604020202020204" pitchFamily="34" charset="0"/>
              <a:buChar char="•"/>
            </a:pPr>
            <a:r>
              <a:rPr lang="en-US" sz="2800" u="sng" dirty="0" smtClean="0"/>
              <a:t>VIM editor</a:t>
            </a:r>
            <a:r>
              <a:rPr lang="en-US" sz="2800" dirty="0" smtClean="0"/>
              <a:t> : Editor is a tool available in all OS, Which is used for modifying the text of the file.</a:t>
            </a:r>
          </a:p>
          <a:p>
            <a:pPr marL="457200" indent="-457200" algn="l">
              <a:buFont typeface="Arial" panose="020B0604020202020204" pitchFamily="34" charset="0"/>
              <a:buChar char="•"/>
            </a:pPr>
            <a:r>
              <a:rPr lang="en-US" sz="2800" u="sng" dirty="0" smtClean="0"/>
              <a:t>Mode of VIM editor</a:t>
            </a:r>
            <a:r>
              <a:rPr lang="en-US" sz="2800" dirty="0" smtClean="0"/>
              <a:t> : Three types of modes available in VIM editor.</a:t>
            </a:r>
            <a:endParaRPr lang="en-US" sz="2800" dirty="0"/>
          </a:p>
          <a:p>
            <a:pPr marL="571500" indent="-571500" algn="l">
              <a:buFont typeface="+mj-lt"/>
              <a:buAutoNum type="romanLcPeriod"/>
            </a:pPr>
            <a:r>
              <a:rPr lang="en-US" sz="2800" u="sng" dirty="0" smtClean="0"/>
              <a:t>Command Line Mode</a:t>
            </a:r>
            <a:r>
              <a:rPr lang="en-US" sz="2800" dirty="0" smtClean="0"/>
              <a:t> : It is a default mode of VIM editor. Which is used for executing the all commands of VIM editor. In VIM editor all commands execute in command mode but effect display on insert mode.</a:t>
            </a:r>
          </a:p>
          <a:p>
            <a:pPr marL="571500" indent="-571500" algn="l">
              <a:buFont typeface="+mj-lt"/>
              <a:buAutoNum type="romanLcPeriod"/>
            </a:pPr>
            <a:r>
              <a:rPr lang="en-US" sz="2800" u="sng" dirty="0" smtClean="0"/>
              <a:t>Insert mode</a:t>
            </a:r>
            <a:r>
              <a:rPr lang="en-US" sz="2800" dirty="0" smtClean="0"/>
              <a:t> : In this mode we type all the text of the file.</a:t>
            </a:r>
          </a:p>
          <a:p>
            <a:pPr marL="571500" indent="-571500" algn="l">
              <a:buFont typeface="+mj-lt"/>
              <a:buAutoNum type="romanLcPeriod"/>
            </a:pPr>
            <a:r>
              <a:rPr lang="en-US" sz="2800" u="sng" dirty="0" smtClean="0"/>
              <a:t>Last line mode</a:t>
            </a:r>
            <a:r>
              <a:rPr lang="en-US" sz="2800" dirty="0" smtClean="0"/>
              <a:t> : In this mode we perform all the last action like- save, quit, save &amp; quit etc….</a:t>
            </a:r>
            <a:endParaRPr lang="en-US" sz="2800" u="sng" dirty="0" smtClean="0"/>
          </a:p>
        </p:txBody>
      </p:sp>
    </p:spTree>
    <p:extLst>
      <p:ext uri="{BB962C8B-B14F-4D97-AF65-F5344CB8AC3E}">
        <p14:creationId xmlns:p14="http://schemas.microsoft.com/office/powerpoint/2010/main" val="31207042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 y="156754"/>
            <a:ext cx="11808823" cy="6518366"/>
          </a:xfrm>
        </p:spPr>
        <p:txBody>
          <a:bodyPr/>
          <a:lstStyle/>
          <a:p>
            <a:r>
              <a:rPr lang="en-US" dirty="0" smtClean="0"/>
              <a:t>i : To go to the insert mode.</a:t>
            </a:r>
          </a:p>
          <a:p>
            <a:r>
              <a:rPr lang="en-US" dirty="0" smtClean="0"/>
              <a:t>Esc : Return to the cmd mode.</a:t>
            </a:r>
          </a:p>
          <a:p>
            <a:r>
              <a:rPr lang="en-US" dirty="0" smtClean="0"/>
              <a:t>a : Jump to the next character in insert mode.</a:t>
            </a:r>
          </a:p>
          <a:p>
            <a:r>
              <a:rPr lang="en-US" dirty="0" smtClean="0"/>
              <a:t>o : Jump to the next line in insert mode</a:t>
            </a:r>
          </a:p>
          <a:p>
            <a:r>
              <a:rPr lang="en-US" dirty="0" smtClean="0"/>
              <a:t>O : Go to the insert mode by adjusting on the current line into next line.</a:t>
            </a:r>
          </a:p>
          <a:p>
            <a:r>
              <a:rPr lang="en-US" dirty="0" smtClean="0"/>
              <a:t>x : Delete the character.</a:t>
            </a:r>
          </a:p>
          <a:p>
            <a:r>
              <a:rPr lang="en-US" dirty="0" smtClean="0"/>
              <a:t>A : Go to the end of the line in insert mode.</a:t>
            </a:r>
          </a:p>
          <a:p>
            <a:r>
              <a:rPr lang="en-US" dirty="0" smtClean="0"/>
              <a:t>I : Go to the start of the line in insert mode.</a:t>
            </a:r>
          </a:p>
          <a:p>
            <a:r>
              <a:rPr lang="en-US" dirty="0" smtClean="0"/>
              <a:t>j : for down arrow.</a:t>
            </a:r>
          </a:p>
          <a:p>
            <a:r>
              <a:rPr lang="en-US" dirty="0" smtClean="0"/>
              <a:t>k : for up arrow.</a:t>
            </a:r>
          </a:p>
          <a:p>
            <a:r>
              <a:rPr lang="en-US" dirty="0" smtClean="0"/>
              <a:t>l :for right arrow.</a:t>
            </a:r>
          </a:p>
          <a:p>
            <a:r>
              <a:rPr lang="en-US" dirty="0" smtClean="0"/>
              <a:t>h : for left arrow.</a:t>
            </a:r>
          </a:p>
          <a:p>
            <a:endParaRPr lang="en-US" dirty="0"/>
          </a:p>
        </p:txBody>
      </p:sp>
    </p:spTree>
    <p:extLst>
      <p:ext uri="{BB962C8B-B14F-4D97-AF65-F5344CB8AC3E}">
        <p14:creationId xmlns:p14="http://schemas.microsoft.com/office/powerpoint/2010/main" val="27424745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9816" y="156754"/>
            <a:ext cx="11808823" cy="6544492"/>
          </a:xfrm>
        </p:spPr>
        <p:txBody>
          <a:bodyPr>
            <a:normAutofit lnSpcReduction="10000"/>
          </a:bodyPr>
          <a:lstStyle/>
          <a:p>
            <a:r>
              <a:rPr lang="en-US" dirty="0" smtClean="0"/>
              <a:t>yy : for copy (yanked) the current line.</a:t>
            </a:r>
          </a:p>
          <a:p>
            <a:r>
              <a:rPr lang="en-US" dirty="0" smtClean="0"/>
              <a:t>nyy : for copy ‘n’ number of lines. (n= 1,2,3,4,….,n)</a:t>
            </a:r>
          </a:p>
          <a:p>
            <a:r>
              <a:rPr lang="en-US" dirty="0" smtClean="0"/>
              <a:t>dd : for delete or cut the line.</a:t>
            </a:r>
          </a:p>
          <a:p>
            <a:r>
              <a:rPr lang="en-US" dirty="0" smtClean="0"/>
              <a:t>ndd : for delete or cut ‘n’ lines.</a:t>
            </a:r>
          </a:p>
          <a:p>
            <a:r>
              <a:rPr lang="en-US" dirty="0" smtClean="0"/>
              <a:t>p : for paste.</a:t>
            </a:r>
          </a:p>
          <a:p>
            <a:r>
              <a:rPr lang="en-US" dirty="0" smtClean="0"/>
              <a:t>/word : for find the word.</a:t>
            </a:r>
          </a:p>
          <a:p>
            <a:r>
              <a:rPr lang="en-US" dirty="0" smtClean="0"/>
              <a:t>:%</a:t>
            </a:r>
            <a:r>
              <a:rPr lang="en-US" dirty="0" smtClean="0"/>
              <a:t>s/original word/new word : replace word</a:t>
            </a:r>
          </a:p>
          <a:p>
            <a:r>
              <a:rPr lang="en-US" dirty="0" smtClean="0"/>
              <a:t>:set nu : for set line number.</a:t>
            </a:r>
          </a:p>
          <a:p>
            <a:r>
              <a:rPr lang="en-US" dirty="0" smtClean="0"/>
              <a:t>:set nonu : for remove the line number.</a:t>
            </a:r>
          </a:p>
          <a:p>
            <a:r>
              <a:rPr lang="en-US" dirty="0" smtClean="0"/>
              <a:t>:line number : to reach the line number.</a:t>
            </a:r>
          </a:p>
          <a:p>
            <a:r>
              <a:rPr lang="en-US" dirty="0" smtClean="0"/>
              <a:t>:w : for save.</a:t>
            </a:r>
          </a:p>
          <a:p>
            <a:r>
              <a:rPr lang="en-US" dirty="0" smtClean="0"/>
              <a:t>:q : for quit.</a:t>
            </a:r>
          </a:p>
          <a:p>
            <a:r>
              <a:rPr lang="en-US" dirty="0" smtClean="0"/>
              <a:t>:wq : save &amp; quit</a:t>
            </a:r>
          </a:p>
          <a:p>
            <a:r>
              <a:rPr lang="en-US" dirty="0" smtClean="0"/>
              <a:t>:wq! : save &amp; quit forcefully.</a:t>
            </a:r>
            <a:endParaRPr lang="en-US" dirty="0"/>
          </a:p>
        </p:txBody>
      </p:sp>
    </p:spTree>
    <p:extLst>
      <p:ext uri="{BB962C8B-B14F-4D97-AF65-F5344CB8AC3E}">
        <p14:creationId xmlns:p14="http://schemas.microsoft.com/office/powerpoint/2010/main" val="4017787605"/>
      </p:ext>
    </p:extLst>
  </p:cSld>
  <p:clrMapOvr>
    <a:masterClrMapping/>
  </p:clrMapOvr>
</p:sld>
</file>

<file path=ppt/theme/theme1.xml><?xml version="1.0" encoding="utf-8"?>
<a:theme xmlns:a="http://schemas.openxmlformats.org/drawingml/2006/main" name="Office Theme Dark">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Dark" id="{D39323B7-B2D6-4C10-818B-A5CD4ACE85BD}" vid="{15FD9199-0511-4D87-8BFB-2FF3F0C5B55D}"/>
    </a:ext>
  </a:extLst>
</a:theme>
</file>

<file path=docProps/app.xml><?xml version="1.0" encoding="utf-8"?>
<Properties xmlns="http://schemas.openxmlformats.org/officeDocument/2006/extended-properties" xmlns:vt="http://schemas.openxmlformats.org/officeDocument/2006/docPropsVTypes">
  <Template>Office Theme Dark</Template>
  <TotalTime>475</TotalTime>
  <Words>354</Words>
  <Application>Microsoft Office PowerPoint</Application>
  <PresentationFormat>Widescreen</PresentationFormat>
  <Paragraphs>32</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Wingdings 2</vt:lpstr>
      <vt:lpstr>Office Theme Dark</vt:lpstr>
      <vt:lpstr>VIM Editor</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VIM Editor</dc:title>
  <dc:creator>Dheeraj Madhukar</dc:creator>
  <cp:lastModifiedBy>Damn</cp:lastModifiedBy>
  <cp:revision>8</cp:revision>
  <dcterms:created xsi:type="dcterms:W3CDTF">2013-01-15T15:15:20Z</dcterms:created>
  <dcterms:modified xsi:type="dcterms:W3CDTF">2013-05-03T06:28:43Z</dcterms:modified>
</cp:coreProperties>
</file>