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250"/>
            <a:ext cx="9144000" cy="678144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Permissions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" y="836023"/>
            <a:ext cx="11848012" cy="5852160"/>
          </a:xfrm>
        </p:spPr>
        <p:txBody>
          <a:bodyPr/>
          <a:lstStyle/>
          <a:p>
            <a:r>
              <a:rPr lang="en-US" dirty="0" smtClean="0"/>
              <a:t>Permissions</a:t>
            </a:r>
            <a:br>
              <a:rPr lang="en-US" dirty="0" smtClean="0"/>
            </a:b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Symbolic                                                                                                                              Numeric</a:t>
            </a:r>
          </a:p>
          <a:p>
            <a:pPr algn="l"/>
            <a:endParaRPr lang="en-US" dirty="0"/>
          </a:p>
          <a:p>
            <a:pPr algn="l"/>
            <a:r>
              <a:rPr lang="en-US" u="sng" dirty="0" smtClean="0"/>
              <a:t>SYMBOLIC</a:t>
            </a:r>
            <a:r>
              <a:rPr lang="en-US" dirty="0" smtClean="0"/>
              <a:t> :                                                 u = Users</a:t>
            </a:r>
          </a:p>
          <a:p>
            <a:pPr algn="l"/>
            <a:r>
              <a:rPr lang="en-US" dirty="0" smtClean="0"/>
              <a:t>                                                                      g = Groups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          o = others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r = Read                                                                                                             + = Assign permission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w = Write                                                                                                           - = Remove permission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x = Execute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67697" y="1234440"/>
            <a:ext cx="0" cy="26778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84217" y="1463040"/>
            <a:ext cx="9679577" cy="78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763794" y="1463040"/>
            <a:ext cx="0" cy="640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84217" y="1541417"/>
            <a:ext cx="0" cy="56170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15691" y="2991394"/>
            <a:ext cx="13063" cy="13977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28754" y="2991394"/>
            <a:ext cx="175042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79177" y="2991394"/>
            <a:ext cx="0" cy="13977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28754" y="4389120"/>
            <a:ext cx="175042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490856" y="4389120"/>
            <a:ext cx="1" cy="940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490857" y="4389120"/>
            <a:ext cx="325265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756571" y="4389120"/>
            <a:ext cx="0" cy="940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490856" y="5329646"/>
            <a:ext cx="325265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3691" y="4389120"/>
            <a:ext cx="0" cy="13193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3691" y="4389120"/>
            <a:ext cx="168510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54926" y="4389120"/>
            <a:ext cx="0" cy="13193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43691" y="5708469"/>
            <a:ext cx="168510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261258"/>
            <a:ext cx="11730445" cy="6387736"/>
          </a:xfrm>
        </p:spPr>
        <p:txBody>
          <a:bodyPr/>
          <a:lstStyle/>
          <a:p>
            <a:r>
              <a:rPr lang="en-US" u="sng" dirty="0" smtClean="0"/>
              <a:t>Permission Area</a:t>
            </a:r>
            <a:r>
              <a:rPr lang="en-US" dirty="0" smtClean="0"/>
              <a:t> :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- - -     - - -    - - 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       Users       Group   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Default permission of file in Linux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 / Write -&gt; User      (6)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 / Read  -&gt; Group   (4)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              -&gt; Other     (4)</a:t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8571" y="992777"/>
            <a:ext cx="52252" cy="1828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50823" y="1175657"/>
            <a:ext cx="5878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38651" y="992777"/>
            <a:ext cx="52252" cy="1828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9909" y="992777"/>
            <a:ext cx="78377" cy="209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91349" y="1201783"/>
            <a:ext cx="53557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439989" y="992777"/>
            <a:ext cx="26125" cy="209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35931" y="992777"/>
            <a:ext cx="91441" cy="1959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27372" y="1188720"/>
            <a:ext cx="548639" cy="130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276011" y="992777"/>
            <a:ext cx="65315" cy="1959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57355" y="1188720"/>
            <a:ext cx="280851" cy="6139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2606" y="1201783"/>
            <a:ext cx="6531" cy="6139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01691" y="1201783"/>
            <a:ext cx="535578" cy="6139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1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235132"/>
            <a:ext cx="11782697" cy="2573382"/>
          </a:xfrm>
        </p:spPr>
        <p:txBody>
          <a:bodyPr/>
          <a:lstStyle/>
          <a:p>
            <a:r>
              <a:rPr lang="en-US" u="sng" dirty="0" smtClean="0"/>
              <a:t>Default permission for folder in Linux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 / Write / Execute -&gt; User     (7)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 / Execute               -&gt; Group  (5)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 / Execute               -&gt; Other   (5)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194" y="2965269"/>
            <a:ext cx="1167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LAB</a:t>
            </a:r>
            <a:endParaRPr lang="en-US" sz="4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5942" y="3673155"/>
            <a:ext cx="11704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To give permission to file</a:t>
            </a:r>
            <a:r>
              <a:rPr lang="en-US" sz="2800" dirty="0" smtClean="0"/>
              <a:t> : </a:t>
            </a:r>
          </a:p>
          <a:p>
            <a:r>
              <a:rPr lang="en-US" sz="2800" dirty="0" smtClean="0"/>
              <a:t>#chmod u+rwx ram</a:t>
            </a:r>
          </a:p>
          <a:p>
            <a:r>
              <a:rPr lang="en-US" sz="2800" dirty="0" smtClean="0"/>
              <a:t>#ls –li </a:t>
            </a:r>
          </a:p>
          <a:p>
            <a:r>
              <a:rPr lang="en-US" sz="2800" u="sng" dirty="0" smtClean="0"/>
              <a:t>Remove permission</a:t>
            </a:r>
            <a:r>
              <a:rPr lang="en-US" sz="2800" dirty="0" smtClean="0"/>
              <a:t> : </a:t>
            </a:r>
          </a:p>
          <a:p>
            <a:r>
              <a:rPr lang="en-US" sz="2800" dirty="0" smtClean="0"/>
              <a:t># chmod u-x ram</a:t>
            </a:r>
          </a:p>
          <a:p>
            <a:r>
              <a:rPr lang="en-US" sz="2800" u="sng" dirty="0" smtClean="0"/>
              <a:t>Give permission to U,G&amp;O</a:t>
            </a:r>
            <a:r>
              <a:rPr lang="en-US" sz="2800" dirty="0" smtClean="0"/>
              <a:t> :</a:t>
            </a:r>
          </a:p>
          <a:p>
            <a:r>
              <a:rPr lang="en-US" sz="2800" dirty="0" smtClean="0"/>
              <a:t>#chmod u+rw,g+rx,o-x 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115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2880"/>
            <a:ext cx="11795760" cy="6466114"/>
          </a:xfrm>
        </p:spPr>
        <p:txBody>
          <a:bodyPr/>
          <a:lstStyle/>
          <a:p>
            <a:r>
              <a:rPr lang="en-US" u="sng" dirty="0" smtClean="0"/>
              <a:t>Numeric Method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Read (r) =&gt; 4</a:t>
            </a:r>
          </a:p>
          <a:p>
            <a:pPr marL="0" indent="0">
              <a:buNone/>
            </a:pPr>
            <a:r>
              <a:rPr lang="en-US" dirty="0" smtClean="0"/>
              <a:t>Write (w) =&gt; 2</a:t>
            </a:r>
          </a:p>
          <a:p>
            <a:pPr marL="0" indent="0">
              <a:buNone/>
            </a:pPr>
            <a:r>
              <a:rPr lang="en-US" dirty="0" smtClean="0"/>
              <a:t>Execute (x) =&gt; 1</a:t>
            </a:r>
          </a:p>
          <a:p>
            <a:pPr marL="0" indent="0">
              <a:buNone/>
            </a:pPr>
            <a:r>
              <a:rPr lang="en-US" dirty="0" smtClean="0"/>
              <a:t>Full permission =&gt; 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Give permission -&gt;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#chmod 721 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 I-nod contain only 2Kb.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AB9320C0-AF2F-420C-8823-22760E7FF9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65</TotalTime>
  <Words>117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Wingdings 2</vt:lpstr>
      <vt:lpstr>Office Theme Dark</vt:lpstr>
      <vt:lpstr>Permissions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Permissions</dc:title>
  <dc:creator>Dheeraj Madhukar</dc:creator>
  <cp:lastModifiedBy>Dheeraj Madhukar</cp:lastModifiedBy>
  <cp:revision>7</cp:revision>
  <dcterms:created xsi:type="dcterms:W3CDTF">2013-01-12T05:12:49Z</dcterms:created>
  <dcterms:modified xsi:type="dcterms:W3CDTF">2013-01-16T04:57:59Z</dcterms:modified>
</cp:coreProperties>
</file>