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0207"/>
          </a:xfrm>
        </p:spPr>
        <p:txBody>
          <a:bodyPr>
            <a:noAutofit/>
          </a:bodyPr>
          <a:lstStyle/>
          <a:p>
            <a:r>
              <a:rPr lang="en-US" sz="4400" b="1" u="sng" dirty="0" smtClean="0"/>
              <a:t>ACL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347" y="680207"/>
            <a:ext cx="11959390" cy="605747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stands for ‘Access Control List’, Which is a partition parameter of Linux. By using ACL we can configure our system to provide the permission to the users for accessing any object but without changing any ownership &amp; without assigning any permission to the other.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u="sng" dirty="0" smtClean="0"/>
              <a:t>LAB</a:t>
            </a:r>
            <a:r>
              <a:rPr lang="en-US" dirty="0" smtClean="0"/>
              <a:t>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If u have File1 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#vim   /etc/</a:t>
            </a:r>
            <a:r>
              <a:rPr lang="en-US" dirty="0" err="1" smtClean="0"/>
              <a:t>fstab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Check partition have ‘/’ and after ‘default,acl’</a:t>
            </a:r>
            <a:br>
              <a:rPr lang="en-US" dirty="0" smtClean="0"/>
            </a:br>
            <a:r>
              <a:rPr lang="en-US" dirty="0" smtClean="0"/>
              <a:t>:wq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#mount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#mount  –o  remount,rw  /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Set ACL to file: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#</a:t>
            </a:r>
            <a:r>
              <a:rPr lang="en-US" dirty="0" err="1" smtClean="0"/>
              <a:t>setfacl</a:t>
            </a:r>
            <a:r>
              <a:rPr lang="en-US" dirty="0" smtClean="0"/>
              <a:t>  -m  </a:t>
            </a:r>
            <a:r>
              <a:rPr lang="en-US" dirty="0" smtClean="0"/>
              <a:t>u:username:rwx </a:t>
            </a:r>
            <a:r>
              <a:rPr lang="en-US" smtClean="0"/>
              <a:t>/file1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#</a:t>
            </a:r>
            <a:r>
              <a:rPr lang="en-US" dirty="0" err="1" smtClean="0"/>
              <a:t>getfacl</a:t>
            </a:r>
            <a:r>
              <a:rPr lang="en-US" dirty="0" smtClean="0"/>
              <a:t>  /File1  [To check permission to user]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9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Dark" id="{D39323B7-B2D6-4C10-818B-A5CD4ACE85BD}" vid="{15FD9199-0511-4D87-8BFB-2FF3F0C5B5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Dark</Template>
  <TotalTime>105</TotalTime>
  <Words>70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Wingdings 2</vt:lpstr>
      <vt:lpstr>Office Theme Dark</vt:lpstr>
      <vt:lpstr>ACL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</dc:title>
  <dc:creator>Dheeraj Madhukar</dc:creator>
  <cp:lastModifiedBy>TheWarLock</cp:lastModifiedBy>
  <cp:revision>7</cp:revision>
  <dcterms:created xsi:type="dcterms:W3CDTF">2013-01-25T14:28:28Z</dcterms:created>
  <dcterms:modified xsi:type="dcterms:W3CDTF">2013-02-27T11:01:54Z</dcterms:modified>
</cp:coreProperties>
</file>