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38956"/>
          </a:xfrm>
        </p:spPr>
        <p:txBody>
          <a:bodyPr>
            <a:noAutofit/>
          </a:bodyPr>
          <a:lstStyle/>
          <a:p>
            <a:r>
              <a:rPr lang="en-US" sz="4400" b="1" u="sng" dirty="0" smtClean="0"/>
              <a:t>Run Levels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943" y="638955"/>
            <a:ext cx="11808823" cy="608841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Run Level</a:t>
            </a:r>
            <a:r>
              <a:rPr lang="en-US" sz="2800" dirty="0" smtClean="0"/>
              <a:t> : Run levels are the specific running mode &amp; working criteria available in Linux. Each run level define how our system will work &amp; all the run levels control </a:t>
            </a:r>
            <a:r>
              <a:rPr lang="en-US" sz="2800" smtClean="0"/>
              <a:t>by </a:t>
            </a:r>
            <a:r>
              <a:rPr lang="en-US" sz="2800" smtClean="0"/>
              <a:t>an </a:t>
            </a:r>
            <a:r>
              <a:rPr lang="en-US" sz="2800" dirty="0" smtClean="0"/>
              <a:t>‘initialization script’ known as ‘init’.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u="sng" dirty="0" smtClean="0"/>
              <a:t>Available run levels</a:t>
            </a:r>
            <a:r>
              <a:rPr lang="en-US" sz="2800" dirty="0" smtClean="0"/>
              <a:t> : </a:t>
            </a:r>
            <a:br>
              <a:rPr lang="en-US" sz="2800" dirty="0" smtClean="0"/>
            </a:br>
            <a:r>
              <a:rPr lang="en-US" sz="2800" dirty="0" smtClean="0"/>
              <a:t>A. init 0 – System shutdown mode.</a:t>
            </a:r>
            <a:br>
              <a:rPr lang="en-US" sz="2800" dirty="0" smtClean="0"/>
            </a:br>
            <a:r>
              <a:rPr lang="en-US" sz="2800" dirty="0" smtClean="0"/>
              <a:t>B. init 1 – Single user mode or troubleshooting mode.</a:t>
            </a:r>
            <a:br>
              <a:rPr lang="en-US" sz="2800" dirty="0" smtClean="0"/>
            </a:br>
            <a:r>
              <a:rPr lang="en-US" sz="2800" dirty="0" smtClean="0"/>
              <a:t>C. init 2 – Multiuser with CLI. </a:t>
            </a:r>
            <a:br>
              <a:rPr lang="en-US" sz="2800" dirty="0" smtClean="0"/>
            </a:br>
            <a:r>
              <a:rPr lang="en-US" sz="2800" dirty="0" smtClean="0"/>
              <a:t>D. init 3 – Multiuser with CLI with Networking.</a:t>
            </a:r>
            <a:br>
              <a:rPr lang="en-US" sz="2800" dirty="0" smtClean="0"/>
            </a:br>
            <a:r>
              <a:rPr lang="en-US" sz="2800" dirty="0" smtClean="0"/>
              <a:t>E. init 4 – Available for developers.</a:t>
            </a:r>
            <a:br>
              <a:rPr lang="en-US" sz="2800" dirty="0" smtClean="0"/>
            </a:br>
            <a:r>
              <a:rPr lang="en-US" sz="2800" dirty="0" smtClean="0"/>
              <a:t>F. init 5 – Multiuser with graphic with networking.</a:t>
            </a:r>
            <a:br>
              <a:rPr lang="en-US" sz="2800" dirty="0" smtClean="0"/>
            </a:br>
            <a:r>
              <a:rPr lang="en-US" sz="2800" dirty="0" smtClean="0"/>
              <a:t>G. init 6 – System restart mode.</a:t>
            </a:r>
            <a:endParaRPr lang="en-US" sz="2800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0630"/>
            <a:ext cx="11782697" cy="6544490"/>
          </a:xfrm>
        </p:spPr>
        <p:txBody>
          <a:bodyPr/>
          <a:lstStyle/>
          <a:p>
            <a:r>
              <a:rPr lang="en-US" u="sng" dirty="0" smtClean="0"/>
              <a:t>To change run levels</a:t>
            </a:r>
            <a:r>
              <a:rPr lang="en-US" dirty="0" smtClean="0"/>
              <a:t> : [Carefully] [Its work on booting time.]</a:t>
            </a:r>
            <a:br>
              <a:rPr lang="en-US" u="sng" dirty="0" smtClean="0"/>
            </a:br>
            <a:r>
              <a:rPr lang="en-US" dirty="0" smtClean="0"/>
              <a:t>#vim /etc/</a:t>
            </a:r>
            <a:r>
              <a:rPr lang="en-US" dirty="0" err="1" smtClean="0"/>
              <a:t>inittab</a:t>
            </a:r>
            <a:br>
              <a:rPr lang="en-US" dirty="0" smtClean="0"/>
            </a:br>
            <a:r>
              <a:rPr lang="en-US" dirty="0" smtClean="0"/>
              <a:t>you see: </a:t>
            </a:r>
            <a:br>
              <a:rPr lang="en-US" dirty="0" smtClean="0"/>
            </a:br>
            <a:r>
              <a:rPr lang="en-US" dirty="0" smtClean="0"/>
              <a:t>                  id:5:initdefault</a:t>
            </a:r>
            <a:br>
              <a:rPr lang="en-US" dirty="0" smtClean="0"/>
            </a:br>
            <a:r>
              <a:rPr lang="en-US" dirty="0" smtClean="0"/>
              <a:t>                            change it.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12126" y="1645920"/>
            <a:ext cx="18288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2312126" y="1658983"/>
            <a:ext cx="365760" cy="274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0</TotalTime>
  <Words>704</Words>
  <Application>WPS Presentation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Wingdings 2</vt:lpstr>
      <vt:lpstr>Wingdings</vt:lpstr>
      <vt:lpstr>Calibri Light</vt:lpstr>
      <vt:lpstr>Calibri</vt:lpstr>
      <vt:lpstr>Microsoft YaHei</vt:lpstr>
      <vt:lpstr>Arial Unicode MS</vt:lpstr>
      <vt:lpstr>Office Theme Dark</vt:lpstr>
      <vt:lpstr>Run Levels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 root password</dc:title>
  <dc:creator>Dheeraj Madhukar</dc:creator>
  <cp:lastModifiedBy>nix</cp:lastModifiedBy>
  <cp:revision>6</cp:revision>
  <dcterms:created xsi:type="dcterms:W3CDTF">2013-01-17T12:23:00Z</dcterms:created>
  <dcterms:modified xsi:type="dcterms:W3CDTF">2020-10-01T10:26:10Z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