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1/16/2013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1/16/2013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8354" y="0"/>
            <a:ext cx="9144000" cy="679269"/>
          </a:xfrm>
        </p:spPr>
        <p:txBody>
          <a:bodyPr>
            <a:noAutofit/>
          </a:bodyPr>
          <a:lstStyle/>
          <a:p>
            <a:r>
              <a:rPr lang="en-US" sz="4400" b="1" u="sng" dirty="0" smtClean="0"/>
              <a:t>Backup &amp; Restore</a:t>
            </a:r>
            <a:endParaRPr lang="en-US" sz="44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817" y="679269"/>
            <a:ext cx="11861074" cy="90133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u="sng" dirty="0" smtClean="0"/>
              <a:t>Backup</a:t>
            </a:r>
            <a:r>
              <a:rPr lang="en-US" dirty="0" smtClean="0"/>
              <a:t> : Backup is a duplicate copy of original data which is used in case of data lost.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u="sng" dirty="0" smtClean="0"/>
              <a:t>Restore</a:t>
            </a:r>
            <a:r>
              <a:rPr lang="en-US" dirty="0" smtClean="0"/>
              <a:t> : To extract original data from backed up data, is called Restore.</a:t>
            </a:r>
            <a:endParaRPr lang="en-US" u="sng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8354" y="1920240"/>
            <a:ext cx="9144000" cy="6792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u="sng" dirty="0" smtClean="0"/>
              <a:t>LAB</a:t>
            </a:r>
            <a:endParaRPr lang="en-US" sz="44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69817" y="2939142"/>
            <a:ext cx="118610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 smtClean="0"/>
              <a:t>To create data</a:t>
            </a:r>
            <a:r>
              <a:rPr lang="en-US" sz="2400" dirty="0" smtClean="0"/>
              <a:t> : 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#mkdir /data</a:t>
            </a:r>
            <a:br>
              <a:rPr lang="en-US" sz="2400" dirty="0" smtClean="0"/>
            </a:br>
            <a:r>
              <a:rPr lang="en-US" sz="2400" dirty="0" smtClean="0"/>
              <a:t>#cd /data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#mkdir ram</a:t>
            </a:r>
            <a:br>
              <a:rPr lang="en-US" sz="2400" dirty="0" smtClean="0"/>
            </a:br>
            <a:r>
              <a:rPr lang="en-US" sz="2400" dirty="0" smtClean="0"/>
              <a:t>#cat &gt;iiht</a:t>
            </a:r>
            <a:br>
              <a:rPr lang="en-US" sz="2400" dirty="0" smtClean="0"/>
            </a:br>
            <a:r>
              <a:rPr lang="en-US" sz="2400" dirty="0" smtClean="0"/>
              <a:t>#touch baba</a:t>
            </a:r>
            <a:br>
              <a:rPr lang="en-US" sz="2400" dirty="0" smtClean="0"/>
            </a:b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8495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754" y="143691"/>
            <a:ext cx="11834949" cy="6544491"/>
          </a:xfrm>
        </p:spPr>
        <p:txBody>
          <a:bodyPr/>
          <a:lstStyle/>
          <a:p>
            <a:r>
              <a:rPr lang="en-US" u="sng" dirty="0" smtClean="0"/>
              <a:t>To backup of /data</a:t>
            </a:r>
            <a:r>
              <a:rPr lang="en-US" dirty="0" smtClean="0"/>
              <a:t> :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dirty="0" smtClean="0"/>
              <a:t>#tar –cvf /data.tar /data</a:t>
            </a:r>
          </a:p>
          <a:p>
            <a:r>
              <a:rPr lang="en-US" u="sng" dirty="0" smtClean="0"/>
              <a:t>Check backup</a:t>
            </a:r>
            <a:r>
              <a:rPr lang="en-US" dirty="0" smtClean="0"/>
              <a:t> :</a:t>
            </a:r>
            <a:r>
              <a:rPr lang="en-US" u="sng" dirty="0"/>
              <a:t/>
            </a:r>
            <a:br>
              <a:rPr lang="en-US" u="sng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#tar –tvf data.tar</a:t>
            </a:r>
          </a:p>
          <a:p>
            <a:r>
              <a:rPr lang="en-US" u="sng" dirty="0" smtClean="0"/>
              <a:t>Original data delete &amp; restore</a:t>
            </a:r>
            <a:r>
              <a:rPr lang="en-US" dirty="0" smtClean="0"/>
              <a:t> 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#tar –xvf /data.tar</a:t>
            </a:r>
            <a:endParaRPr lang="en-US" u="sng" dirty="0" smtClean="0"/>
          </a:p>
        </p:txBody>
      </p:sp>
    </p:spTree>
    <p:extLst>
      <p:ext uri="{BB962C8B-B14F-4D97-AF65-F5344CB8AC3E}">
        <p14:creationId xmlns:p14="http://schemas.microsoft.com/office/powerpoint/2010/main" val="3547999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Dark" id="{D39323B7-B2D6-4C10-818B-A5CD4ACE85BD}" vid="{15FD9199-0511-4D87-8BFB-2FF3F0C5B5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Dark</Template>
  <TotalTime>12</TotalTime>
  <Words>48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 2</vt:lpstr>
      <vt:lpstr>Office Theme Dark</vt:lpstr>
      <vt:lpstr>Backup &amp; Restore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Backup &amp; Restore</dc:title>
  <dc:creator>Dheeraj Madhukar</dc:creator>
  <cp:lastModifiedBy>Dheeraj Madhukar</cp:lastModifiedBy>
  <cp:revision>2</cp:revision>
  <dcterms:created xsi:type="dcterms:W3CDTF">2013-01-16T01:50:04Z</dcterms:created>
  <dcterms:modified xsi:type="dcterms:W3CDTF">2013-01-16T02:02:19Z</dcterms:modified>
</cp:coreProperties>
</file>