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0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Lst>
  <p:sldSz cx="9144000" cy="6858000" type="screen4x3"/>
  <p:notesSz cx="9144000" cy="6858000"/>
  <p:embeddedFontLst>
    <p:embeddedFont>
      <p:font typeface="Calibri" panose="020F0502020204030204" pitchFamily="34" charset="0"/>
      <p:regular r:id="rId104"/>
      <p:bold r:id="rId105"/>
      <p:italic r:id="rId106"/>
      <p:boldItalic r:id="rId107"/>
    </p:embeddedFont>
    <p:embeddedFont>
      <p:font typeface="Tahoma" panose="020B0604030504040204" pitchFamily="34" charset="0"/>
      <p:regular r:id="rId108"/>
      <p:bold r:id="rId10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7D01AC-2E1C-4B6B-B95D-0AB2A7F3962B}">
  <a:tblStyle styleId="{967D01AC-2E1C-4B6B-B95D-0AB2A7F3962B}"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font" Target="fonts/font4.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font" Target="fonts/font5.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6.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4"/>
        <p:cNvGrpSpPr/>
        <p:nvPr/>
      </p:nvGrpSpPr>
      <p:grpSpPr>
        <a:xfrm>
          <a:off x="0" y="0"/>
          <a:ext cx="0" cy="0"/>
          <a:chOff x="0" y="0"/>
          <a:chExt cx="0" cy="0"/>
        </a:xfrm>
      </p:grpSpPr>
      <p:sp>
        <p:nvSpPr>
          <p:cNvPr id="3355" name="Google Shape;3355;p10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6" name="Google Shape;3356;p10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3"/>
        <p:cNvGrpSpPr/>
        <p:nvPr/>
      </p:nvGrpSpPr>
      <p:grpSpPr>
        <a:xfrm>
          <a:off x="0" y="0"/>
          <a:ext cx="0" cy="0"/>
          <a:chOff x="0" y="0"/>
          <a:chExt cx="0" cy="0"/>
        </a:xfrm>
      </p:grpSpPr>
      <p:sp>
        <p:nvSpPr>
          <p:cNvPr id="3394" name="Google Shape;3394;p10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5" name="Google Shape;3395;p10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1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2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2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2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2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2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p2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2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2" name="Google Shape;692;p2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2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3" name="Google Shape;803;p2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p2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2" name="Google Shape;912;p2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p2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6" name="Google Shape;1016;p2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p2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3" name="Google Shape;1053;p2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p2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5" name="Google Shape;1065;p2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3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8" name="Google Shape;1098;p3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p3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1" name="Google Shape;1111;p3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p3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1" name="Google Shape;1151;p3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p3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7" name="Google Shape;1167;p3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p3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4" name="Google Shape;1184;p3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p3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1" name="Google Shape;1201;p3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3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8" name="Google Shape;1218;p3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p3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5" name="Google Shape;1235;p3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p3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5" name="Google Shape;1275;p3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3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1" name="Google Shape;1321;p3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p4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5" name="Google Shape;1365;p4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p4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9" name="Google Shape;1409;p4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p4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1" name="Google Shape;1451;p4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4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1" name="Google Shape;1541;p4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p4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9" name="Google Shape;1649;p4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p:cNvGrpSpPr/>
        <p:nvPr/>
      </p:nvGrpSpPr>
      <p:grpSpPr>
        <a:xfrm>
          <a:off x="0" y="0"/>
          <a:ext cx="0" cy="0"/>
          <a:chOff x="0" y="0"/>
          <a:chExt cx="0" cy="0"/>
        </a:xfrm>
      </p:grpSpPr>
      <p:sp>
        <p:nvSpPr>
          <p:cNvPr id="1750" name="Google Shape;1750;p4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1" name="Google Shape;1751;p4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p4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0" name="Google Shape;1850;p4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3"/>
        <p:cNvGrpSpPr/>
        <p:nvPr/>
      </p:nvGrpSpPr>
      <p:grpSpPr>
        <a:xfrm>
          <a:off x="0" y="0"/>
          <a:ext cx="0" cy="0"/>
          <a:chOff x="0" y="0"/>
          <a:chExt cx="0" cy="0"/>
        </a:xfrm>
      </p:grpSpPr>
      <p:sp>
        <p:nvSpPr>
          <p:cNvPr id="1944" name="Google Shape;1944;p4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5" name="Google Shape;1945;p4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6"/>
        <p:cNvGrpSpPr/>
        <p:nvPr/>
      </p:nvGrpSpPr>
      <p:grpSpPr>
        <a:xfrm>
          <a:off x="0" y="0"/>
          <a:ext cx="0" cy="0"/>
          <a:chOff x="0" y="0"/>
          <a:chExt cx="0" cy="0"/>
        </a:xfrm>
      </p:grpSpPr>
      <p:sp>
        <p:nvSpPr>
          <p:cNvPr id="1977" name="Google Shape;1977;p4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8" name="Google Shape;1978;p4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p4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0" name="Google Shape;1990;p4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3"/>
        <p:cNvGrpSpPr/>
        <p:nvPr/>
      </p:nvGrpSpPr>
      <p:grpSpPr>
        <a:xfrm>
          <a:off x="0" y="0"/>
          <a:ext cx="0" cy="0"/>
          <a:chOff x="0" y="0"/>
          <a:chExt cx="0" cy="0"/>
        </a:xfrm>
      </p:grpSpPr>
      <p:sp>
        <p:nvSpPr>
          <p:cNvPr id="2004" name="Google Shape;2004;p5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5" name="Google Shape;2005;p5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p5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1" name="Google Shape;2021;p5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p5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6" name="Google Shape;2036;p5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p5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9" name="Google Shape;2079;p5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p5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1" name="Google Shape;2131;p5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8"/>
        <p:cNvGrpSpPr/>
        <p:nvPr/>
      </p:nvGrpSpPr>
      <p:grpSpPr>
        <a:xfrm>
          <a:off x="0" y="0"/>
          <a:ext cx="0" cy="0"/>
          <a:chOff x="0" y="0"/>
          <a:chExt cx="0" cy="0"/>
        </a:xfrm>
      </p:grpSpPr>
      <p:sp>
        <p:nvSpPr>
          <p:cNvPr id="2179" name="Google Shape;2179;p5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0" name="Google Shape;2180;p5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p5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2" name="Google Shape;2192;p5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8"/>
        <p:cNvGrpSpPr/>
        <p:nvPr/>
      </p:nvGrpSpPr>
      <p:grpSpPr>
        <a:xfrm>
          <a:off x="0" y="0"/>
          <a:ext cx="0" cy="0"/>
          <a:chOff x="0" y="0"/>
          <a:chExt cx="0" cy="0"/>
        </a:xfrm>
      </p:grpSpPr>
      <p:sp>
        <p:nvSpPr>
          <p:cNvPr id="2199" name="Google Shape;2199;p5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0" name="Google Shape;2200;p5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5"/>
        <p:cNvGrpSpPr/>
        <p:nvPr/>
      </p:nvGrpSpPr>
      <p:grpSpPr>
        <a:xfrm>
          <a:off x="0" y="0"/>
          <a:ext cx="0" cy="0"/>
          <a:chOff x="0" y="0"/>
          <a:chExt cx="0" cy="0"/>
        </a:xfrm>
      </p:grpSpPr>
      <p:sp>
        <p:nvSpPr>
          <p:cNvPr id="2206" name="Google Shape;2206;p5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7" name="Google Shape;2207;p5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5"/>
        <p:cNvGrpSpPr/>
        <p:nvPr/>
      </p:nvGrpSpPr>
      <p:grpSpPr>
        <a:xfrm>
          <a:off x="0" y="0"/>
          <a:ext cx="0" cy="0"/>
          <a:chOff x="0" y="0"/>
          <a:chExt cx="0" cy="0"/>
        </a:xfrm>
      </p:grpSpPr>
      <p:sp>
        <p:nvSpPr>
          <p:cNvPr id="2246" name="Google Shape;2246;p5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7" name="Google Shape;2247;p5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Google Shape;2265;p6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6" name="Google Shape;2266;p6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6"/>
        <p:cNvGrpSpPr/>
        <p:nvPr/>
      </p:nvGrpSpPr>
      <p:grpSpPr>
        <a:xfrm>
          <a:off x="0" y="0"/>
          <a:ext cx="0" cy="0"/>
          <a:chOff x="0" y="0"/>
          <a:chExt cx="0" cy="0"/>
        </a:xfrm>
      </p:grpSpPr>
      <p:sp>
        <p:nvSpPr>
          <p:cNvPr id="2287" name="Google Shape;2287;p6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8" name="Google Shape;2288;p6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p6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0" name="Google Shape;2310;p6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0"/>
        <p:cNvGrpSpPr/>
        <p:nvPr/>
      </p:nvGrpSpPr>
      <p:grpSpPr>
        <a:xfrm>
          <a:off x="0" y="0"/>
          <a:ext cx="0" cy="0"/>
          <a:chOff x="0" y="0"/>
          <a:chExt cx="0" cy="0"/>
        </a:xfrm>
      </p:grpSpPr>
      <p:sp>
        <p:nvSpPr>
          <p:cNvPr id="2331" name="Google Shape;2331;p6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2" name="Google Shape;2332;p6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2"/>
        <p:cNvGrpSpPr/>
        <p:nvPr/>
      </p:nvGrpSpPr>
      <p:grpSpPr>
        <a:xfrm>
          <a:off x="0" y="0"/>
          <a:ext cx="0" cy="0"/>
          <a:chOff x="0" y="0"/>
          <a:chExt cx="0" cy="0"/>
        </a:xfrm>
      </p:grpSpPr>
      <p:sp>
        <p:nvSpPr>
          <p:cNvPr id="2353" name="Google Shape;2353;p6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4" name="Google Shape;2354;p6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p6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5" name="Google Shape;2415;p6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p6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5" name="Google Shape;2435;p6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3"/>
        <p:cNvGrpSpPr/>
        <p:nvPr/>
      </p:nvGrpSpPr>
      <p:grpSpPr>
        <a:xfrm>
          <a:off x="0" y="0"/>
          <a:ext cx="0" cy="0"/>
          <a:chOff x="0" y="0"/>
          <a:chExt cx="0" cy="0"/>
        </a:xfrm>
      </p:grpSpPr>
      <p:sp>
        <p:nvSpPr>
          <p:cNvPr id="2454" name="Google Shape;2454;p6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5" name="Google Shape;2455;p6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p6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9" name="Google Shape;2489;p6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4"/>
        <p:cNvGrpSpPr/>
        <p:nvPr/>
      </p:nvGrpSpPr>
      <p:grpSpPr>
        <a:xfrm>
          <a:off x="0" y="0"/>
          <a:ext cx="0" cy="0"/>
          <a:chOff x="0" y="0"/>
          <a:chExt cx="0" cy="0"/>
        </a:xfrm>
      </p:grpSpPr>
      <p:sp>
        <p:nvSpPr>
          <p:cNvPr id="2505" name="Google Shape;2505;p6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6" name="Google Shape;2506;p6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4"/>
        <p:cNvGrpSpPr/>
        <p:nvPr/>
      </p:nvGrpSpPr>
      <p:grpSpPr>
        <a:xfrm>
          <a:off x="0" y="0"/>
          <a:ext cx="0" cy="0"/>
          <a:chOff x="0" y="0"/>
          <a:chExt cx="0" cy="0"/>
        </a:xfrm>
      </p:grpSpPr>
      <p:sp>
        <p:nvSpPr>
          <p:cNvPr id="2525" name="Google Shape;2525;p7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6" name="Google Shape;2526;p7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4"/>
        <p:cNvGrpSpPr/>
        <p:nvPr/>
      </p:nvGrpSpPr>
      <p:grpSpPr>
        <a:xfrm>
          <a:off x="0" y="0"/>
          <a:ext cx="0" cy="0"/>
          <a:chOff x="0" y="0"/>
          <a:chExt cx="0" cy="0"/>
        </a:xfrm>
      </p:grpSpPr>
      <p:sp>
        <p:nvSpPr>
          <p:cNvPr id="2545" name="Google Shape;2545;p7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6" name="Google Shape;2546;p7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4"/>
        <p:cNvGrpSpPr/>
        <p:nvPr/>
      </p:nvGrpSpPr>
      <p:grpSpPr>
        <a:xfrm>
          <a:off x="0" y="0"/>
          <a:ext cx="0" cy="0"/>
          <a:chOff x="0" y="0"/>
          <a:chExt cx="0" cy="0"/>
        </a:xfrm>
      </p:grpSpPr>
      <p:sp>
        <p:nvSpPr>
          <p:cNvPr id="2565" name="Google Shape;2565;p7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6" name="Google Shape;2566;p7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4"/>
        <p:cNvGrpSpPr/>
        <p:nvPr/>
      </p:nvGrpSpPr>
      <p:grpSpPr>
        <a:xfrm>
          <a:off x="0" y="0"/>
          <a:ext cx="0" cy="0"/>
          <a:chOff x="0" y="0"/>
          <a:chExt cx="0" cy="0"/>
        </a:xfrm>
      </p:grpSpPr>
      <p:sp>
        <p:nvSpPr>
          <p:cNvPr id="2585" name="Google Shape;2585;p7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6" name="Google Shape;2586;p7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p7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1" name="Google Shape;2651;p7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7"/>
        <p:cNvGrpSpPr/>
        <p:nvPr/>
      </p:nvGrpSpPr>
      <p:grpSpPr>
        <a:xfrm>
          <a:off x="0" y="0"/>
          <a:ext cx="0" cy="0"/>
          <a:chOff x="0" y="0"/>
          <a:chExt cx="0" cy="0"/>
        </a:xfrm>
      </p:grpSpPr>
      <p:sp>
        <p:nvSpPr>
          <p:cNvPr id="2668" name="Google Shape;2668;p7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9" name="Google Shape;2669;p7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7"/>
        <p:cNvGrpSpPr/>
        <p:nvPr/>
      </p:nvGrpSpPr>
      <p:grpSpPr>
        <a:xfrm>
          <a:off x="0" y="0"/>
          <a:ext cx="0" cy="0"/>
          <a:chOff x="0" y="0"/>
          <a:chExt cx="0" cy="0"/>
        </a:xfrm>
      </p:grpSpPr>
      <p:sp>
        <p:nvSpPr>
          <p:cNvPr id="2688" name="Google Shape;2688;p7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9" name="Google Shape;2689;p7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7"/>
        <p:cNvGrpSpPr/>
        <p:nvPr/>
      </p:nvGrpSpPr>
      <p:grpSpPr>
        <a:xfrm>
          <a:off x="0" y="0"/>
          <a:ext cx="0" cy="0"/>
          <a:chOff x="0" y="0"/>
          <a:chExt cx="0" cy="0"/>
        </a:xfrm>
      </p:grpSpPr>
      <p:sp>
        <p:nvSpPr>
          <p:cNvPr id="2718" name="Google Shape;2718;p7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9" name="Google Shape;2719;p7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3"/>
        <p:cNvGrpSpPr/>
        <p:nvPr/>
      </p:nvGrpSpPr>
      <p:grpSpPr>
        <a:xfrm>
          <a:off x="0" y="0"/>
          <a:ext cx="0" cy="0"/>
          <a:chOff x="0" y="0"/>
          <a:chExt cx="0" cy="0"/>
        </a:xfrm>
      </p:grpSpPr>
      <p:sp>
        <p:nvSpPr>
          <p:cNvPr id="2764" name="Google Shape;2764;p7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5" name="Google Shape;2765;p7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5"/>
        <p:cNvGrpSpPr/>
        <p:nvPr/>
      </p:nvGrpSpPr>
      <p:grpSpPr>
        <a:xfrm>
          <a:off x="0" y="0"/>
          <a:ext cx="0" cy="0"/>
          <a:chOff x="0" y="0"/>
          <a:chExt cx="0" cy="0"/>
        </a:xfrm>
      </p:grpSpPr>
      <p:sp>
        <p:nvSpPr>
          <p:cNvPr id="2826" name="Google Shape;2826;p7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7" name="Google Shape;2827;p7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4"/>
        <p:cNvGrpSpPr/>
        <p:nvPr/>
      </p:nvGrpSpPr>
      <p:grpSpPr>
        <a:xfrm>
          <a:off x="0" y="0"/>
          <a:ext cx="0" cy="0"/>
          <a:chOff x="0" y="0"/>
          <a:chExt cx="0" cy="0"/>
        </a:xfrm>
      </p:grpSpPr>
      <p:sp>
        <p:nvSpPr>
          <p:cNvPr id="2895" name="Google Shape;2895;p8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6" name="Google Shape;2896;p8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1"/>
        <p:cNvGrpSpPr/>
        <p:nvPr/>
      </p:nvGrpSpPr>
      <p:grpSpPr>
        <a:xfrm>
          <a:off x="0" y="0"/>
          <a:ext cx="0" cy="0"/>
          <a:chOff x="0" y="0"/>
          <a:chExt cx="0" cy="0"/>
        </a:xfrm>
      </p:grpSpPr>
      <p:sp>
        <p:nvSpPr>
          <p:cNvPr id="2922" name="Google Shape;2922;p8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3" name="Google Shape;2923;p8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2"/>
        <p:cNvGrpSpPr/>
        <p:nvPr/>
      </p:nvGrpSpPr>
      <p:grpSpPr>
        <a:xfrm>
          <a:off x="0" y="0"/>
          <a:ext cx="0" cy="0"/>
          <a:chOff x="0" y="0"/>
          <a:chExt cx="0" cy="0"/>
        </a:xfrm>
      </p:grpSpPr>
      <p:sp>
        <p:nvSpPr>
          <p:cNvPr id="2963" name="Google Shape;2963;p8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4" name="Google Shape;2964;p8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9"/>
        <p:cNvGrpSpPr/>
        <p:nvPr/>
      </p:nvGrpSpPr>
      <p:grpSpPr>
        <a:xfrm>
          <a:off x="0" y="0"/>
          <a:ext cx="0" cy="0"/>
          <a:chOff x="0" y="0"/>
          <a:chExt cx="0" cy="0"/>
        </a:xfrm>
      </p:grpSpPr>
      <p:sp>
        <p:nvSpPr>
          <p:cNvPr id="3020" name="Google Shape;3020;p8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1" name="Google Shape;3021;p8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2"/>
        <p:cNvGrpSpPr/>
        <p:nvPr/>
      </p:nvGrpSpPr>
      <p:grpSpPr>
        <a:xfrm>
          <a:off x="0" y="0"/>
          <a:ext cx="0" cy="0"/>
          <a:chOff x="0" y="0"/>
          <a:chExt cx="0" cy="0"/>
        </a:xfrm>
      </p:grpSpPr>
      <p:sp>
        <p:nvSpPr>
          <p:cNvPr id="3083" name="Google Shape;3083;p8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4" name="Google Shape;3084;p8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5"/>
        <p:cNvGrpSpPr/>
        <p:nvPr/>
      </p:nvGrpSpPr>
      <p:grpSpPr>
        <a:xfrm>
          <a:off x="0" y="0"/>
          <a:ext cx="0" cy="0"/>
          <a:chOff x="0" y="0"/>
          <a:chExt cx="0" cy="0"/>
        </a:xfrm>
      </p:grpSpPr>
      <p:sp>
        <p:nvSpPr>
          <p:cNvPr id="3096" name="Google Shape;3096;p8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7" name="Google Shape;3097;p8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p8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5" name="Google Shape;3105;p8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0"/>
        <p:cNvGrpSpPr/>
        <p:nvPr/>
      </p:nvGrpSpPr>
      <p:grpSpPr>
        <a:xfrm>
          <a:off x="0" y="0"/>
          <a:ext cx="0" cy="0"/>
          <a:chOff x="0" y="0"/>
          <a:chExt cx="0" cy="0"/>
        </a:xfrm>
      </p:grpSpPr>
      <p:sp>
        <p:nvSpPr>
          <p:cNvPr id="3111" name="Google Shape;3111;p8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2" name="Google Shape;3112;p8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9"/>
        <p:cNvGrpSpPr/>
        <p:nvPr/>
      </p:nvGrpSpPr>
      <p:grpSpPr>
        <a:xfrm>
          <a:off x="0" y="0"/>
          <a:ext cx="0" cy="0"/>
          <a:chOff x="0" y="0"/>
          <a:chExt cx="0" cy="0"/>
        </a:xfrm>
      </p:grpSpPr>
      <p:sp>
        <p:nvSpPr>
          <p:cNvPr id="3130" name="Google Shape;3130;p8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1" name="Google Shape;3131;p8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7"/>
        <p:cNvGrpSpPr/>
        <p:nvPr/>
      </p:nvGrpSpPr>
      <p:grpSpPr>
        <a:xfrm>
          <a:off x="0" y="0"/>
          <a:ext cx="0" cy="0"/>
          <a:chOff x="0" y="0"/>
          <a:chExt cx="0" cy="0"/>
        </a:xfrm>
      </p:grpSpPr>
      <p:sp>
        <p:nvSpPr>
          <p:cNvPr id="3148" name="Google Shape;3148;p8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9" name="Google Shape;3149;p8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5"/>
        <p:cNvGrpSpPr/>
        <p:nvPr/>
      </p:nvGrpSpPr>
      <p:grpSpPr>
        <a:xfrm>
          <a:off x="0" y="0"/>
          <a:ext cx="0" cy="0"/>
          <a:chOff x="0" y="0"/>
          <a:chExt cx="0" cy="0"/>
        </a:xfrm>
      </p:grpSpPr>
      <p:sp>
        <p:nvSpPr>
          <p:cNvPr id="3166" name="Google Shape;3166;p9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7" name="Google Shape;3167;p9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3"/>
        <p:cNvGrpSpPr/>
        <p:nvPr/>
      </p:nvGrpSpPr>
      <p:grpSpPr>
        <a:xfrm>
          <a:off x="0" y="0"/>
          <a:ext cx="0" cy="0"/>
          <a:chOff x="0" y="0"/>
          <a:chExt cx="0" cy="0"/>
        </a:xfrm>
      </p:grpSpPr>
      <p:sp>
        <p:nvSpPr>
          <p:cNvPr id="3184" name="Google Shape;3184;p9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5" name="Google Shape;3185;p9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1"/>
        <p:cNvGrpSpPr/>
        <p:nvPr/>
      </p:nvGrpSpPr>
      <p:grpSpPr>
        <a:xfrm>
          <a:off x="0" y="0"/>
          <a:ext cx="0" cy="0"/>
          <a:chOff x="0" y="0"/>
          <a:chExt cx="0" cy="0"/>
        </a:xfrm>
      </p:grpSpPr>
      <p:sp>
        <p:nvSpPr>
          <p:cNvPr id="3202" name="Google Shape;3202;p9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3" name="Google Shape;3203;p9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3"/>
        <p:cNvGrpSpPr/>
        <p:nvPr/>
      </p:nvGrpSpPr>
      <p:grpSpPr>
        <a:xfrm>
          <a:off x="0" y="0"/>
          <a:ext cx="0" cy="0"/>
          <a:chOff x="0" y="0"/>
          <a:chExt cx="0" cy="0"/>
        </a:xfrm>
      </p:grpSpPr>
      <p:sp>
        <p:nvSpPr>
          <p:cNvPr id="3234" name="Google Shape;3234;p9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5" name="Google Shape;3235;p9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6"/>
        <p:cNvGrpSpPr/>
        <p:nvPr/>
      </p:nvGrpSpPr>
      <p:grpSpPr>
        <a:xfrm>
          <a:off x="0" y="0"/>
          <a:ext cx="0" cy="0"/>
          <a:chOff x="0" y="0"/>
          <a:chExt cx="0" cy="0"/>
        </a:xfrm>
      </p:grpSpPr>
      <p:sp>
        <p:nvSpPr>
          <p:cNvPr id="3247" name="Google Shape;3247;p9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8" name="Google Shape;3248;p9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2"/>
        <p:cNvGrpSpPr/>
        <p:nvPr/>
      </p:nvGrpSpPr>
      <p:grpSpPr>
        <a:xfrm>
          <a:off x="0" y="0"/>
          <a:ext cx="0" cy="0"/>
          <a:chOff x="0" y="0"/>
          <a:chExt cx="0" cy="0"/>
        </a:xfrm>
      </p:grpSpPr>
      <p:sp>
        <p:nvSpPr>
          <p:cNvPr id="3253" name="Google Shape;3253;p9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4" name="Google Shape;3254;p9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4"/>
        <p:cNvGrpSpPr/>
        <p:nvPr/>
      </p:nvGrpSpPr>
      <p:grpSpPr>
        <a:xfrm>
          <a:off x="0" y="0"/>
          <a:ext cx="0" cy="0"/>
          <a:chOff x="0" y="0"/>
          <a:chExt cx="0" cy="0"/>
        </a:xfrm>
      </p:grpSpPr>
      <p:sp>
        <p:nvSpPr>
          <p:cNvPr id="3275" name="Google Shape;3275;p9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6" name="Google Shape;3276;p9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4"/>
        <p:cNvGrpSpPr/>
        <p:nvPr/>
      </p:nvGrpSpPr>
      <p:grpSpPr>
        <a:xfrm>
          <a:off x="0" y="0"/>
          <a:ext cx="0" cy="0"/>
          <a:chOff x="0" y="0"/>
          <a:chExt cx="0" cy="0"/>
        </a:xfrm>
      </p:grpSpPr>
      <p:sp>
        <p:nvSpPr>
          <p:cNvPr id="3295" name="Google Shape;3295;p9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6" name="Google Shape;3296;p9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4"/>
        <p:cNvGrpSpPr/>
        <p:nvPr/>
      </p:nvGrpSpPr>
      <p:grpSpPr>
        <a:xfrm>
          <a:off x="0" y="0"/>
          <a:ext cx="0" cy="0"/>
          <a:chOff x="0" y="0"/>
          <a:chExt cx="0" cy="0"/>
        </a:xfrm>
      </p:grpSpPr>
      <p:sp>
        <p:nvSpPr>
          <p:cNvPr id="3315" name="Google Shape;3315;p9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6" name="Google Shape;3316;p9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4"/>
        <p:cNvGrpSpPr/>
        <p:nvPr/>
      </p:nvGrpSpPr>
      <p:grpSpPr>
        <a:xfrm>
          <a:off x="0" y="0"/>
          <a:ext cx="0" cy="0"/>
          <a:chOff x="0" y="0"/>
          <a:chExt cx="0" cy="0"/>
        </a:xfrm>
      </p:grpSpPr>
      <p:sp>
        <p:nvSpPr>
          <p:cNvPr id="3335" name="Google Shape;3335;p9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6" name="Google Shape;3336;p9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Title Slide" type="title">
  <p:cSld name="TITLE">
    <p:spTree>
      <p:nvGrpSpPr>
        <p:cNvPr id="1" name="Shape 15"/>
        <p:cNvGrpSpPr/>
        <p:nvPr/>
      </p:nvGrpSpPr>
      <p:grpSpPr>
        <a:xfrm>
          <a:off x="0" y="0"/>
          <a:ext cx="0" cy="0"/>
          <a:chOff x="0" y="0"/>
          <a:chExt cx="0" cy="0"/>
        </a:xfrm>
      </p:grpSpPr>
      <p:grpSp>
        <p:nvGrpSpPr>
          <p:cNvPr id="16" name="Google Shape;16;p2"/>
          <p:cNvGrpSpPr/>
          <p:nvPr/>
        </p:nvGrpSpPr>
        <p:grpSpPr>
          <a:xfrm>
            <a:off x="0" y="2438400"/>
            <a:ext cx="9009063" cy="1052513"/>
            <a:chOff x="0" y="1536"/>
            <a:chExt cx="5675" cy="663"/>
          </a:xfrm>
        </p:grpSpPr>
        <p:grpSp>
          <p:nvGrpSpPr>
            <p:cNvPr id="17" name="Google Shape;17;p2"/>
            <p:cNvGrpSpPr/>
            <p:nvPr/>
          </p:nvGrpSpPr>
          <p:grpSpPr>
            <a:xfrm>
              <a:off x="185" y="1604"/>
              <a:ext cx="449" cy="299"/>
              <a:chOff x="720" y="336"/>
              <a:chExt cx="624" cy="432"/>
            </a:xfrm>
          </p:grpSpPr>
          <p:sp>
            <p:nvSpPr>
              <p:cNvPr id="18" name="Google Shape;18;p2"/>
              <p:cNvSpPr/>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19" name="Google Shape;19;p2"/>
              <p:cNvSpPr/>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Tahoma"/>
                  <a:ea typeface="Tahoma"/>
                  <a:cs typeface="Tahoma"/>
                  <a:sym typeface="Tahoma"/>
                </a:endParaRPr>
              </a:p>
            </p:txBody>
          </p:sp>
        </p:grpSp>
        <p:grpSp>
          <p:nvGrpSpPr>
            <p:cNvPr id="20" name="Google Shape;20;p2"/>
            <p:cNvGrpSpPr/>
            <p:nvPr/>
          </p:nvGrpSpPr>
          <p:grpSpPr>
            <a:xfrm>
              <a:off x="263" y="1870"/>
              <a:ext cx="466" cy="299"/>
              <a:chOff x="912" y="2640"/>
              <a:chExt cx="672" cy="432"/>
            </a:xfrm>
          </p:grpSpPr>
          <p:sp>
            <p:nvSpPr>
              <p:cNvPr id="21" name="Google Shape;21;p2"/>
              <p:cNvSpPr/>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 name="Google Shape;22;p2"/>
              <p:cNvSpPr/>
              <p:nvPr/>
            </p:nvSpPr>
            <p:spPr>
              <a:xfrm>
                <a:off x="1248" y="2640"/>
                <a:ext cx="336"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Tahoma"/>
                  <a:ea typeface="Tahoma"/>
                  <a:cs typeface="Tahoma"/>
                  <a:sym typeface="Tahoma"/>
                </a:endParaRPr>
              </a:p>
            </p:txBody>
          </p:sp>
        </p:grpSp>
        <p:sp>
          <p:nvSpPr>
            <p:cNvPr id="23" name="Google Shape;23;p2"/>
            <p:cNvSpPr/>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4" name="Google Shape;24;p2"/>
            <p:cNvSpPr/>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5" name="Google Shape;25;p2"/>
            <p:cNvSpPr/>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Tahoma"/>
                <a:ea typeface="Tahoma"/>
                <a:cs typeface="Tahoma"/>
                <a:sym typeface="Tahoma"/>
              </a:endParaRPr>
            </a:p>
          </p:txBody>
        </p:sp>
      </p:grpSp>
      <p:sp>
        <p:nvSpPr>
          <p:cNvPr id="26" name="Google Shape;26;p2"/>
          <p:cNvSpPr txBox="1">
            <a:spLocks noGrp="1"/>
          </p:cNvSpPr>
          <p:nvPr>
            <p:ph type="ctrTitle"/>
          </p:nvPr>
        </p:nvSpPr>
        <p:spPr>
          <a:xfrm>
            <a:off x="990600" y="1676400"/>
            <a:ext cx="7772400" cy="14620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371600" y="3886200"/>
            <a:ext cx="6400800" cy="1752600"/>
          </a:xfrm>
          <a:prstGeom prst="rect">
            <a:avLst/>
          </a:prstGeom>
          <a:noFill/>
          <a:ln>
            <a:noFill/>
          </a:ln>
        </p:spPr>
        <p:txBody>
          <a:bodyPr spcFirstLastPara="1" wrap="square" lIns="0" tIns="0" rIns="0" bIns="0" anchor="t" anchorCtr="0">
            <a:spAutoFit/>
          </a:bodyPr>
          <a:lstStyle>
            <a:lvl1pPr lvl="0" algn="ctr">
              <a:spcBef>
                <a:spcPts val="0"/>
              </a:spcBef>
              <a:spcAft>
                <a:spcPts val="0"/>
              </a:spcAft>
              <a:buClr>
                <a:schemeClr val="hlink"/>
              </a:buClr>
              <a:buSzPts val="2800"/>
              <a:buFont typeface="Noto Sans Symbol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sldNum" idx="12"/>
          </p:nvPr>
        </p:nvSpPr>
        <p:spPr>
          <a:xfrm>
            <a:off x="6858000" y="6248400"/>
            <a:ext cx="1905000" cy="457200"/>
          </a:xfrm>
          <a:prstGeom prst="rect">
            <a:avLst/>
          </a:prstGeom>
          <a:noFill/>
          <a:ln>
            <a:noFill/>
          </a:ln>
        </p:spPr>
        <p:txBody>
          <a:bodyPr spcFirstLastPara="1" wrap="square" lIns="0" tIns="0" rIns="0" bIns="0" anchor="t" anchorCtr="0">
            <a:spAutoFit/>
          </a:bodyPr>
          <a:lstStyle>
            <a:lvl1pPr marL="0" marR="0" lvl="0" indent="0" algn="l">
              <a:spcBef>
                <a:spcPts val="0"/>
              </a:spcBef>
              <a:buNone/>
              <a:defRPr sz="1200" b="0" i="0" u="none" strike="noStrike" cap="none">
                <a:solidFill>
                  <a:schemeClr val="lt2"/>
                </a:solidFill>
                <a:latin typeface="Calibri"/>
                <a:ea typeface="Calibri"/>
                <a:cs typeface="Calibri"/>
                <a:sym typeface="Calibri"/>
              </a:defRPr>
            </a:lvl1pPr>
            <a:lvl2pPr marL="0" marR="0" lvl="1" indent="0" algn="l">
              <a:spcBef>
                <a:spcPts val="0"/>
              </a:spcBef>
              <a:buNone/>
              <a:defRPr sz="1200" b="0" i="0" u="none" strike="noStrike" cap="none">
                <a:solidFill>
                  <a:schemeClr val="lt2"/>
                </a:solidFill>
                <a:latin typeface="Calibri"/>
                <a:ea typeface="Calibri"/>
                <a:cs typeface="Calibri"/>
                <a:sym typeface="Calibri"/>
              </a:defRPr>
            </a:lvl2pPr>
            <a:lvl3pPr marL="0" marR="0" lvl="2" indent="0" algn="l">
              <a:spcBef>
                <a:spcPts val="0"/>
              </a:spcBef>
              <a:buNone/>
              <a:defRPr sz="1200" b="0" i="0" u="none" strike="noStrike" cap="none">
                <a:solidFill>
                  <a:schemeClr val="lt2"/>
                </a:solidFill>
                <a:latin typeface="Calibri"/>
                <a:ea typeface="Calibri"/>
                <a:cs typeface="Calibri"/>
                <a:sym typeface="Calibri"/>
              </a:defRPr>
            </a:lvl3pPr>
            <a:lvl4pPr marL="0" marR="0" lvl="3" indent="0" algn="l">
              <a:spcBef>
                <a:spcPts val="0"/>
              </a:spcBef>
              <a:buNone/>
              <a:defRPr sz="1200" b="0" i="0" u="none" strike="noStrike" cap="none">
                <a:solidFill>
                  <a:schemeClr val="lt2"/>
                </a:solidFill>
                <a:latin typeface="Calibri"/>
                <a:ea typeface="Calibri"/>
                <a:cs typeface="Calibri"/>
                <a:sym typeface="Calibri"/>
              </a:defRPr>
            </a:lvl4pPr>
            <a:lvl5pPr marL="0" marR="0" lvl="4" indent="0" algn="l">
              <a:spcBef>
                <a:spcPts val="0"/>
              </a:spcBef>
              <a:buNone/>
              <a:defRPr sz="1200" b="0" i="0" u="none" strike="noStrike" cap="none">
                <a:solidFill>
                  <a:schemeClr val="lt2"/>
                </a:solidFill>
                <a:latin typeface="Calibri"/>
                <a:ea typeface="Calibri"/>
                <a:cs typeface="Calibri"/>
                <a:sym typeface="Calibri"/>
              </a:defRPr>
            </a:lvl5pPr>
            <a:lvl6pPr marL="0" marR="0" lvl="5" indent="0" algn="l">
              <a:spcBef>
                <a:spcPts val="0"/>
              </a:spcBef>
              <a:buNone/>
              <a:defRPr sz="1200" b="0" i="0" u="none" strike="noStrike" cap="none">
                <a:solidFill>
                  <a:schemeClr val="lt2"/>
                </a:solidFill>
                <a:latin typeface="Calibri"/>
                <a:ea typeface="Calibri"/>
                <a:cs typeface="Calibri"/>
                <a:sym typeface="Calibri"/>
              </a:defRPr>
            </a:lvl6pPr>
            <a:lvl7pPr marL="0" marR="0" lvl="6" indent="0" algn="l">
              <a:spcBef>
                <a:spcPts val="0"/>
              </a:spcBef>
              <a:buNone/>
              <a:defRPr sz="1200" b="0" i="0" u="none" strike="noStrike" cap="none">
                <a:solidFill>
                  <a:schemeClr val="lt2"/>
                </a:solidFill>
                <a:latin typeface="Calibri"/>
                <a:ea typeface="Calibri"/>
                <a:cs typeface="Calibri"/>
                <a:sym typeface="Calibri"/>
              </a:defRPr>
            </a:lvl7pPr>
            <a:lvl8pPr marL="0" marR="0" lvl="7" indent="0" algn="l">
              <a:spcBef>
                <a:spcPts val="0"/>
              </a:spcBef>
              <a:buNone/>
              <a:defRPr sz="1200" b="0" i="0" u="none" strike="noStrike" cap="none">
                <a:solidFill>
                  <a:schemeClr val="lt2"/>
                </a:solidFill>
                <a:latin typeface="Calibri"/>
                <a:ea typeface="Calibri"/>
                <a:cs typeface="Calibri"/>
                <a:sym typeface="Calibri"/>
              </a:defRPr>
            </a:lvl8pPr>
            <a:lvl9pPr marL="0" marR="0" lvl="8" indent="0" algn="l">
              <a:spcBef>
                <a:spcPts val="0"/>
              </a:spcBef>
              <a:buNone/>
              <a:defRPr sz="1200" b="0" i="0" u="none" strike="noStrike" cap="none">
                <a:solidFill>
                  <a:schemeClr val="lt2"/>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1504060" y="23825"/>
            <a:ext cx="6135878" cy="5124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rgbClr val="FF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2730754" y="1240662"/>
            <a:ext cx="5819775" cy="2146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800" b="0" i="0">
                <a:solidFill>
                  <a:schemeClr val="hlink"/>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536244" y="6466738"/>
            <a:ext cx="676275"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dt" idx="10"/>
          </p:nvPr>
        </p:nvSpPr>
        <p:spPr>
          <a:xfrm>
            <a:off x="4168266" y="6466738"/>
            <a:ext cx="808354"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8344154" y="6466738"/>
            <a:ext cx="279400" cy="177800"/>
          </a:xfrm>
          <a:prstGeom prst="rect">
            <a:avLst/>
          </a:prstGeom>
          <a:noFill/>
          <a:ln>
            <a:noFill/>
          </a:ln>
        </p:spPr>
        <p:txBody>
          <a:bodyPr spcFirstLastPara="1" wrap="square" lIns="0" tIns="0" rIns="0" bIns="0" anchor="t" anchorCtr="0">
            <a:spAutoFit/>
          </a:bodyPr>
          <a:lstStyle>
            <a:lvl1pPr marL="25400" marR="0" lvl="0" indent="0" algn="l">
              <a:lnSpc>
                <a:spcPct val="103333"/>
              </a:lnSpc>
              <a:spcBef>
                <a:spcPts val="0"/>
              </a:spcBef>
              <a:buNone/>
              <a:defRPr sz="1200" b="0" i="0" u="none" strike="noStrike" cap="none">
                <a:solidFill>
                  <a:srgbClr val="888888"/>
                </a:solidFill>
                <a:latin typeface="Calibri"/>
                <a:ea typeface="Calibri"/>
                <a:cs typeface="Calibri"/>
                <a:sym typeface="Calibri"/>
              </a:defRPr>
            </a:lvl1pPr>
            <a:lvl2pPr marL="25400" marR="0" lvl="1" indent="0" algn="l">
              <a:lnSpc>
                <a:spcPct val="103333"/>
              </a:lnSpc>
              <a:spcBef>
                <a:spcPts val="0"/>
              </a:spcBef>
              <a:buNone/>
              <a:defRPr sz="1200" b="0" i="0" u="none" strike="noStrike" cap="none">
                <a:solidFill>
                  <a:srgbClr val="888888"/>
                </a:solidFill>
                <a:latin typeface="Calibri"/>
                <a:ea typeface="Calibri"/>
                <a:cs typeface="Calibri"/>
                <a:sym typeface="Calibri"/>
              </a:defRPr>
            </a:lvl2pPr>
            <a:lvl3pPr marL="25400" marR="0" lvl="2" indent="0" algn="l">
              <a:lnSpc>
                <a:spcPct val="103333"/>
              </a:lnSpc>
              <a:spcBef>
                <a:spcPts val="0"/>
              </a:spcBef>
              <a:buNone/>
              <a:defRPr sz="1200" b="0" i="0" u="none" strike="noStrike" cap="none">
                <a:solidFill>
                  <a:srgbClr val="888888"/>
                </a:solidFill>
                <a:latin typeface="Calibri"/>
                <a:ea typeface="Calibri"/>
                <a:cs typeface="Calibri"/>
                <a:sym typeface="Calibri"/>
              </a:defRPr>
            </a:lvl3pPr>
            <a:lvl4pPr marL="25400" marR="0" lvl="3" indent="0" algn="l">
              <a:lnSpc>
                <a:spcPct val="103333"/>
              </a:lnSpc>
              <a:spcBef>
                <a:spcPts val="0"/>
              </a:spcBef>
              <a:buNone/>
              <a:defRPr sz="1200" b="0" i="0" u="none" strike="noStrike" cap="none">
                <a:solidFill>
                  <a:srgbClr val="888888"/>
                </a:solidFill>
                <a:latin typeface="Calibri"/>
                <a:ea typeface="Calibri"/>
                <a:cs typeface="Calibri"/>
                <a:sym typeface="Calibri"/>
              </a:defRPr>
            </a:lvl4pPr>
            <a:lvl5pPr marL="25400" marR="0" lvl="4" indent="0" algn="l">
              <a:lnSpc>
                <a:spcPct val="103333"/>
              </a:lnSpc>
              <a:spcBef>
                <a:spcPts val="0"/>
              </a:spcBef>
              <a:buNone/>
              <a:defRPr sz="1200" b="0" i="0" u="none" strike="noStrike" cap="none">
                <a:solidFill>
                  <a:srgbClr val="888888"/>
                </a:solidFill>
                <a:latin typeface="Calibri"/>
                <a:ea typeface="Calibri"/>
                <a:cs typeface="Calibri"/>
                <a:sym typeface="Calibri"/>
              </a:defRPr>
            </a:lvl5pPr>
            <a:lvl6pPr marL="25400" marR="0" lvl="5" indent="0" algn="l">
              <a:lnSpc>
                <a:spcPct val="103333"/>
              </a:lnSpc>
              <a:spcBef>
                <a:spcPts val="0"/>
              </a:spcBef>
              <a:buNone/>
              <a:defRPr sz="1200" b="0" i="0" u="none" strike="noStrike" cap="none">
                <a:solidFill>
                  <a:srgbClr val="888888"/>
                </a:solidFill>
                <a:latin typeface="Calibri"/>
                <a:ea typeface="Calibri"/>
                <a:cs typeface="Calibri"/>
                <a:sym typeface="Calibri"/>
              </a:defRPr>
            </a:lvl6pPr>
            <a:lvl7pPr marL="25400" marR="0" lvl="6" indent="0" algn="l">
              <a:lnSpc>
                <a:spcPct val="103333"/>
              </a:lnSpc>
              <a:spcBef>
                <a:spcPts val="0"/>
              </a:spcBef>
              <a:buNone/>
              <a:defRPr sz="1200" b="0" i="0" u="none" strike="noStrike" cap="none">
                <a:solidFill>
                  <a:srgbClr val="888888"/>
                </a:solidFill>
                <a:latin typeface="Calibri"/>
                <a:ea typeface="Calibri"/>
                <a:cs typeface="Calibri"/>
                <a:sym typeface="Calibri"/>
              </a:defRPr>
            </a:lvl7pPr>
            <a:lvl8pPr marL="25400" marR="0" lvl="7" indent="0" algn="l">
              <a:lnSpc>
                <a:spcPct val="103333"/>
              </a:lnSpc>
              <a:spcBef>
                <a:spcPts val="0"/>
              </a:spcBef>
              <a:buNone/>
              <a:defRPr sz="1200" b="0" i="0" u="none" strike="noStrike" cap="none">
                <a:solidFill>
                  <a:srgbClr val="888888"/>
                </a:solidFill>
                <a:latin typeface="Calibri"/>
                <a:ea typeface="Calibri"/>
                <a:cs typeface="Calibri"/>
                <a:sym typeface="Calibri"/>
              </a:defRPr>
            </a:lvl8pPr>
            <a:lvl9pPr marL="25400" marR="0" lvl="8" indent="0" algn="l">
              <a:lnSpc>
                <a:spcPct val="103333"/>
              </a:lnSpc>
              <a:spcBef>
                <a:spcPts val="0"/>
              </a:spcBef>
              <a:buNone/>
              <a:defRPr sz="1200" b="0" i="0" u="none" strike="noStrike" cap="none">
                <a:solidFill>
                  <a:srgbClr val="888888"/>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1504060" y="23825"/>
            <a:ext cx="6135878" cy="5124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rgbClr val="FF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536244" y="6466738"/>
            <a:ext cx="676275"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dt" idx="10"/>
          </p:nvPr>
        </p:nvSpPr>
        <p:spPr>
          <a:xfrm>
            <a:off x="4168266" y="6466738"/>
            <a:ext cx="808354"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8344154" y="6466738"/>
            <a:ext cx="279400" cy="177800"/>
          </a:xfrm>
          <a:prstGeom prst="rect">
            <a:avLst/>
          </a:prstGeom>
          <a:noFill/>
          <a:ln>
            <a:noFill/>
          </a:ln>
        </p:spPr>
        <p:txBody>
          <a:bodyPr spcFirstLastPara="1" wrap="square" lIns="0" tIns="0" rIns="0" bIns="0" anchor="t" anchorCtr="0">
            <a:spAutoFit/>
          </a:bodyPr>
          <a:lstStyle>
            <a:lvl1pPr marL="25400" marR="0" lvl="0" indent="0" algn="l">
              <a:lnSpc>
                <a:spcPct val="103333"/>
              </a:lnSpc>
              <a:spcBef>
                <a:spcPts val="0"/>
              </a:spcBef>
              <a:buNone/>
              <a:defRPr sz="1200" b="0" i="0">
                <a:solidFill>
                  <a:srgbClr val="888888"/>
                </a:solidFill>
                <a:latin typeface="Calibri"/>
                <a:ea typeface="Calibri"/>
                <a:cs typeface="Calibri"/>
                <a:sym typeface="Calibri"/>
              </a:defRPr>
            </a:lvl1pPr>
            <a:lvl2pPr marL="25400" marR="0" lvl="1" indent="0" algn="l">
              <a:lnSpc>
                <a:spcPct val="103333"/>
              </a:lnSpc>
              <a:spcBef>
                <a:spcPts val="0"/>
              </a:spcBef>
              <a:buNone/>
              <a:defRPr sz="1200" b="0" i="0">
                <a:solidFill>
                  <a:srgbClr val="888888"/>
                </a:solidFill>
                <a:latin typeface="Calibri"/>
                <a:ea typeface="Calibri"/>
                <a:cs typeface="Calibri"/>
                <a:sym typeface="Calibri"/>
              </a:defRPr>
            </a:lvl2pPr>
            <a:lvl3pPr marL="25400" marR="0" lvl="2" indent="0" algn="l">
              <a:lnSpc>
                <a:spcPct val="103333"/>
              </a:lnSpc>
              <a:spcBef>
                <a:spcPts val="0"/>
              </a:spcBef>
              <a:buNone/>
              <a:defRPr sz="1200" b="0" i="0">
                <a:solidFill>
                  <a:srgbClr val="888888"/>
                </a:solidFill>
                <a:latin typeface="Calibri"/>
                <a:ea typeface="Calibri"/>
                <a:cs typeface="Calibri"/>
                <a:sym typeface="Calibri"/>
              </a:defRPr>
            </a:lvl3pPr>
            <a:lvl4pPr marL="25400" marR="0" lvl="3" indent="0" algn="l">
              <a:lnSpc>
                <a:spcPct val="103333"/>
              </a:lnSpc>
              <a:spcBef>
                <a:spcPts val="0"/>
              </a:spcBef>
              <a:buNone/>
              <a:defRPr sz="1200" b="0" i="0">
                <a:solidFill>
                  <a:srgbClr val="888888"/>
                </a:solidFill>
                <a:latin typeface="Calibri"/>
                <a:ea typeface="Calibri"/>
                <a:cs typeface="Calibri"/>
                <a:sym typeface="Calibri"/>
              </a:defRPr>
            </a:lvl4pPr>
            <a:lvl5pPr marL="25400" marR="0" lvl="4" indent="0" algn="l">
              <a:lnSpc>
                <a:spcPct val="103333"/>
              </a:lnSpc>
              <a:spcBef>
                <a:spcPts val="0"/>
              </a:spcBef>
              <a:buNone/>
              <a:defRPr sz="1200" b="0" i="0">
                <a:solidFill>
                  <a:srgbClr val="888888"/>
                </a:solidFill>
                <a:latin typeface="Calibri"/>
                <a:ea typeface="Calibri"/>
                <a:cs typeface="Calibri"/>
                <a:sym typeface="Calibri"/>
              </a:defRPr>
            </a:lvl5pPr>
            <a:lvl6pPr marL="25400" marR="0" lvl="5" indent="0" algn="l">
              <a:lnSpc>
                <a:spcPct val="103333"/>
              </a:lnSpc>
              <a:spcBef>
                <a:spcPts val="0"/>
              </a:spcBef>
              <a:buNone/>
              <a:defRPr sz="1200" b="0" i="0">
                <a:solidFill>
                  <a:srgbClr val="888888"/>
                </a:solidFill>
                <a:latin typeface="Calibri"/>
                <a:ea typeface="Calibri"/>
                <a:cs typeface="Calibri"/>
                <a:sym typeface="Calibri"/>
              </a:defRPr>
            </a:lvl6pPr>
            <a:lvl7pPr marL="25400" marR="0" lvl="6" indent="0" algn="l">
              <a:lnSpc>
                <a:spcPct val="103333"/>
              </a:lnSpc>
              <a:spcBef>
                <a:spcPts val="0"/>
              </a:spcBef>
              <a:buNone/>
              <a:defRPr sz="1200" b="0" i="0">
                <a:solidFill>
                  <a:srgbClr val="888888"/>
                </a:solidFill>
                <a:latin typeface="Calibri"/>
                <a:ea typeface="Calibri"/>
                <a:cs typeface="Calibri"/>
                <a:sym typeface="Calibri"/>
              </a:defRPr>
            </a:lvl7pPr>
            <a:lvl8pPr marL="25400" marR="0" lvl="7" indent="0" algn="l">
              <a:lnSpc>
                <a:spcPct val="103333"/>
              </a:lnSpc>
              <a:spcBef>
                <a:spcPts val="0"/>
              </a:spcBef>
              <a:buNone/>
              <a:defRPr sz="1200" b="0" i="0">
                <a:solidFill>
                  <a:srgbClr val="888888"/>
                </a:solidFill>
                <a:latin typeface="Calibri"/>
                <a:ea typeface="Calibri"/>
                <a:cs typeface="Calibri"/>
                <a:sym typeface="Calibri"/>
              </a:defRPr>
            </a:lvl8pPr>
            <a:lvl9pPr marL="254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0"/>
        <p:cNvGrpSpPr/>
        <p:nvPr/>
      </p:nvGrpSpPr>
      <p:grpSpPr>
        <a:xfrm>
          <a:off x="0" y="0"/>
          <a:ext cx="0" cy="0"/>
          <a:chOff x="0" y="0"/>
          <a:chExt cx="0" cy="0"/>
        </a:xfrm>
      </p:grpSpPr>
      <p:sp>
        <p:nvSpPr>
          <p:cNvPr id="41" name="Google Shape;41;p5"/>
          <p:cNvSpPr txBox="1">
            <a:spLocks noGrp="1"/>
          </p:cNvSpPr>
          <p:nvPr>
            <p:ph type="ftr" idx="11"/>
          </p:nvPr>
        </p:nvSpPr>
        <p:spPr>
          <a:xfrm>
            <a:off x="536244" y="6466738"/>
            <a:ext cx="676275"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dt" idx="10"/>
          </p:nvPr>
        </p:nvSpPr>
        <p:spPr>
          <a:xfrm>
            <a:off x="4168266" y="6466738"/>
            <a:ext cx="808354"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8344154" y="6466738"/>
            <a:ext cx="279400" cy="177800"/>
          </a:xfrm>
          <a:prstGeom prst="rect">
            <a:avLst/>
          </a:prstGeom>
          <a:noFill/>
          <a:ln>
            <a:noFill/>
          </a:ln>
        </p:spPr>
        <p:txBody>
          <a:bodyPr spcFirstLastPara="1" wrap="square" lIns="0" tIns="0" rIns="0" bIns="0" anchor="t" anchorCtr="0">
            <a:spAutoFit/>
          </a:bodyPr>
          <a:lstStyle>
            <a:lvl1pPr marL="25400" marR="0" lvl="0" indent="0" algn="l">
              <a:lnSpc>
                <a:spcPct val="103333"/>
              </a:lnSpc>
              <a:spcBef>
                <a:spcPts val="0"/>
              </a:spcBef>
              <a:buNone/>
              <a:defRPr sz="1200" b="0" i="0">
                <a:solidFill>
                  <a:srgbClr val="888888"/>
                </a:solidFill>
                <a:latin typeface="Calibri"/>
                <a:ea typeface="Calibri"/>
                <a:cs typeface="Calibri"/>
                <a:sym typeface="Calibri"/>
              </a:defRPr>
            </a:lvl1pPr>
            <a:lvl2pPr marL="25400" marR="0" lvl="1" indent="0" algn="l">
              <a:lnSpc>
                <a:spcPct val="103333"/>
              </a:lnSpc>
              <a:spcBef>
                <a:spcPts val="0"/>
              </a:spcBef>
              <a:buNone/>
              <a:defRPr sz="1200" b="0" i="0">
                <a:solidFill>
                  <a:srgbClr val="888888"/>
                </a:solidFill>
                <a:latin typeface="Calibri"/>
                <a:ea typeface="Calibri"/>
                <a:cs typeface="Calibri"/>
                <a:sym typeface="Calibri"/>
              </a:defRPr>
            </a:lvl2pPr>
            <a:lvl3pPr marL="25400" marR="0" lvl="2" indent="0" algn="l">
              <a:lnSpc>
                <a:spcPct val="103333"/>
              </a:lnSpc>
              <a:spcBef>
                <a:spcPts val="0"/>
              </a:spcBef>
              <a:buNone/>
              <a:defRPr sz="1200" b="0" i="0">
                <a:solidFill>
                  <a:srgbClr val="888888"/>
                </a:solidFill>
                <a:latin typeface="Calibri"/>
                <a:ea typeface="Calibri"/>
                <a:cs typeface="Calibri"/>
                <a:sym typeface="Calibri"/>
              </a:defRPr>
            </a:lvl3pPr>
            <a:lvl4pPr marL="25400" marR="0" lvl="3" indent="0" algn="l">
              <a:lnSpc>
                <a:spcPct val="103333"/>
              </a:lnSpc>
              <a:spcBef>
                <a:spcPts val="0"/>
              </a:spcBef>
              <a:buNone/>
              <a:defRPr sz="1200" b="0" i="0">
                <a:solidFill>
                  <a:srgbClr val="888888"/>
                </a:solidFill>
                <a:latin typeface="Calibri"/>
                <a:ea typeface="Calibri"/>
                <a:cs typeface="Calibri"/>
                <a:sym typeface="Calibri"/>
              </a:defRPr>
            </a:lvl4pPr>
            <a:lvl5pPr marL="25400" marR="0" lvl="4" indent="0" algn="l">
              <a:lnSpc>
                <a:spcPct val="103333"/>
              </a:lnSpc>
              <a:spcBef>
                <a:spcPts val="0"/>
              </a:spcBef>
              <a:buNone/>
              <a:defRPr sz="1200" b="0" i="0">
                <a:solidFill>
                  <a:srgbClr val="888888"/>
                </a:solidFill>
                <a:latin typeface="Calibri"/>
                <a:ea typeface="Calibri"/>
                <a:cs typeface="Calibri"/>
                <a:sym typeface="Calibri"/>
              </a:defRPr>
            </a:lvl5pPr>
            <a:lvl6pPr marL="25400" marR="0" lvl="5" indent="0" algn="l">
              <a:lnSpc>
                <a:spcPct val="103333"/>
              </a:lnSpc>
              <a:spcBef>
                <a:spcPts val="0"/>
              </a:spcBef>
              <a:buNone/>
              <a:defRPr sz="1200" b="0" i="0">
                <a:solidFill>
                  <a:srgbClr val="888888"/>
                </a:solidFill>
                <a:latin typeface="Calibri"/>
                <a:ea typeface="Calibri"/>
                <a:cs typeface="Calibri"/>
                <a:sym typeface="Calibri"/>
              </a:defRPr>
            </a:lvl6pPr>
            <a:lvl7pPr marL="25400" marR="0" lvl="6" indent="0" algn="l">
              <a:lnSpc>
                <a:spcPct val="103333"/>
              </a:lnSpc>
              <a:spcBef>
                <a:spcPts val="0"/>
              </a:spcBef>
              <a:buNone/>
              <a:defRPr sz="1200" b="0" i="0">
                <a:solidFill>
                  <a:srgbClr val="888888"/>
                </a:solidFill>
                <a:latin typeface="Calibri"/>
                <a:ea typeface="Calibri"/>
                <a:cs typeface="Calibri"/>
                <a:sym typeface="Calibri"/>
              </a:defRPr>
            </a:lvl7pPr>
            <a:lvl8pPr marL="25400" marR="0" lvl="7" indent="0" algn="l">
              <a:lnSpc>
                <a:spcPct val="103333"/>
              </a:lnSpc>
              <a:spcBef>
                <a:spcPts val="0"/>
              </a:spcBef>
              <a:buNone/>
              <a:defRPr sz="1200" b="0" i="0">
                <a:solidFill>
                  <a:srgbClr val="888888"/>
                </a:solidFill>
                <a:latin typeface="Calibri"/>
                <a:ea typeface="Calibri"/>
                <a:cs typeface="Calibri"/>
                <a:sym typeface="Calibri"/>
              </a:defRPr>
            </a:lvl8pPr>
            <a:lvl9pPr marL="254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4"/>
        <p:cNvGrpSpPr/>
        <p:nvPr/>
      </p:nvGrpSpPr>
      <p:grpSpPr>
        <a:xfrm>
          <a:off x="0" y="0"/>
          <a:ext cx="0" cy="0"/>
          <a:chOff x="0" y="0"/>
          <a:chExt cx="0" cy="0"/>
        </a:xfrm>
      </p:grpSpPr>
      <p:sp>
        <p:nvSpPr>
          <p:cNvPr id="45" name="Google Shape;45;p6"/>
          <p:cNvSpPr txBox="1">
            <a:spLocks noGrp="1"/>
          </p:cNvSpPr>
          <p:nvPr>
            <p:ph type="ctrTitle"/>
          </p:nvPr>
        </p:nvSpPr>
        <p:spPr>
          <a:xfrm>
            <a:off x="383540" y="156718"/>
            <a:ext cx="8376919" cy="4533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536244" y="6466738"/>
            <a:ext cx="676275"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dt" idx="10"/>
          </p:nvPr>
        </p:nvSpPr>
        <p:spPr>
          <a:xfrm>
            <a:off x="4168266" y="6466738"/>
            <a:ext cx="808354"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8344154" y="6466738"/>
            <a:ext cx="279400" cy="177800"/>
          </a:xfrm>
          <a:prstGeom prst="rect">
            <a:avLst/>
          </a:prstGeom>
          <a:noFill/>
          <a:ln>
            <a:noFill/>
          </a:ln>
        </p:spPr>
        <p:txBody>
          <a:bodyPr spcFirstLastPara="1" wrap="square" lIns="0" tIns="0" rIns="0" bIns="0" anchor="t" anchorCtr="0">
            <a:spAutoFit/>
          </a:bodyPr>
          <a:lstStyle>
            <a:lvl1pPr marL="25400" marR="0" lvl="0" indent="0" algn="l">
              <a:lnSpc>
                <a:spcPct val="103333"/>
              </a:lnSpc>
              <a:spcBef>
                <a:spcPts val="0"/>
              </a:spcBef>
              <a:buNone/>
              <a:defRPr sz="1200" b="0" i="0">
                <a:solidFill>
                  <a:srgbClr val="888888"/>
                </a:solidFill>
                <a:latin typeface="Calibri"/>
                <a:ea typeface="Calibri"/>
                <a:cs typeface="Calibri"/>
                <a:sym typeface="Calibri"/>
              </a:defRPr>
            </a:lvl1pPr>
            <a:lvl2pPr marL="25400" marR="0" lvl="1" indent="0" algn="l">
              <a:lnSpc>
                <a:spcPct val="103333"/>
              </a:lnSpc>
              <a:spcBef>
                <a:spcPts val="0"/>
              </a:spcBef>
              <a:buNone/>
              <a:defRPr sz="1200" b="0" i="0">
                <a:solidFill>
                  <a:srgbClr val="888888"/>
                </a:solidFill>
                <a:latin typeface="Calibri"/>
                <a:ea typeface="Calibri"/>
                <a:cs typeface="Calibri"/>
                <a:sym typeface="Calibri"/>
              </a:defRPr>
            </a:lvl2pPr>
            <a:lvl3pPr marL="25400" marR="0" lvl="2" indent="0" algn="l">
              <a:lnSpc>
                <a:spcPct val="103333"/>
              </a:lnSpc>
              <a:spcBef>
                <a:spcPts val="0"/>
              </a:spcBef>
              <a:buNone/>
              <a:defRPr sz="1200" b="0" i="0">
                <a:solidFill>
                  <a:srgbClr val="888888"/>
                </a:solidFill>
                <a:latin typeface="Calibri"/>
                <a:ea typeface="Calibri"/>
                <a:cs typeface="Calibri"/>
                <a:sym typeface="Calibri"/>
              </a:defRPr>
            </a:lvl3pPr>
            <a:lvl4pPr marL="25400" marR="0" lvl="3" indent="0" algn="l">
              <a:lnSpc>
                <a:spcPct val="103333"/>
              </a:lnSpc>
              <a:spcBef>
                <a:spcPts val="0"/>
              </a:spcBef>
              <a:buNone/>
              <a:defRPr sz="1200" b="0" i="0">
                <a:solidFill>
                  <a:srgbClr val="888888"/>
                </a:solidFill>
                <a:latin typeface="Calibri"/>
                <a:ea typeface="Calibri"/>
                <a:cs typeface="Calibri"/>
                <a:sym typeface="Calibri"/>
              </a:defRPr>
            </a:lvl4pPr>
            <a:lvl5pPr marL="25400" marR="0" lvl="4" indent="0" algn="l">
              <a:lnSpc>
                <a:spcPct val="103333"/>
              </a:lnSpc>
              <a:spcBef>
                <a:spcPts val="0"/>
              </a:spcBef>
              <a:buNone/>
              <a:defRPr sz="1200" b="0" i="0">
                <a:solidFill>
                  <a:srgbClr val="888888"/>
                </a:solidFill>
                <a:latin typeface="Calibri"/>
                <a:ea typeface="Calibri"/>
                <a:cs typeface="Calibri"/>
                <a:sym typeface="Calibri"/>
              </a:defRPr>
            </a:lvl5pPr>
            <a:lvl6pPr marL="25400" marR="0" lvl="5" indent="0" algn="l">
              <a:lnSpc>
                <a:spcPct val="103333"/>
              </a:lnSpc>
              <a:spcBef>
                <a:spcPts val="0"/>
              </a:spcBef>
              <a:buNone/>
              <a:defRPr sz="1200" b="0" i="0">
                <a:solidFill>
                  <a:srgbClr val="888888"/>
                </a:solidFill>
                <a:latin typeface="Calibri"/>
                <a:ea typeface="Calibri"/>
                <a:cs typeface="Calibri"/>
                <a:sym typeface="Calibri"/>
              </a:defRPr>
            </a:lvl6pPr>
            <a:lvl7pPr marL="25400" marR="0" lvl="6" indent="0" algn="l">
              <a:lnSpc>
                <a:spcPct val="103333"/>
              </a:lnSpc>
              <a:spcBef>
                <a:spcPts val="0"/>
              </a:spcBef>
              <a:buNone/>
              <a:defRPr sz="1200" b="0" i="0">
                <a:solidFill>
                  <a:srgbClr val="888888"/>
                </a:solidFill>
                <a:latin typeface="Calibri"/>
                <a:ea typeface="Calibri"/>
                <a:cs typeface="Calibri"/>
                <a:sym typeface="Calibri"/>
              </a:defRPr>
            </a:lvl7pPr>
            <a:lvl8pPr marL="25400" marR="0" lvl="7" indent="0" algn="l">
              <a:lnSpc>
                <a:spcPct val="103333"/>
              </a:lnSpc>
              <a:spcBef>
                <a:spcPts val="0"/>
              </a:spcBef>
              <a:buNone/>
              <a:defRPr sz="1200" b="0" i="0">
                <a:solidFill>
                  <a:srgbClr val="888888"/>
                </a:solidFill>
                <a:latin typeface="Calibri"/>
                <a:ea typeface="Calibri"/>
                <a:cs typeface="Calibri"/>
                <a:sym typeface="Calibri"/>
              </a:defRPr>
            </a:lvl8pPr>
            <a:lvl9pPr marL="254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1504060" y="23825"/>
            <a:ext cx="6135878" cy="5124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rgbClr val="FF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7"/>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536244" y="6466738"/>
            <a:ext cx="676275"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dt" idx="10"/>
          </p:nvPr>
        </p:nvSpPr>
        <p:spPr>
          <a:xfrm>
            <a:off x="4168266" y="6466738"/>
            <a:ext cx="808354"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344154" y="6466738"/>
            <a:ext cx="279400" cy="177800"/>
          </a:xfrm>
          <a:prstGeom prst="rect">
            <a:avLst/>
          </a:prstGeom>
          <a:noFill/>
          <a:ln>
            <a:noFill/>
          </a:ln>
        </p:spPr>
        <p:txBody>
          <a:bodyPr spcFirstLastPara="1" wrap="square" lIns="0" tIns="0" rIns="0" bIns="0" anchor="t" anchorCtr="0">
            <a:spAutoFit/>
          </a:bodyPr>
          <a:lstStyle>
            <a:lvl1pPr marL="25400" marR="0" lvl="0" indent="0" algn="l">
              <a:lnSpc>
                <a:spcPct val="103333"/>
              </a:lnSpc>
              <a:spcBef>
                <a:spcPts val="0"/>
              </a:spcBef>
              <a:buNone/>
              <a:defRPr sz="1200" b="0" i="0">
                <a:solidFill>
                  <a:srgbClr val="888888"/>
                </a:solidFill>
                <a:latin typeface="Calibri"/>
                <a:ea typeface="Calibri"/>
                <a:cs typeface="Calibri"/>
                <a:sym typeface="Calibri"/>
              </a:defRPr>
            </a:lvl1pPr>
            <a:lvl2pPr marL="25400" marR="0" lvl="1" indent="0" algn="l">
              <a:lnSpc>
                <a:spcPct val="103333"/>
              </a:lnSpc>
              <a:spcBef>
                <a:spcPts val="0"/>
              </a:spcBef>
              <a:buNone/>
              <a:defRPr sz="1200" b="0" i="0">
                <a:solidFill>
                  <a:srgbClr val="888888"/>
                </a:solidFill>
                <a:latin typeface="Calibri"/>
                <a:ea typeface="Calibri"/>
                <a:cs typeface="Calibri"/>
                <a:sym typeface="Calibri"/>
              </a:defRPr>
            </a:lvl2pPr>
            <a:lvl3pPr marL="25400" marR="0" lvl="2" indent="0" algn="l">
              <a:lnSpc>
                <a:spcPct val="103333"/>
              </a:lnSpc>
              <a:spcBef>
                <a:spcPts val="0"/>
              </a:spcBef>
              <a:buNone/>
              <a:defRPr sz="1200" b="0" i="0">
                <a:solidFill>
                  <a:srgbClr val="888888"/>
                </a:solidFill>
                <a:latin typeface="Calibri"/>
                <a:ea typeface="Calibri"/>
                <a:cs typeface="Calibri"/>
                <a:sym typeface="Calibri"/>
              </a:defRPr>
            </a:lvl3pPr>
            <a:lvl4pPr marL="25400" marR="0" lvl="3" indent="0" algn="l">
              <a:lnSpc>
                <a:spcPct val="103333"/>
              </a:lnSpc>
              <a:spcBef>
                <a:spcPts val="0"/>
              </a:spcBef>
              <a:buNone/>
              <a:defRPr sz="1200" b="0" i="0">
                <a:solidFill>
                  <a:srgbClr val="888888"/>
                </a:solidFill>
                <a:latin typeface="Calibri"/>
                <a:ea typeface="Calibri"/>
                <a:cs typeface="Calibri"/>
                <a:sym typeface="Calibri"/>
              </a:defRPr>
            </a:lvl4pPr>
            <a:lvl5pPr marL="25400" marR="0" lvl="4" indent="0" algn="l">
              <a:lnSpc>
                <a:spcPct val="103333"/>
              </a:lnSpc>
              <a:spcBef>
                <a:spcPts val="0"/>
              </a:spcBef>
              <a:buNone/>
              <a:defRPr sz="1200" b="0" i="0">
                <a:solidFill>
                  <a:srgbClr val="888888"/>
                </a:solidFill>
                <a:latin typeface="Calibri"/>
                <a:ea typeface="Calibri"/>
                <a:cs typeface="Calibri"/>
                <a:sym typeface="Calibri"/>
              </a:defRPr>
            </a:lvl5pPr>
            <a:lvl6pPr marL="25400" marR="0" lvl="5" indent="0" algn="l">
              <a:lnSpc>
                <a:spcPct val="103333"/>
              </a:lnSpc>
              <a:spcBef>
                <a:spcPts val="0"/>
              </a:spcBef>
              <a:buNone/>
              <a:defRPr sz="1200" b="0" i="0">
                <a:solidFill>
                  <a:srgbClr val="888888"/>
                </a:solidFill>
                <a:latin typeface="Calibri"/>
                <a:ea typeface="Calibri"/>
                <a:cs typeface="Calibri"/>
                <a:sym typeface="Calibri"/>
              </a:defRPr>
            </a:lvl6pPr>
            <a:lvl7pPr marL="25400" marR="0" lvl="6" indent="0" algn="l">
              <a:lnSpc>
                <a:spcPct val="103333"/>
              </a:lnSpc>
              <a:spcBef>
                <a:spcPts val="0"/>
              </a:spcBef>
              <a:buNone/>
              <a:defRPr sz="1200" b="0" i="0">
                <a:solidFill>
                  <a:srgbClr val="888888"/>
                </a:solidFill>
                <a:latin typeface="Calibri"/>
                <a:ea typeface="Calibri"/>
                <a:cs typeface="Calibri"/>
                <a:sym typeface="Calibri"/>
              </a:defRPr>
            </a:lvl7pPr>
            <a:lvl8pPr marL="25400" marR="0" lvl="7" indent="0" algn="l">
              <a:lnSpc>
                <a:spcPct val="103333"/>
              </a:lnSpc>
              <a:spcBef>
                <a:spcPts val="0"/>
              </a:spcBef>
              <a:buNone/>
              <a:defRPr sz="1200" b="0" i="0">
                <a:solidFill>
                  <a:srgbClr val="888888"/>
                </a:solidFill>
                <a:latin typeface="Calibri"/>
                <a:ea typeface="Calibri"/>
                <a:cs typeface="Calibri"/>
                <a:sym typeface="Calibri"/>
              </a:defRPr>
            </a:lvl8pPr>
            <a:lvl9pPr marL="254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04060" y="23825"/>
            <a:ext cx="6135878" cy="51244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200" b="1" i="0" u="none" strike="noStrike" cap="none">
                <a:solidFill>
                  <a:srgbClr val="FF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2730754" y="1240662"/>
            <a:ext cx="5819775" cy="21463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800" b="0" i="0" u="none" strike="noStrike" cap="none">
                <a:solidFill>
                  <a:schemeClr val="hlink"/>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536244" y="6466738"/>
            <a:ext cx="676275" cy="1778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4168266" y="6466738"/>
            <a:ext cx="808354" cy="1778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344154" y="6466738"/>
            <a:ext cx="279400" cy="177800"/>
          </a:xfrm>
          <a:prstGeom prst="rect">
            <a:avLst/>
          </a:prstGeom>
          <a:noFill/>
          <a:ln>
            <a:noFill/>
          </a:ln>
        </p:spPr>
        <p:txBody>
          <a:bodyPr spcFirstLastPara="1" wrap="square" lIns="0" tIns="0" rIns="0" bIns="0" anchor="t" anchorCtr="0">
            <a:spAutoFit/>
          </a:bodyPr>
          <a:lstStyle>
            <a:lvl1pPr marL="25400" marR="0" lvl="0" indent="0" algn="l" rtl="0">
              <a:lnSpc>
                <a:spcPct val="103333"/>
              </a:lnSpc>
              <a:spcBef>
                <a:spcPts val="0"/>
              </a:spcBef>
              <a:buNone/>
              <a:defRPr sz="1200" b="0" i="0" u="none" strike="noStrike" cap="none">
                <a:solidFill>
                  <a:srgbClr val="888888"/>
                </a:solidFill>
                <a:latin typeface="Calibri"/>
                <a:ea typeface="Calibri"/>
                <a:cs typeface="Calibri"/>
                <a:sym typeface="Calibri"/>
              </a:defRPr>
            </a:lvl1pPr>
            <a:lvl2pPr marL="25400" marR="0" lvl="1" indent="0" algn="l" rtl="0">
              <a:lnSpc>
                <a:spcPct val="103333"/>
              </a:lnSpc>
              <a:spcBef>
                <a:spcPts val="0"/>
              </a:spcBef>
              <a:buNone/>
              <a:defRPr sz="1200" b="0" i="0" u="none" strike="noStrike" cap="none">
                <a:solidFill>
                  <a:srgbClr val="888888"/>
                </a:solidFill>
                <a:latin typeface="Calibri"/>
                <a:ea typeface="Calibri"/>
                <a:cs typeface="Calibri"/>
                <a:sym typeface="Calibri"/>
              </a:defRPr>
            </a:lvl2pPr>
            <a:lvl3pPr marL="25400" marR="0" lvl="2" indent="0" algn="l" rtl="0">
              <a:lnSpc>
                <a:spcPct val="103333"/>
              </a:lnSpc>
              <a:spcBef>
                <a:spcPts val="0"/>
              </a:spcBef>
              <a:buNone/>
              <a:defRPr sz="1200" b="0" i="0" u="none" strike="noStrike" cap="none">
                <a:solidFill>
                  <a:srgbClr val="888888"/>
                </a:solidFill>
                <a:latin typeface="Calibri"/>
                <a:ea typeface="Calibri"/>
                <a:cs typeface="Calibri"/>
                <a:sym typeface="Calibri"/>
              </a:defRPr>
            </a:lvl3pPr>
            <a:lvl4pPr marL="25400" marR="0" lvl="3" indent="0" algn="l" rtl="0">
              <a:lnSpc>
                <a:spcPct val="103333"/>
              </a:lnSpc>
              <a:spcBef>
                <a:spcPts val="0"/>
              </a:spcBef>
              <a:buNone/>
              <a:defRPr sz="1200" b="0" i="0" u="none" strike="noStrike" cap="none">
                <a:solidFill>
                  <a:srgbClr val="888888"/>
                </a:solidFill>
                <a:latin typeface="Calibri"/>
                <a:ea typeface="Calibri"/>
                <a:cs typeface="Calibri"/>
                <a:sym typeface="Calibri"/>
              </a:defRPr>
            </a:lvl4pPr>
            <a:lvl5pPr marL="25400" marR="0" lvl="4" indent="0" algn="l" rtl="0">
              <a:lnSpc>
                <a:spcPct val="103333"/>
              </a:lnSpc>
              <a:spcBef>
                <a:spcPts val="0"/>
              </a:spcBef>
              <a:buNone/>
              <a:defRPr sz="1200" b="0" i="0" u="none" strike="noStrike" cap="none">
                <a:solidFill>
                  <a:srgbClr val="888888"/>
                </a:solidFill>
                <a:latin typeface="Calibri"/>
                <a:ea typeface="Calibri"/>
                <a:cs typeface="Calibri"/>
                <a:sym typeface="Calibri"/>
              </a:defRPr>
            </a:lvl5pPr>
            <a:lvl6pPr marL="25400" marR="0" lvl="5" indent="0" algn="l" rtl="0">
              <a:lnSpc>
                <a:spcPct val="103333"/>
              </a:lnSpc>
              <a:spcBef>
                <a:spcPts val="0"/>
              </a:spcBef>
              <a:buNone/>
              <a:defRPr sz="1200" b="0" i="0" u="none" strike="noStrike" cap="none">
                <a:solidFill>
                  <a:srgbClr val="888888"/>
                </a:solidFill>
                <a:latin typeface="Calibri"/>
                <a:ea typeface="Calibri"/>
                <a:cs typeface="Calibri"/>
                <a:sym typeface="Calibri"/>
              </a:defRPr>
            </a:lvl6pPr>
            <a:lvl7pPr marL="25400" marR="0" lvl="6" indent="0" algn="l" rtl="0">
              <a:lnSpc>
                <a:spcPct val="103333"/>
              </a:lnSpc>
              <a:spcBef>
                <a:spcPts val="0"/>
              </a:spcBef>
              <a:buNone/>
              <a:defRPr sz="1200" b="0" i="0" u="none" strike="noStrike" cap="none">
                <a:solidFill>
                  <a:srgbClr val="888888"/>
                </a:solidFill>
                <a:latin typeface="Calibri"/>
                <a:ea typeface="Calibri"/>
                <a:cs typeface="Calibri"/>
                <a:sym typeface="Calibri"/>
              </a:defRPr>
            </a:lvl7pPr>
            <a:lvl8pPr marL="25400" marR="0" lvl="7" indent="0" algn="l" rtl="0">
              <a:lnSpc>
                <a:spcPct val="103333"/>
              </a:lnSpc>
              <a:spcBef>
                <a:spcPts val="0"/>
              </a:spcBef>
              <a:buNone/>
              <a:defRPr sz="1200" b="0" i="0" u="none" strike="noStrike" cap="none">
                <a:solidFill>
                  <a:srgbClr val="888888"/>
                </a:solidFill>
                <a:latin typeface="Calibri"/>
                <a:ea typeface="Calibri"/>
                <a:cs typeface="Calibri"/>
                <a:sym typeface="Calibri"/>
              </a:defRPr>
            </a:lvl8pPr>
            <a:lvl9pPr marL="25400" marR="0" lvl="8" indent="0" algn="l" rtl="0">
              <a:lnSpc>
                <a:spcPct val="103333"/>
              </a:lnSpc>
              <a:spcBef>
                <a:spcPts val="0"/>
              </a:spcBef>
              <a:buNone/>
              <a:defRPr sz="1200" b="0" i="0" u="none" strike="noStrike" cap="none">
                <a:solidFill>
                  <a:srgbClr val="888888"/>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0.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8.png"/></Relationships>
</file>

<file path=ppt/slides/_rels/slide10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5.png"/></Relationships>
</file>

<file path=ppt/slides/_rels/slide8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8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5.png"/></Relationships>
</file>

<file path=ppt/slides/_rels/slide8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9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9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9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9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8"/>
          <p:cNvSpPr txBox="1">
            <a:spLocks noGrp="1"/>
          </p:cNvSpPr>
          <p:nvPr>
            <p:ph type="sldNum" idx="12"/>
          </p:nvPr>
        </p:nvSpPr>
        <p:spPr>
          <a:xfrm>
            <a:off x="6858000" y="6248400"/>
            <a:ext cx="1905000" cy="4572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1C1C1C"/>
              </a:buClr>
              <a:buSzPts val="1400"/>
              <a:buFont typeface="Noto Sans Symbols"/>
              <a:buNone/>
            </a:pPr>
            <a:fld id="{00000000-1234-1234-1234-123412341234}" type="slidenum">
              <a:rPr lang="en-US" sz="1400" b="0" i="0" u="none" strike="noStrike" cap="none">
                <a:solidFill>
                  <a:srgbClr val="1C1C1C"/>
                </a:solidFill>
                <a:latin typeface="Tahoma"/>
                <a:ea typeface="Tahoma"/>
                <a:cs typeface="Tahoma"/>
                <a:sym typeface="Tahoma"/>
              </a:rPr>
              <a:t>1</a:t>
            </a:fld>
            <a:endParaRPr sz="1400" b="0" i="0" u="none" strike="noStrike" cap="none">
              <a:solidFill>
                <a:srgbClr val="1C1C1C"/>
              </a:solidFill>
              <a:latin typeface="Tahoma"/>
              <a:ea typeface="Tahoma"/>
              <a:cs typeface="Tahoma"/>
              <a:sym typeface="Tahoma"/>
            </a:endParaRPr>
          </a:p>
        </p:txBody>
      </p:sp>
      <p:sp>
        <p:nvSpPr>
          <p:cNvPr id="62" name="Google Shape;62;p8"/>
          <p:cNvSpPr txBox="1">
            <a:spLocks noGrp="1"/>
          </p:cNvSpPr>
          <p:nvPr>
            <p:ph type="ctrTitle"/>
          </p:nvPr>
        </p:nvSpPr>
        <p:spPr>
          <a:xfrm>
            <a:off x="-685800" y="381000"/>
            <a:ext cx="10972800" cy="3016210"/>
          </a:xfrm>
          <a:prstGeom prst="rect">
            <a:avLst/>
          </a:prstGeom>
          <a:noFill/>
          <a:ln>
            <a:noFill/>
          </a:ln>
        </p:spPr>
        <p:txBody>
          <a:bodyPr spcFirstLastPara="1" wrap="square" lIns="0" tIns="0" rIns="0" bIns="0" anchor="t" anchorCtr="0">
            <a:spAutoFit/>
          </a:bodyPr>
          <a:lstStyle/>
          <a:p>
            <a:pPr marL="1403350" marR="1390015" lvl="0" indent="2070100" algn="ctr" rtl="0">
              <a:lnSpc>
                <a:spcPct val="100000"/>
              </a:lnSpc>
              <a:spcBef>
                <a:spcPts val="0"/>
              </a:spcBef>
              <a:spcAft>
                <a:spcPts val="0"/>
              </a:spcAft>
              <a:buNone/>
            </a:pPr>
            <a:br>
              <a:rPr lang="en-US" sz="3200" b="1"/>
            </a:br>
            <a:r>
              <a:rPr lang="en-US" sz="3200" b="1"/>
              <a:t>Paper III </a:t>
            </a:r>
            <a:br>
              <a:rPr lang="en-US" sz="3200" b="1"/>
            </a:br>
            <a:r>
              <a:rPr lang="en-US" sz="3200" b="1"/>
              <a:t>Digital Electronics and Microprocessor</a:t>
            </a:r>
            <a:br>
              <a:rPr lang="en-US" sz="2800" b="1"/>
            </a:br>
            <a:br>
              <a:rPr lang="en-US" sz="2800"/>
            </a:br>
            <a:r>
              <a:rPr lang="en-US" sz="3600" b="1"/>
              <a:t>UNIT – I</a:t>
            </a:r>
            <a:br>
              <a:rPr lang="en-US" sz="3600" b="1"/>
            </a:br>
            <a:r>
              <a:rPr lang="en-US" sz="3600"/>
              <a:t>Logic Gates &amp; Logic Families</a:t>
            </a:r>
            <a:endParaRPr sz="4000" b="1"/>
          </a:p>
        </p:txBody>
      </p:sp>
      <p:sp>
        <p:nvSpPr>
          <p:cNvPr id="63" name="Google Shape;63;p8"/>
          <p:cNvSpPr txBox="1"/>
          <p:nvPr/>
        </p:nvSpPr>
        <p:spPr>
          <a:xfrm>
            <a:off x="1896746" y="4703445"/>
            <a:ext cx="5883275" cy="21240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3333CC"/>
              </a:buClr>
              <a:buSzPts val="2400"/>
              <a:buFont typeface="Noto Sans Symbols"/>
              <a:buNone/>
            </a:pPr>
            <a:r>
              <a:rPr lang="en-US" sz="2400" b="1" i="0" u="none" strike="noStrike" cap="none">
                <a:solidFill>
                  <a:srgbClr val="3333CC"/>
                </a:solidFill>
                <a:latin typeface="Times New Roman"/>
                <a:ea typeface="Times New Roman"/>
                <a:cs typeface="Times New Roman"/>
                <a:sym typeface="Times New Roman"/>
              </a:rPr>
              <a:t>ONLINE / LIVE TEACHING CLASSES</a:t>
            </a:r>
            <a:endParaRPr/>
          </a:p>
          <a:p>
            <a:pPr marL="0" marR="0" lvl="0" indent="0" algn="ctr" rtl="0">
              <a:lnSpc>
                <a:spcPct val="100000"/>
              </a:lnSpc>
              <a:spcBef>
                <a:spcPts val="1200"/>
              </a:spcBef>
              <a:spcAft>
                <a:spcPts val="0"/>
              </a:spcAft>
              <a:buClr>
                <a:srgbClr val="C00000"/>
              </a:buClr>
              <a:buSzPts val="2400"/>
              <a:buFont typeface="Noto Sans Symbols"/>
              <a:buNone/>
            </a:pPr>
            <a:r>
              <a:rPr lang="en-US" sz="2400" b="1" i="0" u="none" strike="noStrike" cap="none">
                <a:solidFill>
                  <a:srgbClr val="C00000"/>
                </a:solidFill>
                <a:latin typeface="Times New Roman"/>
                <a:ea typeface="Times New Roman"/>
                <a:cs typeface="Times New Roman"/>
                <a:sym typeface="Times New Roman"/>
              </a:rPr>
              <a:t>SESSION 2020-2021</a:t>
            </a:r>
            <a:endParaRPr/>
          </a:p>
          <a:p>
            <a:pPr marL="0" marR="0" lvl="0" indent="0" algn="ctr" rtl="0">
              <a:lnSpc>
                <a:spcPct val="100000"/>
              </a:lnSpc>
              <a:spcBef>
                <a:spcPts val="1200"/>
              </a:spcBef>
              <a:spcAft>
                <a:spcPts val="0"/>
              </a:spcAft>
              <a:buClr>
                <a:srgbClr val="AD8C00"/>
              </a:buClr>
              <a:buSzPts val="2400"/>
              <a:buFont typeface="Noto Sans Symbols"/>
              <a:buNone/>
            </a:pPr>
            <a:r>
              <a:rPr lang="en-US" sz="2400" b="1" i="0" u="none" strike="noStrike" cap="none">
                <a:solidFill>
                  <a:srgbClr val="AD8C00"/>
                </a:solidFill>
                <a:latin typeface="Times New Roman"/>
                <a:ea typeface="Times New Roman"/>
                <a:cs typeface="Times New Roman"/>
                <a:sym typeface="Times New Roman"/>
              </a:rPr>
              <a:t>DATE: 6 February 2021</a:t>
            </a:r>
            <a:endParaRPr/>
          </a:p>
          <a:p>
            <a:pPr marL="0" marR="0" lvl="0" indent="0" algn="ctr" rtl="0">
              <a:lnSpc>
                <a:spcPct val="100000"/>
              </a:lnSpc>
              <a:spcBef>
                <a:spcPts val="1200"/>
              </a:spcBef>
              <a:spcAft>
                <a:spcPts val="0"/>
              </a:spcAft>
              <a:buClr>
                <a:schemeClr val="dk1"/>
              </a:buClr>
              <a:buSzPts val="2400"/>
              <a:buFont typeface="Noto Sans Symbols"/>
              <a:buNone/>
            </a:pPr>
            <a:endParaRPr sz="2400" b="0" i="0" u="none" strike="noStrike" cap="none">
              <a:solidFill>
                <a:srgbClr val="3333CC"/>
              </a:solidFill>
              <a:latin typeface="Times New Roman"/>
              <a:ea typeface="Times New Roman"/>
              <a:cs typeface="Times New Roman"/>
              <a:sym typeface="Times New Roman"/>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383540" y="69595"/>
            <a:ext cx="137223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Basics…..</a:t>
            </a:r>
            <a:endParaRPr sz="2800"/>
          </a:p>
        </p:txBody>
      </p:sp>
      <p:sp>
        <p:nvSpPr>
          <p:cNvPr id="168" name="Google Shape;168;p17"/>
          <p:cNvSpPr txBox="1"/>
          <p:nvPr/>
        </p:nvSpPr>
        <p:spPr>
          <a:xfrm>
            <a:off x="383540" y="1069924"/>
            <a:ext cx="4526915" cy="5088890"/>
          </a:xfrm>
          <a:prstGeom prst="rect">
            <a:avLst/>
          </a:prstGeom>
          <a:noFill/>
          <a:ln>
            <a:noFill/>
          </a:ln>
        </p:spPr>
        <p:txBody>
          <a:bodyPr spcFirstLastPara="1" wrap="square" lIns="0" tIns="13950" rIns="0" bIns="0" anchor="t" anchorCtr="0">
            <a:spAutoFit/>
          </a:bodyPr>
          <a:lstStyle/>
          <a:p>
            <a:pPr marL="356870" marR="0" lvl="0" indent="-344805" algn="l" rtl="0">
              <a:lnSpc>
                <a:spcPct val="100000"/>
              </a:lnSpc>
              <a:spcBef>
                <a:spcPts val="0"/>
              </a:spcBef>
              <a:spcAft>
                <a:spcPts val="0"/>
              </a:spcAft>
              <a:buClr>
                <a:schemeClr val="dk1"/>
              </a:buClr>
              <a:buSzPts val="2800"/>
              <a:buFont typeface="Noto Sans Symbols"/>
              <a:buChar char="⮚"/>
            </a:pPr>
            <a:r>
              <a:rPr lang="en-US" sz="2800" b="1">
                <a:solidFill>
                  <a:schemeClr val="dk1"/>
                </a:solidFill>
                <a:latin typeface="Calibri"/>
                <a:ea typeface="Calibri"/>
                <a:cs typeface="Calibri"/>
                <a:sym typeface="Calibri"/>
              </a:rPr>
              <a:t>Logic</a:t>
            </a:r>
            <a:endParaRPr sz="28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chemeClr val="dk1"/>
              </a:buClr>
              <a:buSzPts val="2500"/>
              <a:buFont typeface="Noto Sans Symbols"/>
              <a:buNone/>
            </a:pPr>
            <a:endParaRPr sz="2500">
              <a:solidFill>
                <a:schemeClr val="dk1"/>
              </a:solidFill>
              <a:latin typeface="Times New Roman"/>
              <a:ea typeface="Times New Roman"/>
              <a:cs typeface="Times New Roman"/>
              <a:sym typeface="Times New Roman"/>
            </a:endParaRPr>
          </a:p>
          <a:p>
            <a:pPr marL="756285" marR="0" lvl="1" indent="-287019" algn="l" rtl="0">
              <a:lnSpc>
                <a:spcPct val="100000"/>
              </a:lnSpc>
              <a:spcBef>
                <a:spcPts val="0"/>
              </a:spcBef>
              <a:spcAft>
                <a:spcPts val="0"/>
              </a:spcAft>
              <a:buClr>
                <a:srgbClr val="FF0000"/>
              </a:buClr>
              <a:buSzPts val="2700"/>
              <a:buFont typeface="Noto Sans Symbols"/>
              <a:buChar char="✔"/>
            </a:pPr>
            <a:r>
              <a:rPr lang="en-US" sz="2800" b="1" i="0" u="none" strike="noStrike" cap="none">
                <a:solidFill>
                  <a:srgbClr val="FF0000"/>
                </a:solidFill>
                <a:latin typeface="Calibri"/>
                <a:ea typeface="Calibri"/>
                <a:cs typeface="Calibri"/>
                <a:sym typeface="Calibri"/>
              </a:rPr>
              <a:t>Positive Logic</a:t>
            </a:r>
            <a:endParaRPr sz="2800" b="0" i="0" u="none" strike="noStrike" cap="none">
              <a:solidFill>
                <a:schemeClr val="dk1"/>
              </a:solidFill>
              <a:latin typeface="Calibri"/>
              <a:ea typeface="Calibri"/>
              <a:cs typeface="Calibri"/>
              <a:sym typeface="Calibri"/>
            </a:endParaRPr>
          </a:p>
          <a:p>
            <a:pPr marL="1683385" marR="0" lvl="0" indent="0" algn="l" rtl="0">
              <a:lnSpc>
                <a:spcPct val="100000"/>
              </a:lnSpc>
              <a:spcBef>
                <a:spcPts val="2695"/>
              </a:spcBef>
              <a:spcAft>
                <a:spcPts val="0"/>
              </a:spcAft>
              <a:buNone/>
            </a:pPr>
            <a:r>
              <a:rPr lang="en-US" sz="2800" b="1">
                <a:solidFill>
                  <a:schemeClr val="dk1"/>
                </a:solidFill>
                <a:latin typeface="Calibri"/>
                <a:ea typeface="Calibri"/>
                <a:cs typeface="Calibri"/>
                <a:sym typeface="Calibri"/>
              </a:rPr>
              <a:t>Logic 0 (LOW)=0V</a:t>
            </a:r>
            <a:endParaRPr sz="2800">
              <a:solidFill>
                <a:schemeClr val="dk1"/>
              </a:solidFill>
              <a:latin typeface="Calibri"/>
              <a:ea typeface="Calibri"/>
              <a:cs typeface="Calibri"/>
              <a:sym typeface="Calibri"/>
            </a:endParaRPr>
          </a:p>
          <a:p>
            <a:pPr marL="0" marR="0" lvl="0" indent="0" algn="l" rtl="0">
              <a:lnSpc>
                <a:spcPct val="100000"/>
              </a:lnSpc>
              <a:spcBef>
                <a:spcPts val="45"/>
              </a:spcBef>
              <a:spcAft>
                <a:spcPts val="0"/>
              </a:spcAft>
              <a:buNone/>
            </a:pPr>
            <a:endParaRPr sz="2300">
              <a:solidFill>
                <a:schemeClr val="dk1"/>
              </a:solidFill>
              <a:latin typeface="Times New Roman"/>
              <a:ea typeface="Times New Roman"/>
              <a:cs typeface="Times New Roman"/>
              <a:sym typeface="Times New Roman"/>
            </a:endParaRPr>
          </a:p>
          <a:p>
            <a:pPr marL="1683385" marR="0" lvl="0" indent="0" algn="l" rtl="0">
              <a:lnSpc>
                <a:spcPct val="100000"/>
              </a:lnSpc>
              <a:spcBef>
                <a:spcPts val="0"/>
              </a:spcBef>
              <a:spcAft>
                <a:spcPts val="0"/>
              </a:spcAft>
              <a:buNone/>
            </a:pPr>
            <a:r>
              <a:rPr lang="en-US" sz="2800" b="1">
                <a:solidFill>
                  <a:schemeClr val="dk1"/>
                </a:solidFill>
                <a:latin typeface="Calibri"/>
                <a:ea typeface="Calibri"/>
                <a:cs typeface="Calibri"/>
                <a:sym typeface="Calibri"/>
              </a:rPr>
              <a:t>Logic 1 (HIGH)=+5V</a:t>
            </a:r>
            <a:endParaRPr sz="2800">
              <a:solidFill>
                <a:schemeClr val="dk1"/>
              </a:solidFill>
              <a:latin typeface="Calibri"/>
              <a:ea typeface="Calibri"/>
              <a:cs typeface="Calibri"/>
              <a:sym typeface="Calibri"/>
            </a:endParaRPr>
          </a:p>
          <a:p>
            <a:pPr marL="0" marR="0" lvl="0" indent="0" algn="l" rtl="0">
              <a:lnSpc>
                <a:spcPct val="100000"/>
              </a:lnSpc>
              <a:spcBef>
                <a:spcPts val="45"/>
              </a:spcBef>
              <a:spcAft>
                <a:spcPts val="0"/>
              </a:spcAft>
              <a:buNone/>
            </a:pPr>
            <a:endParaRPr sz="2300">
              <a:solidFill>
                <a:schemeClr val="dk1"/>
              </a:solidFill>
              <a:latin typeface="Times New Roman"/>
              <a:ea typeface="Times New Roman"/>
              <a:cs typeface="Times New Roman"/>
              <a:sym typeface="Times New Roman"/>
            </a:endParaRPr>
          </a:p>
          <a:p>
            <a:pPr marL="756285" marR="0" lvl="1" indent="-287019" algn="l" rtl="0">
              <a:lnSpc>
                <a:spcPct val="100000"/>
              </a:lnSpc>
              <a:spcBef>
                <a:spcPts val="0"/>
              </a:spcBef>
              <a:spcAft>
                <a:spcPts val="0"/>
              </a:spcAft>
              <a:buClr>
                <a:srgbClr val="FF0000"/>
              </a:buClr>
              <a:buSzPts val="2700"/>
              <a:buFont typeface="Noto Sans Symbols"/>
              <a:buChar char="✔"/>
            </a:pPr>
            <a:r>
              <a:rPr lang="en-US" sz="2800" b="1" i="0" u="none" strike="noStrike" cap="none">
                <a:solidFill>
                  <a:srgbClr val="FF0000"/>
                </a:solidFill>
                <a:latin typeface="Calibri"/>
                <a:ea typeface="Calibri"/>
                <a:cs typeface="Calibri"/>
                <a:sym typeface="Calibri"/>
              </a:rPr>
              <a:t>Negative Logic</a:t>
            </a:r>
            <a:endParaRPr sz="2800" b="0" i="0" u="none" strike="noStrike" cap="none">
              <a:solidFill>
                <a:schemeClr val="dk1"/>
              </a:solidFill>
              <a:latin typeface="Calibri"/>
              <a:ea typeface="Calibri"/>
              <a:cs typeface="Calibri"/>
              <a:sym typeface="Calibri"/>
            </a:endParaRPr>
          </a:p>
          <a:p>
            <a:pPr marL="1683385" marR="0" lvl="0" indent="0" algn="l" rtl="0">
              <a:lnSpc>
                <a:spcPct val="100000"/>
              </a:lnSpc>
              <a:spcBef>
                <a:spcPts val="2690"/>
              </a:spcBef>
              <a:spcAft>
                <a:spcPts val="0"/>
              </a:spcAft>
              <a:buNone/>
            </a:pPr>
            <a:r>
              <a:rPr lang="en-US" sz="2800" b="1">
                <a:solidFill>
                  <a:schemeClr val="dk1"/>
                </a:solidFill>
                <a:latin typeface="Calibri"/>
                <a:ea typeface="Calibri"/>
                <a:cs typeface="Calibri"/>
                <a:sym typeface="Calibri"/>
              </a:rPr>
              <a:t>Logic 0 (LOW)=+5V</a:t>
            </a:r>
            <a:endParaRPr sz="2800">
              <a:solidFill>
                <a:schemeClr val="dk1"/>
              </a:solidFill>
              <a:latin typeface="Calibri"/>
              <a:ea typeface="Calibri"/>
              <a:cs typeface="Calibri"/>
              <a:sym typeface="Calibri"/>
            </a:endParaRPr>
          </a:p>
          <a:p>
            <a:pPr marL="0" marR="0" lvl="0" indent="0" algn="l" rtl="0">
              <a:lnSpc>
                <a:spcPct val="100000"/>
              </a:lnSpc>
              <a:spcBef>
                <a:spcPts val="45"/>
              </a:spcBef>
              <a:spcAft>
                <a:spcPts val="0"/>
              </a:spcAft>
              <a:buNone/>
            </a:pPr>
            <a:endParaRPr sz="2300">
              <a:solidFill>
                <a:schemeClr val="dk1"/>
              </a:solidFill>
              <a:latin typeface="Times New Roman"/>
              <a:ea typeface="Times New Roman"/>
              <a:cs typeface="Times New Roman"/>
              <a:sym typeface="Times New Roman"/>
            </a:endParaRPr>
          </a:p>
          <a:p>
            <a:pPr marL="1683385" marR="0" lvl="0" indent="0" algn="l" rtl="0">
              <a:lnSpc>
                <a:spcPct val="100000"/>
              </a:lnSpc>
              <a:spcBef>
                <a:spcPts val="0"/>
              </a:spcBef>
              <a:spcAft>
                <a:spcPts val="0"/>
              </a:spcAft>
              <a:buNone/>
            </a:pPr>
            <a:r>
              <a:rPr lang="en-US" sz="2800" b="1">
                <a:solidFill>
                  <a:schemeClr val="dk1"/>
                </a:solidFill>
                <a:latin typeface="Calibri"/>
                <a:ea typeface="Calibri"/>
                <a:cs typeface="Calibri"/>
                <a:sym typeface="Calibri"/>
              </a:rPr>
              <a:t>Logic 1 (HIGH)=0V</a:t>
            </a:r>
            <a:endParaRPr sz="2800">
              <a:solidFill>
                <a:schemeClr val="dk1"/>
              </a:solidFill>
              <a:latin typeface="Calibri"/>
              <a:ea typeface="Calibri"/>
              <a:cs typeface="Calibri"/>
              <a:sym typeface="Calibri"/>
            </a:endParaRPr>
          </a:p>
        </p:txBody>
      </p:sp>
      <p:sp>
        <p:nvSpPr>
          <p:cNvPr id="169" name="Google Shape;169;p17"/>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7"/>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Shape 3357"/>
        <p:cNvGrpSpPr/>
        <p:nvPr/>
      </p:nvGrpSpPr>
      <p:grpSpPr>
        <a:xfrm>
          <a:off x="0" y="0"/>
          <a:ext cx="0" cy="0"/>
          <a:chOff x="0" y="0"/>
          <a:chExt cx="0" cy="0"/>
        </a:xfrm>
      </p:grpSpPr>
      <p:sp>
        <p:nvSpPr>
          <p:cNvPr id="3358" name="Google Shape;3358;p107"/>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9" name="Google Shape;3359;p107"/>
          <p:cNvSpPr txBox="1">
            <a:spLocks noGrp="1"/>
          </p:cNvSpPr>
          <p:nvPr>
            <p:ph type="title"/>
          </p:nvPr>
        </p:nvSpPr>
        <p:spPr>
          <a:xfrm>
            <a:off x="383540" y="69595"/>
            <a:ext cx="332676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3 – Input Ex-NOR Gate</a:t>
            </a:r>
            <a:endParaRPr sz="2800"/>
          </a:p>
        </p:txBody>
      </p:sp>
      <p:sp>
        <p:nvSpPr>
          <p:cNvPr id="3360" name="Google Shape;3360;p107"/>
          <p:cNvSpPr txBox="1"/>
          <p:nvPr/>
        </p:nvSpPr>
        <p:spPr>
          <a:xfrm>
            <a:off x="78739" y="3913073"/>
            <a:ext cx="208915" cy="100203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5"/>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3361" name="Google Shape;3361;p107"/>
          <p:cNvSpPr txBox="1"/>
          <p:nvPr/>
        </p:nvSpPr>
        <p:spPr>
          <a:xfrm>
            <a:off x="1847850" y="4985384"/>
            <a:ext cx="2089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C</a:t>
            </a:r>
            <a:endParaRPr sz="2400">
              <a:solidFill>
                <a:schemeClr val="dk1"/>
              </a:solidFill>
              <a:latin typeface="Tahoma"/>
              <a:ea typeface="Tahoma"/>
              <a:cs typeface="Tahoma"/>
              <a:sym typeface="Tahoma"/>
            </a:endParaRPr>
          </a:p>
        </p:txBody>
      </p:sp>
      <p:sp>
        <p:nvSpPr>
          <p:cNvPr id="3362" name="Google Shape;3362;p107"/>
          <p:cNvSpPr txBox="1"/>
          <p:nvPr/>
        </p:nvSpPr>
        <p:spPr>
          <a:xfrm>
            <a:off x="1811675" y="3835441"/>
            <a:ext cx="561975" cy="34480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100" i="1">
                <a:solidFill>
                  <a:schemeClr val="dk1"/>
                </a:solidFill>
                <a:latin typeface="Times New Roman"/>
                <a:ea typeface="Times New Roman"/>
                <a:cs typeface="Times New Roman"/>
                <a:sym typeface="Times New Roman"/>
              </a:rPr>
              <a:t>A	B</a:t>
            </a:r>
            <a:endParaRPr sz="2100">
              <a:solidFill>
                <a:schemeClr val="dk1"/>
              </a:solidFill>
              <a:latin typeface="Times New Roman"/>
              <a:ea typeface="Times New Roman"/>
              <a:cs typeface="Times New Roman"/>
              <a:sym typeface="Times New Roman"/>
            </a:endParaRPr>
          </a:p>
        </p:txBody>
      </p:sp>
      <p:sp>
        <p:nvSpPr>
          <p:cNvPr id="3363" name="Google Shape;3363;p107"/>
          <p:cNvSpPr/>
          <p:nvPr/>
        </p:nvSpPr>
        <p:spPr>
          <a:xfrm>
            <a:off x="1995654" y="3870384"/>
            <a:ext cx="409477" cy="3317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4" name="Google Shape;3364;p107"/>
          <p:cNvSpPr txBox="1"/>
          <p:nvPr/>
        </p:nvSpPr>
        <p:spPr>
          <a:xfrm>
            <a:off x="3143869" y="4978432"/>
            <a:ext cx="1372870" cy="34417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100" i="1">
                <a:solidFill>
                  <a:schemeClr val="dk1"/>
                </a:solidFill>
                <a:latin typeface="Times New Roman"/>
                <a:ea typeface="Times New Roman"/>
                <a:cs typeface="Times New Roman"/>
                <a:sym typeface="Times New Roman"/>
              </a:rPr>
              <a:t>Y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i="1">
                <a:solidFill>
                  <a:schemeClr val="dk1"/>
                </a:solidFill>
                <a:latin typeface="Times New Roman"/>
                <a:ea typeface="Times New Roman"/>
                <a:cs typeface="Times New Roman"/>
                <a:sym typeface="Times New Roman"/>
              </a:rPr>
              <a:t>A	B	C</a:t>
            </a:r>
            <a:endParaRPr sz="2100">
              <a:solidFill>
                <a:schemeClr val="dk1"/>
              </a:solidFill>
              <a:latin typeface="Times New Roman"/>
              <a:ea typeface="Times New Roman"/>
              <a:cs typeface="Times New Roman"/>
              <a:sym typeface="Times New Roman"/>
            </a:endParaRPr>
          </a:p>
        </p:txBody>
      </p:sp>
      <p:sp>
        <p:nvSpPr>
          <p:cNvPr id="3365" name="Google Shape;3365;p107"/>
          <p:cNvSpPr/>
          <p:nvPr/>
        </p:nvSpPr>
        <p:spPr>
          <a:xfrm>
            <a:off x="3734585" y="5013384"/>
            <a:ext cx="813601" cy="33179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366" name="Google Shape;3366;p107"/>
          <p:cNvGraphicFramePr/>
          <p:nvPr/>
        </p:nvGraphicFramePr>
        <p:xfrm>
          <a:off x="4641850" y="857250"/>
          <a:ext cx="4419600" cy="5422865"/>
        </p:xfrm>
        <a:graphic>
          <a:graphicData uri="http://schemas.openxmlformats.org/drawingml/2006/table">
            <a:tbl>
              <a:tblPr firstRow="1" bandRow="1">
                <a:noFill/>
                <a:tableStyleId>{967D01AC-2E1C-4B6B-B95D-0AB2A7F3962B}</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538475">
                <a:tc gridSpan="3">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635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38475">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C</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0" marR="0" lvl="0" indent="0" algn="ctr" rtl="0">
                        <a:lnSpc>
                          <a:spcPct val="100000"/>
                        </a:lnSpc>
                        <a:spcBef>
                          <a:spcPts val="0"/>
                        </a:spcBef>
                        <a:spcAft>
                          <a:spcPts val="0"/>
                        </a:spcAft>
                        <a:buNone/>
                      </a:pPr>
                      <a:r>
                        <a:rPr lang="en-US" sz="1550" i="1" u="none" strike="noStrike" cap="none">
                          <a:latin typeface="Times New Roman"/>
                          <a:ea typeface="Times New Roman"/>
                          <a:cs typeface="Times New Roman"/>
                          <a:sym typeface="Times New Roman"/>
                        </a:rPr>
                        <a:t>Y </a:t>
                      </a:r>
                      <a:r>
                        <a:rPr lang="en-US" sz="1550" u="none" strike="noStrike" cap="none">
                          <a:latin typeface="Noto Sans Symbols"/>
                          <a:ea typeface="Noto Sans Symbols"/>
                          <a:cs typeface="Noto Sans Symbols"/>
                          <a:sym typeface="Noto Sans Symbols"/>
                        </a:rPr>
                        <a:t>=</a:t>
                      </a:r>
                      <a:r>
                        <a:rPr lang="en-US" sz="1550" u="none" strike="noStrike" cap="none">
                          <a:latin typeface="Times New Roman"/>
                          <a:ea typeface="Times New Roman"/>
                          <a:cs typeface="Times New Roman"/>
                          <a:sym typeface="Times New Roman"/>
                        </a:rPr>
                        <a:t> </a:t>
                      </a:r>
                      <a:r>
                        <a:rPr lang="en-US" sz="1550" i="1" u="none" strike="noStrike" cap="none">
                          <a:latin typeface="Times New Roman"/>
                          <a:ea typeface="Times New Roman"/>
                          <a:cs typeface="Times New Roman"/>
                          <a:sym typeface="Times New Roman"/>
                        </a:rPr>
                        <a:t>A	B	C</a:t>
                      </a:r>
                      <a:endParaRPr sz="1550" u="none" strike="noStrike" cap="none">
                        <a:latin typeface="Times New Roman"/>
                        <a:ea typeface="Times New Roman"/>
                        <a:cs typeface="Times New Roman"/>
                        <a:sym typeface="Times New Roman"/>
                      </a:endParaRPr>
                    </a:p>
                  </a:txBody>
                  <a:tcPr marL="0" marR="0" marT="104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38475">
                <a:tc>
                  <a:txBody>
                    <a:bodyPr/>
                    <a:lstStyle/>
                    <a:p>
                      <a:pPr marL="317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38475">
                <a:tc>
                  <a:txBody>
                    <a:bodyPr/>
                    <a:lstStyle/>
                    <a:p>
                      <a:pPr marL="317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38475">
                <a:tc>
                  <a:txBody>
                    <a:bodyPr/>
                    <a:lstStyle/>
                    <a:p>
                      <a:pPr marL="317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38475">
                <a:tc>
                  <a:txBody>
                    <a:bodyPr/>
                    <a:lstStyle/>
                    <a:p>
                      <a:pPr marL="317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38475">
                <a:tc>
                  <a:txBody>
                    <a:bodyPr/>
                    <a:lstStyle/>
                    <a:p>
                      <a:pPr marL="317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538475">
                <a:tc>
                  <a:txBody>
                    <a:bodyPr/>
                    <a:lstStyle/>
                    <a:p>
                      <a:pPr marL="317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538475">
                <a:tc>
                  <a:txBody>
                    <a:bodyPr/>
                    <a:lstStyle/>
                    <a:p>
                      <a:pPr marL="317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538475">
                <a:tc>
                  <a:txBody>
                    <a:bodyPr/>
                    <a:lstStyle/>
                    <a:p>
                      <a:pPr marL="317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3367" name="Google Shape;3367;p107"/>
          <p:cNvSpPr/>
          <p:nvPr/>
        </p:nvSpPr>
        <p:spPr>
          <a:xfrm>
            <a:off x="8300407" y="1523999"/>
            <a:ext cx="615024" cy="2444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8" name="Google Shape;3368;p107"/>
          <p:cNvSpPr/>
          <p:nvPr/>
        </p:nvSpPr>
        <p:spPr>
          <a:xfrm>
            <a:off x="762000" y="2209800"/>
            <a:ext cx="619125" cy="0"/>
          </a:xfrm>
          <a:custGeom>
            <a:avLst/>
            <a:gdLst/>
            <a:ahLst/>
            <a:cxnLst/>
            <a:rect l="l" t="t" r="r" b="b"/>
            <a:pathLst>
              <a:path w="619125" h="120000" extrusionOk="0">
                <a:moveTo>
                  <a:pt x="0" y="0"/>
                </a:moveTo>
                <a:lnTo>
                  <a:pt x="619125"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9" name="Google Shape;3369;p107"/>
          <p:cNvSpPr/>
          <p:nvPr/>
        </p:nvSpPr>
        <p:spPr>
          <a:xfrm>
            <a:off x="1359661" y="1676400"/>
            <a:ext cx="158115" cy="991235"/>
          </a:xfrm>
          <a:custGeom>
            <a:avLst/>
            <a:gdLst/>
            <a:ahLst/>
            <a:cxnLst/>
            <a:rect l="l" t="t" r="r" b="b"/>
            <a:pathLst>
              <a:path w="158115" h="991235" extrusionOk="0">
                <a:moveTo>
                  <a:pt x="0" y="0"/>
                </a:moveTo>
                <a:lnTo>
                  <a:pt x="41997" y="17721"/>
                </a:lnTo>
                <a:lnTo>
                  <a:pt x="79737" y="67733"/>
                </a:lnTo>
                <a:lnTo>
                  <a:pt x="96539" y="103369"/>
                </a:lnTo>
                <a:lnTo>
                  <a:pt x="111712" y="145303"/>
                </a:lnTo>
                <a:lnTo>
                  <a:pt x="125067" y="192945"/>
                </a:lnTo>
                <a:lnTo>
                  <a:pt x="136416" y="245702"/>
                </a:lnTo>
                <a:lnTo>
                  <a:pt x="145571" y="302984"/>
                </a:lnTo>
                <a:lnTo>
                  <a:pt x="152344" y="364198"/>
                </a:lnTo>
                <a:lnTo>
                  <a:pt x="156545" y="428755"/>
                </a:lnTo>
                <a:lnTo>
                  <a:pt x="157987" y="496062"/>
                </a:lnTo>
                <a:lnTo>
                  <a:pt x="156444" y="565623"/>
                </a:lnTo>
                <a:lnTo>
                  <a:pt x="151947" y="632325"/>
                </a:lnTo>
                <a:lnTo>
                  <a:pt x="144699" y="695482"/>
                </a:lnTo>
                <a:lnTo>
                  <a:pt x="134903" y="754407"/>
                </a:lnTo>
                <a:lnTo>
                  <a:pt x="122760" y="808413"/>
                </a:lnTo>
                <a:lnTo>
                  <a:pt x="108472" y="856815"/>
                </a:lnTo>
                <a:lnTo>
                  <a:pt x="92242" y="898925"/>
                </a:lnTo>
                <a:lnTo>
                  <a:pt x="74271" y="934058"/>
                </a:lnTo>
                <a:lnTo>
                  <a:pt x="33917" y="980645"/>
                </a:lnTo>
                <a:lnTo>
                  <a:pt x="11937" y="9907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0" name="Google Shape;3370;p107"/>
          <p:cNvSpPr/>
          <p:nvPr/>
        </p:nvSpPr>
        <p:spPr>
          <a:xfrm>
            <a:off x="1358900" y="1676400"/>
            <a:ext cx="711200" cy="992505"/>
          </a:xfrm>
          <a:custGeom>
            <a:avLst/>
            <a:gdLst/>
            <a:ahLst/>
            <a:cxnLst/>
            <a:rect l="l" t="t" r="r" b="b"/>
            <a:pathLst>
              <a:path w="711200" h="992505" extrusionOk="0">
                <a:moveTo>
                  <a:pt x="0" y="0"/>
                </a:moveTo>
                <a:lnTo>
                  <a:pt x="55583" y="1492"/>
                </a:lnTo>
                <a:lnTo>
                  <a:pt x="109995" y="5897"/>
                </a:lnTo>
                <a:lnTo>
                  <a:pt x="163079" y="13102"/>
                </a:lnTo>
                <a:lnTo>
                  <a:pt x="214677" y="22999"/>
                </a:lnTo>
                <a:lnTo>
                  <a:pt x="264629" y="35477"/>
                </a:lnTo>
                <a:lnTo>
                  <a:pt x="312779" y="50425"/>
                </a:lnTo>
                <a:lnTo>
                  <a:pt x="358967" y="67733"/>
                </a:lnTo>
                <a:lnTo>
                  <a:pt x="403037" y="87291"/>
                </a:lnTo>
                <a:lnTo>
                  <a:pt x="444830" y="108988"/>
                </a:lnTo>
                <a:lnTo>
                  <a:pt x="484187" y="132714"/>
                </a:lnTo>
                <a:lnTo>
                  <a:pt x="520952" y="158359"/>
                </a:lnTo>
                <a:lnTo>
                  <a:pt x="554965" y="185812"/>
                </a:lnTo>
                <a:lnTo>
                  <a:pt x="586069" y="214963"/>
                </a:lnTo>
                <a:lnTo>
                  <a:pt x="614106" y="245702"/>
                </a:lnTo>
                <a:lnTo>
                  <a:pt x="638917" y="277918"/>
                </a:lnTo>
                <a:lnTo>
                  <a:pt x="660345" y="311502"/>
                </a:lnTo>
                <a:lnTo>
                  <a:pt x="678231" y="346342"/>
                </a:lnTo>
                <a:lnTo>
                  <a:pt x="692418" y="382328"/>
                </a:lnTo>
                <a:lnTo>
                  <a:pt x="702747" y="419350"/>
                </a:lnTo>
                <a:lnTo>
                  <a:pt x="709060" y="457298"/>
                </a:lnTo>
                <a:lnTo>
                  <a:pt x="711200" y="496062"/>
                </a:lnTo>
                <a:lnTo>
                  <a:pt x="709095" y="534507"/>
                </a:lnTo>
                <a:lnTo>
                  <a:pt x="702882" y="572157"/>
                </a:lnTo>
                <a:lnTo>
                  <a:pt x="692716" y="608902"/>
                </a:lnTo>
                <a:lnTo>
                  <a:pt x="678749" y="644634"/>
                </a:lnTo>
                <a:lnTo>
                  <a:pt x="661136" y="679246"/>
                </a:lnTo>
                <a:lnTo>
                  <a:pt x="640029" y="712627"/>
                </a:lnTo>
                <a:lnTo>
                  <a:pt x="615583" y="744671"/>
                </a:lnTo>
                <a:lnTo>
                  <a:pt x="587950" y="775269"/>
                </a:lnTo>
                <a:lnTo>
                  <a:pt x="557284" y="804312"/>
                </a:lnTo>
                <a:lnTo>
                  <a:pt x="523740" y="831692"/>
                </a:lnTo>
                <a:lnTo>
                  <a:pt x="487470" y="857300"/>
                </a:lnTo>
                <a:lnTo>
                  <a:pt x="448627" y="881029"/>
                </a:lnTo>
                <a:lnTo>
                  <a:pt x="407366" y="902770"/>
                </a:lnTo>
                <a:lnTo>
                  <a:pt x="363840" y="922415"/>
                </a:lnTo>
                <a:lnTo>
                  <a:pt x="318203" y="939854"/>
                </a:lnTo>
                <a:lnTo>
                  <a:pt x="270608" y="954981"/>
                </a:lnTo>
                <a:lnTo>
                  <a:pt x="221208" y="967686"/>
                </a:lnTo>
                <a:lnTo>
                  <a:pt x="170157" y="977861"/>
                </a:lnTo>
                <a:lnTo>
                  <a:pt x="117609" y="985398"/>
                </a:lnTo>
                <a:lnTo>
                  <a:pt x="63718" y="990188"/>
                </a:lnTo>
                <a:lnTo>
                  <a:pt x="8636" y="99212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1" name="Google Shape;3371;p107"/>
          <p:cNvSpPr/>
          <p:nvPr/>
        </p:nvSpPr>
        <p:spPr>
          <a:xfrm>
            <a:off x="738047" y="1887854"/>
            <a:ext cx="632460" cy="0"/>
          </a:xfrm>
          <a:custGeom>
            <a:avLst/>
            <a:gdLst/>
            <a:ahLst/>
            <a:cxnLst/>
            <a:rect l="l" t="t" r="r" b="b"/>
            <a:pathLst>
              <a:path w="632460" h="120000" extrusionOk="0">
                <a:moveTo>
                  <a:pt x="0" y="0"/>
                </a:moveTo>
                <a:lnTo>
                  <a:pt x="63240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2" name="Google Shape;3372;p107"/>
          <p:cNvSpPr/>
          <p:nvPr/>
        </p:nvSpPr>
        <p:spPr>
          <a:xfrm>
            <a:off x="738047" y="2512441"/>
            <a:ext cx="632460" cy="0"/>
          </a:xfrm>
          <a:custGeom>
            <a:avLst/>
            <a:gdLst/>
            <a:ahLst/>
            <a:cxnLst/>
            <a:rect l="l" t="t" r="r" b="b"/>
            <a:pathLst>
              <a:path w="632460" h="120000" extrusionOk="0">
                <a:moveTo>
                  <a:pt x="0" y="0"/>
                </a:moveTo>
                <a:lnTo>
                  <a:pt x="63240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3" name="Google Shape;3373;p107"/>
          <p:cNvSpPr/>
          <p:nvPr/>
        </p:nvSpPr>
        <p:spPr>
          <a:xfrm>
            <a:off x="2104517" y="2148077"/>
            <a:ext cx="632460" cy="0"/>
          </a:xfrm>
          <a:custGeom>
            <a:avLst/>
            <a:gdLst/>
            <a:ahLst/>
            <a:cxnLst/>
            <a:rect l="l" t="t" r="r" b="b"/>
            <a:pathLst>
              <a:path w="632460" h="120000" extrusionOk="0">
                <a:moveTo>
                  <a:pt x="0" y="0"/>
                </a:moveTo>
                <a:lnTo>
                  <a:pt x="63233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4" name="Google Shape;3374;p107"/>
          <p:cNvSpPr/>
          <p:nvPr/>
        </p:nvSpPr>
        <p:spPr>
          <a:xfrm>
            <a:off x="2046604" y="2083307"/>
            <a:ext cx="96012" cy="12953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5" name="Google Shape;3375;p107"/>
          <p:cNvSpPr/>
          <p:nvPr/>
        </p:nvSpPr>
        <p:spPr>
          <a:xfrm>
            <a:off x="1258100" y="1679575"/>
            <a:ext cx="158115" cy="991235"/>
          </a:xfrm>
          <a:custGeom>
            <a:avLst/>
            <a:gdLst/>
            <a:ahLst/>
            <a:cxnLst/>
            <a:rect l="l" t="t" r="r" b="b"/>
            <a:pathLst>
              <a:path w="158115" h="991235" extrusionOk="0">
                <a:moveTo>
                  <a:pt x="0" y="0"/>
                </a:moveTo>
                <a:lnTo>
                  <a:pt x="41981" y="17721"/>
                </a:lnTo>
                <a:lnTo>
                  <a:pt x="79710" y="67733"/>
                </a:lnTo>
                <a:lnTo>
                  <a:pt x="96508" y="103369"/>
                </a:lnTo>
                <a:lnTo>
                  <a:pt x="111679" y="145303"/>
                </a:lnTo>
                <a:lnTo>
                  <a:pt x="125032" y="192945"/>
                </a:lnTo>
                <a:lnTo>
                  <a:pt x="136380" y="245702"/>
                </a:lnTo>
                <a:lnTo>
                  <a:pt x="145534" y="302984"/>
                </a:lnTo>
                <a:lnTo>
                  <a:pt x="152306" y="364198"/>
                </a:lnTo>
                <a:lnTo>
                  <a:pt x="156507" y="428755"/>
                </a:lnTo>
                <a:lnTo>
                  <a:pt x="157949" y="496062"/>
                </a:lnTo>
                <a:lnTo>
                  <a:pt x="156406" y="565623"/>
                </a:lnTo>
                <a:lnTo>
                  <a:pt x="151909" y="632325"/>
                </a:lnTo>
                <a:lnTo>
                  <a:pt x="144661" y="695482"/>
                </a:lnTo>
                <a:lnTo>
                  <a:pt x="134865" y="754407"/>
                </a:lnTo>
                <a:lnTo>
                  <a:pt x="122721" y="808413"/>
                </a:lnTo>
                <a:lnTo>
                  <a:pt x="108434" y="856815"/>
                </a:lnTo>
                <a:lnTo>
                  <a:pt x="92203" y="898925"/>
                </a:lnTo>
                <a:lnTo>
                  <a:pt x="74233" y="934058"/>
                </a:lnTo>
                <a:lnTo>
                  <a:pt x="33879" y="980645"/>
                </a:lnTo>
                <a:lnTo>
                  <a:pt x="11899" y="9907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6" name="Google Shape;3376;p107"/>
          <p:cNvSpPr txBox="1"/>
          <p:nvPr/>
        </p:nvSpPr>
        <p:spPr>
          <a:xfrm>
            <a:off x="2791433" y="1973434"/>
            <a:ext cx="1589405" cy="363855"/>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2200" i="1">
                <a:solidFill>
                  <a:schemeClr val="dk1"/>
                </a:solidFill>
                <a:latin typeface="Times New Roman"/>
                <a:ea typeface="Times New Roman"/>
                <a:cs typeface="Times New Roman"/>
                <a:sym typeface="Times New Roman"/>
              </a:rPr>
              <a:t>Y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lang="en-US" sz="2200" i="1">
                <a:solidFill>
                  <a:schemeClr val="dk1"/>
                </a:solidFill>
                <a:latin typeface="Times New Roman"/>
                <a:ea typeface="Times New Roman"/>
                <a:cs typeface="Times New Roman"/>
                <a:sym typeface="Times New Roman"/>
              </a:rPr>
              <a:t>A	B	C</a:t>
            </a:r>
            <a:endParaRPr sz="2200">
              <a:solidFill>
                <a:schemeClr val="dk1"/>
              </a:solidFill>
              <a:latin typeface="Times New Roman"/>
              <a:ea typeface="Times New Roman"/>
              <a:cs typeface="Times New Roman"/>
              <a:sym typeface="Times New Roman"/>
            </a:endParaRPr>
          </a:p>
        </p:txBody>
      </p:sp>
      <p:sp>
        <p:nvSpPr>
          <p:cNvPr id="3377" name="Google Shape;3377;p107"/>
          <p:cNvSpPr/>
          <p:nvPr/>
        </p:nvSpPr>
        <p:spPr>
          <a:xfrm>
            <a:off x="3475140" y="2009769"/>
            <a:ext cx="944492" cy="35242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8" name="Google Shape;3378;p107"/>
          <p:cNvSpPr txBox="1"/>
          <p:nvPr/>
        </p:nvSpPr>
        <p:spPr>
          <a:xfrm>
            <a:off x="320141" y="1529968"/>
            <a:ext cx="208915" cy="1178560"/>
          </a:xfrm>
          <a:prstGeom prst="rect">
            <a:avLst/>
          </a:prstGeom>
          <a:noFill/>
          <a:ln>
            <a:noFill/>
          </a:ln>
        </p:spPr>
        <p:txBody>
          <a:bodyPr spcFirstLastPara="1" wrap="square" lIns="0" tIns="14600" rIns="0" bIns="0" anchor="t" anchorCtr="0">
            <a:spAutoFit/>
          </a:bodyPr>
          <a:lstStyle/>
          <a:p>
            <a:pPr marL="12700" marR="5080" lvl="0" indent="0" algn="just" rtl="0">
              <a:lnSpc>
                <a:spcPct val="104900"/>
              </a:lnSpc>
              <a:spcBef>
                <a:spcPts val="0"/>
              </a:spcBef>
              <a:spcAft>
                <a:spcPts val="0"/>
              </a:spcAft>
              <a:buNone/>
            </a:pPr>
            <a:r>
              <a:rPr lang="en-US" sz="2400">
                <a:solidFill>
                  <a:schemeClr val="dk1"/>
                </a:solidFill>
                <a:latin typeface="Tahoma"/>
                <a:ea typeface="Tahoma"/>
                <a:cs typeface="Tahoma"/>
                <a:sym typeface="Tahoma"/>
              </a:rPr>
              <a:t>A  B  C</a:t>
            </a:r>
            <a:endParaRPr sz="2400">
              <a:solidFill>
                <a:schemeClr val="dk1"/>
              </a:solidFill>
              <a:latin typeface="Tahoma"/>
              <a:ea typeface="Tahoma"/>
              <a:cs typeface="Tahoma"/>
              <a:sym typeface="Tahoma"/>
            </a:endParaRPr>
          </a:p>
        </p:txBody>
      </p:sp>
      <p:sp>
        <p:nvSpPr>
          <p:cNvPr id="3379" name="Google Shape;3379;p107"/>
          <p:cNvSpPr/>
          <p:nvPr/>
        </p:nvSpPr>
        <p:spPr>
          <a:xfrm>
            <a:off x="940600" y="3962400"/>
            <a:ext cx="158115" cy="991235"/>
          </a:xfrm>
          <a:custGeom>
            <a:avLst/>
            <a:gdLst/>
            <a:ahLst/>
            <a:cxnLst/>
            <a:rect l="l" t="t" r="r" b="b"/>
            <a:pathLst>
              <a:path w="158115" h="991235" extrusionOk="0">
                <a:moveTo>
                  <a:pt x="0" y="0"/>
                </a:moveTo>
                <a:lnTo>
                  <a:pt x="41990" y="17721"/>
                </a:lnTo>
                <a:lnTo>
                  <a:pt x="79721" y="67733"/>
                </a:lnTo>
                <a:lnTo>
                  <a:pt x="96519" y="103369"/>
                </a:lnTo>
                <a:lnTo>
                  <a:pt x="111688" y="145303"/>
                </a:lnTo>
                <a:lnTo>
                  <a:pt x="125039" y="192945"/>
                </a:lnTo>
                <a:lnTo>
                  <a:pt x="136385" y="245702"/>
                </a:lnTo>
                <a:lnTo>
                  <a:pt x="145537" y="302984"/>
                </a:lnTo>
                <a:lnTo>
                  <a:pt x="152307" y="364198"/>
                </a:lnTo>
                <a:lnTo>
                  <a:pt x="156508" y="428755"/>
                </a:lnTo>
                <a:lnTo>
                  <a:pt x="157949" y="496062"/>
                </a:lnTo>
                <a:lnTo>
                  <a:pt x="156405" y="565623"/>
                </a:lnTo>
                <a:lnTo>
                  <a:pt x="151907" y="632325"/>
                </a:lnTo>
                <a:lnTo>
                  <a:pt x="144657" y="695482"/>
                </a:lnTo>
                <a:lnTo>
                  <a:pt x="134859" y="754407"/>
                </a:lnTo>
                <a:lnTo>
                  <a:pt x="122715" y="808413"/>
                </a:lnTo>
                <a:lnTo>
                  <a:pt x="108428" y="856815"/>
                </a:lnTo>
                <a:lnTo>
                  <a:pt x="92199" y="898925"/>
                </a:lnTo>
                <a:lnTo>
                  <a:pt x="74232" y="934058"/>
                </a:lnTo>
                <a:lnTo>
                  <a:pt x="33892" y="980645"/>
                </a:lnTo>
                <a:lnTo>
                  <a:pt x="11925" y="9907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0" name="Google Shape;3380;p107"/>
          <p:cNvSpPr/>
          <p:nvPr/>
        </p:nvSpPr>
        <p:spPr>
          <a:xfrm>
            <a:off x="939800" y="3962400"/>
            <a:ext cx="711200" cy="992505"/>
          </a:xfrm>
          <a:custGeom>
            <a:avLst/>
            <a:gdLst/>
            <a:ahLst/>
            <a:cxnLst/>
            <a:rect l="l" t="t" r="r" b="b"/>
            <a:pathLst>
              <a:path w="711200" h="992504" extrusionOk="0">
                <a:moveTo>
                  <a:pt x="0" y="0"/>
                </a:moveTo>
                <a:lnTo>
                  <a:pt x="55583" y="1492"/>
                </a:lnTo>
                <a:lnTo>
                  <a:pt x="109995" y="5897"/>
                </a:lnTo>
                <a:lnTo>
                  <a:pt x="163079" y="13102"/>
                </a:lnTo>
                <a:lnTo>
                  <a:pt x="214677" y="22999"/>
                </a:lnTo>
                <a:lnTo>
                  <a:pt x="264629" y="35477"/>
                </a:lnTo>
                <a:lnTo>
                  <a:pt x="312779" y="50425"/>
                </a:lnTo>
                <a:lnTo>
                  <a:pt x="358967" y="67733"/>
                </a:lnTo>
                <a:lnTo>
                  <a:pt x="403037" y="87291"/>
                </a:lnTo>
                <a:lnTo>
                  <a:pt x="444830" y="108988"/>
                </a:lnTo>
                <a:lnTo>
                  <a:pt x="484187" y="132714"/>
                </a:lnTo>
                <a:lnTo>
                  <a:pt x="520952" y="158359"/>
                </a:lnTo>
                <a:lnTo>
                  <a:pt x="554965" y="185812"/>
                </a:lnTo>
                <a:lnTo>
                  <a:pt x="586069" y="214963"/>
                </a:lnTo>
                <a:lnTo>
                  <a:pt x="614106" y="245702"/>
                </a:lnTo>
                <a:lnTo>
                  <a:pt x="638917" y="277918"/>
                </a:lnTo>
                <a:lnTo>
                  <a:pt x="660345" y="311502"/>
                </a:lnTo>
                <a:lnTo>
                  <a:pt x="678231" y="346342"/>
                </a:lnTo>
                <a:lnTo>
                  <a:pt x="692418" y="382328"/>
                </a:lnTo>
                <a:lnTo>
                  <a:pt x="702747" y="419350"/>
                </a:lnTo>
                <a:lnTo>
                  <a:pt x="709060" y="457298"/>
                </a:lnTo>
                <a:lnTo>
                  <a:pt x="711200" y="496062"/>
                </a:lnTo>
                <a:lnTo>
                  <a:pt x="709095" y="534507"/>
                </a:lnTo>
                <a:lnTo>
                  <a:pt x="702882" y="572157"/>
                </a:lnTo>
                <a:lnTo>
                  <a:pt x="692716" y="608902"/>
                </a:lnTo>
                <a:lnTo>
                  <a:pt x="678749" y="644634"/>
                </a:lnTo>
                <a:lnTo>
                  <a:pt x="661135" y="679246"/>
                </a:lnTo>
                <a:lnTo>
                  <a:pt x="640028" y="712627"/>
                </a:lnTo>
                <a:lnTo>
                  <a:pt x="615581" y="744671"/>
                </a:lnTo>
                <a:lnTo>
                  <a:pt x="587948" y="775269"/>
                </a:lnTo>
                <a:lnTo>
                  <a:pt x="557281" y="804312"/>
                </a:lnTo>
                <a:lnTo>
                  <a:pt x="523736" y="831692"/>
                </a:lnTo>
                <a:lnTo>
                  <a:pt x="487464" y="857300"/>
                </a:lnTo>
                <a:lnTo>
                  <a:pt x="448620" y="881029"/>
                </a:lnTo>
                <a:lnTo>
                  <a:pt x="407357" y="902770"/>
                </a:lnTo>
                <a:lnTo>
                  <a:pt x="363829" y="922415"/>
                </a:lnTo>
                <a:lnTo>
                  <a:pt x="318189" y="939854"/>
                </a:lnTo>
                <a:lnTo>
                  <a:pt x="270591" y="954981"/>
                </a:lnTo>
                <a:lnTo>
                  <a:pt x="221188" y="967686"/>
                </a:lnTo>
                <a:lnTo>
                  <a:pt x="170133" y="977861"/>
                </a:lnTo>
                <a:lnTo>
                  <a:pt x="117581" y="985398"/>
                </a:lnTo>
                <a:lnTo>
                  <a:pt x="63685" y="990188"/>
                </a:lnTo>
                <a:lnTo>
                  <a:pt x="8597" y="99212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1" name="Google Shape;3381;p107"/>
          <p:cNvSpPr/>
          <p:nvPr/>
        </p:nvSpPr>
        <p:spPr>
          <a:xfrm>
            <a:off x="318947" y="4173854"/>
            <a:ext cx="632460" cy="0"/>
          </a:xfrm>
          <a:custGeom>
            <a:avLst/>
            <a:gdLst/>
            <a:ahLst/>
            <a:cxnLst/>
            <a:rect l="l" t="t" r="r" b="b"/>
            <a:pathLst>
              <a:path w="632460" h="120000" extrusionOk="0">
                <a:moveTo>
                  <a:pt x="0" y="0"/>
                </a:moveTo>
                <a:lnTo>
                  <a:pt x="632383"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2" name="Google Shape;3382;p107"/>
          <p:cNvSpPr/>
          <p:nvPr/>
        </p:nvSpPr>
        <p:spPr>
          <a:xfrm>
            <a:off x="318947" y="4798440"/>
            <a:ext cx="632460" cy="0"/>
          </a:xfrm>
          <a:custGeom>
            <a:avLst/>
            <a:gdLst/>
            <a:ahLst/>
            <a:cxnLst/>
            <a:rect l="l" t="t" r="r" b="b"/>
            <a:pathLst>
              <a:path w="632460" h="120000" extrusionOk="0">
                <a:moveTo>
                  <a:pt x="0" y="0"/>
                </a:moveTo>
                <a:lnTo>
                  <a:pt x="632383"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3" name="Google Shape;3383;p107"/>
          <p:cNvSpPr/>
          <p:nvPr/>
        </p:nvSpPr>
        <p:spPr>
          <a:xfrm>
            <a:off x="1685417" y="4434078"/>
            <a:ext cx="632460" cy="0"/>
          </a:xfrm>
          <a:custGeom>
            <a:avLst/>
            <a:gdLst/>
            <a:ahLst/>
            <a:cxnLst/>
            <a:rect l="l" t="t" r="r" b="b"/>
            <a:pathLst>
              <a:path w="632460" h="120000" extrusionOk="0">
                <a:moveTo>
                  <a:pt x="0" y="0"/>
                </a:moveTo>
                <a:lnTo>
                  <a:pt x="63233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4" name="Google Shape;3384;p107"/>
          <p:cNvSpPr/>
          <p:nvPr/>
        </p:nvSpPr>
        <p:spPr>
          <a:xfrm>
            <a:off x="1627504" y="4369308"/>
            <a:ext cx="96012" cy="12954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5" name="Google Shape;3385;p107"/>
          <p:cNvSpPr/>
          <p:nvPr/>
        </p:nvSpPr>
        <p:spPr>
          <a:xfrm>
            <a:off x="839000" y="3965575"/>
            <a:ext cx="158115" cy="991235"/>
          </a:xfrm>
          <a:custGeom>
            <a:avLst/>
            <a:gdLst/>
            <a:ahLst/>
            <a:cxnLst/>
            <a:rect l="l" t="t" r="r" b="b"/>
            <a:pathLst>
              <a:path w="158115" h="991235" extrusionOk="0">
                <a:moveTo>
                  <a:pt x="0" y="0"/>
                </a:moveTo>
                <a:lnTo>
                  <a:pt x="41990" y="17721"/>
                </a:lnTo>
                <a:lnTo>
                  <a:pt x="79721" y="67733"/>
                </a:lnTo>
                <a:lnTo>
                  <a:pt x="96519" y="103369"/>
                </a:lnTo>
                <a:lnTo>
                  <a:pt x="111688" y="145303"/>
                </a:lnTo>
                <a:lnTo>
                  <a:pt x="125039" y="192945"/>
                </a:lnTo>
                <a:lnTo>
                  <a:pt x="136385" y="245702"/>
                </a:lnTo>
                <a:lnTo>
                  <a:pt x="145537" y="302984"/>
                </a:lnTo>
                <a:lnTo>
                  <a:pt x="152307" y="364198"/>
                </a:lnTo>
                <a:lnTo>
                  <a:pt x="156508" y="428755"/>
                </a:lnTo>
                <a:lnTo>
                  <a:pt x="157949" y="496062"/>
                </a:lnTo>
                <a:lnTo>
                  <a:pt x="156405" y="565623"/>
                </a:lnTo>
                <a:lnTo>
                  <a:pt x="151907" y="632325"/>
                </a:lnTo>
                <a:lnTo>
                  <a:pt x="144657" y="695482"/>
                </a:lnTo>
                <a:lnTo>
                  <a:pt x="134859" y="754407"/>
                </a:lnTo>
                <a:lnTo>
                  <a:pt x="122715" y="808413"/>
                </a:lnTo>
                <a:lnTo>
                  <a:pt x="108428" y="856815"/>
                </a:lnTo>
                <a:lnTo>
                  <a:pt x="92199" y="898925"/>
                </a:lnTo>
                <a:lnTo>
                  <a:pt x="74232" y="934058"/>
                </a:lnTo>
                <a:lnTo>
                  <a:pt x="33892" y="980645"/>
                </a:lnTo>
                <a:lnTo>
                  <a:pt x="11925" y="9907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6" name="Google Shape;3386;p107"/>
          <p:cNvSpPr/>
          <p:nvPr/>
        </p:nvSpPr>
        <p:spPr>
          <a:xfrm>
            <a:off x="2721736" y="4224273"/>
            <a:ext cx="158115" cy="991235"/>
          </a:xfrm>
          <a:custGeom>
            <a:avLst/>
            <a:gdLst/>
            <a:ahLst/>
            <a:cxnLst/>
            <a:rect l="l" t="t" r="r" b="b"/>
            <a:pathLst>
              <a:path w="158114" h="991235" extrusionOk="0">
                <a:moveTo>
                  <a:pt x="0" y="0"/>
                </a:moveTo>
                <a:lnTo>
                  <a:pt x="41997" y="17722"/>
                </a:lnTo>
                <a:lnTo>
                  <a:pt x="79737" y="67738"/>
                </a:lnTo>
                <a:lnTo>
                  <a:pt x="96539" y="103378"/>
                </a:lnTo>
                <a:lnTo>
                  <a:pt x="111712" y="145319"/>
                </a:lnTo>
                <a:lnTo>
                  <a:pt x="125067" y="192970"/>
                </a:lnTo>
                <a:lnTo>
                  <a:pt x="136416" y="245740"/>
                </a:lnTo>
                <a:lnTo>
                  <a:pt x="145571" y="303037"/>
                </a:lnTo>
                <a:lnTo>
                  <a:pt x="152344" y="364272"/>
                </a:lnTo>
                <a:lnTo>
                  <a:pt x="156545" y="428853"/>
                </a:lnTo>
                <a:lnTo>
                  <a:pt x="157987" y="496188"/>
                </a:lnTo>
                <a:lnTo>
                  <a:pt x="156444" y="565750"/>
                </a:lnTo>
                <a:lnTo>
                  <a:pt x="151947" y="632452"/>
                </a:lnTo>
                <a:lnTo>
                  <a:pt x="144699" y="695609"/>
                </a:lnTo>
                <a:lnTo>
                  <a:pt x="134903" y="754534"/>
                </a:lnTo>
                <a:lnTo>
                  <a:pt x="122760" y="808540"/>
                </a:lnTo>
                <a:lnTo>
                  <a:pt x="108472" y="856942"/>
                </a:lnTo>
                <a:lnTo>
                  <a:pt x="92242" y="899052"/>
                </a:lnTo>
                <a:lnTo>
                  <a:pt x="74271" y="934185"/>
                </a:lnTo>
                <a:lnTo>
                  <a:pt x="33917" y="980772"/>
                </a:lnTo>
                <a:lnTo>
                  <a:pt x="11937" y="990853"/>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7" name="Google Shape;3387;p107"/>
          <p:cNvSpPr/>
          <p:nvPr/>
        </p:nvSpPr>
        <p:spPr>
          <a:xfrm>
            <a:off x="2720975" y="4224273"/>
            <a:ext cx="711200" cy="992505"/>
          </a:xfrm>
          <a:custGeom>
            <a:avLst/>
            <a:gdLst/>
            <a:ahLst/>
            <a:cxnLst/>
            <a:rect l="l" t="t" r="r" b="b"/>
            <a:pathLst>
              <a:path w="711200" h="992504" extrusionOk="0">
                <a:moveTo>
                  <a:pt x="0" y="0"/>
                </a:moveTo>
                <a:lnTo>
                  <a:pt x="55583" y="1492"/>
                </a:lnTo>
                <a:lnTo>
                  <a:pt x="109995" y="5897"/>
                </a:lnTo>
                <a:lnTo>
                  <a:pt x="163079" y="13103"/>
                </a:lnTo>
                <a:lnTo>
                  <a:pt x="214677" y="23000"/>
                </a:lnTo>
                <a:lnTo>
                  <a:pt x="264629" y="35479"/>
                </a:lnTo>
                <a:lnTo>
                  <a:pt x="312779" y="50428"/>
                </a:lnTo>
                <a:lnTo>
                  <a:pt x="358967" y="67738"/>
                </a:lnTo>
                <a:lnTo>
                  <a:pt x="403037" y="87298"/>
                </a:lnTo>
                <a:lnTo>
                  <a:pt x="444830" y="108998"/>
                </a:lnTo>
                <a:lnTo>
                  <a:pt x="484187" y="132728"/>
                </a:lnTo>
                <a:lnTo>
                  <a:pt x="520952" y="158377"/>
                </a:lnTo>
                <a:lnTo>
                  <a:pt x="554965" y="185836"/>
                </a:lnTo>
                <a:lnTo>
                  <a:pt x="586069" y="214993"/>
                </a:lnTo>
                <a:lnTo>
                  <a:pt x="614106" y="245740"/>
                </a:lnTo>
                <a:lnTo>
                  <a:pt x="638917" y="277965"/>
                </a:lnTo>
                <a:lnTo>
                  <a:pt x="660345" y="311558"/>
                </a:lnTo>
                <a:lnTo>
                  <a:pt x="678231" y="346409"/>
                </a:lnTo>
                <a:lnTo>
                  <a:pt x="692418" y="382408"/>
                </a:lnTo>
                <a:lnTo>
                  <a:pt x="702747" y="419444"/>
                </a:lnTo>
                <a:lnTo>
                  <a:pt x="709060" y="457408"/>
                </a:lnTo>
                <a:lnTo>
                  <a:pt x="711200" y="496188"/>
                </a:lnTo>
                <a:lnTo>
                  <a:pt x="709095" y="534634"/>
                </a:lnTo>
                <a:lnTo>
                  <a:pt x="702882" y="572284"/>
                </a:lnTo>
                <a:lnTo>
                  <a:pt x="692716" y="609029"/>
                </a:lnTo>
                <a:lnTo>
                  <a:pt x="678749" y="644761"/>
                </a:lnTo>
                <a:lnTo>
                  <a:pt x="661136" y="679373"/>
                </a:lnTo>
                <a:lnTo>
                  <a:pt x="640029" y="712754"/>
                </a:lnTo>
                <a:lnTo>
                  <a:pt x="615583" y="744798"/>
                </a:lnTo>
                <a:lnTo>
                  <a:pt x="587950" y="775396"/>
                </a:lnTo>
                <a:lnTo>
                  <a:pt x="557284" y="804439"/>
                </a:lnTo>
                <a:lnTo>
                  <a:pt x="523740" y="831819"/>
                </a:lnTo>
                <a:lnTo>
                  <a:pt x="487470" y="857427"/>
                </a:lnTo>
                <a:lnTo>
                  <a:pt x="448627" y="881156"/>
                </a:lnTo>
                <a:lnTo>
                  <a:pt x="407366" y="902897"/>
                </a:lnTo>
                <a:lnTo>
                  <a:pt x="363840" y="922542"/>
                </a:lnTo>
                <a:lnTo>
                  <a:pt x="318203" y="939981"/>
                </a:lnTo>
                <a:lnTo>
                  <a:pt x="270608" y="955108"/>
                </a:lnTo>
                <a:lnTo>
                  <a:pt x="221208" y="967813"/>
                </a:lnTo>
                <a:lnTo>
                  <a:pt x="170157" y="977988"/>
                </a:lnTo>
                <a:lnTo>
                  <a:pt x="117609" y="985525"/>
                </a:lnTo>
                <a:lnTo>
                  <a:pt x="63718" y="990315"/>
                </a:lnTo>
                <a:lnTo>
                  <a:pt x="8636" y="992251"/>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8" name="Google Shape;3388;p107"/>
          <p:cNvSpPr/>
          <p:nvPr/>
        </p:nvSpPr>
        <p:spPr>
          <a:xfrm>
            <a:off x="2100072" y="4435728"/>
            <a:ext cx="632460" cy="0"/>
          </a:xfrm>
          <a:custGeom>
            <a:avLst/>
            <a:gdLst/>
            <a:ahLst/>
            <a:cxnLst/>
            <a:rect l="l" t="t" r="r" b="b"/>
            <a:pathLst>
              <a:path w="632460" h="120000" extrusionOk="0">
                <a:moveTo>
                  <a:pt x="0" y="0"/>
                </a:moveTo>
                <a:lnTo>
                  <a:pt x="63245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9" name="Google Shape;3389;p107"/>
          <p:cNvSpPr/>
          <p:nvPr/>
        </p:nvSpPr>
        <p:spPr>
          <a:xfrm>
            <a:off x="2100072" y="5060315"/>
            <a:ext cx="632460" cy="0"/>
          </a:xfrm>
          <a:custGeom>
            <a:avLst/>
            <a:gdLst/>
            <a:ahLst/>
            <a:cxnLst/>
            <a:rect l="l" t="t" r="r" b="b"/>
            <a:pathLst>
              <a:path w="632460" h="120000" extrusionOk="0">
                <a:moveTo>
                  <a:pt x="0" y="0"/>
                </a:moveTo>
                <a:lnTo>
                  <a:pt x="63245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0" name="Google Shape;3390;p107"/>
          <p:cNvSpPr/>
          <p:nvPr/>
        </p:nvSpPr>
        <p:spPr>
          <a:xfrm>
            <a:off x="3466591" y="4695952"/>
            <a:ext cx="632460" cy="0"/>
          </a:xfrm>
          <a:custGeom>
            <a:avLst/>
            <a:gdLst/>
            <a:ahLst/>
            <a:cxnLst/>
            <a:rect l="l" t="t" r="r" b="b"/>
            <a:pathLst>
              <a:path w="632460" h="120000" extrusionOk="0">
                <a:moveTo>
                  <a:pt x="0" y="0"/>
                </a:moveTo>
                <a:lnTo>
                  <a:pt x="632333"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1" name="Google Shape;3391;p107"/>
          <p:cNvSpPr/>
          <p:nvPr/>
        </p:nvSpPr>
        <p:spPr>
          <a:xfrm>
            <a:off x="3408679" y="4631182"/>
            <a:ext cx="96012" cy="12954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2" name="Google Shape;3392;p107"/>
          <p:cNvSpPr/>
          <p:nvPr/>
        </p:nvSpPr>
        <p:spPr>
          <a:xfrm>
            <a:off x="2620136" y="4227576"/>
            <a:ext cx="158115" cy="991235"/>
          </a:xfrm>
          <a:custGeom>
            <a:avLst/>
            <a:gdLst/>
            <a:ahLst/>
            <a:cxnLst/>
            <a:rect l="l" t="t" r="r" b="b"/>
            <a:pathLst>
              <a:path w="158114" h="991235" extrusionOk="0">
                <a:moveTo>
                  <a:pt x="0" y="0"/>
                </a:moveTo>
                <a:lnTo>
                  <a:pt x="41997" y="17712"/>
                </a:lnTo>
                <a:lnTo>
                  <a:pt x="79737" y="67705"/>
                </a:lnTo>
                <a:lnTo>
                  <a:pt x="96539" y="103330"/>
                </a:lnTo>
                <a:lnTo>
                  <a:pt x="111712" y="145256"/>
                </a:lnTo>
                <a:lnTo>
                  <a:pt x="125067" y="192891"/>
                </a:lnTo>
                <a:lnTo>
                  <a:pt x="136416" y="245646"/>
                </a:lnTo>
                <a:lnTo>
                  <a:pt x="145571" y="302930"/>
                </a:lnTo>
                <a:lnTo>
                  <a:pt x="152344" y="364154"/>
                </a:lnTo>
                <a:lnTo>
                  <a:pt x="156545" y="428728"/>
                </a:lnTo>
                <a:lnTo>
                  <a:pt x="157987" y="496062"/>
                </a:lnTo>
                <a:lnTo>
                  <a:pt x="156444" y="565623"/>
                </a:lnTo>
                <a:lnTo>
                  <a:pt x="151947" y="632325"/>
                </a:lnTo>
                <a:lnTo>
                  <a:pt x="144699" y="695482"/>
                </a:lnTo>
                <a:lnTo>
                  <a:pt x="134903" y="754407"/>
                </a:lnTo>
                <a:lnTo>
                  <a:pt x="122760" y="808413"/>
                </a:lnTo>
                <a:lnTo>
                  <a:pt x="108472" y="856815"/>
                </a:lnTo>
                <a:lnTo>
                  <a:pt x="92242" y="898925"/>
                </a:lnTo>
                <a:lnTo>
                  <a:pt x="74271" y="934058"/>
                </a:lnTo>
                <a:lnTo>
                  <a:pt x="33917" y="980645"/>
                </a:lnTo>
                <a:lnTo>
                  <a:pt x="11937" y="9907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Shape 3396"/>
        <p:cNvGrpSpPr/>
        <p:nvPr/>
      </p:nvGrpSpPr>
      <p:grpSpPr>
        <a:xfrm>
          <a:off x="0" y="0"/>
          <a:ext cx="0" cy="0"/>
          <a:chOff x="0" y="0"/>
          <a:chExt cx="0" cy="0"/>
        </a:xfrm>
      </p:grpSpPr>
      <p:sp>
        <p:nvSpPr>
          <p:cNvPr id="3397" name="Google Shape;3397;p108"/>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8" name="Google Shape;3398;p108"/>
          <p:cNvSpPr txBox="1">
            <a:spLocks noGrp="1"/>
          </p:cNvSpPr>
          <p:nvPr>
            <p:ph type="title"/>
          </p:nvPr>
        </p:nvSpPr>
        <p:spPr>
          <a:xfrm>
            <a:off x="383540" y="69595"/>
            <a:ext cx="3900804"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Ex-NOR Gate IC – IC 74266</a:t>
            </a:r>
            <a:endParaRPr sz="2800"/>
          </a:p>
        </p:txBody>
      </p:sp>
      <p:sp>
        <p:nvSpPr>
          <p:cNvPr id="3399" name="Google Shape;3399;p108"/>
          <p:cNvSpPr txBox="1"/>
          <p:nvPr/>
        </p:nvSpPr>
        <p:spPr>
          <a:xfrm>
            <a:off x="4258819" y="1377248"/>
            <a:ext cx="3592224" cy="444973"/>
          </a:xfrm>
          <a:prstGeom prst="rect">
            <a:avLst/>
          </a:prstGeom>
          <a:noFill/>
          <a:ln>
            <a:noFill/>
          </a:ln>
        </p:spPr>
        <p:txBody>
          <a:bodyPr spcFirstLastPara="1" wrap="square" lIns="0" tIns="13950" rIns="0" bIns="0" anchor="t" anchorCtr="0">
            <a:spAutoFit/>
          </a:bodyPr>
          <a:lstStyle/>
          <a:p>
            <a:pPr marL="356870" marR="0" lvl="0" indent="-344805" algn="l" rtl="0">
              <a:lnSpc>
                <a:spcPct val="100000"/>
              </a:lnSpc>
              <a:spcBef>
                <a:spcPts val="0"/>
              </a:spcBef>
              <a:spcAft>
                <a:spcPts val="0"/>
              </a:spcAft>
              <a:buClr>
                <a:schemeClr val="dk1"/>
              </a:buClr>
              <a:buSzPts val="2800"/>
              <a:buFont typeface="Noto Sans Symbols"/>
              <a:buChar char="✔"/>
            </a:pPr>
            <a:r>
              <a:rPr lang="en-US" sz="2800" dirty="0">
                <a:solidFill>
                  <a:schemeClr val="dk1"/>
                </a:solidFill>
                <a:latin typeface="Calibri"/>
                <a:ea typeface="Calibri"/>
                <a:cs typeface="Calibri"/>
                <a:sym typeface="Calibri"/>
              </a:rPr>
              <a:t>This device contains</a:t>
            </a:r>
            <a:endParaRPr sz="2800" dirty="0">
              <a:solidFill>
                <a:schemeClr val="dk1"/>
              </a:solidFill>
              <a:latin typeface="Calibri"/>
              <a:ea typeface="Calibri"/>
              <a:cs typeface="Calibri"/>
              <a:sym typeface="Calibri"/>
            </a:endParaRPr>
          </a:p>
        </p:txBody>
      </p:sp>
      <p:sp>
        <p:nvSpPr>
          <p:cNvPr id="3400" name="Google Shape;3400;p108"/>
          <p:cNvSpPr txBox="1"/>
          <p:nvPr/>
        </p:nvSpPr>
        <p:spPr>
          <a:xfrm>
            <a:off x="7984997" y="1380820"/>
            <a:ext cx="62928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four</a:t>
            </a:r>
            <a:endParaRPr sz="2800">
              <a:solidFill>
                <a:schemeClr val="dk1"/>
              </a:solidFill>
              <a:latin typeface="Calibri"/>
              <a:ea typeface="Calibri"/>
              <a:cs typeface="Calibri"/>
              <a:sym typeface="Calibri"/>
            </a:endParaRPr>
          </a:p>
        </p:txBody>
      </p:sp>
      <p:sp>
        <p:nvSpPr>
          <p:cNvPr id="3401" name="Google Shape;3401;p108"/>
          <p:cNvSpPr txBox="1"/>
          <p:nvPr/>
        </p:nvSpPr>
        <p:spPr>
          <a:xfrm>
            <a:off x="4310888" y="1807844"/>
            <a:ext cx="187388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independent</a:t>
            </a:r>
            <a:endParaRPr sz="2800">
              <a:solidFill>
                <a:schemeClr val="dk1"/>
              </a:solidFill>
              <a:latin typeface="Calibri"/>
              <a:ea typeface="Calibri"/>
              <a:cs typeface="Calibri"/>
              <a:sym typeface="Calibri"/>
            </a:endParaRPr>
          </a:p>
        </p:txBody>
      </p:sp>
      <p:sp>
        <p:nvSpPr>
          <p:cNvPr id="3402" name="Google Shape;3402;p108"/>
          <p:cNvSpPr txBox="1"/>
          <p:nvPr/>
        </p:nvSpPr>
        <p:spPr>
          <a:xfrm>
            <a:off x="6387210" y="1807844"/>
            <a:ext cx="78803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gates</a:t>
            </a:r>
            <a:endParaRPr sz="2800">
              <a:solidFill>
                <a:schemeClr val="dk1"/>
              </a:solidFill>
              <a:latin typeface="Calibri"/>
              <a:ea typeface="Calibri"/>
              <a:cs typeface="Calibri"/>
              <a:sym typeface="Calibri"/>
            </a:endParaRPr>
          </a:p>
        </p:txBody>
      </p:sp>
      <p:sp>
        <p:nvSpPr>
          <p:cNvPr id="3403" name="Google Shape;3403;p108"/>
          <p:cNvSpPr txBox="1"/>
          <p:nvPr/>
        </p:nvSpPr>
        <p:spPr>
          <a:xfrm>
            <a:off x="7378065" y="1807844"/>
            <a:ext cx="70993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each</a:t>
            </a:r>
            <a:endParaRPr sz="2800">
              <a:solidFill>
                <a:schemeClr val="dk1"/>
              </a:solidFill>
              <a:latin typeface="Calibri"/>
              <a:ea typeface="Calibri"/>
              <a:cs typeface="Calibri"/>
              <a:sym typeface="Calibri"/>
            </a:endParaRPr>
          </a:p>
        </p:txBody>
      </p:sp>
      <p:sp>
        <p:nvSpPr>
          <p:cNvPr id="3404" name="Google Shape;3404;p108"/>
          <p:cNvSpPr txBox="1"/>
          <p:nvPr/>
        </p:nvSpPr>
        <p:spPr>
          <a:xfrm>
            <a:off x="8289797" y="1807844"/>
            <a:ext cx="32448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of</a:t>
            </a:r>
            <a:endParaRPr sz="2800">
              <a:solidFill>
                <a:schemeClr val="dk1"/>
              </a:solidFill>
              <a:latin typeface="Calibri"/>
              <a:ea typeface="Calibri"/>
              <a:cs typeface="Calibri"/>
              <a:sym typeface="Calibri"/>
            </a:endParaRPr>
          </a:p>
        </p:txBody>
      </p:sp>
      <p:sp>
        <p:nvSpPr>
          <p:cNvPr id="3405" name="Google Shape;3405;p108"/>
          <p:cNvSpPr txBox="1"/>
          <p:nvPr/>
        </p:nvSpPr>
        <p:spPr>
          <a:xfrm>
            <a:off x="4310888" y="2234641"/>
            <a:ext cx="2524760"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which	performs</a:t>
            </a:r>
            <a:endParaRPr sz="2800">
              <a:solidFill>
                <a:schemeClr val="dk1"/>
              </a:solidFill>
              <a:latin typeface="Calibri"/>
              <a:ea typeface="Calibri"/>
              <a:cs typeface="Calibri"/>
              <a:sym typeface="Calibri"/>
            </a:endParaRPr>
          </a:p>
        </p:txBody>
      </p:sp>
      <p:sp>
        <p:nvSpPr>
          <p:cNvPr id="3406" name="Google Shape;3406;p108"/>
          <p:cNvSpPr txBox="1"/>
          <p:nvPr/>
        </p:nvSpPr>
        <p:spPr>
          <a:xfrm>
            <a:off x="7122032" y="2234641"/>
            <a:ext cx="149415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dirty="0">
                <a:solidFill>
                  <a:schemeClr val="dk1"/>
                </a:solidFill>
                <a:latin typeface="Calibri"/>
                <a:ea typeface="Calibri"/>
                <a:cs typeface="Calibri"/>
                <a:sym typeface="Calibri"/>
              </a:rPr>
              <a:t>The logic</a:t>
            </a:r>
            <a:endParaRPr sz="2800" dirty="0">
              <a:solidFill>
                <a:schemeClr val="dk1"/>
              </a:solidFill>
              <a:latin typeface="Calibri"/>
              <a:ea typeface="Calibri"/>
              <a:cs typeface="Calibri"/>
              <a:sym typeface="Calibri"/>
            </a:endParaRPr>
          </a:p>
        </p:txBody>
      </p:sp>
      <p:sp>
        <p:nvSpPr>
          <p:cNvPr id="3407" name="Google Shape;3407;p108"/>
          <p:cNvSpPr txBox="1"/>
          <p:nvPr/>
        </p:nvSpPr>
        <p:spPr>
          <a:xfrm>
            <a:off x="4310888" y="2661615"/>
            <a:ext cx="224726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XNOR function.</a:t>
            </a:r>
            <a:endParaRPr sz="2800">
              <a:solidFill>
                <a:schemeClr val="dk1"/>
              </a:solidFill>
              <a:latin typeface="Calibri"/>
              <a:ea typeface="Calibri"/>
              <a:cs typeface="Calibri"/>
              <a:sym typeface="Calibri"/>
            </a:endParaRPr>
          </a:p>
        </p:txBody>
      </p:sp>
      <p:sp>
        <p:nvSpPr>
          <p:cNvPr id="3408" name="Google Shape;3408;p108"/>
          <p:cNvSpPr txBox="1"/>
          <p:nvPr/>
        </p:nvSpPr>
        <p:spPr>
          <a:xfrm>
            <a:off x="383540" y="5964123"/>
            <a:ext cx="278384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Pin Configuration of IC 74266</a:t>
            </a:r>
            <a:endParaRPr sz="1800">
              <a:solidFill>
                <a:schemeClr val="dk1"/>
              </a:solidFill>
              <a:latin typeface="Calibri"/>
              <a:ea typeface="Calibri"/>
              <a:cs typeface="Calibri"/>
              <a:sym typeface="Calibri"/>
            </a:endParaRPr>
          </a:p>
        </p:txBody>
      </p:sp>
      <p:sp>
        <p:nvSpPr>
          <p:cNvPr id="3409" name="Google Shape;3409;p108"/>
          <p:cNvSpPr/>
          <p:nvPr/>
        </p:nvSpPr>
        <p:spPr>
          <a:xfrm>
            <a:off x="27421" y="1223163"/>
            <a:ext cx="3592224" cy="466097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8"/>
          <p:cNvSpPr txBox="1">
            <a:spLocks noGrp="1"/>
          </p:cNvSpPr>
          <p:nvPr>
            <p:ph type="title"/>
          </p:nvPr>
        </p:nvSpPr>
        <p:spPr>
          <a:xfrm>
            <a:off x="383540" y="69595"/>
            <a:ext cx="1701164"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Logic Gates</a:t>
            </a:r>
            <a:endParaRPr sz="2800"/>
          </a:p>
        </p:txBody>
      </p:sp>
      <p:sp>
        <p:nvSpPr>
          <p:cNvPr id="176" name="Google Shape;176;p18"/>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8"/>
          <p:cNvSpPr txBox="1"/>
          <p:nvPr/>
        </p:nvSpPr>
        <p:spPr>
          <a:xfrm>
            <a:off x="3509009" y="1082166"/>
            <a:ext cx="14293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Calibri"/>
                <a:ea typeface="Calibri"/>
                <a:cs typeface="Calibri"/>
                <a:sym typeface="Calibri"/>
              </a:rPr>
              <a:t>Logic Gates</a:t>
            </a:r>
            <a:endParaRPr sz="2400">
              <a:solidFill>
                <a:schemeClr val="dk1"/>
              </a:solidFill>
              <a:latin typeface="Calibri"/>
              <a:ea typeface="Calibri"/>
              <a:cs typeface="Calibri"/>
              <a:sym typeface="Calibri"/>
            </a:endParaRPr>
          </a:p>
        </p:txBody>
      </p:sp>
      <p:sp>
        <p:nvSpPr>
          <p:cNvPr id="178" name="Google Shape;178;p18"/>
          <p:cNvSpPr txBox="1"/>
          <p:nvPr/>
        </p:nvSpPr>
        <p:spPr>
          <a:xfrm>
            <a:off x="383540" y="2454402"/>
            <a:ext cx="14331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Calibri"/>
                <a:ea typeface="Calibri"/>
                <a:cs typeface="Calibri"/>
                <a:sym typeface="Calibri"/>
              </a:rPr>
              <a:t>Basic Gates</a:t>
            </a:r>
            <a:endParaRPr sz="2400">
              <a:solidFill>
                <a:schemeClr val="dk1"/>
              </a:solidFill>
              <a:latin typeface="Calibri"/>
              <a:ea typeface="Calibri"/>
              <a:cs typeface="Calibri"/>
              <a:sym typeface="Calibri"/>
            </a:endParaRPr>
          </a:p>
        </p:txBody>
      </p:sp>
      <p:sp>
        <p:nvSpPr>
          <p:cNvPr id="179" name="Google Shape;179;p18"/>
          <p:cNvSpPr txBox="1"/>
          <p:nvPr/>
        </p:nvSpPr>
        <p:spPr>
          <a:xfrm>
            <a:off x="3204210" y="2454402"/>
            <a:ext cx="1948814"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Calibri"/>
                <a:ea typeface="Calibri"/>
                <a:cs typeface="Calibri"/>
                <a:sym typeface="Calibri"/>
              </a:rPr>
              <a:t>Universal Gates</a:t>
            </a:r>
            <a:endParaRPr sz="2400">
              <a:solidFill>
                <a:schemeClr val="dk1"/>
              </a:solidFill>
              <a:latin typeface="Calibri"/>
              <a:ea typeface="Calibri"/>
              <a:cs typeface="Calibri"/>
              <a:sym typeface="Calibri"/>
            </a:endParaRPr>
          </a:p>
        </p:txBody>
      </p:sp>
      <p:sp>
        <p:nvSpPr>
          <p:cNvPr id="180" name="Google Shape;180;p18"/>
          <p:cNvSpPr txBox="1"/>
          <p:nvPr/>
        </p:nvSpPr>
        <p:spPr>
          <a:xfrm>
            <a:off x="6024498" y="2454402"/>
            <a:ext cx="275336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Calibri"/>
                <a:ea typeface="Calibri"/>
                <a:cs typeface="Calibri"/>
                <a:sym typeface="Calibri"/>
              </a:rPr>
              <a:t>Special Purpose Gates</a:t>
            </a:r>
            <a:endParaRPr sz="2400">
              <a:solidFill>
                <a:schemeClr val="dk1"/>
              </a:solidFill>
              <a:latin typeface="Calibri"/>
              <a:ea typeface="Calibri"/>
              <a:cs typeface="Calibri"/>
              <a:sym typeface="Calibri"/>
            </a:endParaRPr>
          </a:p>
        </p:txBody>
      </p:sp>
      <p:sp>
        <p:nvSpPr>
          <p:cNvPr id="181" name="Google Shape;181;p18"/>
          <p:cNvSpPr txBox="1"/>
          <p:nvPr/>
        </p:nvSpPr>
        <p:spPr>
          <a:xfrm>
            <a:off x="1145844" y="3120790"/>
            <a:ext cx="1241425" cy="1406525"/>
          </a:xfrm>
          <a:prstGeom prst="rect">
            <a:avLst/>
          </a:prstGeom>
          <a:noFill/>
          <a:ln>
            <a:noFill/>
          </a:ln>
        </p:spPr>
        <p:txBody>
          <a:bodyPr spcFirstLastPara="1" wrap="square" lIns="0" tIns="14600" rIns="0" bIns="0" anchor="t" anchorCtr="0">
            <a:spAutoFit/>
          </a:bodyPr>
          <a:lstStyle/>
          <a:p>
            <a:pPr marL="12700" marR="5080" lvl="0" indent="0" algn="l" rtl="0">
              <a:lnSpc>
                <a:spcPct val="125699"/>
              </a:lnSpc>
              <a:spcBef>
                <a:spcPts val="0"/>
              </a:spcBef>
              <a:spcAft>
                <a:spcPts val="0"/>
              </a:spcAft>
              <a:buNone/>
            </a:pPr>
            <a:r>
              <a:rPr lang="en-US" sz="2400">
                <a:solidFill>
                  <a:schemeClr val="dk1"/>
                </a:solidFill>
                <a:latin typeface="Calibri"/>
                <a:ea typeface="Calibri"/>
                <a:cs typeface="Calibri"/>
                <a:sym typeface="Calibri"/>
              </a:rPr>
              <a:t>AND Gate  OR Gate  NOT Gate</a:t>
            </a:r>
            <a:endParaRPr sz="2400">
              <a:solidFill>
                <a:schemeClr val="dk1"/>
              </a:solidFill>
              <a:latin typeface="Calibri"/>
              <a:ea typeface="Calibri"/>
              <a:cs typeface="Calibri"/>
              <a:sym typeface="Calibri"/>
            </a:endParaRPr>
          </a:p>
        </p:txBody>
      </p:sp>
      <p:sp>
        <p:nvSpPr>
          <p:cNvPr id="182" name="Google Shape;182;p18"/>
          <p:cNvSpPr txBox="1"/>
          <p:nvPr/>
        </p:nvSpPr>
        <p:spPr>
          <a:xfrm>
            <a:off x="4042664" y="3130006"/>
            <a:ext cx="1441450" cy="1092835"/>
          </a:xfrm>
          <a:prstGeom prst="rect">
            <a:avLst/>
          </a:prstGeom>
          <a:noFill/>
          <a:ln>
            <a:noFill/>
          </a:ln>
        </p:spPr>
        <p:txBody>
          <a:bodyPr spcFirstLastPara="1" wrap="square" lIns="0" tIns="12050" rIns="0" bIns="0" anchor="t" anchorCtr="0">
            <a:spAutoFit/>
          </a:bodyPr>
          <a:lstStyle/>
          <a:p>
            <a:pPr marL="12700" marR="5080" lvl="0" indent="2540" algn="l" rtl="0">
              <a:lnSpc>
                <a:spcPct val="145900"/>
              </a:lnSpc>
              <a:spcBef>
                <a:spcPts val="0"/>
              </a:spcBef>
              <a:spcAft>
                <a:spcPts val="0"/>
              </a:spcAft>
              <a:buNone/>
            </a:pPr>
            <a:r>
              <a:rPr lang="en-US" sz="2400">
                <a:solidFill>
                  <a:schemeClr val="dk1"/>
                </a:solidFill>
                <a:latin typeface="Calibri"/>
                <a:ea typeface="Calibri"/>
                <a:cs typeface="Calibri"/>
                <a:sym typeface="Calibri"/>
              </a:rPr>
              <a:t>NAND Gate  NOR Gate</a:t>
            </a:r>
            <a:endParaRPr sz="2400">
              <a:solidFill>
                <a:schemeClr val="dk1"/>
              </a:solidFill>
              <a:latin typeface="Calibri"/>
              <a:ea typeface="Calibri"/>
              <a:cs typeface="Calibri"/>
              <a:sym typeface="Calibri"/>
            </a:endParaRPr>
          </a:p>
        </p:txBody>
      </p:sp>
      <p:sp>
        <p:nvSpPr>
          <p:cNvPr id="183" name="Google Shape;183;p18"/>
          <p:cNvSpPr txBox="1"/>
          <p:nvPr/>
        </p:nvSpPr>
        <p:spPr>
          <a:xfrm>
            <a:off x="7127875" y="3124961"/>
            <a:ext cx="1618615" cy="1092835"/>
          </a:xfrm>
          <a:prstGeom prst="rect">
            <a:avLst/>
          </a:prstGeom>
          <a:noFill/>
          <a:ln>
            <a:noFill/>
          </a:ln>
        </p:spPr>
        <p:txBody>
          <a:bodyPr spcFirstLastPara="1" wrap="square" lIns="0" tIns="12700" rIns="0" bIns="0" anchor="t" anchorCtr="0">
            <a:spAutoFit/>
          </a:bodyPr>
          <a:lstStyle/>
          <a:p>
            <a:pPr marL="12700" marR="5080" lvl="0" indent="39370" algn="l" rtl="0">
              <a:lnSpc>
                <a:spcPct val="145900"/>
              </a:lnSpc>
              <a:spcBef>
                <a:spcPts val="0"/>
              </a:spcBef>
              <a:spcAft>
                <a:spcPts val="0"/>
              </a:spcAft>
              <a:buNone/>
            </a:pPr>
            <a:r>
              <a:rPr lang="en-US" sz="2400">
                <a:solidFill>
                  <a:schemeClr val="dk1"/>
                </a:solidFill>
                <a:latin typeface="Calibri"/>
                <a:ea typeface="Calibri"/>
                <a:cs typeface="Calibri"/>
                <a:sym typeface="Calibri"/>
              </a:rPr>
              <a:t>Ex-OR Gate  Ex-NOR Gate</a:t>
            </a:r>
            <a:endParaRPr sz="2400">
              <a:solidFill>
                <a:schemeClr val="dk1"/>
              </a:solidFill>
              <a:latin typeface="Calibri"/>
              <a:ea typeface="Calibri"/>
              <a:cs typeface="Calibri"/>
              <a:sym typeface="Calibri"/>
            </a:endParaRPr>
          </a:p>
        </p:txBody>
      </p:sp>
      <p:sp>
        <p:nvSpPr>
          <p:cNvPr id="184" name="Google Shape;184;p18"/>
          <p:cNvSpPr/>
          <p:nvPr/>
        </p:nvSpPr>
        <p:spPr>
          <a:xfrm>
            <a:off x="1104950" y="1833245"/>
            <a:ext cx="6306820" cy="0"/>
          </a:xfrm>
          <a:custGeom>
            <a:avLst/>
            <a:gdLst/>
            <a:ahLst/>
            <a:cxnLst/>
            <a:rect l="l" t="t" r="r" b="b"/>
            <a:pathLst>
              <a:path w="6306820" h="120000" extrusionOk="0">
                <a:moveTo>
                  <a:pt x="0" y="0"/>
                </a:moveTo>
                <a:lnTo>
                  <a:pt x="6306515" y="0"/>
                </a:lnTo>
              </a:path>
            </a:pathLst>
          </a:custGeom>
          <a:noFill/>
          <a:ln w="31750"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8"/>
          <p:cNvSpPr/>
          <p:nvPr/>
        </p:nvSpPr>
        <p:spPr>
          <a:xfrm>
            <a:off x="1033647" y="1833245"/>
            <a:ext cx="142875" cy="605790"/>
          </a:xfrm>
          <a:custGeom>
            <a:avLst/>
            <a:gdLst/>
            <a:ahLst/>
            <a:cxnLst/>
            <a:rect l="l" t="t" r="r" b="b"/>
            <a:pathLst>
              <a:path w="142875" h="605789" extrusionOk="0">
                <a:moveTo>
                  <a:pt x="13715" y="462766"/>
                </a:moveTo>
                <a:lnTo>
                  <a:pt x="7752" y="464819"/>
                </a:lnTo>
                <a:lnTo>
                  <a:pt x="3039" y="468961"/>
                </a:lnTo>
                <a:lnTo>
                  <a:pt x="394" y="474424"/>
                </a:lnTo>
                <a:lnTo>
                  <a:pt x="0" y="480482"/>
                </a:lnTo>
                <a:lnTo>
                  <a:pt x="2037" y="486409"/>
                </a:lnTo>
                <a:lnTo>
                  <a:pt x="71303" y="605281"/>
                </a:lnTo>
                <a:lnTo>
                  <a:pt x="89733" y="573658"/>
                </a:lnTo>
                <a:lnTo>
                  <a:pt x="55428" y="573658"/>
                </a:lnTo>
                <a:lnTo>
                  <a:pt x="55428" y="515057"/>
                </a:lnTo>
                <a:lnTo>
                  <a:pt x="29457" y="470534"/>
                </a:lnTo>
                <a:lnTo>
                  <a:pt x="25265" y="465802"/>
                </a:lnTo>
                <a:lnTo>
                  <a:pt x="19786" y="463153"/>
                </a:lnTo>
                <a:lnTo>
                  <a:pt x="13715" y="462766"/>
                </a:lnTo>
                <a:close/>
              </a:path>
              <a:path w="142875" h="605789" extrusionOk="0">
                <a:moveTo>
                  <a:pt x="55428" y="515057"/>
                </a:moveTo>
                <a:lnTo>
                  <a:pt x="55428" y="573658"/>
                </a:lnTo>
                <a:lnTo>
                  <a:pt x="87178" y="573658"/>
                </a:lnTo>
                <a:lnTo>
                  <a:pt x="87178" y="565784"/>
                </a:lnTo>
                <a:lnTo>
                  <a:pt x="57600" y="565784"/>
                </a:lnTo>
                <a:lnTo>
                  <a:pt x="71309" y="542282"/>
                </a:lnTo>
                <a:lnTo>
                  <a:pt x="55428" y="515057"/>
                </a:lnTo>
                <a:close/>
              </a:path>
              <a:path w="142875" h="605789" extrusionOk="0">
                <a:moveTo>
                  <a:pt x="128902" y="462766"/>
                </a:moveTo>
                <a:lnTo>
                  <a:pt x="87191" y="515057"/>
                </a:lnTo>
                <a:lnTo>
                  <a:pt x="87178" y="573658"/>
                </a:lnTo>
                <a:lnTo>
                  <a:pt x="89733" y="573658"/>
                </a:lnTo>
                <a:lnTo>
                  <a:pt x="140582" y="486409"/>
                </a:lnTo>
                <a:lnTo>
                  <a:pt x="142619" y="480482"/>
                </a:lnTo>
                <a:lnTo>
                  <a:pt x="142225" y="474424"/>
                </a:lnTo>
                <a:lnTo>
                  <a:pt x="139580" y="468961"/>
                </a:lnTo>
                <a:lnTo>
                  <a:pt x="134867" y="464819"/>
                </a:lnTo>
                <a:lnTo>
                  <a:pt x="128902" y="462766"/>
                </a:lnTo>
                <a:close/>
              </a:path>
              <a:path w="142875" h="605789" extrusionOk="0">
                <a:moveTo>
                  <a:pt x="71309" y="542282"/>
                </a:moveTo>
                <a:lnTo>
                  <a:pt x="57600" y="565784"/>
                </a:lnTo>
                <a:lnTo>
                  <a:pt x="85019" y="565784"/>
                </a:lnTo>
                <a:lnTo>
                  <a:pt x="71309" y="542282"/>
                </a:lnTo>
                <a:close/>
              </a:path>
              <a:path w="142875" h="605789" extrusionOk="0">
                <a:moveTo>
                  <a:pt x="87178" y="515079"/>
                </a:moveTo>
                <a:lnTo>
                  <a:pt x="71309" y="542282"/>
                </a:lnTo>
                <a:lnTo>
                  <a:pt x="85019" y="565784"/>
                </a:lnTo>
                <a:lnTo>
                  <a:pt x="87178" y="565784"/>
                </a:lnTo>
                <a:lnTo>
                  <a:pt x="87178" y="515079"/>
                </a:lnTo>
                <a:close/>
              </a:path>
              <a:path w="142875" h="605789" extrusionOk="0">
                <a:moveTo>
                  <a:pt x="87178" y="0"/>
                </a:moveTo>
                <a:lnTo>
                  <a:pt x="55428" y="0"/>
                </a:lnTo>
                <a:lnTo>
                  <a:pt x="55441" y="515079"/>
                </a:lnTo>
                <a:lnTo>
                  <a:pt x="71309" y="542282"/>
                </a:lnTo>
                <a:lnTo>
                  <a:pt x="87178" y="515079"/>
                </a:lnTo>
                <a:lnTo>
                  <a:pt x="87178" y="0"/>
                </a:lnTo>
                <a:close/>
              </a:path>
            </a:pathLst>
          </a:custGeom>
          <a:solidFill>
            <a:srgbClr val="497DB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8"/>
          <p:cNvSpPr/>
          <p:nvPr/>
        </p:nvSpPr>
        <p:spPr>
          <a:xfrm>
            <a:off x="4043531" y="1833245"/>
            <a:ext cx="142875" cy="605790"/>
          </a:xfrm>
          <a:custGeom>
            <a:avLst/>
            <a:gdLst/>
            <a:ahLst/>
            <a:cxnLst/>
            <a:rect l="l" t="t" r="r" b="b"/>
            <a:pathLst>
              <a:path w="142875" h="605789" extrusionOk="0">
                <a:moveTo>
                  <a:pt x="13696" y="462766"/>
                </a:moveTo>
                <a:lnTo>
                  <a:pt x="7768" y="464819"/>
                </a:lnTo>
                <a:lnTo>
                  <a:pt x="3036" y="468961"/>
                </a:lnTo>
                <a:lnTo>
                  <a:pt x="386" y="474424"/>
                </a:lnTo>
                <a:lnTo>
                  <a:pt x="0" y="480482"/>
                </a:lnTo>
                <a:lnTo>
                  <a:pt x="2053" y="486409"/>
                </a:lnTo>
                <a:lnTo>
                  <a:pt x="71268" y="605281"/>
                </a:lnTo>
                <a:lnTo>
                  <a:pt x="89681" y="573658"/>
                </a:lnTo>
                <a:lnTo>
                  <a:pt x="55393" y="573658"/>
                </a:lnTo>
                <a:lnTo>
                  <a:pt x="55393" y="515115"/>
                </a:lnTo>
                <a:lnTo>
                  <a:pt x="29358" y="470534"/>
                </a:lnTo>
                <a:lnTo>
                  <a:pt x="25217" y="465802"/>
                </a:lnTo>
                <a:lnTo>
                  <a:pt x="19754" y="463153"/>
                </a:lnTo>
                <a:lnTo>
                  <a:pt x="13696" y="462766"/>
                </a:lnTo>
                <a:close/>
              </a:path>
              <a:path w="142875" h="605789" extrusionOk="0">
                <a:moveTo>
                  <a:pt x="55393" y="515115"/>
                </a:moveTo>
                <a:lnTo>
                  <a:pt x="55393" y="573658"/>
                </a:lnTo>
                <a:lnTo>
                  <a:pt x="87143" y="573658"/>
                </a:lnTo>
                <a:lnTo>
                  <a:pt x="87143" y="565784"/>
                </a:lnTo>
                <a:lnTo>
                  <a:pt x="57552" y="565784"/>
                </a:lnTo>
                <a:lnTo>
                  <a:pt x="71268" y="542298"/>
                </a:lnTo>
                <a:lnTo>
                  <a:pt x="55393" y="515115"/>
                </a:lnTo>
                <a:close/>
              </a:path>
              <a:path w="142875" h="605789" extrusionOk="0">
                <a:moveTo>
                  <a:pt x="128841" y="462766"/>
                </a:moveTo>
                <a:lnTo>
                  <a:pt x="122783" y="463153"/>
                </a:lnTo>
                <a:lnTo>
                  <a:pt x="117320" y="465802"/>
                </a:lnTo>
                <a:lnTo>
                  <a:pt x="113178" y="470534"/>
                </a:lnTo>
                <a:lnTo>
                  <a:pt x="87143" y="515115"/>
                </a:lnTo>
                <a:lnTo>
                  <a:pt x="87143" y="573658"/>
                </a:lnTo>
                <a:lnTo>
                  <a:pt x="89681" y="573658"/>
                </a:lnTo>
                <a:lnTo>
                  <a:pt x="140483" y="486409"/>
                </a:lnTo>
                <a:lnTo>
                  <a:pt x="142537" y="480482"/>
                </a:lnTo>
                <a:lnTo>
                  <a:pt x="142150" y="474424"/>
                </a:lnTo>
                <a:lnTo>
                  <a:pt x="139501" y="468961"/>
                </a:lnTo>
                <a:lnTo>
                  <a:pt x="134768" y="464819"/>
                </a:lnTo>
                <a:lnTo>
                  <a:pt x="128841" y="462766"/>
                </a:lnTo>
                <a:close/>
              </a:path>
              <a:path w="142875" h="605789" extrusionOk="0">
                <a:moveTo>
                  <a:pt x="71268" y="542298"/>
                </a:moveTo>
                <a:lnTo>
                  <a:pt x="57552" y="565784"/>
                </a:lnTo>
                <a:lnTo>
                  <a:pt x="84984" y="565784"/>
                </a:lnTo>
                <a:lnTo>
                  <a:pt x="71268" y="542298"/>
                </a:lnTo>
                <a:close/>
              </a:path>
              <a:path w="142875" h="605789" extrusionOk="0">
                <a:moveTo>
                  <a:pt x="87143" y="515115"/>
                </a:moveTo>
                <a:lnTo>
                  <a:pt x="71268" y="542298"/>
                </a:lnTo>
                <a:lnTo>
                  <a:pt x="84984" y="565784"/>
                </a:lnTo>
                <a:lnTo>
                  <a:pt x="87143" y="565784"/>
                </a:lnTo>
                <a:lnTo>
                  <a:pt x="87143" y="515115"/>
                </a:lnTo>
                <a:close/>
              </a:path>
              <a:path w="142875" h="605789" extrusionOk="0">
                <a:moveTo>
                  <a:pt x="87143" y="0"/>
                </a:moveTo>
                <a:lnTo>
                  <a:pt x="55393" y="0"/>
                </a:lnTo>
                <a:lnTo>
                  <a:pt x="55393" y="515115"/>
                </a:lnTo>
                <a:lnTo>
                  <a:pt x="71268" y="542298"/>
                </a:lnTo>
                <a:lnTo>
                  <a:pt x="87143" y="515115"/>
                </a:lnTo>
                <a:lnTo>
                  <a:pt x="87143" y="0"/>
                </a:lnTo>
                <a:close/>
              </a:path>
            </a:pathLst>
          </a:custGeom>
          <a:solidFill>
            <a:srgbClr val="497DB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8"/>
          <p:cNvSpPr/>
          <p:nvPr/>
        </p:nvSpPr>
        <p:spPr>
          <a:xfrm>
            <a:off x="7320131" y="1833245"/>
            <a:ext cx="142875" cy="605790"/>
          </a:xfrm>
          <a:custGeom>
            <a:avLst/>
            <a:gdLst/>
            <a:ahLst/>
            <a:cxnLst/>
            <a:rect l="l" t="t" r="r" b="b"/>
            <a:pathLst>
              <a:path w="142875" h="605789" extrusionOk="0">
                <a:moveTo>
                  <a:pt x="13696" y="462766"/>
                </a:moveTo>
                <a:lnTo>
                  <a:pt x="7768" y="464819"/>
                </a:lnTo>
                <a:lnTo>
                  <a:pt x="3036" y="468961"/>
                </a:lnTo>
                <a:lnTo>
                  <a:pt x="386" y="474424"/>
                </a:lnTo>
                <a:lnTo>
                  <a:pt x="0" y="480482"/>
                </a:lnTo>
                <a:lnTo>
                  <a:pt x="2053" y="486409"/>
                </a:lnTo>
                <a:lnTo>
                  <a:pt x="71268" y="605281"/>
                </a:lnTo>
                <a:lnTo>
                  <a:pt x="89681" y="573658"/>
                </a:lnTo>
                <a:lnTo>
                  <a:pt x="55393" y="573658"/>
                </a:lnTo>
                <a:lnTo>
                  <a:pt x="55393" y="515115"/>
                </a:lnTo>
                <a:lnTo>
                  <a:pt x="29358" y="470534"/>
                </a:lnTo>
                <a:lnTo>
                  <a:pt x="25217" y="465802"/>
                </a:lnTo>
                <a:lnTo>
                  <a:pt x="19754" y="463153"/>
                </a:lnTo>
                <a:lnTo>
                  <a:pt x="13696" y="462766"/>
                </a:lnTo>
                <a:close/>
              </a:path>
              <a:path w="142875" h="605789" extrusionOk="0">
                <a:moveTo>
                  <a:pt x="55393" y="515115"/>
                </a:moveTo>
                <a:lnTo>
                  <a:pt x="55393" y="573658"/>
                </a:lnTo>
                <a:lnTo>
                  <a:pt x="87143" y="573658"/>
                </a:lnTo>
                <a:lnTo>
                  <a:pt x="87143" y="565784"/>
                </a:lnTo>
                <a:lnTo>
                  <a:pt x="57552" y="565784"/>
                </a:lnTo>
                <a:lnTo>
                  <a:pt x="71268" y="542298"/>
                </a:lnTo>
                <a:lnTo>
                  <a:pt x="55393" y="515115"/>
                </a:lnTo>
                <a:close/>
              </a:path>
              <a:path w="142875" h="605789" extrusionOk="0">
                <a:moveTo>
                  <a:pt x="128841" y="462766"/>
                </a:moveTo>
                <a:lnTo>
                  <a:pt x="122783" y="463153"/>
                </a:lnTo>
                <a:lnTo>
                  <a:pt x="117320" y="465802"/>
                </a:lnTo>
                <a:lnTo>
                  <a:pt x="113178" y="470534"/>
                </a:lnTo>
                <a:lnTo>
                  <a:pt x="87143" y="515115"/>
                </a:lnTo>
                <a:lnTo>
                  <a:pt x="87143" y="573658"/>
                </a:lnTo>
                <a:lnTo>
                  <a:pt x="89681" y="573658"/>
                </a:lnTo>
                <a:lnTo>
                  <a:pt x="140483" y="486409"/>
                </a:lnTo>
                <a:lnTo>
                  <a:pt x="142537" y="480482"/>
                </a:lnTo>
                <a:lnTo>
                  <a:pt x="142150" y="474424"/>
                </a:lnTo>
                <a:lnTo>
                  <a:pt x="139501" y="468961"/>
                </a:lnTo>
                <a:lnTo>
                  <a:pt x="134768" y="464819"/>
                </a:lnTo>
                <a:lnTo>
                  <a:pt x="128841" y="462766"/>
                </a:lnTo>
                <a:close/>
              </a:path>
              <a:path w="142875" h="605789" extrusionOk="0">
                <a:moveTo>
                  <a:pt x="71268" y="542298"/>
                </a:moveTo>
                <a:lnTo>
                  <a:pt x="57552" y="565784"/>
                </a:lnTo>
                <a:lnTo>
                  <a:pt x="84984" y="565784"/>
                </a:lnTo>
                <a:lnTo>
                  <a:pt x="71268" y="542298"/>
                </a:lnTo>
                <a:close/>
              </a:path>
              <a:path w="142875" h="605789" extrusionOk="0">
                <a:moveTo>
                  <a:pt x="87143" y="515115"/>
                </a:moveTo>
                <a:lnTo>
                  <a:pt x="71268" y="542298"/>
                </a:lnTo>
                <a:lnTo>
                  <a:pt x="84984" y="565784"/>
                </a:lnTo>
                <a:lnTo>
                  <a:pt x="87143" y="565784"/>
                </a:lnTo>
                <a:lnTo>
                  <a:pt x="87143" y="515115"/>
                </a:lnTo>
                <a:close/>
              </a:path>
              <a:path w="142875" h="605789" extrusionOk="0">
                <a:moveTo>
                  <a:pt x="87143" y="0"/>
                </a:moveTo>
                <a:lnTo>
                  <a:pt x="55393" y="0"/>
                </a:lnTo>
                <a:lnTo>
                  <a:pt x="55393" y="515115"/>
                </a:lnTo>
                <a:lnTo>
                  <a:pt x="71268" y="542298"/>
                </a:lnTo>
                <a:lnTo>
                  <a:pt x="87143" y="515115"/>
                </a:lnTo>
                <a:lnTo>
                  <a:pt x="87143" y="0"/>
                </a:lnTo>
                <a:close/>
              </a:path>
            </a:pathLst>
          </a:custGeom>
          <a:solidFill>
            <a:srgbClr val="497DB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8"/>
          <p:cNvSpPr/>
          <p:nvPr/>
        </p:nvSpPr>
        <p:spPr>
          <a:xfrm>
            <a:off x="4043531" y="1528444"/>
            <a:ext cx="142875" cy="305435"/>
          </a:xfrm>
          <a:custGeom>
            <a:avLst/>
            <a:gdLst/>
            <a:ahLst/>
            <a:cxnLst/>
            <a:rect l="l" t="t" r="r" b="b"/>
            <a:pathLst>
              <a:path w="142875" h="305435" extrusionOk="0">
                <a:moveTo>
                  <a:pt x="13696" y="162411"/>
                </a:moveTo>
                <a:lnTo>
                  <a:pt x="7768" y="164464"/>
                </a:lnTo>
                <a:lnTo>
                  <a:pt x="3036" y="168608"/>
                </a:lnTo>
                <a:lnTo>
                  <a:pt x="386" y="174085"/>
                </a:lnTo>
                <a:lnTo>
                  <a:pt x="0" y="180181"/>
                </a:lnTo>
                <a:lnTo>
                  <a:pt x="2053" y="186181"/>
                </a:lnTo>
                <a:lnTo>
                  <a:pt x="71268" y="304926"/>
                </a:lnTo>
                <a:lnTo>
                  <a:pt x="89627" y="273430"/>
                </a:lnTo>
                <a:lnTo>
                  <a:pt x="55393" y="273430"/>
                </a:lnTo>
                <a:lnTo>
                  <a:pt x="55393" y="214760"/>
                </a:lnTo>
                <a:lnTo>
                  <a:pt x="29358" y="170179"/>
                </a:lnTo>
                <a:lnTo>
                  <a:pt x="25217" y="165447"/>
                </a:lnTo>
                <a:lnTo>
                  <a:pt x="19754" y="162798"/>
                </a:lnTo>
                <a:lnTo>
                  <a:pt x="13696" y="162411"/>
                </a:lnTo>
                <a:close/>
              </a:path>
              <a:path w="142875" h="305435" extrusionOk="0">
                <a:moveTo>
                  <a:pt x="55393" y="214760"/>
                </a:moveTo>
                <a:lnTo>
                  <a:pt x="55393" y="273430"/>
                </a:lnTo>
                <a:lnTo>
                  <a:pt x="87143" y="273430"/>
                </a:lnTo>
                <a:lnTo>
                  <a:pt x="87143" y="265429"/>
                </a:lnTo>
                <a:lnTo>
                  <a:pt x="57552" y="265429"/>
                </a:lnTo>
                <a:lnTo>
                  <a:pt x="71268" y="241943"/>
                </a:lnTo>
                <a:lnTo>
                  <a:pt x="55393" y="214760"/>
                </a:lnTo>
                <a:close/>
              </a:path>
              <a:path w="142875" h="305435" extrusionOk="0">
                <a:moveTo>
                  <a:pt x="128841" y="162411"/>
                </a:moveTo>
                <a:lnTo>
                  <a:pt x="122783" y="162798"/>
                </a:lnTo>
                <a:lnTo>
                  <a:pt x="117320" y="165447"/>
                </a:lnTo>
                <a:lnTo>
                  <a:pt x="113178" y="170179"/>
                </a:lnTo>
                <a:lnTo>
                  <a:pt x="87143" y="214760"/>
                </a:lnTo>
                <a:lnTo>
                  <a:pt x="87143" y="273430"/>
                </a:lnTo>
                <a:lnTo>
                  <a:pt x="89627" y="273430"/>
                </a:lnTo>
                <a:lnTo>
                  <a:pt x="140483" y="186181"/>
                </a:lnTo>
                <a:lnTo>
                  <a:pt x="142537" y="180181"/>
                </a:lnTo>
                <a:lnTo>
                  <a:pt x="142150" y="174085"/>
                </a:lnTo>
                <a:lnTo>
                  <a:pt x="139501" y="168608"/>
                </a:lnTo>
                <a:lnTo>
                  <a:pt x="134768" y="164464"/>
                </a:lnTo>
                <a:lnTo>
                  <a:pt x="128841" y="162411"/>
                </a:lnTo>
                <a:close/>
              </a:path>
              <a:path w="142875" h="305435" extrusionOk="0">
                <a:moveTo>
                  <a:pt x="71268" y="241943"/>
                </a:moveTo>
                <a:lnTo>
                  <a:pt x="57552" y="265429"/>
                </a:lnTo>
                <a:lnTo>
                  <a:pt x="84984" y="265429"/>
                </a:lnTo>
                <a:lnTo>
                  <a:pt x="71268" y="241943"/>
                </a:lnTo>
                <a:close/>
              </a:path>
              <a:path w="142875" h="305435" extrusionOk="0">
                <a:moveTo>
                  <a:pt x="87143" y="214760"/>
                </a:moveTo>
                <a:lnTo>
                  <a:pt x="71268" y="241943"/>
                </a:lnTo>
                <a:lnTo>
                  <a:pt x="84984" y="265429"/>
                </a:lnTo>
                <a:lnTo>
                  <a:pt x="87143" y="265429"/>
                </a:lnTo>
                <a:lnTo>
                  <a:pt x="87143" y="214760"/>
                </a:lnTo>
                <a:close/>
              </a:path>
              <a:path w="142875" h="305435" extrusionOk="0">
                <a:moveTo>
                  <a:pt x="87143" y="0"/>
                </a:moveTo>
                <a:lnTo>
                  <a:pt x="55393" y="0"/>
                </a:lnTo>
                <a:lnTo>
                  <a:pt x="55393" y="214760"/>
                </a:lnTo>
                <a:lnTo>
                  <a:pt x="71268" y="241943"/>
                </a:lnTo>
                <a:lnTo>
                  <a:pt x="87143" y="214760"/>
                </a:lnTo>
                <a:lnTo>
                  <a:pt x="87143" y="0"/>
                </a:lnTo>
                <a:close/>
              </a:path>
            </a:pathLst>
          </a:custGeom>
          <a:solidFill>
            <a:srgbClr val="497DB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8"/>
          <p:cNvSpPr/>
          <p:nvPr/>
        </p:nvSpPr>
        <p:spPr>
          <a:xfrm>
            <a:off x="762000" y="2900045"/>
            <a:ext cx="0" cy="1450340"/>
          </a:xfrm>
          <a:custGeom>
            <a:avLst/>
            <a:gdLst/>
            <a:ahLst/>
            <a:cxnLst/>
            <a:rect l="l" t="t" r="r" b="b"/>
            <a:pathLst>
              <a:path w="120000" h="1450339" extrusionOk="0">
                <a:moveTo>
                  <a:pt x="0" y="0"/>
                </a:moveTo>
                <a:lnTo>
                  <a:pt x="0" y="1450085"/>
                </a:lnTo>
              </a:path>
            </a:pathLst>
          </a:custGeom>
          <a:noFill/>
          <a:ln w="2857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762000" y="4350130"/>
            <a:ext cx="152400" cy="0"/>
          </a:xfrm>
          <a:custGeom>
            <a:avLst/>
            <a:gdLst/>
            <a:ahLst/>
            <a:cxnLst/>
            <a:rect l="l" t="t" r="r" b="b"/>
            <a:pathLst>
              <a:path w="152400" h="120000" extrusionOk="0">
                <a:moveTo>
                  <a:pt x="0" y="0"/>
                </a:moveTo>
                <a:lnTo>
                  <a:pt x="152400" y="0"/>
                </a:lnTo>
              </a:path>
            </a:pathLst>
          </a:custGeom>
          <a:noFill/>
          <a:ln w="2857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8"/>
          <p:cNvSpPr/>
          <p:nvPr/>
        </p:nvSpPr>
        <p:spPr>
          <a:xfrm>
            <a:off x="762000" y="3890645"/>
            <a:ext cx="152400" cy="0"/>
          </a:xfrm>
          <a:custGeom>
            <a:avLst/>
            <a:gdLst/>
            <a:ahLst/>
            <a:cxnLst/>
            <a:rect l="l" t="t" r="r" b="b"/>
            <a:pathLst>
              <a:path w="152400" h="120000" extrusionOk="0">
                <a:moveTo>
                  <a:pt x="0" y="0"/>
                </a:moveTo>
                <a:lnTo>
                  <a:pt x="152400" y="0"/>
                </a:lnTo>
              </a:path>
            </a:pathLst>
          </a:custGeom>
          <a:noFill/>
          <a:ln w="2857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18"/>
          <p:cNvSpPr/>
          <p:nvPr/>
        </p:nvSpPr>
        <p:spPr>
          <a:xfrm>
            <a:off x="762000" y="3433445"/>
            <a:ext cx="152400" cy="0"/>
          </a:xfrm>
          <a:custGeom>
            <a:avLst/>
            <a:gdLst/>
            <a:ahLst/>
            <a:cxnLst/>
            <a:rect l="l" t="t" r="r" b="b"/>
            <a:pathLst>
              <a:path w="152400" h="120000" extrusionOk="0">
                <a:moveTo>
                  <a:pt x="0" y="0"/>
                </a:moveTo>
                <a:lnTo>
                  <a:pt x="152400" y="0"/>
                </a:lnTo>
              </a:path>
            </a:pathLst>
          </a:custGeom>
          <a:noFill/>
          <a:ln w="2857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18"/>
          <p:cNvSpPr/>
          <p:nvPr/>
        </p:nvSpPr>
        <p:spPr>
          <a:xfrm>
            <a:off x="3733800" y="2897885"/>
            <a:ext cx="0" cy="1143000"/>
          </a:xfrm>
          <a:custGeom>
            <a:avLst/>
            <a:gdLst/>
            <a:ahLst/>
            <a:cxnLst/>
            <a:rect l="l" t="t" r="r" b="b"/>
            <a:pathLst>
              <a:path w="120000" h="1143000" extrusionOk="0">
                <a:moveTo>
                  <a:pt x="0" y="0"/>
                </a:moveTo>
                <a:lnTo>
                  <a:pt x="0" y="1143000"/>
                </a:lnTo>
              </a:path>
            </a:pathLst>
          </a:custGeom>
          <a:noFill/>
          <a:ln w="2857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8"/>
          <p:cNvSpPr/>
          <p:nvPr/>
        </p:nvSpPr>
        <p:spPr>
          <a:xfrm>
            <a:off x="3733800" y="4043045"/>
            <a:ext cx="152400" cy="0"/>
          </a:xfrm>
          <a:custGeom>
            <a:avLst/>
            <a:gdLst/>
            <a:ahLst/>
            <a:cxnLst/>
            <a:rect l="l" t="t" r="r" b="b"/>
            <a:pathLst>
              <a:path w="152400" h="120000" extrusionOk="0">
                <a:moveTo>
                  <a:pt x="0" y="0"/>
                </a:moveTo>
                <a:lnTo>
                  <a:pt x="152400" y="0"/>
                </a:lnTo>
              </a:path>
            </a:pathLst>
          </a:custGeom>
          <a:noFill/>
          <a:ln w="2857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18"/>
          <p:cNvSpPr/>
          <p:nvPr/>
        </p:nvSpPr>
        <p:spPr>
          <a:xfrm>
            <a:off x="3733800" y="3509645"/>
            <a:ext cx="152400" cy="0"/>
          </a:xfrm>
          <a:custGeom>
            <a:avLst/>
            <a:gdLst/>
            <a:ahLst/>
            <a:cxnLst/>
            <a:rect l="l" t="t" r="r" b="b"/>
            <a:pathLst>
              <a:path w="152400" h="120000" extrusionOk="0">
                <a:moveTo>
                  <a:pt x="0" y="0"/>
                </a:moveTo>
                <a:lnTo>
                  <a:pt x="152400" y="0"/>
                </a:lnTo>
              </a:path>
            </a:pathLst>
          </a:custGeom>
          <a:noFill/>
          <a:ln w="2857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8"/>
          <p:cNvSpPr/>
          <p:nvPr/>
        </p:nvSpPr>
        <p:spPr>
          <a:xfrm>
            <a:off x="6858000" y="2976245"/>
            <a:ext cx="0" cy="1064895"/>
          </a:xfrm>
          <a:custGeom>
            <a:avLst/>
            <a:gdLst/>
            <a:ahLst/>
            <a:cxnLst/>
            <a:rect l="l" t="t" r="r" b="b"/>
            <a:pathLst>
              <a:path w="120000" h="1064895" extrusionOk="0">
                <a:moveTo>
                  <a:pt x="0" y="0"/>
                </a:moveTo>
                <a:lnTo>
                  <a:pt x="0" y="1064640"/>
                </a:lnTo>
              </a:path>
            </a:pathLst>
          </a:custGeom>
          <a:noFill/>
          <a:ln w="2857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8"/>
          <p:cNvSpPr/>
          <p:nvPr/>
        </p:nvSpPr>
        <p:spPr>
          <a:xfrm>
            <a:off x="6858000" y="4043045"/>
            <a:ext cx="152400" cy="0"/>
          </a:xfrm>
          <a:custGeom>
            <a:avLst/>
            <a:gdLst/>
            <a:ahLst/>
            <a:cxnLst/>
            <a:rect l="l" t="t" r="r" b="b"/>
            <a:pathLst>
              <a:path w="152400" h="120000" extrusionOk="0">
                <a:moveTo>
                  <a:pt x="0" y="0"/>
                </a:moveTo>
                <a:lnTo>
                  <a:pt x="152400" y="0"/>
                </a:lnTo>
              </a:path>
            </a:pathLst>
          </a:custGeom>
          <a:noFill/>
          <a:ln w="2857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8"/>
          <p:cNvSpPr/>
          <p:nvPr/>
        </p:nvSpPr>
        <p:spPr>
          <a:xfrm>
            <a:off x="6858000" y="3509645"/>
            <a:ext cx="152400" cy="0"/>
          </a:xfrm>
          <a:custGeom>
            <a:avLst/>
            <a:gdLst/>
            <a:ahLst/>
            <a:cxnLst/>
            <a:rect l="l" t="t" r="r" b="b"/>
            <a:pathLst>
              <a:path w="152400" h="120000" extrusionOk="0">
                <a:moveTo>
                  <a:pt x="0" y="0"/>
                </a:moveTo>
                <a:lnTo>
                  <a:pt x="152400" y="0"/>
                </a:lnTo>
              </a:path>
            </a:pathLst>
          </a:custGeom>
          <a:noFill/>
          <a:ln w="28575" cap="flat" cmpd="sng">
            <a:solidFill>
              <a:srgbClr val="497DB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8"/>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19"/>
          <p:cNvSpPr txBox="1"/>
          <p:nvPr/>
        </p:nvSpPr>
        <p:spPr>
          <a:xfrm>
            <a:off x="307340" y="69595"/>
            <a:ext cx="8454390" cy="495583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b="1" dirty="0">
                <a:solidFill>
                  <a:srgbClr val="FF0000"/>
                </a:solidFill>
                <a:latin typeface="Calibri"/>
                <a:ea typeface="Calibri"/>
                <a:cs typeface="Calibri"/>
                <a:sym typeface="Calibri"/>
              </a:rPr>
              <a:t>AND Gate</a:t>
            </a:r>
            <a:endParaRPr sz="2800" dirty="0">
              <a:solidFill>
                <a:schemeClr val="dk1"/>
              </a:solidFill>
              <a:latin typeface="Calibri"/>
              <a:ea typeface="Calibri"/>
              <a:cs typeface="Calibri"/>
              <a:sym typeface="Calibri"/>
            </a:endParaRPr>
          </a:p>
          <a:p>
            <a:pPr marL="433069" marR="5080" lvl="0" indent="-344804" algn="l" rtl="0">
              <a:lnSpc>
                <a:spcPct val="150100"/>
              </a:lnSpc>
              <a:spcBef>
                <a:spcPts val="1910"/>
              </a:spcBef>
              <a:spcAft>
                <a:spcPts val="0"/>
              </a:spcAft>
              <a:buClr>
                <a:schemeClr val="dk1"/>
              </a:buClr>
              <a:buSzPts val="3200"/>
              <a:buFont typeface="Noto Sans Symbols"/>
              <a:buChar char="✔"/>
            </a:pPr>
            <a:r>
              <a:rPr lang="en-US" sz="2800" dirty="0">
                <a:solidFill>
                  <a:schemeClr val="dk1"/>
                </a:solidFill>
                <a:latin typeface="Calibri"/>
                <a:ea typeface="Calibri"/>
                <a:cs typeface="Calibri"/>
                <a:sym typeface="Calibri"/>
              </a:rPr>
              <a:t>An	AND	gate	has	two	or	more	inputs	but	only  one output.</a:t>
            </a:r>
            <a:endParaRPr sz="2800" dirty="0">
              <a:solidFill>
                <a:schemeClr val="dk1"/>
              </a:solidFill>
              <a:latin typeface="Calibri"/>
              <a:ea typeface="Calibri"/>
              <a:cs typeface="Calibri"/>
              <a:sym typeface="Calibri"/>
            </a:endParaRPr>
          </a:p>
          <a:p>
            <a:pPr marL="433069" marR="5715" lvl="0" indent="-344804" algn="l" rtl="0">
              <a:lnSpc>
                <a:spcPct val="150100"/>
              </a:lnSpc>
              <a:spcBef>
                <a:spcPts val="765"/>
              </a:spcBef>
              <a:spcAft>
                <a:spcPts val="0"/>
              </a:spcAft>
              <a:buClr>
                <a:schemeClr val="dk1"/>
              </a:buClr>
              <a:buSzPts val="3200"/>
              <a:buFont typeface="Noto Sans Symbols"/>
              <a:buChar char="✔"/>
            </a:pPr>
            <a:r>
              <a:rPr lang="en-US" sz="2800" dirty="0">
                <a:solidFill>
                  <a:schemeClr val="dk1"/>
                </a:solidFill>
                <a:latin typeface="Calibri"/>
                <a:ea typeface="Calibri"/>
                <a:cs typeface="Calibri"/>
                <a:sym typeface="Calibri"/>
              </a:rPr>
              <a:t>The	output	assumes	the	logic	1	state,	when  both inputs are at logic 1 state.</a:t>
            </a:r>
            <a:endParaRPr sz="2800" dirty="0">
              <a:solidFill>
                <a:schemeClr val="dk1"/>
              </a:solidFill>
              <a:latin typeface="Calibri"/>
              <a:ea typeface="Calibri"/>
              <a:cs typeface="Calibri"/>
              <a:sym typeface="Calibri"/>
            </a:endParaRPr>
          </a:p>
          <a:p>
            <a:pPr marL="433069" marR="5715" lvl="0" indent="-344804" algn="l" rtl="0">
              <a:lnSpc>
                <a:spcPct val="150100"/>
              </a:lnSpc>
              <a:spcBef>
                <a:spcPts val="765"/>
              </a:spcBef>
              <a:spcAft>
                <a:spcPts val="0"/>
              </a:spcAft>
              <a:buClr>
                <a:schemeClr val="dk1"/>
              </a:buClr>
              <a:buSzPts val="3200"/>
              <a:buFont typeface="Noto Sans Symbols"/>
              <a:buChar char="✔"/>
            </a:pPr>
            <a:r>
              <a:rPr lang="en-US" sz="2800" dirty="0">
                <a:solidFill>
                  <a:schemeClr val="dk1"/>
                </a:solidFill>
                <a:latin typeface="Calibri"/>
                <a:ea typeface="Calibri"/>
                <a:cs typeface="Calibri"/>
                <a:sym typeface="Calibri"/>
              </a:rPr>
              <a:t>The output assumes the logic 0 state even if </a:t>
            </a:r>
            <a:r>
              <a:rPr lang="en-US" sz="3200" dirty="0">
                <a:solidFill>
                  <a:schemeClr val="dk1"/>
                </a:solidFill>
                <a:latin typeface="Calibri"/>
                <a:ea typeface="Calibri"/>
                <a:cs typeface="Calibri"/>
                <a:sym typeface="Calibri"/>
              </a:rPr>
              <a:t>one  of </a:t>
            </a:r>
            <a:r>
              <a:rPr lang="en-US" sz="2800" dirty="0">
                <a:solidFill>
                  <a:schemeClr val="dk1"/>
                </a:solidFill>
                <a:latin typeface="Calibri"/>
                <a:ea typeface="Calibri"/>
                <a:cs typeface="Calibri"/>
                <a:sym typeface="Calibri"/>
              </a:rPr>
              <a:t>its inputs is at logic 0 state.</a:t>
            </a:r>
            <a:endParaRPr sz="3200" dirty="0">
              <a:solidFill>
                <a:schemeClr val="dk1"/>
              </a:solidFill>
              <a:latin typeface="Calibri"/>
              <a:ea typeface="Calibri"/>
              <a:cs typeface="Calibri"/>
              <a:sym typeface="Calibri"/>
            </a:endParaRPr>
          </a:p>
        </p:txBody>
      </p:sp>
      <p:sp>
        <p:nvSpPr>
          <p:cNvPr id="205" name="Google Shape;205;p19"/>
          <p:cNvSpPr txBox="1"/>
          <p:nvPr/>
        </p:nvSpPr>
        <p:spPr>
          <a:xfrm>
            <a:off x="8433307" y="642863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888888"/>
                </a:solidFill>
                <a:latin typeface="Calibri"/>
                <a:ea typeface="Calibri"/>
                <a:cs typeface="Calibri"/>
                <a:sym typeface="Calibri"/>
              </a:rPr>
              <a:t>27</a:t>
            </a:r>
            <a:endParaRPr sz="1200">
              <a:solidFill>
                <a:schemeClr val="dk1"/>
              </a:solidFill>
              <a:latin typeface="Calibri"/>
              <a:ea typeface="Calibri"/>
              <a:cs typeface="Calibri"/>
              <a:sym typeface="Calibri"/>
            </a:endParaRPr>
          </a:p>
        </p:txBody>
      </p:sp>
      <p:sp>
        <p:nvSpPr>
          <p:cNvPr id="206" name="Google Shape;206;p19"/>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9"/>
          <p:cNvSpPr/>
          <p:nvPr/>
        </p:nvSpPr>
        <p:spPr>
          <a:xfrm>
            <a:off x="6260465" y="5715000"/>
            <a:ext cx="0" cy="681355"/>
          </a:xfrm>
          <a:custGeom>
            <a:avLst/>
            <a:gdLst/>
            <a:ahLst/>
            <a:cxnLst/>
            <a:rect l="l" t="t" r="r" b="b"/>
            <a:pathLst>
              <a:path w="120000" h="681354" extrusionOk="0">
                <a:moveTo>
                  <a:pt x="0" y="0"/>
                </a:moveTo>
                <a:lnTo>
                  <a:pt x="0" y="681037"/>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9"/>
          <p:cNvSpPr/>
          <p:nvPr/>
        </p:nvSpPr>
        <p:spPr>
          <a:xfrm>
            <a:off x="6527038" y="5715000"/>
            <a:ext cx="334645" cy="680720"/>
          </a:xfrm>
          <a:custGeom>
            <a:avLst/>
            <a:gdLst/>
            <a:ahLst/>
            <a:cxnLst/>
            <a:rect l="l" t="t" r="r" b="b"/>
            <a:pathLst>
              <a:path w="334645" h="680720" extrusionOk="0">
                <a:moveTo>
                  <a:pt x="0" y="0"/>
                </a:moveTo>
                <a:lnTo>
                  <a:pt x="45338" y="3108"/>
                </a:lnTo>
                <a:lnTo>
                  <a:pt x="88824" y="12163"/>
                </a:lnTo>
                <a:lnTo>
                  <a:pt x="130057" y="26759"/>
                </a:lnTo>
                <a:lnTo>
                  <a:pt x="168641" y="46489"/>
                </a:lnTo>
                <a:lnTo>
                  <a:pt x="204177" y="70950"/>
                </a:lnTo>
                <a:lnTo>
                  <a:pt x="236267" y="99734"/>
                </a:lnTo>
                <a:lnTo>
                  <a:pt x="264512" y="132437"/>
                </a:lnTo>
                <a:lnTo>
                  <a:pt x="288515" y="168652"/>
                </a:lnTo>
                <a:lnTo>
                  <a:pt x="307877" y="207974"/>
                </a:lnTo>
                <a:lnTo>
                  <a:pt x="322200" y="249997"/>
                </a:lnTo>
                <a:lnTo>
                  <a:pt x="331086" y="294316"/>
                </a:lnTo>
                <a:lnTo>
                  <a:pt x="334136" y="340525"/>
                </a:lnTo>
                <a:lnTo>
                  <a:pt x="330755" y="389099"/>
                </a:lnTo>
                <a:lnTo>
                  <a:pt x="320916" y="435608"/>
                </a:lnTo>
                <a:lnTo>
                  <a:pt x="305074" y="479564"/>
                </a:lnTo>
                <a:lnTo>
                  <a:pt x="283686" y="520477"/>
                </a:lnTo>
                <a:lnTo>
                  <a:pt x="257209" y="557858"/>
                </a:lnTo>
                <a:lnTo>
                  <a:pt x="226099" y="591218"/>
                </a:lnTo>
                <a:lnTo>
                  <a:pt x="190811" y="620069"/>
                </a:lnTo>
                <a:lnTo>
                  <a:pt x="151803" y="643921"/>
                </a:lnTo>
                <a:lnTo>
                  <a:pt x="109531" y="662285"/>
                </a:lnTo>
                <a:lnTo>
                  <a:pt x="64450" y="674672"/>
                </a:lnTo>
                <a:lnTo>
                  <a:pt x="17017" y="680593"/>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19"/>
          <p:cNvSpPr/>
          <p:nvPr/>
        </p:nvSpPr>
        <p:spPr>
          <a:xfrm>
            <a:off x="6260465" y="5715000"/>
            <a:ext cx="267335" cy="0"/>
          </a:xfrm>
          <a:custGeom>
            <a:avLst/>
            <a:gdLst/>
            <a:ahLst/>
            <a:cxnLst/>
            <a:rect l="l" t="t" r="r" b="b"/>
            <a:pathLst>
              <a:path w="267334" h="120000" extrusionOk="0">
                <a:moveTo>
                  <a:pt x="0" y="0"/>
                </a:moveTo>
                <a:lnTo>
                  <a:pt x="26720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19"/>
          <p:cNvSpPr/>
          <p:nvPr/>
        </p:nvSpPr>
        <p:spPr>
          <a:xfrm>
            <a:off x="6260465" y="6395427"/>
            <a:ext cx="287655" cy="635"/>
          </a:xfrm>
          <a:custGeom>
            <a:avLst/>
            <a:gdLst/>
            <a:ahLst/>
            <a:cxnLst/>
            <a:rect l="l" t="t" r="r" b="b"/>
            <a:pathLst>
              <a:path w="287654" h="635" extrusionOk="0">
                <a:moveTo>
                  <a:pt x="0" y="609"/>
                </a:moveTo>
                <a:lnTo>
                  <a:pt x="287146"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19"/>
          <p:cNvSpPr/>
          <p:nvPr/>
        </p:nvSpPr>
        <p:spPr>
          <a:xfrm>
            <a:off x="5792723" y="5885256"/>
            <a:ext cx="467995" cy="0"/>
          </a:xfrm>
          <a:custGeom>
            <a:avLst/>
            <a:gdLst/>
            <a:ahLst/>
            <a:cxnLst/>
            <a:rect l="l" t="t" r="r" b="b"/>
            <a:pathLst>
              <a:path w="467995" h="120000" extrusionOk="0">
                <a:moveTo>
                  <a:pt x="0" y="0"/>
                </a:moveTo>
                <a:lnTo>
                  <a:pt x="46774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19"/>
          <p:cNvSpPr/>
          <p:nvPr/>
        </p:nvSpPr>
        <p:spPr>
          <a:xfrm>
            <a:off x="5792723" y="6225781"/>
            <a:ext cx="467995" cy="0"/>
          </a:xfrm>
          <a:custGeom>
            <a:avLst/>
            <a:gdLst/>
            <a:ahLst/>
            <a:cxnLst/>
            <a:rect l="l" t="t" r="r" b="b"/>
            <a:pathLst>
              <a:path w="467995" h="120000" extrusionOk="0">
                <a:moveTo>
                  <a:pt x="0" y="0"/>
                </a:moveTo>
                <a:lnTo>
                  <a:pt x="46774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19"/>
          <p:cNvSpPr/>
          <p:nvPr/>
        </p:nvSpPr>
        <p:spPr>
          <a:xfrm>
            <a:off x="6861809" y="6055512"/>
            <a:ext cx="467995" cy="635"/>
          </a:xfrm>
          <a:custGeom>
            <a:avLst/>
            <a:gdLst/>
            <a:ahLst/>
            <a:cxnLst/>
            <a:rect l="l" t="t" r="r" b="b"/>
            <a:pathLst>
              <a:path w="467995" h="635" extrusionOk="0">
                <a:moveTo>
                  <a:pt x="0" y="0"/>
                </a:moveTo>
                <a:lnTo>
                  <a:pt x="467614" y="12"/>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19"/>
          <p:cNvSpPr txBox="1"/>
          <p:nvPr/>
        </p:nvSpPr>
        <p:spPr>
          <a:xfrm>
            <a:off x="5548121" y="5597237"/>
            <a:ext cx="177165" cy="788035"/>
          </a:xfrm>
          <a:prstGeom prst="rect">
            <a:avLst/>
          </a:prstGeom>
          <a:noFill/>
          <a:ln>
            <a:noFill/>
          </a:ln>
        </p:spPr>
        <p:txBody>
          <a:bodyPr spcFirstLastPara="1" wrap="square" lIns="0" tIns="8890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a:t>
            </a:r>
            <a:endParaRPr sz="2000">
              <a:solidFill>
                <a:schemeClr val="dk1"/>
              </a:solidFill>
              <a:latin typeface="Tahoma"/>
              <a:ea typeface="Tahoma"/>
              <a:cs typeface="Tahoma"/>
              <a:sym typeface="Tahoma"/>
            </a:endParaRPr>
          </a:p>
          <a:p>
            <a:pPr marL="12700" marR="0" lvl="0" indent="0" algn="l" rtl="0">
              <a:lnSpc>
                <a:spcPct val="100000"/>
              </a:lnSpc>
              <a:spcBef>
                <a:spcPts val="600"/>
              </a:spcBef>
              <a:spcAft>
                <a:spcPts val="0"/>
              </a:spcAft>
              <a:buNone/>
            </a:pPr>
            <a:r>
              <a:rPr lang="en-US" sz="2000">
                <a:solidFill>
                  <a:schemeClr val="dk1"/>
                </a:solidFill>
                <a:latin typeface="Tahoma"/>
                <a:ea typeface="Tahoma"/>
                <a:cs typeface="Tahoma"/>
                <a:sym typeface="Tahoma"/>
              </a:rPr>
              <a:t>B</a:t>
            </a:r>
            <a:endParaRPr sz="2000">
              <a:solidFill>
                <a:schemeClr val="dk1"/>
              </a:solidFill>
              <a:latin typeface="Tahoma"/>
              <a:ea typeface="Tahoma"/>
              <a:cs typeface="Tahoma"/>
              <a:sym typeface="Tahoma"/>
            </a:endParaRPr>
          </a:p>
        </p:txBody>
      </p:sp>
      <p:sp>
        <p:nvSpPr>
          <p:cNvPr id="215" name="Google Shape;215;p19"/>
          <p:cNvSpPr txBox="1"/>
          <p:nvPr/>
        </p:nvSpPr>
        <p:spPr>
          <a:xfrm>
            <a:off x="7334504" y="5826963"/>
            <a:ext cx="73279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Y=A.B</a:t>
            </a:r>
            <a:endParaRPr sz="2000">
              <a:solidFill>
                <a:schemeClr val="dk1"/>
              </a:solidFill>
              <a:latin typeface="Tahoma"/>
              <a:ea typeface="Tahoma"/>
              <a:cs typeface="Tahoma"/>
              <a:sym typeface="Tahoma"/>
            </a:endParaRPr>
          </a:p>
        </p:txBody>
      </p:sp>
      <p:sp>
        <p:nvSpPr>
          <p:cNvPr id="216" name="Google Shape;216;p19"/>
          <p:cNvSpPr txBox="1"/>
          <p:nvPr/>
        </p:nvSpPr>
        <p:spPr>
          <a:xfrm>
            <a:off x="5733669" y="6493865"/>
            <a:ext cx="1500505"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FF0000"/>
                </a:solidFill>
                <a:latin typeface="Tahoma"/>
                <a:ea typeface="Tahoma"/>
                <a:cs typeface="Tahoma"/>
                <a:sym typeface="Tahoma"/>
              </a:rPr>
              <a:t>Logic Symbol</a:t>
            </a:r>
            <a:endParaRPr sz="2000">
              <a:solidFill>
                <a:schemeClr val="dk1"/>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20"/>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20"/>
          <p:cNvSpPr/>
          <p:nvPr/>
        </p:nvSpPr>
        <p:spPr>
          <a:xfrm>
            <a:off x="1739392" y="2362200"/>
            <a:ext cx="0" cy="1143000"/>
          </a:xfrm>
          <a:custGeom>
            <a:avLst/>
            <a:gdLst/>
            <a:ahLst/>
            <a:cxnLst/>
            <a:rect l="l" t="t" r="r" b="b"/>
            <a:pathLst>
              <a:path w="120000" h="1143000" extrusionOk="0">
                <a:moveTo>
                  <a:pt x="0" y="0"/>
                </a:moveTo>
                <a:lnTo>
                  <a:pt x="0" y="11430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20"/>
          <p:cNvSpPr/>
          <p:nvPr/>
        </p:nvSpPr>
        <p:spPr>
          <a:xfrm>
            <a:off x="2123313" y="2362200"/>
            <a:ext cx="480695" cy="1142365"/>
          </a:xfrm>
          <a:custGeom>
            <a:avLst/>
            <a:gdLst/>
            <a:ahLst/>
            <a:cxnLst/>
            <a:rect l="l" t="t" r="r" b="b"/>
            <a:pathLst>
              <a:path w="480694" h="1142364" extrusionOk="0">
                <a:moveTo>
                  <a:pt x="0" y="0"/>
                </a:moveTo>
                <a:lnTo>
                  <a:pt x="43703" y="2335"/>
                </a:lnTo>
                <a:lnTo>
                  <a:pt x="86307" y="9208"/>
                </a:lnTo>
                <a:lnTo>
                  <a:pt x="127644" y="20417"/>
                </a:lnTo>
                <a:lnTo>
                  <a:pt x="167543" y="35758"/>
                </a:lnTo>
                <a:lnTo>
                  <a:pt x="205834" y="55031"/>
                </a:lnTo>
                <a:lnTo>
                  <a:pt x="242348" y="78034"/>
                </a:lnTo>
                <a:lnTo>
                  <a:pt x="276916" y="104564"/>
                </a:lnTo>
                <a:lnTo>
                  <a:pt x="309368" y="134421"/>
                </a:lnTo>
                <a:lnTo>
                  <a:pt x="339534" y="167401"/>
                </a:lnTo>
                <a:lnTo>
                  <a:pt x="367245" y="203304"/>
                </a:lnTo>
                <a:lnTo>
                  <a:pt x="392330" y="241927"/>
                </a:lnTo>
                <a:lnTo>
                  <a:pt x="414622" y="283068"/>
                </a:lnTo>
                <a:lnTo>
                  <a:pt x="433949" y="326526"/>
                </a:lnTo>
                <a:lnTo>
                  <a:pt x="450142" y="372099"/>
                </a:lnTo>
                <a:lnTo>
                  <a:pt x="463032" y="419585"/>
                </a:lnTo>
                <a:lnTo>
                  <a:pt x="472449" y="468781"/>
                </a:lnTo>
                <a:lnTo>
                  <a:pt x="478224" y="519487"/>
                </a:lnTo>
                <a:lnTo>
                  <a:pt x="480187" y="571500"/>
                </a:lnTo>
                <a:lnTo>
                  <a:pt x="478160" y="624282"/>
                </a:lnTo>
                <a:lnTo>
                  <a:pt x="472197" y="675759"/>
                </a:lnTo>
                <a:lnTo>
                  <a:pt x="462471" y="725711"/>
                </a:lnTo>
                <a:lnTo>
                  <a:pt x="449156" y="773918"/>
                </a:lnTo>
                <a:lnTo>
                  <a:pt x="432426" y="820160"/>
                </a:lnTo>
                <a:lnTo>
                  <a:pt x="412455" y="864220"/>
                </a:lnTo>
                <a:lnTo>
                  <a:pt x="389417" y="905876"/>
                </a:lnTo>
                <a:lnTo>
                  <a:pt x="363484" y="944909"/>
                </a:lnTo>
                <a:lnTo>
                  <a:pt x="334833" y="981101"/>
                </a:lnTo>
                <a:lnTo>
                  <a:pt x="303635" y="1014231"/>
                </a:lnTo>
                <a:lnTo>
                  <a:pt x="270066" y="1044080"/>
                </a:lnTo>
                <a:lnTo>
                  <a:pt x="234298" y="1070428"/>
                </a:lnTo>
                <a:lnTo>
                  <a:pt x="196506" y="1093057"/>
                </a:lnTo>
                <a:lnTo>
                  <a:pt x="156864" y="1111746"/>
                </a:lnTo>
                <a:lnTo>
                  <a:pt x="115546" y="1126277"/>
                </a:lnTo>
                <a:lnTo>
                  <a:pt x="72724" y="1136429"/>
                </a:lnTo>
                <a:lnTo>
                  <a:pt x="28575" y="114198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20"/>
          <p:cNvSpPr/>
          <p:nvPr/>
        </p:nvSpPr>
        <p:spPr>
          <a:xfrm>
            <a:off x="1739392" y="2362200"/>
            <a:ext cx="384810" cy="0"/>
          </a:xfrm>
          <a:custGeom>
            <a:avLst/>
            <a:gdLst/>
            <a:ahLst/>
            <a:cxnLst/>
            <a:rect l="l" t="t" r="r" b="b"/>
            <a:pathLst>
              <a:path w="384810" h="120000" extrusionOk="0">
                <a:moveTo>
                  <a:pt x="0" y="0"/>
                </a:moveTo>
                <a:lnTo>
                  <a:pt x="38430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20"/>
          <p:cNvSpPr/>
          <p:nvPr/>
        </p:nvSpPr>
        <p:spPr>
          <a:xfrm>
            <a:off x="1739392" y="3504184"/>
            <a:ext cx="413384" cy="1270"/>
          </a:xfrm>
          <a:custGeom>
            <a:avLst/>
            <a:gdLst/>
            <a:ahLst/>
            <a:cxnLst/>
            <a:rect l="l" t="t" r="r" b="b"/>
            <a:pathLst>
              <a:path w="413385" h="1270" extrusionOk="0">
                <a:moveTo>
                  <a:pt x="0" y="1015"/>
                </a:moveTo>
                <a:lnTo>
                  <a:pt x="412876"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20"/>
          <p:cNvSpPr/>
          <p:nvPr/>
        </p:nvSpPr>
        <p:spPr>
          <a:xfrm>
            <a:off x="1066800" y="2647950"/>
            <a:ext cx="673100" cy="0"/>
          </a:xfrm>
          <a:custGeom>
            <a:avLst/>
            <a:gdLst/>
            <a:ahLst/>
            <a:cxnLst/>
            <a:rect l="l" t="t" r="r" b="b"/>
            <a:pathLst>
              <a:path w="673100" h="120000" extrusionOk="0">
                <a:moveTo>
                  <a:pt x="0" y="0"/>
                </a:moveTo>
                <a:lnTo>
                  <a:pt x="67259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20"/>
          <p:cNvSpPr/>
          <p:nvPr/>
        </p:nvSpPr>
        <p:spPr>
          <a:xfrm>
            <a:off x="1066800" y="3219450"/>
            <a:ext cx="673100" cy="0"/>
          </a:xfrm>
          <a:custGeom>
            <a:avLst/>
            <a:gdLst/>
            <a:ahLst/>
            <a:cxnLst/>
            <a:rect l="l" t="t" r="r" b="b"/>
            <a:pathLst>
              <a:path w="673100" h="120000" extrusionOk="0">
                <a:moveTo>
                  <a:pt x="0" y="0"/>
                </a:moveTo>
                <a:lnTo>
                  <a:pt x="67259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20"/>
          <p:cNvSpPr/>
          <p:nvPr/>
        </p:nvSpPr>
        <p:spPr>
          <a:xfrm>
            <a:off x="2604007" y="2933700"/>
            <a:ext cx="673100" cy="0"/>
          </a:xfrm>
          <a:custGeom>
            <a:avLst/>
            <a:gdLst/>
            <a:ahLst/>
            <a:cxnLst/>
            <a:rect l="l" t="t" r="r" b="b"/>
            <a:pathLst>
              <a:path w="673100" h="120000" extrusionOk="0">
                <a:moveTo>
                  <a:pt x="0" y="0"/>
                </a:moveTo>
                <a:lnTo>
                  <a:pt x="67259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29" name="Google Shape;229;p20"/>
          <p:cNvGraphicFramePr/>
          <p:nvPr/>
        </p:nvGraphicFramePr>
        <p:xfrm>
          <a:off x="4413250" y="1441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33069"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39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4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30" name="Google Shape;230;p20"/>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13</a:t>
            </a:fld>
            <a:endParaRPr sz="1200">
              <a:solidFill>
                <a:schemeClr val="dk1"/>
              </a:solidFill>
              <a:latin typeface="Calibri"/>
              <a:ea typeface="Calibri"/>
              <a:cs typeface="Calibri"/>
              <a:sym typeface="Calibri"/>
            </a:endParaRPr>
          </a:p>
        </p:txBody>
      </p:sp>
      <p:sp>
        <p:nvSpPr>
          <p:cNvPr id="231" name="Google Shape;231;p20"/>
          <p:cNvSpPr txBox="1"/>
          <p:nvPr/>
        </p:nvSpPr>
        <p:spPr>
          <a:xfrm>
            <a:off x="612444" y="23934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32" name="Google Shape;232;p20"/>
          <p:cNvSpPr txBox="1"/>
          <p:nvPr/>
        </p:nvSpPr>
        <p:spPr>
          <a:xfrm>
            <a:off x="1145844" y="20883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33" name="Google Shape;233;p20"/>
          <p:cNvSpPr txBox="1"/>
          <p:nvPr/>
        </p:nvSpPr>
        <p:spPr>
          <a:xfrm>
            <a:off x="1145844" y="34559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34" name="Google Shape;234;p20"/>
          <p:cNvSpPr txBox="1"/>
          <p:nvPr/>
        </p:nvSpPr>
        <p:spPr>
          <a:xfrm>
            <a:off x="3300729" y="2597063"/>
            <a:ext cx="880110" cy="949960"/>
          </a:xfrm>
          <a:prstGeom prst="rect">
            <a:avLst/>
          </a:prstGeom>
          <a:noFill/>
          <a:ln>
            <a:noFill/>
          </a:ln>
        </p:spPr>
        <p:txBody>
          <a:bodyPr spcFirstLastPara="1" wrap="square" lIns="0" tIns="1092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Y=A.B</a:t>
            </a:r>
            <a:endParaRPr sz="2400">
              <a:solidFill>
                <a:schemeClr val="dk1"/>
              </a:solidFill>
              <a:latin typeface="Tahoma"/>
              <a:ea typeface="Tahoma"/>
              <a:cs typeface="Tahoma"/>
              <a:sym typeface="Tahoma"/>
            </a:endParaRPr>
          </a:p>
          <a:p>
            <a:pPr marL="220979" marR="0" lvl="0" indent="0" algn="l" rtl="0">
              <a:lnSpc>
                <a:spcPct val="100000"/>
              </a:lnSpc>
              <a:spcBef>
                <a:spcPts val="755"/>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35" name="Google Shape;235;p20"/>
          <p:cNvSpPr txBox="1">
            <a:spLocks noGrp="1"/>
          </p:cNvSpPr>
          <p:nvPr>
            <p:ph type="title"/>
          </p:nvPr>
        </p:nvSpPr>
        <p:spPr>
          <a:xfrm>
            <a:off x="383540" y="69595"/>
            <a:ext cx="148717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AND Gate</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21"/>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21"/>
          <p:cNvSpPr/>
          <p:nvPr/>
        </p:nvSpPr>
        <p:spPr>
          <a:xfrm>
            <a:off x="1739392" y="2362200"/>
            <a:ext cx="0" cy="1143000"/>
          </a:xfrm>
          <a:custGeom>
            <a:avLst/>
            <a:gdLst/>
            <a:ahLst/>
            <a:cxnLst/>
            <a:rect l="l" t="t" r="r" b="b"/>
            <a:pathLst>
              <a:path w="120000" h="1143000" extrusionOk="0">
                <a:moveTo>
                  <a:pt x="0" y="0"/>
                </a:moveTo>
                <a:lnTo>
                  <a:pt x="0" y="11430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1"/>
          <p:cNvSpPr/>
          <p:nvPr/>
        </p:nvSpPr>
        <p:spPr>
          <a:xfrm>
            <a:off x="2123313" y="2362200"/>
            <a:ext cx="480695" cy="1142365"/>
          </a:xfrm>
          <a:custGeom>
            <a:avLst/>
            <a:gdLst/>
            <a:ahLst/>
            <a:cxnLst/>
            <a:rect l="l" t="t" r="r" b="b"/>
            <a:pathLst>
              <a:path w="480694" h="1142364" extrusionOk="0">
                <a:moveTo>
                  <a:pt x="0" y="0"/>
                </a:moveTo>
                <a:lnTo>
                  <a:pt x="43703" y="2335"/>
                </a:lnTo>
                <a:lnTo>
                  <a:pt x="86307" y="9208"/>
                </a:lnTo>
                <a:lnTo>
                  <a:pt x="127644" y="20417"/>
                </a:lnTo>
                <a:lnTo>
                  <a:pt x="167543" y="35758"/>
                </a:lnTo>
                <a:lnTo>
                  <a:pt x="205834" y="55031"/>
                </a:lnTo>
                <a:lnTo>
                  <a:pt x="242348" y="78034"/>
                </a:lnTo>
                <a:lnTo>
                  <a:pt x="276916" y="104564"/>
                </a:lnTo>
                <a:lnTo>
                  <a:pt x="309368" y="134421"/>
                </a:lnTo>
                <a:lnTo>
                  <a:pt x="339534" y="167401"/>
                </a:lnTo>
                <a:lnTo>
                  <a:pt x="367245" y="203304"/>
                </a:lnTo>
                <a:lnTo>
                  <a:pt x="392330" y="241927"/>
                </a:lnTo>
                <a:lnTo>
                  <a:pt x="414622" y="283068"/>
                </a:lnTo>
                <a:lnTo>
                  <a:pt x="433949" y="326526"/>
                </a:lnTo>
                <a:lnTo>
                  <a:pt x="450142" y="372099"/>
                </a:lnTo>
                <a:lnTo>
                  <a:pt x="463032" y="419585"/>
                </a:lnTo>
                <a:lnTo>
                  <a:pt x="472449" y="468781"/>
                </a:lnTo>
                <a:lnTo>
                  <a:pt x="478224" y="519487"/>
                </a:lnTo>
                <a:lnTo>
                  <a:pt x="480187" y="571500"/>
                </a:lnTo>
                <a:lnTo>
                  <a:pt x="478160" y="624282"/>
                </a:lnTo>
                <a:lnTo>
                  <a:pt x="472197" y="675759"/>
                </a:lnTo>
                <a:lnTo>
                  <a:pt x="462471" y="725711"/>
                </a:lnTo>
                <a:lnTo>
                  <a:pt x="449156" y="773918"/>
                </a:lnTo>
                <a:lnTo>
                  <a:pt x="432426" y="820160"/>
                </a:lnTo>
                <a:lnTo>
                  <a:pt x="412455" y="864220"/>
                </a:lnTo>
                <a:lnTo>
                  <a:pt x="389417" y="905876"/>
                </a:lnTo>
                <a:lnTo>
                  <a:pt x="363484" y="944909"/>
                </a:lnTo>
                <a:lnTo>
                  <a:pt x="334833" y="981101"/>
                </a:lnTo>
                <a:lnTo>
                  <a:pt x="303635" y="1014231"/>
                </a:lnTo>
                <a:lnTo>
                  <a:pt x="270066" y="1044080"/>
                </a:lnTo>
                <a:lnTo>
                  <a:pt x="234298" y="1070428"/>
                </a:lnTo>
                <a:lnTo>
                  <a:pt x="196506" y="1093057"/>
                </a:lnTo>
                <a:lnTo>
                  <a:pt x="156864" y="1111746"/>
                </a:lnTo>
                <a:lnTo>
                  <a:pt x="115546" y="1126277"/>
                </a:lnTo>
                <a:lnTo>
                  <a:pt x="72724" y="1136429"/>
                </a:lnTo>
                <a:lnTo>
                  <a:pt x="28575" y="114198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21"/>
          <p:cNvSpPr/>
          <p:nvPr/>
        </p:nvSpPr>
        <p:spPr>
          <a:xfrm>
            <a:off x="1739392" y="2362200"/>
            <a:ext cx="384810" cy="0"/>
          </a:xfrm>
          <a:custGeom>
            <a:avLst/>
            <a:gdLst/>
            <a:ahLst/>
            <a:cxnLst/>
            <a:rect l="l" t="t" r="r" b="b"/>
            <a:pathLst>
              <a:path w="384810" h="120000" extrusionOk="0">
                <a:moveTo>
                  <a:pt x="0" y="0"/>
                </a:moveTo>
                <a:lnTo>
                  <a:pt x="38430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21"/>
          <p:cNvSpPr/>
          <p:nvPr/>
        </p:nvSpPr>
        <p:spPr>
          <a:xfrm>
            <a:off x="1739392" y="3504184"/>
            <a:ext cx="413384" cy="1270"/>
          </a:xfrm>
          <a:custGeom>
            <a:avLst/>
            <a:gdLst/>
            <a:ahLst/>
            <a:cxnLst/>
            <a:rect l="l" t="t" r="r" b="b"/>
            <a:pathLst>
              <a:path w="413385" h="1270" extrusionOk="0">
                <a:moveTo>
                  <a:pt x="0" y="1015"/>
                </a:moveTo>
                <a:lnTo>
                  <a:pt x="412876"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p21"/>
          <p:cNvSpPr/>
          <p:nvPr/>
        </p:nvSpPr>
        <p:spPr>
          <a:xfrm>
            <a:off x="1066800" y="2647950"/>
            <a:ext cx="673100" cy="0"/>
          </a:xfrm>
          <a:custGeom>
            <a:avLst/>
            <a:gdLst/>
            <a:ahLst/>
            <a:cxnLst/>
            <a:rect l="l" t="t" r="r" b="b"/>
            <a:pathLst>
              <a:path w="673100" h="120000" extrusionOk="0">
                <a:moveTo>
                  <a:pt x="0" y="0"/>
                </a:moveTo>
                <a:lnTo>
                  <a:pt x="67259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21"/>
          <p:cNvSpPr/>
          <p:nvPr/>
        </p:nvSpPr>
        <p:spPr>
          <a:xfrm>
            <a:off x="1066800" y="3219450"/>
            <a:ext cx="673100" cy="0"/>
          </a:xfrm>
          <a:custGeom>
            <a:avLst/>
            <a:gdLst/>
            <a:ahLst/>
            <a:cxnLst/>
            <a:rect l="l" t="t" r="r" b="b"/>
            <a:pathLst>
              <a:path w="673100" h="120000" extrusionOk="0">
                <a:moveTo>
                  <a:pt x="0" y="0"/>
                </a:moveTo>
                <a:lnTo>
                  <a:pt x="67259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 name="Google Shape;247;p21"/>
          <p:cNvSpPr/>
          <p:nvPr/>
        </p:nvSpPr>
        <p:spPr>
          <a:xfrm>
            <a:off x="2604007" y="2933700"/>
            <a:ext cx="673100" cy="0"/>
          </a:xfrm>
          <a:custGeom>
            <a:avLst/>
            <a:gdLst/>
            <a:ahLst/>
            <a:cxnLst/>
            <a:rect l="l" t="t" r="r" b="b"/>
            <a:pathLst>
              <a:path w="673100" h="120000" extrusionOk="0">
                <a:moveTo>
                  <a:pt x="0" y="0"/>
                </a:moveTo>
                <a:lnTo>
                  <a:pt x="67259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48" name="Google Shape;248;p21"/>
          <p:cNvGraphicFramePr/>
          <p:nvPr/>
        </p:nvGraphicFramePr>
        <p:xfrm>
          <a:off x="4413250" y="1441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33069"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2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4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49" name="Google Shape;249;p21"/>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14</a:t>
            </a:fld>
            <a:endParaRPr sz="1200">
              <a:solidFill>
                <a:schemeClr val="dk1"/>
              </a:solidFill>
              <a:latin typeface="Calibri"/>
              <a:ea typeface="Calibri"/>
              <a:cs typeface="Calibri"/>
              <a:sym typeface="Calibri"/>
            </a:endParaRPr>
          </a:p>
        </p:txBody>
      </p:sp>
      <p:sp>
        <p:nvSpPr>
          <p:cNvPr id="250" name="Google Shape;250;p21"/>
          <p:cNvSpPr txBox="1"/>
          <p:nvPr/>
        </p:nvSpPr>
        <p:spPr>
          <a:xfrm>
            <a:off x="612444" y="23934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51" name="Google Shape;251;p21"/>
          <p:cNvSpPr txBox="1"/>
          <p:nvPr/>
        </p:nvSpPr>
        <p:spPr>
          <a:xfrm>
            <a:off x="1145844" y="20883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52" name="Google Shape;252;p21"/>
          <p:cNvSpPr txBox="1"/>
          <p:nvPr/>
        </p:nvSpPr>
        <p:spPr>
          <a:xfrm>
            <a:off x="1145844" y="34559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53" name="Google Shape;253;p21"/>
          <p:cNvSpPr txBox="1"/>
          <p:nvPr/>
        </p:nvSpPr>
        <p:spPr>
          <a:xfrm>
            <a:off x="3300729" y="2597063"/>
            <a:ext cx="880110" cy="949960"/>
          </a:xfrm>
          <a:prstGeom prst="rect">
            <a:avLst/>
          </a:prstGeom>
          <a:noFill/>
          <a:ln>
            <a:noFill/>
          </a:ln>
        </p:spPr>
        <p:txBody>
          <a:bodyPr spcFirstLastPara="1" wrap="square" lIns="0" tIns="1092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Y=A.B</a:t>
            </a:r>
            <a:endParaRPr sz="2400">
              <a:solidFill>
                <a:schemeClr val="dk1"/>
              </a:solidFill>
              <a:latin typeface="Tahoma"/>
              <a:ea typeface="Tahoma"/>
              <a:cs typeface="Tahoma"/>
              <a:sym typeface="Tahoma"/>
            </a:endParaRPr>
          </a:p>
          <a:p>
            <a:pPr marL="220979" marR="0" lvl="0" indent="0" algn="l" rtl="0">
              <a:lnSpc>
                <a:spcPct val="100000"/>
              </a:lnSpc>
              <a:spcBef>
                <a:spcPts val="755"/>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54" name="Google Shape;254;p21"/>
          <p:cNvSpPr txBox="1">
            <a:spLocks noGrp="1"/>
          </p:cNvSpPr>
          <p:nvPr>
            <p:ph type="title"/>
          </p:nvPr>
        </p:nvSpPr>
        <p:spPr>
          <a:xfrm>
            <a:off x="383540" y="69595"/>
            <a:ext cx="148717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AND Gate</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2"/>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22"/>
          <p:cNvSpPr/>
          <p:nvPr/>
        </p:nvSpPr>
        <p:spPr>
          <a:xfrm>
            <a:off x="1739392" y="2362200"/>
            <a:ext cx="0" cy="1143000"/>
          </a:xfrm>
          <a:custGeom>
            <a:avLst/>
            <a:gdLst/>
            <a:ahLst/>
            <a:cxnLst/>
            <a:rect l="l" t="t" r="r" b="b"/>
            <a:pathLst>
              <a:path w="120000" h="1143000" extrusionOk="0">
                <a:moveTo>
                  <a:pt x="0" y="0"/>
                </a:moveTo>
                <a:lnTo>
                  <a:pt x="0" y="11430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22"/>
          <p:cNvSpPr/>
          <p:nvPr/>
        </p:nvSpPr>
        <p:spPr>
          <a:xfrm>
            <a:off x="2123313" y="2362200"/>
            <a:ext cx="480695" cy="1142365"/>
          </a:xfrm>
          <a:custGeom>
            <a:avLst/>
            <a:gdLst/>
            <a:ahLst/>
            <a:cxnLst/>
            <a:rect l="l" t="t" r="r" b="b"/>
            <a:pathLst>
              <a:path w="480694" h="1142364" extrusionOk="0">
                <a:moveTo>
                  <a:pt x="0" y="0"/>
                </a:moveTo>
                <a:lnTo>
                  <a:pt x="43703" y="2335"/>
                </a:lnTo>
                <a:lnTo>
                  <a:pt x="86307" y="9208"/>
                </a:lnTo>
                <a:lnTo>
                  <a:pt x="127644" y="20417"/>
                </a:lnTo>
                <a:lnTo>
                  <a:pt x="167543" y="35758"/>
                </a:lnTo>
                <a:lnTo>
                  <a:pt x="205834" y="55031"/>
                </a:lnTo>
                <a:lnTo>
                  <a:pt x="242348" y="78034"/>
                </a:lnTo>
                <a:lnTo>
                  <a:pt x="276916" y="104564"/>
                </a:lnTo>
                <a:lnTo>
                  <a:pt x="309368" y="134421"/>
                </a:lnTo>
                <a:lnTo>
                  <a:pt x="339534" y="167401"/>
                </a:lnTo>
                <a:lnTo>
                  <a:pt x="367245" y="203304"/>
                </a:lnTo>
                <a:lnTo>
                  <a:pt x="392330" y="241927"/>
                </a:lnTo>
                <a:lnTo>
                  <a:pt x="414622" y="283068"/>
                </a:lnTo>
                <a:lnTo>
                  <a:pt x="433949" y="326526"/>
                </a:lnTo>
                <a:lnTo>
                  <a:pt x="450142" y="372099"/>
                </a:lnTo>
                <a:lnTo>
                  <a:pt x="463032" y="419585"/>
                </a:lnTo>
                <a:lnTo>
                  <a:pt x="472449" y="468781"/>
                </a:lnTo>
                <a:lnTo>
                  <a:pt x="478224" y="519487"/>
                </a:lnTo>
                <a:lnTo>
                  <a:pt x="480187" y="571500"/>
                </a:lnTo>
                <a:lnTo>
                  <a:pt x="478160" y="624282"/>
                </a:lnTo>
                <a:lnTo>
                  <a:pt x="472197" y="675759"/>
                </a:lnTo>
                <a:lnTo>
                  <a:pt x="462471" y="725711"/>
                </a:lnTo>
                <a:lnTo>
                  <a:pt x="449156" y="773918"/>
                </a:lnTo>
                <a:lnTo>
                  <a:pt x="432426" y="820160"/>
                </a:lnTo>
                <a:lnTo>
                  <a:pt x="412455" y="864220"/>
                </a:lnTo>
                <a:lnTo>
                  <a:pt x="389417" y="905876"/>
                </a:lnTo>
                <a:lnTo>
                  <a:pt x="363484" y="944909"/>
                </a:lnTo>
                <a:lnTo>
                  <a:pt x="334833" y="981101"/>
                </a:lnTo>
                <a:lnTo>
                  <a:pt x="303635" y="1014231"/>
                </a:lnTo>
                <a:lnTo>
                  <a:pt x="270066" y="1044080"/>
                </a:lnTo>
                <a:lnTo>
                  <a:pt x="234298" y="1070428"/>
                </a:lnTo>
                <a:lnTo>
                  <a:pt x="196506" y="1093057"/>
                </a:lnTo>
                <a:lnTo>
                  <a:pt x="156864" y="1111746"/>
                </a:lnTo>
                <a:lnTo>
                  <a:pt x="115546" y="1126277"/>
                </a:lnTo>
                <a:lnTo>
                  <a:pt x="72724" y="1136429"/>
                </a:lnTo>
                <a:lnTo>
                  <a:pt x="28575" y="114198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22"/>
          <p:cNvSpPr/>
          <p:nvPr/>
        </p:nvSpPr>
        <p:spPr>
          <a:xfrm>
            <a:off x="1739392" y="2362200"/>
            <a:ext cx="384810" cy="0"/>
          </a:xfrm>
          <a:custGeom>
            <a:avLst/>
            <a:gdLst/>
            <a:ahLst/>
            <a:cxnLst/>
            <a:rect l="l" t="t" r="r" b="b"/>
            <a:pathLst>
              <a:path w="384810" h="120000" extrusionOk="0">
                <a:moveTo>
                  <a:pt x="0" y="0"/>
                </a:moveTo>
                <a:lnTo>
                  <a:pt x="38430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22"/>
          <p:cNvSpPr/>
          <p:nvPr/>
        </p:nvSpPr>
        <p:spPr>
          <a:xfrm>
            <a:off x="1739392" y="3504184"/>
            <a:ext cx="413384" cy="1270"/>
          </a:xfrm>
          <a:custGeom>
            <a:avLst/>
            <a:gdLst/>
            <a:ahLst/>
            <a:cxnLst/>
            <a:rect l="l" t="t" r="r" b="b"/>
            <a:pathLst>
              <a:path w="413385" h="1270" extrusionOk="0">
                <a:moveTo>
                  <a:pt x="0" y="1015"/>
                </a:moveTo>
                <a:lnTo>
                  <a:pt x="412876"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22"/>
          <p:cNvSpPr/>
          <p:nvPr/>
        </p:nvSpPr>
        <p:spPr>
          <a:xfrm>
            <a:off x="1066800" y="2647950"/>
            <a:ext cx="673100" cy="0"/>
          </a:xfrm>
          <a:custGeom>
            <a:avLst/>
            <a:gdLst/>
            <a:ahLst/>
            <a:cxnLst/>
            <a:rect l="l" t="t" r="r" b="b"/>
            <a:pathLst>
              <a:path w="673100" h="120000" extrusionOk="0">
                <a:moveTo>
                  <a:pt x="0" y="0"/>
                </a:moveTo>
                <a:lnTo>
                  <a:pt x="67259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22"/>
          <p:cNvSpPr/>
          <p:nvPr/>
        </p:nvSpPr>
        <p:spPr>
          <a:xfrm>
            <a:off x="1066800" y="3219450"/>
            <a:ext cx="673100" cy="0"/>
          </a:xfrm>
          <a:custGeom>
            <a:avLst/>
            <a:gdLst/>
            <a:ahLst/>
            <a:cxnLst/>
            <a:rect l="l" t="t" r="r" b="b"/>
            <a:pathLst>
              <a:path w="673100" h="120000" extrusionOk="0">
                <a:moveTo>
                  <a:pt x="0" y="0"/>
                </a:moveTo>
                <a:lnTo>
                  <a:pt x="67259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22"/>
          <p:cNvSpPr/>
          <p:nvPr/>
        </p:nvSpPr>
        <p:spPr>
          <a:xfrm>
            <a:off x="2604007" y="2933700"/>
            <a:ext cx="673100" cy="0"/>
          </a:xfrm>
          <a:custGeom>
            <a:avLst/>
            <a:gdLst/>
            <a:ahLst/>
            <a:cxnLst/>
            <a:rect l="l" t="t" r="r" b="b"/>
            <a:pathLst>
              <a:path w="673100" h="120000" extrusionOk="0">
                <a:moveTo>
                  <a:pt x="0" y="0"/>
                </a:moveTo>
                <a:lnTo>
                  <a:pt x="67259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67" name="Google Shape;267;p22"/>
          <p:cNvGraphicFramePr/>
          <p:nvPr/>
        </p:nvGraphicFramePr>
        <p:xfrm>
          <a:off x="4413250" y="1441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36905" lvl="0" indent="0" algn="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255" lvl="0" indent="0" algn="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255" lvl="0" indent="0" algn="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890" lvl="0" indent="0" algn="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15875"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4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68" name="Google Shape;268;p22"/>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15</a:t>
            </a:fld>
            <a:endParaRPr sz="1200">
              <a:solidFill>
                <a:schemeClr val="dk1"/>
              </a:solidFill>
              <a:latin typeface="Calibri"/>
              <a:ea typeface="Calibri"/>
              <a:cs typeface="Calibri"/>
              <a:sym typeface="Calibri"/>
            </a:endParaRPr>
          </a:p>
        </p:txBody>
      </p:sp>
      <p:sp>
        <p:nvSpPr>
          <p:cNvPr id="269" name="Google Shape;269;p22"/>
          <p:cNvSpPr txBox="1"/>
          <p:nvPr/>
        </p:nvSpPr>
        <p:spPr>
          <a:xfrm>
            <a:off x="612444" y="23934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70" name="Google Shape;270;p22"/>
          <p:cNvSpPr txBox="1"/>
          <p:nvPr/>
        </p:nvSpPr>
        <p:spPr>
          <a:xfrm>
            <a:off x="1145844" y="20883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71" name="Google Shape;271;p22"/>
          <p:cNvSpPr txBox="1"/>
          <p:nvPr/>
        </p:nvSpPr>
        <p:spPr>
          <a:xfrm>
            <a:off x="1145844" y="34559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72" name="Google Shape;272;p22"/>
          <p:cNvSpPr txBox="1"/>
          <p:nvPr/>
        </p:nvSpPr>
        <p:spPr>
          <a:xfrm>
            <a:off x="3300729" y="2597063"/>
            <a:ext cx="880110" cy="949960"/>
          </a:xfrm>
          <a:prstGeom prst="rect">
            <a:avLst/>
          </a:prstGeom>
          <a:noFill/>
          <a:ln>
            <a:noFill/>
          </a:ln>
        </p:spPr>
        <p:txBody>
          <a:bodyPr spcFirstLastPara="1" wrap="square" lIns="0" tIns="1092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Y=A.B</a:t>
            </a:r>
            <a:endParaRPr sz="2400">
              <a:solidFill>
                <a:schemeClr val="dk1"/>
              </a:solidFill>
              <a:latin typeface="Tahoma"/>
              <a:ea typeface="Tahoma"/>
              <a:cs typeface="Tahoma"/>
              <a:sym typeface="Tahoma"/>
            </a:endParaRPr>
          </a:p>
          <a:p>
            <a:pPr marL="220979" marR="0" lvl="0" indent="0" algn="l" rtl="0">
              <a:lnSpc>
                <a:spcPct val="100000"/>
              </a:lnSpc>
              <a:spcBef>
                <a:spcPts val="755"/>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73" name="Google Shape;273;p22"/>
          <p:cNvSpPr txBox="1">
            <a:spLocks noGrp="1"/>
          </p:cNvSpPr>
          <p:nvPr>
            <p:ph type="title"/>
          </p:nvPr>
        </p:nvSpPr>
        <p:spPr>
          <a:xfrm>
            <a:off x="307340" y="69595"/>
            <a:ext cx="148653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AND Gate</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77"/>
        <p:cNvGrpSpPr/>
        <p:nvPr/>
      </p:nvGrpSpPr>
      <p:grpSpPr>
        <a:xfrm>
          <a:off x="0" y="0"/>
          <a:ext cx="0" cy="0"/>
          <a:chOff x="0" y="0"/>
          <a:chExt cx="0" cy="0"/>
        </a:xfrm>
      </p:grpSpPr>
      <p:sp>
        <p:nvSpPr>
          <p:cNvPr id="278" name="Google Shape;278;p23"/>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23"/>
          <p:cNvSpPr/>
          <p:nvPr/>
        </p:nvSpPr>
        <p:spPr>
          <a:xfrm>
            <a:off x="1739392" y="2362200"/>
            <a:ext cx="0" cy="1143000"/>
          </a:xfrm>
          <a:custGeom>
            <a:avLst/>
            <a:gdLst/>
            <a:ahLst/>
            <a:cxnLst/>
            <a:rect l="l" t="t" r="r" b="b"/>
            <a:pathLst>
              <a:path w="120000" h="1143000" extrusionOk="0">
                <a:moveTo>
                  <a:pt x="0" y="0"/>
                </a:moveTo>
                <a:lnTo>
                  <a:pt x="0" y="11430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23"/>
          <p:cNvSpPr/>
          <p:nvPr/>
        </p:nvSpPr>
        <p:spPr>
          <a:xfrm>
            <a:off x="2123313" y="2362200"/>
            <a:ext cx="480695" cy="1142365"/>
          </a:xfrm>
          <a:custGeom>
            <a:avLst/>
            <a:gdLst/>
            <a:ahLst/>
            <a:cxnLst/>
            <a:rect l="l" t="t" r="r" b="b"/>
            <a:pathLst>
              <a:path w="480694" h="1142364" extrusionOk="0">
                <a:moveTo>
                  <a:pt x="0" y="0"/>
                </a:moveTo>
                <a:lnTo>
                  <a:pt x="43703" y="2335"/>
                </a:lnTo>
                <a:lnTo>
                  <a:pt x="86307" y="9208"/>
                </a:lnTo>
                <a:lnTo>
                  <a:pt x="127644" y="20417"/>
                </a:lnTo>
                <a:lnTo>
                  <a:pt x="167543" y="35758"/>
                </a:lnTo>
                <a:lnTo>
                  <a:pt x="205834" y="55031"/>
                </a:lnTo>
                <a:lnTo>
                  <a:pt x="242348" y="78034"/>
                </a:lnTo>
                <a:lnTo>
                  <a:pt x="276916" y="104564"/>
                </a:lnTo>
                <a:lnTo>
                  <a:pt x="309368" y="134421"/>
                </a:lnTo>
                <a:lnTo>
                  <a:pt x="339534" y="167401"/>
                </a:lnTo>
                <a:lnTo>
                  <a:pt x="367245" y="203304"/>
                </a:lnTo>
                <a:lnTo>
                  <a:pt x="392330" y="241927"/>
                </a:lnTo>
                <a:lnTo>
                  <a:pt x="414622" y="283068"/>
                </a:lnTo>
                <a:lnTo>
                  <a:pt x="433949" y="326526"/>
                </a:lnTo>
                <a:lnTo>
                  <a:pt x="450142" y="372099"/>
                </a:lnTo>
                <a:lnTo>
                  <a:pt x="463032" y="419585"/>
                </a:lnTo>
                <a:lnTo>
                  <a:pt x="472449" y="468781"/>
                </a:lnTo>
                <a:lnTo>
                  <a:pt x="478224" y="519487"/>
                </a:lnTo>
                <a:lnTo>
                  <a:pt x="480187" y="571500"/>
                </a:lnTo>
                <a:lnTo>
                  <a:pt x="478160" y="624282"/>
                </a:lnTo>
                <a:lnTo>
                  <a:pt x="472197" y="675759"/>
                </a:lnTo>
                <a:lnTo>
                  <a:pt x="462471" y="725711"/>
                </a:lnTo>
                <a:lnTo>
                  <a:pt x="449156" y="773918"/>
                </a:lnTo>
                <a:lnTo>
                  <a:pt x="432426" y="820160"/>
                </a:lnTo>
                <a:lnTo>
                  <a:pt x="412455" y="864220"/>
                </a:lnTo>
                <a:lnTo>
                  <a:pt x="389417" y="905876"/>
                </a:lnTo>
                <a:lnTo>
                  <a:pt x="363484" y="944909"/>
                </a:lnTo>
                <a:lnTo>
                  <a:pt x="334833" y="981101"/>
                </a:lnTo>
                <a:lnTo>
                  <a:pt x="303635" y="1014231"/>
                </a:lnTo>
                <a:lnTo>
                  <a:pt x="270066" y="1044080"/>
                </a:lnTo>
                <a:lnTo>
                  <a:pt x="234298" y="1070428"/>
                </a:lnTo>
                <a:lnTo>
                  <a:pt x="196506" y="1093057"/>
                </a:lnTo>
                <a:lnTo>
                  <a:pt x="156864" y="1111746"/>
                </a:lnTo>
                <a:lnTo>
                  <a:pt x="115546" y="1126277"/>
                </a:lnTo>
                <a:lnTo>
                  <a:pt x="72724" y="1136429"/>
                </a:lnTo>
                <a:lnTo>
                  <a:pt x="28575" y="114198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23"/>
          <p:cNvSpPr/>
          <p:nvPr/>
        </p:nvSpPr>
        <p:spPr>
          <a:xfrm>
            <a:off x="1739392" y="2362200"/>
            <a:ext cx="384810" cy="0"/>
          </a:xfrm>
          <a:custGeom>
            <a:avLst/>
            <a:gdLst/>
            <a:ahLst/>
            <a:cxnLst/>
            <a:rect l="l" t="t" r="r" b="b"/>
            <a:pathLst>
              <a:path w="384810" h="120000" extrusionOk="0">
                <a:moveTo>
                  <a:pt x="0" y="0"/>
                </a:moveTo>
                <a:lnTo>
                  <a:pt x="38430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23"/>
          <p:cNvSpPr/>
          <p:nvPr/>
        </p:nvSpPr>
        <p:spPr>
          <a:xfrm>
            <a:off x="1739392" y="3504184"/>
            <a:ext cx="413384" cy="1270"/>
          </a:xfrm>
          <a:custGeom>
            <a:avLst/>
            <a:gdLst/>
            <a:ahLst/>
            <a:cxnLst/>
            <a:rect l="l" t="t" r="r" b="b"/>
            <a:pathLst>
              <a:path w="413385" h="1270" extrusionOk="0">
                <a:moveTo>
                  <a:pt x="0" y="1015"/>
                </a:moveTo>
                <a:lnTo>
                  <a:pt x="412876"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p23"/>
          <p:cNvSpPr/>
          <p:nvPr/>
        </p:nvSpPr>
        <p:spPr>
          <a:xfrm>
            <a:off x="1066800" y="2647950"/>
            <a:ext cx="673100" cy="0"/>
          </a:xfrm>
          <a:custGeom>
            <a:avLst/>
            <a:gdLst/>
            <a:ahLst/>
            <a:cxnLst/>
            <a:rect l="l" t="t" r="r" b="b"/>
            <a:pathLst>
              <a:path w="673100" h="120000" extrusionOk="0">
                <a:moveTo>
                  <a:pt x="0" y="0"/>
                </a:moveTo>
                <a:lnTo>
                  <a:pt x="67259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Google Shape;284;p23"/>
          <p:cNvSpPr/>
          <p:nvPr/>
        </p:nvSpPr>
        <p:spPr>
          <a:xfrm>
            <a:off x="1066800" y="3219450"/>
            <a:ext cx="673100" cy="0"/>
          </a:xfrm>
          <a:custGeom>
            <a:avLst/>
            <a:gdLst/>
            <a:ahLst/>
            <a:cxnLst/>
            <a:rect l="l" t="t" r="r" b="b"/>
            <a:pathLst>
              <a:path w="673100" h="120000" extrusionOk="0">
                <a:moveTo>
                  <a:pt x="0" y="0"/>
                </a:moveTo>
                <a:lnTo>
                  <a:pt x="67259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Google Shape;285;p23"/>
          <p:cNvSpPr/>
          <p:nvPr/>
        </p:nvSpPr>
        <p:spPr>
          <a:xfrm>
            <a:off x="2604007" y="2933700"/>
            <a:ext cx="673100" cy="0"/>
          </a:xfrm>
          <a:custGeom>
            <a:avLst/>
            <a:gdLst/>
            <a:ahLst/>
            <a:cxnLst/>
            <a:rect l="l" t="t" r="r" b="b"/>
            <a:pathLst>
              <a:path w="673100" h="120000" extrusionOk="0">
                <a:moveTo>
                  <a:pt x="0" y="0"/>
                </a:moveTo>
                <a:lnTo>
                  <a:pt x="67259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86" name="Google Shape;286;p23"/>
          <p:cNvGraphicFramePr/>
          <p:nvPr/>
        </p:nvGraphicFramePr>
        <p:xfrm>
          <a:off x="4413250" y="1441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33069"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6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2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2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87" name="Google Shape;287;p23"/>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16</a:t>
            </a:fld>
            <a:endParaRPr sz="1200">
              <a:solidFill>
                <a:schemeClr val="dk1"/>
              </a:solidFill>
              <a:latin typeface="Calibri"/>
              <a:ea typeface="Calibri"/>
              <a:cs typeface="Calibri"/>
              <a:sym typeface="Calibri"/>
            </a:endParaRPr>
          </a:p>
        </p:txBody>
      </p:sp>
      <p:sp>
        <p:nvSpPr>
          <p:cNvPr id="288" name="Google Shape;288;p23"/>
          <p:cNvSpPr txBox="1"/>
          <p:nvPr/>
        </p:nvSpPr>
        <p:spPr>
          <a:xfrm>
            <a:off x="612444" y="23934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89" name="Google Shape;289;p23"/>
          <p:cNvSpPr txBox="1"/>
          <p:nvPr/>
        </p:nvSpPr>
        <p:spPr>
          <a:xfrm>
            <a:off x="1145844" y="20883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90" name="Google Shape;290;p23"/>
          <p:cNvSpPr txBox="1"/>
          <p:nvPr/>
        </p:nvSpPr>
        <p:spPr>
          <a:xfrm>
            <a:off x="1145844" y="34559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91" name="Google Shape;291;p23"/>
          <p:cNvSpPr txBox="1"/>
          <p:nvPr/>
        </p:nvSpPr>
        <p:spPr>
          <a:xfrm>
            <a:off x="3300729" y="2597063"/>
            <a:ext cx="880110" cy="949960"/>
          </a:xfrm>
          <a:prstGeom prst="rect">
            <a:avLst/>
          </a:prstGeom>
          <a:noFill/>
          <a:ln>
            <a:noFill/>
          </a:ln>
        </p:spPr>
        <p:txBody>
          <a:bodyPr spcFirstLastPara="1" wrap="square" lIns="0" tIns="1092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Y=A.B</a:t>
            </a:r>
            <a:endParaRPr sz="2400">
              <a:solidFill>
                <a:schemeClr val="dk1"/>
              </a:solidFill>
              <a:latin typeface="Tahoma"/>
              <a:ea typeface="Tahoma"/>
              <a:cs typeface="Tahoma"/>
              <a:sym typeface="Tahoma"/>
            </a:endParaRPr>
          </a:p>
          <a:p>
            <a:pPr marL="220979" marR="0" lvl="0" indent="0" algn="l" rtl="0">
              <a:lnSpc>
                <a:spcPct val="100000"/>
              </a:lnSpc>
              <a:spcBef>
                <a:spcPts val="755"/>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92" name="Google Shape;292;p23"/>
          <p:cNvSpPr txBox="1">
            <a:spLocks noGrp="1"/>
          </p:cNvSpPr>
          <p:nvPr>
            <p:ph type="title"/>
          </p:nvPr>
        </p:nvSpPr>
        <p:spPr>
          <a:xfrm>
            <a:off x="383540" y="69595"/>
            <a:ext cx="148717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AND Gate</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96"/>
        <p:cNvGrpSpPr/>
        <p:nvPr/>
      </p:nvGrpSpPr>
      <p:grpSpPr>
        <a:xfrm>
          <a:off x="0" y="0"/>
          <a:ext cx="0" cy="0"/>
          <a:chOff x="0" y="0"/>
          <a:chExt cx="0" cy="0"/>
        </a:xfrm>
      </p:grpSpPr>
      <p:sp>
        <p:nvSpPr>
          <p:cNvPr id="297" name="Google Shape;297;p24"/>
          <p:cNvSpPr txBox="1">
            <a:spLocks noGrp="1"/>
          </p:cNvSpPr>
          <p:nvPr>
            <p:ph type="title"/>
          </p:nvPr>
        </p:nvSpPr>
        <p:spPr>
          <a:xfrm>
            <a:off x="307340" y="69595"/>
            <a:ext cx="539369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AND Gate using Diode</a:t>
            </a:r>
            <a:endParaRPr sz="2800"/>
          </a:p>
        </p:txBody>
      </p:sp>
      <p:sp>
        <p:nvSpPr>
          <p:cNvPr id="298" name="Google Shape;298;p24"/>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24"/>
          <p:cNvSpPr/>
          <p:nvPr/>
        </p:nvSpPr>
        <p:spPr>
          <a:xfrm>
            <a:off x="3796791" y="3417315"/>
            <a:ext cx="0" cy="609600"/>
          </a:xfrm>
          <a:custGeom>
            <a:avLst/>
            <a:gdLst/>
            <a:ahLst/>
            <a:cxnLst/>
            <a:rect l="l" t="t" r="r" b="b"/>
            <a:pathLst>
              <a:path w="120000" h="609600" extrusionOk="0">
                <a:moveTo>
                  <a:pt x="0" y="609600"/>
                </a:moveTo>
                <a:lnTo>
                  <a:pt x="0" y="0"/>
                </a:lnTo>
              </a:path>
            </a:pathLst>
          </a:custGeom>
          <a:noFill/>
          <a:ln w="317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 name="Google Shape;300;p24"/>
          <p:cNvSpPr/>
          <p:nvPr/>
        </p:nvSpPr>
        <p:spPr>
          <a:xfrm>
            <a:off x="3796791" y="3417315"/>
            <a:ext cx="304800" cy="609600"/>
          </a:xfrm>
          <a:custGeom>
            <a:avLst/>
            <a:gdLst/>
            <a:ahLst/>
            <a:cxnLst/>
            <a:rect l="l" t="t" r="r" b="b"/>
            <a:pathLst>
              <a:path w="304800" h="609600" extrusionOk="0">
                <a:moveTo>
                  <a:pt x="304800" y="609600"/>
                </a:moveTo>
                <a:lnTo>
                  <a:pt x="0" y="304800"/>
                </a:lnTo>
                <a:lnTo>
                  <a:pt x="304800" y="0"/>
                </a:lnTo>
                <a:lnTo>
                  <a:pt x="304800" y="60960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p24"/>
          <p:cNvSpPr/>
          <p:nvPr/>
        </p:nvSpPr>
        <p:spPr>
          <a:xfrm>
            <a:off x="4101591" y="3722115"/>
            <a:ext cx="304800" cy="0"/>
          </a:xfrm>
          <a:custGeom>
            <a:avLst/>
            <a:gdLst/>
            <a:ahLst/>
            <a:cxnLst/>
            <a:rect l="l" t="t" r="r" b="b"/>
            <a:pathLst>
              <a:path w="304800" h="120000" extrusionOk="0">
                <a:moveTo>
                  <a:pt x="3048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24"/>
          <p:cNvSpPr/>
          <p:nvPr/>
        </p:nvSpPr>
        <p:spPr>
          <a:xfrm>
            <a:off x="3491991" y="3722115"/>
            <a:ext cx="304800" cy="0"/>
          </a:xfrm>
          <a:custGeom>
            <a:avLst/>
            <a:gdLst/>
            <a:ahLst/>
            <a:cxnLst/>
            <a:rect l="l" t="t" r="r" b="b"/>
            <a:pathLst>
              <a:path w="304800" h="120000" extrusionOk="0">
                <a:moveTo>
                  <a:pt x="3048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Google Shape;303;p24"/>
          <p:cNvSpPr/>
          <p:nvPr/>
        </p:nvSpPr>
        <p:spPr>
          <a:xfrm>
            <a:off x="3796791" y="4788915"/>
            <a:ext cx="0" cy="609600"/>
          </a:xfrm>
          <a:custGeom>
            <a:avLst/>
            <a:gdLst/>
            <a:ahLst/>
            <a:cxnLst/>
            <a:rect l="l" t="t" r="r" b="b"/>
            <a:pathLst>
              <a:path w="120000" h="609600" extrusionOk="0">
                <a:moveTo>
                  <a:pt x="0" y="609599"/>
                </a:moveTo>
                <a:lnTo>
                  <a:pt x="0" y="0"/>
                </a:lnTo>
              </a:path>
            </a:pathLst>
          </a:custGeom>
          <a:noFill/>
          <a:ln w="317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24"/>
          <p:cNvSpPr/>
          <p:nvPr/>
        </p:nvSpPr>
        <p:spPr>
          <a:xfrm>
            <a:off x="3796791" y="4788915"/>
            <a:ext cx="304800" cy="609600"/>
          </a:xfrm>
          <a:custGeom>
            <a:avLst/>
            <a:gdLst/>
            <a:ahLst/>
            <a:cxnLst/>
            <a:rect l="l" t="t" r="r" b="b"/>
            <a:pathLst>
              <a:path w="304800" h="609600" extrusionOk="0">
                <a:moveTo>
                  <a:pt x="304800" y="609599"/>
                </a:moveTo>
                <a:lnTo>
                  <a:pt x="0" y="304799"/>
                </a:lnTo>
                <a:lnTo>
                  <a:pt x="304800" y="0"/>
                </a:lnTo>
                <a:lnTo>
                  <a:pt x="304800" y="609599"/>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24"/>
          <p:cNvSpPr/>
          <p:nvPr/>
        </p:nvSpPr>
        <p:spPr>
          <a:xfrm>
            <a:off x="4101591" y="5093715"/>
            <a:ext cx="304800" cy="0"/>
          </a:xfrm>
          <a:custGeom>
            <a:avLst/>
            <a:gdLst/>
            <a:ahLst/>
            <a:cxnLst/>
            <a:rect l="l" t="t" r="r" b="b"/>
            <a:pathLst>
              <a:path w="304800" h="120000" extrusionOk="0">
                <a:moveTo>
                  <a:pt x="3048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p24"/>
          <p:cNvSpPr/>
          <p:nvPr/>
        </p:nvSpPr>
        <p:spPr>
          <a:xfrm>
            <a:off x="3491991" y="5093715"/>
            <a:ext cx="304800" cy="0"/>
          </a:xfrm>
          <a:custGeom>
            <a:avLst/>
            <a:gdLst/>
            <a:ahLst/>
            <a:cxnLst/>
            <a:rect l="l" t="t" r="r" b="b"/>
            <a:pathLst>
              <a:path w="304800" h="120000" extrusionOk="0">
                <a:moveTo>
                  <a:pt x="3048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307;p24"/>
          <p:cNvSpPr/>
          <p:nvPr/>
        </p:nvSpPr>
        <p:spPr>
          <a:xfrm>
            <a:off x="2272792" y="3722115"/>
            <a:ext cx="1219200" cy="0"/>
          </a:xfrm>
          <a:custGeom>
            <a:avLst/>
            <a:gdLst/>
            <a:ahLst/>
            <a:cxnLst/>
            <a:rect l="l" t="t" r="r" b="b"/>
            <a:pathLst>
              <a:path w="1219200" h="120000" extrusionOk="0">
                <a:moveTo>
                  <a:pt x="1219199"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24"/>
          <p:cNvSpPr/>
          <p:nvPr/>
        </p:nvSpPr>
        <p:spPr>
          <a:xfrm>
            <a:off x="2272792" y="5093715"/>
            <a:ext cx="1219200" cy="0"/>
          </a:xfrm>
          <a:custGeom>
            <a:avLst/>
            <a:gdLst/>
            <a:ahLst/>
            <a:cxnLst/>
            <a:rect l="l" t="t" r="r" b="b"/>
            <a:pathLst>
              <a:path w="1219200" h="120000" extrusionOk="0">
                <a:moveTo>
                  <a:pt x="1219199"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24"/>
          <p:cNvSpPr/>
          <p:nvPr/>
        </p:nvSpPr>
        <p:spPr>
          <a:xfrm>
            <a:off x="4253991" y="5093715"/>
            <a:ext cx="1219200" cy="0"/>
          </a:xfrm>
          <a:custGeom>
            <a:avLst/>
            <a:gdLst/>
            <a:ahLst/>
            <a:cxnLst/>
            <a:rect l="l" t="t" r="r" b="b"/>
            <a:pathLst>
              <a:path w="1219200" h="120000" extrusionOk="0">
                <a:moveTo>
                  <a:pt x="1219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24"/>
          <p:cNvSpPr/>
          <p:nvPr/>
        </p:nvSpPr>
        <p:spPr>
          <a:xfrm>
            <a:off x="4253991" y="3722115"/>
            <a:ext cx="1219200" cy="0"/>
          </a:xfrm>
          <a:custGeom>
            <a:avLst/>
            <a:gdLst/>
            <a:ahLst/>
            <a:cxnLst/>
            <a:rect l="l" t="t" r="r" b="b"/>
            <a:pathLst>
              <a:path w="1219200" h="120000" extrusionOk="0">
                <a:moveTo>
                  <a:pt x="1219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24"/>
          <p:cNvSpPr/>
          <p:nvPr/>
        </p:nvSpPr>
        <p:spPr>
          <a:xfrm>
            <a:off x="5473191" y="2883916"/>
            <a:ext cx="0" cy="2209800"/>
          </a:xfrm>
          <a:custGeom>
            <a:avLst/>
            <a:gdLst/>
            <a:ahLst/>
            <a:cxnLst/>
            <a:rect l="l" t="t" r="r" b="b"/>
            <a:pathLst>
              <a:path w="120000" h="2209800" extrusionOk="0">
                <a:moveTo>
                  <a:pt x="0" y="22098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p24"/>
          <p:cNvSpPr/>
          <p:nvPr/>
        </p:nvSpPr>
        <p:spPr>
          <a:xfrm>
            <a:off x="5473191" y="3722115"/>
            <a:ext cx="838200" cy="0"/>
          </a:xfrm>
          <a:custGeom>
            <a:avLst/>
            <a:gdLst/>
            <a:ahLst/>
            <a:cxnLst/>
            <a:rect l="l" t="t" r="r" b="b"/>
            <a:pathLst>
              <a:path w="838200" h="120000" extrusionOk="0">
                <a:moveTo>
                  <a:pt x="838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p24"/>
          <p:cNvSpPr/>
          <p:nvPr/>
        </p:nvSpPr>
        <p:spPr>
          <a:xfrm>
            <a:off x="5473191" y="2238501"/>
            <a:ext cx="128905" cy="53975"/>
          </a:xfrm>
          <a:custGeom>
            <a:avLst/>
            <a:gdLst/>
            <a:ahLst/>
            <a:cxnLst/>
            <a:rect l="l" t="t" r="r" b="b"/>
            <a:pathLst>
              <a:path w="128904" h="53975" extrusionOk="0">
                <a:moveTo>
                  <a:pt x="0" y="0"/>
                </a:moveTo>
                <a:lnTo>
                  <a:pt x="128524"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24"/>
          <p:cNvSpPr/>
          <p:nvPr/>
        </p:nvSpPr>
        <p:spPr>
          <a:xfrm>
            <a:off x="5344540" y="2292223"/>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Google Shape;315;p24"/>
          <p:cNvSpPr/>
          <p:nvPr/>
        </p:nvSpPr>
        <p:spPr>
          <a:xfrm>
            <a:off x="5344540" y="2399792"/>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24"/>
          <p:cNvSpPr/>
          <p:nvPr/>
        </p:nvSpPr>
        <p:spPr>
          <a:xfrm>
            <a:off x="5344540" y="2346070"/>
            <a:ext cx="257175" cy="53975"/>
          </a:xfrm>
          <a:custGeom>
            <a:avLst/>
            <a:gdLst/>
            <a:ahLst/>
            <a:cxnLst/>
            <a:rect l="l" t="t" r="r" b="b"/>
            <a:pathLst>
              <a:path w="257175" h="53975" extrusionOk="0">
                <a:moveTo>
                  <a:pt x="0" y="0"/>
                </a:moveTo>
                <a:lnTo>
                  <a:pt x="257175" y="5372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p24"/>
          <p:cNvSpPr/>
          <p:nvPr/>
        </p:nvSpPr>
        <p:spPr>
          <a:xfrm>
            <a:off x="5344540" y="2507360"/>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Google Shape;318;p24"/>
          <p:cNvSpPr/>
          <p:nvPr/>
        </p:nvSpPr>
        <p:spPr>
          <a:xfrm>
            <a:off x="5344540" y="2453639"/>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Google Shape;319;p24"/>
          <p:cNvSpPr/>
          <p:nvPr/>
        </p:nvSpPr>
        <p:spPr>
          <a:xfrm>
            <a:off x="5344540" y="2561208"/>
            <a:ext cx="128905" cy="53975"/>
          </a:xfrm>
          <a:custGeom>
            <a:avLst/>
            <a:gdLst/>
            <a:ahLst/>
            <a:cxnLst/>
            <a:rect l="l" t="t" r="r" b="b"/>
            <a:pathLst>
              <a:path w="128904" h="53975" extrusionOk="0">
                <a:moveTo>
                  <a:pt x="0" y="0"/>
                </a:moveTo>
                <a:lnTo>
                  <a:pt x="128650" y="5372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320;p24"/>
          <p:cNvSpPr/>
          <p:nvPr/>
        </p:nvSpPr>
        <p:spPr>
          <a:xfrm>
            <a:off x="5473191" y="2614929"/>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Google Shape;321;p24"/>
          <p:cNvSpPr/>
          <p:nvPr/>
        </p:nvSpPr>
        <p:spPr>
          <a:xfrm>
            <a:off x="5473191" y="1969516"/>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p24"/>
          <p:cNvSpPr txBox="1"/>
          <p:nvPr/>
        </p:nvSpPr>
        <p:spPr>
          <a:xfrm>
            <a:off x="3800602" y="4287139"/>
            <a:ext cx="2813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D2</a:t>
            </a:r>
            <a:endParaRPr sz="1800">
              <a:solidFill>
                <a:schemeClr val="dk1"/>
              </a:solidFill>
              <a:latin typeface="Calibri"/>
              <a:ea typeface="Calibri"/>
              <a:cs typeface="Calibri"/>
              <a:sym typeface="Calibri"/>
            </a:endParaRPr>
          </a:p>
        </p:txBody>
      </p:sp>
      <p:sp>
        <p:nvSpPr>
          <p:cNvPr id="323" name="Google Shape;323;p24"/>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17</a:t>
            </a:fld>
            <a:endParaRPr sz="1200">
              <a:solidFill>
                <a:schemeClr val="dk1"/>
              </a:solidFill>
              <a:latin typeface="Calibri"/>
              <a:ea typeface="Calibri"/>
              <a:cs typeface="Calibri"/>
              <a:sym typeface="Calibri"/>
            </a:endParaRPr>
          </a:p>
        </p:txBody>
      </p:sp>
      <p:sp>
        <p:nvSpPr>
          <p:cNvPr id="324" name="Google Shape;324;p24"/>
          <p:cNvSpPr txBox="1"/>
          <p:nvPr/>
        </p:nvSpPr>
        <p:spPr>
          <a:xfrm>
            <a:off x="3800602" y="1466164"/>
            <a:ext cx="2202815" cy="1736725"/>
          </a:xfrm>
          <a:prstGeom prst="rect">
            <a:avLst/>
          </a:prstGeom>
          <a:noFill/>
          <a:ln>
            <a:noFill/>
          </a:ln>
        </p:spPr>
        <p:txBody>
          <a:bodyPr spcFirstLastPara="1" wrap="square" lIns="0" tIns="12700" rIns="0" bIns="0" anchor="t" anchorCtr="0">
            <a:spAutoFit/>
          </a:bodyPr>
          <a:lstStyle/>
          <a:p>
            <a:pPr marL="1461135"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1450">
              <a:solidFill>
                <a:schemeClr val="dk1"/>
              </a:solidFill>
              <a:latin typeface="Times New Roman"/>
              <a:ea typeface="Times New Roman"/>
              <a:cs typeface="Times New Roman"/>
              <a:sym typeface="Times New Roman"/>
            </a:endParaRPr>
          </a:p>
          <a:p>
            <a:pPr marL="0" marR="5080" lvl="0" indent="0" algn="r" rtl="0">
              <a:lnSpc>
                <a:spcPct val="100000"/>
              </a:lnSpc>
              <a:spcBef>
                <a:spcPts val="5"/>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12700" marR="0" lvl="0" indent="0" algn="l" rtl="0">
              <a:lnSpc>
                <a:spcPct val="100000"/>
              </a:lnSpc>
              <a:spcBef>
                <a:spcPts val="1170"/>
              </a:spcBef>
              <a:spcAft>
                <a:spcPts val="0"/>
              </a:spcAft>
              <a:buNone/>
            </a:pPr>
            <a:r>
              <a:rPr lang="en-US" sz="1800">
                <a:solidFill>
                  <a:schemeClr val="dk1"/>
                </a:solidFill>
                <a:latin typeface="Calibri"/>
                <a:ea typeface="Calibri"/>
                <a:cs typeface="Calibri"/>
                <a:sym typeface="Calibri"/>
              </a:rPr>
              <a:t>D1</a:t>
            </a:r>
            <a:endParaRPr sz="1800">
              <a:solidFill>
                <a:schemeClr val="dk1"/>
              </a:solidFill>
              <a:latin typeface="Calibri"/>
              <a:ea typeface="Calibri"/>
              <a:cs typeface="Calibri"/>
              <a:sym typeface="Calibri"/>
            </a:endParaRPr>
          </a:p>
        </p:txBody>
      </p:sp>
      <p:sp>
        <p:nvSpPr>
          <p:cNvPr id="325" name="Google Shape;325;p24"/>
          <p:cNvSpPr txBox="1"/>
          <p:nvPr/>
        </p:nvSpPr>
        <p:spPr>
          <a:xfrm>
            <a:off x="6539865" y="3512946"/>
            <a:ext cx="68707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
        <p:nvSpPr>
          <p:cNvPr id="326" name="Google Shape;326;p24"/>
          <p:cNvSpPr txBox="1"/>
          <p:nvPr/>
        </p:nvSpPr>
        <p:spPr>
          <a:xfrm>
            <a:off x="1589913" y="3524453"/>
            <a:ext cx="15811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327" name="Google Shape;327;p24"/>
          <p:cNvSpPr txBox="1"/>
          <p:nvPr/>
        </p:nvSpPr>
        <p:spPr>
          <a:xfrm>
            <a:off x="1589913" y="4885182"/>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31"/>
        <p:cNvGrpSpPr/>
        <p:nvPr/>
      </p:nvGrpSpPr>
      <p:grpSpPr>
        <a:xfrm>
          <a:off x="0" y="0"/>
          <a:ext cx="0" cy="0"/>
          <a:chOff x="0" y="0"/>
          <a:chExt cx="0" cy="0"/>
        </a:xfrm>
      </p:grpSpPr>
      <p:sp>
        <p:nvSpPr>
          <p:cNvPr id="332" name="Google Shape;332;p25"/>
          <p:cNvSpPr txBox="1">
            <a:spLocks noGrp="1"/>
          </p:cNvSpPr>
          <p:nvPr>
            <p:ph type="title"/>
          </p:nvPr>
        </p:nvSpPr>
        <p:spPr>
          <a:xfrm>
            <a:off x="307340" y="69595"/>
            <a:ext cx="539369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AND Gate using Diode</a:t>
            </a:r>
            <a:endParaRPr sz="2800"/>
          </a:p>
        </p:txBody>
      </p:sp>
      <p:sp>
        <p:nvSpPr>
          <p:cNvPr id="333" name="Google Shape;333;p25"/>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25"/>
          <p:cNvSpPr/>
          <p:nvPr/>
        </p:nvSpPr>
        <p:spPr>
          <a:xfrm>
            <a:off x="1143000" y="4038600"/>
            <a:ext cx="1447800" cy="0"/>
          </a:xfrm>
          <a:custGeom>
            <a:avLst/>
            <a:gdLst/>
            <a:ahLst/>
            <a:cxnLst/>
            <a:rect l="l" t="t" r="r" b="b"/>
            <a:pathLst>
              <a:path w="1447800" h="120000" extrusionOk="0">
                <a:moveTo>
                  <a:pt x="14478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p25"/>
          <p:cNvSpPr/>
          <p:nvPr/>
        </p:nvSpPr>
        <p:spPr>
          <a:xfrm>
            <a:off x="1143000" y="5410200"/>
            <a:ext cx="1447800" cy="0"/>
          </a:xfrm>
          <a:custGeom>
            <a:avLst/>
            <a:gdLst/>
            <a:ahLst/>
            <a:cxnLst/>
            <a:rect l="l" t="t" r="r" b="b"/>
            <a:pathLst>
              <a:path w="1447800" h="120000" extrusionOk="0">
                <a:moveTo>
                  <a:pt x="14478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p25"/>
          <p:cNvSpPr/>
          <p:nvPr/>
        </p:nvSpPr>
        <p:spPr>
          <a:xfrm>
            <a:off x="3124200" y="5410200"/>
            <a:ext cx="1219200" cy="0"/>
          </a:xfrm>
          <a:custGeom>
            <a:avLst/>
            <a:gdLst/>
            <a:ahLst/>
            <a:cxnLst/>
            <a:rect l="l" t="t" r="r" b="b"/>
            <a:pathLst>
              <a:path w="1219200" h="120000" extrusionOk="0">
                <a:moveTo>
                  <a:pt x="1219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p25"/>
          <p:cNvSpPr/>
          <p:nvPr/>
        </p:nvSpPr>
        <p:spPr>
          <a:xfrm>
            <a:off x="3124200" y="4038600"/>
            <a:ext cx="1219200" cy="0"/>
          </a:xfrm>
          <a:custGeom>
            <a:avLst/>
            <a:gdLst/>
            <a:ahLst/>
            <a:cxnLst/>
            <a:rect l="l" t="t" r="r" b="b"/>
            <a:pathLst>
              <a:path w="1219200" h="120000" extrusionOk="0">
                <a:moveTo>
                  <a:pt x="1219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p25"/>
          <p:cNvSpPr/>
          <p:nvPr/>
        </p:nvSpPr>
        <p:spPr>
          <a:xfrm>
            <a:off x="4343400" y="3200400"/>
            <a:ext cx="0" cy="2209800"/>
          </a:xfrm>
          <a:custGeom>
            <a:avLst/>
            <a:gdLst/>
            <a:ahLst/>
            <a:cxnLst/>
            <a:rect l="l" t="t" r="r" b="b"/>
            <a:pathLst>
              <a:path w="120000" h="2209800" extrusionOk="0">
                <a:moveTo>
                  <a:pt x="0" y="22098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25"/>
          <p:cNvSpPr/>
          <p:nvPr/>
        </p:nvSpPr>
        <p:spPr>
          <a:xfrm>
            <a:off x="4343400" y="4038600"/>
            <a:ext cx="838200" cy="0"/>
          </a:xfrm>
          <a:custGeom>
            <a:avLst/>
            <a:gdLst/>
            <a:ahLst/>
            <a:cxnLst/>
            <a:rect l="l" t="t" r="r" b="b"/>
            <a:pathLst>
              <a:path w="838200" h="120000" extrusionOk="0">
                <a:moveTo>
                  <a:pt x="838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0" name="Google Shape;340;p25"/>
          <p:cNvSpPr/>
          <p:nvPr/>
        </p:nvSpPr>
        <p:spPr>
          <a:xfrm>
            <a:off x="4343400" y="2554985"/>
            <a:ext cx="128905" cy="53975"/>
          </a:xfrm>
          <a:custGeom>
            <a:avLst/>
            <a:gdLst/>
            <a:ahLst/>
            <a:cxnLst/>
            <a:rect l="l" t="t" r="r" b="b"/>
            <a:pathLst>
              <a:path w="128904" h="53975" extrusionOk="0">
                <a:moveTo>
                  <a:pt x="0" y="0"/>
                </a:moveTo>
                <a:lnTo>
                  <a:pt x="128524"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1" name="Google Shape;341;p25"/>
          <p:cNvSpPr/>
          <p:nvPr/>
        </p:nvSpPr>
        <p:spPr>
          <a:xfrm>
            <a:off x="4214748" y="2608707"/>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p25"/>
          <p:cNvSpPr/>
          <p:nvPr/>
        </p:nvSpPr>
        <p:spPr>
          <a:xfrm>
            <a:off x="4214748" y="2716276"/>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3" name="Google Shape;343;p25"/>
          <p:cNvSpPr/>
          <p:nvPr/>
        </p:nvSpPr>
        <p:spPr>
          <a:xfrm>
            <a:off x="4214748" y="2662554"/>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4" name="Google Shape;344;p25"/>
          <p:cNvSpPr/>
          <p:nvPr/>
        </p:nvSpPr>
        <p:spPr>
          <a:xfrm>
            <a:off x="4214748" y="2823845"/>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5" name="Google Shape;345;p25"/>
          <p:cNvSpPr/>
          <p:nvPr/>
        </p:nvSpPr>
        <p:spPr>
          <a:xfrm>
            <a:off x="4214748" y="2770123"/>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6" name="Google Shape;346;p25"/>
          <p:cNvSpPr/>
          <p:nvPr/>
        </p:nvSpPr>
        <p:spPr>
          <a:xfrm>
            <a:off x="4214748" y="2877692"/>
            <a:ext cx="128905" cy="53975"/>
          </a:xfrm>
          <a:custGeom>
            <a:avLst/>
            <a:gdLst/>
            <a:ahLst/>
            <a:cxnLst/>
            <a:rect l="l" t="t" r="r" b="b"/>
            <a:pathLst>
              <a:path w="128904" h="53975" extrusionOk="0">
                <a:moveTo>
                  <a:pt x="0" y="0"/>
                </a:moveTo>
                <a:lnTo>
                  <a:pt x="128650"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7" name="Google Shape;347;p25"/>
          <p:cNvSpPr/>
          <p:nvPr/>
        </p:nvSpPr>
        <p:spPr>
          <a:xfrm>
            <a:off x="4343400" y="2931414"/>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8" name="Google Shape;348;p25"/>
          <p:cNvSpPr/>
          <p:nvPr/>
        </p:nvSpPr>
        <p:spPr>
          <a:xfrm>
            <a:off x="4343400" y="2286000"/>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5"/>
          <p:cNvSpPr txBox="1"/>
          <p:nvPr/>
        </p:nvSpPr>
        <p:spPr>
          <a:xfrm>
            <a:off x="2670429" y="4603445"/>
            <a:ext cx="28130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D2</a:t>
            </a:r>
            <a:endParaRPr sz="1800">
              <a:solidFill>
                <a:schemeClr val="dk1"/>
              </a:solidFill>
              <a:latin typeface="Calibri"/>
              <a:ea typeface="Calibri"/>
              <a:cs typeface="Calibri"/>
              <a:sym typeface="Calibri"/>
            </a:endParaRPr>
          </a:p>
        </p:txBody>
      </p:sp>
      <p:sp>
        <p:nvSpPr>
          <p:cNvPr id="350" name="Google Shape;350;p25"/>
          <p:cNvSpPr txBox="1"/>
          <p:nvPr/>
        </p:nvSpPr>
        <p:spPr>
          <a:xfrm>
            <a:off x="5409691" y="3829557"/>
            <a:ext cx="10248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 = 0</a:t>
            </a:r>
            <a:endParaRPr sz="1800">
              <a:solidFill>
                <a:schemeClr val="dk1"/>
              </a:solidFill>
              <a:latin typeface="Calibri"/>
              <a:ea typeface="Calibri"/>
              <a:cs typeface="Calibri"/>
              <a:sym typeface="Calibri"/>
            </a:endParaRPr>
          </a:p>
        </p:txBody>
      </p:sp>
      <p:sp>
        <p:nvSpPr>
          <p:cNvPr id="351" name="Google Shape;351;p25"/>
          <p:cNvSpPr txBox="1"/>
          <p:nvPr/>
        </p:nvSpPr>
        <p:spPr>
          <a:xfrm>
            <a:off x="154939" y="3981957"/>
            <a:ext cx="4914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 = 0</a:t>
            </a:r>
            <a:endParaRPr sz="1800">
              <a:solidFill>
                <a:schemeClr val="dk1"/>
              </a:solidFill>
              <a:latin typeface="Calibri"/>
              <a:ea typeface="Calibri"/>
              <a:cs typeface="Calibri"/>
              <a:sym typeface="Calibri"/>
            </a:endParaRPr>
          </a:p>
        </p:txBody>
      </p:sp>
      <p:sp>
        <p:nvSpPr>
          <p:cNvPr id="352" name="Google Shape;352;p25"/>
          <p:cNvSpPr txBox="1"/>
          <p:nvPr/>
        </p:nvSpPr>
        <p:spPr>
          <a:xfrm>
            <a:off x="116535" y="5289626"/>
            <a:ext cx="486409"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 = 0</a:t>
            </a:r>
            <a:endParaRPr sz="1800">
              <a:solidFill>
                <a:schemeClr val="dk1"/>
              </a:solidFill>
              <a:latin typeface="Calibri"/>
              <a:ea typeface="Calibri"/>
              <a:cs typeface="Calibri"/>
              <a:sym typeface="Calibri"/>
            </a:endParaRPr>
          </a:p>
        </p:txBody>
      </p:sp>
      <p:sp>
        <p:nvSpPr>
          <p:cNvPr id="353" name="Google Shape;353;p25"/>
          <p:cNvSpPr txBox="1"/>
          <p:nvPr/>
        </p:nvSpPr>
        <p:spPr>
          <a:xfrm>
            <a:off x="614883" y="1271524"/>
            <a:ext cx="4258310" cy="2247900"/>
          </a:xfrm>
          <a:prstGeom prst="rect">
            <a:avLst/>
          </a:prstGeom>
          <a:noFill/>
          <a:ln>
            <a:noFill/>
          </a:ln>
        </p:spPr>
        <p:txBody>
          <a:bodyPr spcFirstLastPara="1" wrap="square" lIns="0" tIns="1308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 When A = 0 and B = 0</a:t>
            </a:r>
            <a:endParaRPr sz="1800">
              <a:solidFill>
                <a:schemeClr val="dk1"/>
              </a:solidFill>
              <a:latin typeface="Calibri"/>
              <a:ea typeface="Calibri"/>
              <a:cs typeface="Calibri"/>
              <a:sym typeface="Calibri"/>
            </a:endParaRPr>
          </a:p>
          <a:p>
            <a:pPr marL="0" marR="375285" lvl="0" indent="0" algn="r" rtl="0">
              <a:lnSpc>
                <a:spcPct val="100000"/>
              </a:lnSpc>
              <a:spcBef>
                <a:spcPts val="935"/>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15"/>
              </a:spcBef>
              <a:spcAft>
                <a:spcPts val="0"/>
              </a:spcAft>
              <a:buNone/>
            </a:pPr>
            <a:endParaRPr sz="1450">
              <a:solidFill>
                <a:schemeClr val="dk1"/>
              </a:solidFill>
              <a:latin typeface="Times New Roman"/>
              <a:ea typeface="Times New Roman"/>
              <a:cs typeface="Times New Roman"/>
              <a:sym typeface="Times New Roman"/>
            </a:endParaRPr>
          </a:p>
          <a:p>
            <a:pPr marL="0" marR="5080" lvl="0" indent="0" algn="r"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133350" marR="0" lvl="0" indent="0" algn="ctr" rtl="0">
              <a:lnSpc>
                <a:spcPct val="100000"/>
              </a:lnSpc>
              <a:spcBef>
                <a:spcPts val="1170"/>
              </a:spcBef>
              <a:spcAft>
                <a:spcPts val="0"/>
              </a:spcAft>
              <a:buNone/>
            </a:pPr>
            <a:r>
              <a:rPr lang="en-US" sz="1800">
                <a:solidFill>
                  <a:schemeClr val="dk1"/>
                </a:solidFill>
                <a:latin typeface="Calibri"/>
                <a:ea typeface="Calibri"/>
                <a:cs typeface="Calibri"/>
                <a:sym typeface="Calibri"/>
              </a:rPr>
              <a:t>D1</a:t>
            </a:r>
            <a:endParaRPr sz="1800">
              <a:solidFill>
                <a:schemeClr val="dk1"/>
              </a:solidFill>
              <a:latin typeface="Calibri"/>
              <a:ea typeface="Calibri"/>
              <a:cs typeface="Calibri"/>
              <a:sym typeface="Calibri"/>
            </a:endParaRPr>
          </a:p>
        </p:txBody>
      </p:sp>
      <p:sp>
        <p:nvSpPr>
          <p:cNvPr id="354" name="Google Shape;354;p25"/>
          <p:cNvSpPr/>
          <p:nvPr/>
        </p:nvSpPr>
        <p:spPr>
          <a:xfrm>
            <a:off x="2590800" y="3810000"/>
            <a:ext cx="533400" cy="228600"/>
          </a:xfrm>
          <a:custGeom>
            <a:avLst/>
            <a:gdLst/>
            <a:ahLst/>
            <a:cxnLst/>
            <a:rect l="l" t="t" r="r" b="b"/>
            <a:pathLst>
              <a:path w="533400" h="228600" extrusionOk="0">
                <a:moveTo>
                  <a:pt x="533400" y="228600"/>
                </a:moveTo>
                <a:lnTo>
                  <a:pt x="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5" name="Google Shape;355;p25"/>
          <p:cNvSpPr/>
          <p:nvPr/>
        </p:nvSpPr>
        <p:spPr>
          <a:xfrm>
            <a:off x="2590800" y="5181600"/>
            <a:ext cx="533400" cy="228600"/>
          </a:xfrm>
          <a:custGeom>
            <a:avLst/>
            <a:gdLst/>
            <a:ahLst/>
            <a:cxnLst/>
            <a:rect l="l" t="t" r="r" b="b"/>
            <a:pathLst>
              <a:path w="533400" h="228600" extrusionOk="0">
                <a:moveTo>
                  <a:pt x="533400" y="228600"/>
                </a:moveTo>
                <a:lnTo>
                  <a:pt x="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6" name="Google Shape;356;p25"/>
          <p:cNvSpPr/>
          <p:nvPr/>
        </p:nvSpPr>
        <p:spPr>
          <a:xfrm>
            <a:off x="2534792" y="3724783"/>
            <a:ext cx="199390" cy="378460"/>
          </a:xfrm>
          <a:custGeom>
            <a:avLst/>
            <a:gdLst/>
            <a:ahLst/>
            <a:cxnLst/>
            <a:rect l="l" t="t" r="r" b="b"/>
            <a:pathLst>
              <a:path w="199389" h="378460" extrusionOk="0">
                <a:moveTo>
                  <a:pt x="12445" y="266954"/>
                </a:moveTo>
                <a:lnTo>
                  <a:pt x="1777" y="273050"/>
                </a:lnTo>
                <a:lnTo>
                  <a:pt x="0" y="279908"/>
                </a:lnTo>
                <a:lnTo>
                  <a:pt x="3048" y="285242"/>
                </a:lnTo>
                <a:lnTo>
                  <a:pt x="56006" y="378460"/>
                </a:lnTo>
                <a:lnTo>
                  <a:pt x="69159" y="356489"/>
                </a:lnTo>
                <a:lnTo>
                  <a:pt x="67309" y="356489"/>
                </a:lnTo>
                <a:lnTo>
                  <a:pt x="45084" y="356235"/>
                </a:lnTo>
                <a:lnTo>
                  <a:pt x="45338" y="344170"/>
                </a:lnTo>
                <a:lnTo>
                  <a:pt x="46277" y="316324"/>
                </a:lnTo>
                <a:lnTo>
                  <a:pt x="22351" y="274193"/>
                </a:lnTo>
                <a:lnTo>
                  <a:pt x="19304" y="268859"/>
                </a:lnTo>
                <a:lnTo>
                  <a:pt x="12445" y="266954"/>
                </a:lnTo>
                <a:close/>
              </a:path>
              <a:path w="199389" h="378460" extrusionOk="0">
                <a:moveTo>
                  <a:pt x="46277" y="316324"/>
                </a:moveTo>
                <a:lnTo>
                  <a:pt x="45325" y="344805"/>
                </a:lnTo>
                <a:lnTo>
                  <a:pt x="45084" y="356235"/>
                </a:lnTo>
                <a:lnTo>
                  <a:pt x="67309" y="356489"/>
                </a:lnTo>
                <a:lnTo>
                  <a:pt x="67370" y="350901"/>
                </a:lnTo>
                <a:lnTo>
                  <a:pt x="65912" y="350901"/>
                </a:lnTo>
                <a:lnTo>
                  <a:pt x="46736" y="350647"/>
                </a:lnTo>
                <a:lnTo>
                  <a:pt x="56506" y="334336"/>
                </a:lnTo>
                <a:lnTo>
                  <a:pt x="46277" y="316324"/>
                </a:lnTo>
                <a:close/>
              </a:path>
              <a:path w="199389" h="378460" extrusionOk="0">
                <a:moveTo>
                  <a:pt x="101981" y="267970"/>
                </a:moveTo>
                <a:lnTo>
                  <a:pt x="95123" y="269748"/>
                </a:lnTo>
                <a:lnTo>
                  <a:pt x="92075" y="274955"/>
                </a:lnTo>
                <a:lnTo>
                  <a:pt x="68483" y="314340"/>
                </a:lnTo>
                <a:lnTo>
                  <a:pt x="67458" y="344170"/>
                </a:lnTo>
                <a:lnTo>
                  <a:pt x="67309" y="356489"/>
                </a:lnTo>
                <a:lnTo>
                  <a:pt x="69159" y="356489"/>
                </a:lnTo>
                <a:lnTo>
                  <a:pt x="111125" y="286385"/>
                </a:lnTo>
                <a:lnTo>
                  <a:pt x="114300" y="281178"/>
                </a:lnTo>
                <a:lnTo>
                  <a:pt x="112521" y="274320"/>
                </a:lnTo>
                <a:lnTo>
                  <a:pt x="107314" y="271145"/>
                </a:lnTo>
                <a:lnTo>
                  <a:pt x="101981" y="267970"/>
                </a:lnTo>
                <a:close/>
              </a:path>
              <a:path w="199389" h="378460" extrusionOk="0">
                <a:moveTo>
                  <a:pt x="56506" y="334336"/>
                </a:moveTo>
                <a:lnTo>
                  <a:pt x="46736" y="350647"/>
                </a:lnTo>
                <a:lnTo>
                  <a:pt x="65912" y="350901"/>
                </a:lnTo>
                <a:lnTo>
                  <a:pt x="56506" y="334336"/>
                </a:lnTo>
                <a:close/>
              </a:path>
              <a:path w="199389" h="378460" extrusionOk="0">
                <a:moveTo>
                  <a:pt x="68483" y="314340"/>
                </a:moveTo>
                <a:lnTo>
                  <a:pt x="56506" y="334336"/>
                </a:lnTo>
                <a:lnTo>
                  <a:pt x="65912" y="350901"/>
                </a:lnTo>
                <a:lnTo>
                  <a:pt x="67370" y="350901"/>
                </a:lnTo>
                <a:lnTo>
                  <a:pt x="67458" y="344170"/>
                </a:lnTo>
                <a:lnTo>
                  <a:pt x="68483" y="314340"/>
                </a:lnTo>
                <a:close/>
              </a:path>
              <a:path w="199389" h="378460" extrusionOk="0">
                <a:moveTo>
                  <a:pt x="182518" y="537"/>
                </a:moveTo>
                <a:lnTo>
                  <a:pt x="134746" y="5080"/>
                </a:lnTo>
                <a:lnTo>
                  <a:pt x="121919" y="5207"/>
                </a:lnTo>
                <a:lnTo>
                  <a:pt x="120650" y="5461"/>
                </a:lnTo>
                <a:lnTo>
                  <a:pt x="117601" y="5969"/>
                </a:lnTo>
                <a:lnTo>
                  <a:pt x="115569" y="6477"/>
                </a:lnTo>
                <a:lnTo>
                  <a:pt x="114681" y="6985"/>
                </a:lnTo>
                <a:lnTo>
                  <a:pt x="110743" y="8890"/>
                </a:lnTo>
                <a:lnTo>
                  <a:pt x="109219" y="9906"/>
                </a:lnTo>
                <a:lnTo>
                  <a:pt x="106171" y="12573"/>
                </a:lnTo>
                <a:lnTo>
                  <a:pt x="101600" y="17272"/>
                </a:lnTo>
                <a:lnTo>
                  <a:pt x="101345" y="17780"/>
                </a:lnTo>
                <a:lnTo>
                  <a:pt x="100964" y="18161"/>
                </a:lnTo>
                <a:lnTo>
                  <a:pt x="81914" y="60452"/>
                </a:lnTo>
                <a:lnTo>
                  <a:pt x="70865" y="102616"/>
                </a:lnTo>
                <a:lnTo>
                  <a:pt x="61468" y="154051"/>
                </a:lnTo>
                <a:lnTo>
                  <a:pt x="53720" y="212852"/>
                </a:lnTo>
                <a:lnTo>
                  <a:pt x="48259" y="276860"/>
                </a:lnTo>
                <a:lnTo>
                  <a:pt x="46277" y="316324"/>
                </a:lnTo>
                <a:lnTo>
                  <a:pt x="56506" y="334336"/>
                </a:lnTo>
                <a:lnTo>
                  <a:pt x="68483" y="314340"/>
                </a:lnTo>
                <a:lnTo>
                  <a:pt x="68580" y="311531"/>
                </a:lnTo>
                <a:lnTo>
                  <a:pt x="70484" y="278511"/>
                </a:lnTo>
                <a:lnTo>
                  <a:pt x="75818" y="215519"/>
                </a:lnTo>
                <a:lnTo>
                  <a:pt x="83312" y="157734"/>
                </a:lnTo>
                <a:lnTo>
                  <a:pt x="90169" y="119253"/>
                </a:lnTo>
                <a:lnTo>
                  <a:pt x="100202" y="76454"/>
                </a:lnTo>
                <a:lnTo>
                  <a:pt x="103124" y="67310"/>
                </a:lnTo>
                <a:lnTo>
                  <a:pt x="105663" y="59182"/>
                </a:lnTo>
                <a:lnTo>
                  <a:pt x="118509" y="32004"/>
                </a:lnTo>
                <a:lnTo>
                  <a:pt x="118363" y="32004"/>
                </a:lnTo>
                <a:lnTo>
                  <a:pt x="119380" y="30734"/>
                </a:lnTo>
                <a:lnTo>
                  <a:pt x="120523" y="29464"/>
                </a:lnTo>
                <a:lnTo>
                  <a:pt x="121742" y="28448"/>
                </a:lnTo>
                <a:lnTo>
                  <a:pt x="121284" y="28448"/>
                </a:lnTo>
                <a:lnTo>
                  <a:pt x="122237" y="27813"/>
                </a:lnTo>
                <a:lnTo>
                  <a:pt x="121538" y="27813"/>
                </a:lnTo>
                <a:lnTo>
                  <a:pt x="122859" y="27392"/>
                </a:lnTo>
                <a:lnTo>
                  <a:pt x="123570" y="26924"/>
                </a:lnTo>
                <a:lnTo>
                  <a:pt x="144780" y="26924"/>
                </a:lnTo>
                <a:lnTo>
                  <a:pt x="147827" y="26797"/>
                </a:lnTo>
                <a:lnTo>
                  <a:pt x="189864" y="21590"/>
                </a:lnTo>
                <a:lnTo>
                  <a:pt x="191643" y="20828"/>
                </a:lnTo>
                <a:lnTo>
                  <a:pt x="192531" y="20574"/>
                </a:lnTo>
                <a:lnTo>
                  <a:pt x="193294" y="20193"/>
                </a:lnTo>
                <a:lnTo>
                  <a:pt x="195199" y="18923"/>
                </a:lnTo>
                <a:lnTo>
                  <a:pt x="196595" y="18034"/>
                </a:lnTo>
                <a:lnTo>
                  <a:pt x="197738" y="16637"/>
                </a:lnTo>
                <a:lnTo>
                  <a:pt x="198627" y="15240"/>
                </a:lnTo>
                <a:lnTo>
                  <a:pt x="199008" y="14478"/>
                </a:lnTo>
                <a:lnTo>
                  <a:pt x="180827" y="4191"/>
                </a:lnTo>
                <a:lnTo>
                  <a:pt x="179324" y="4191"/>
                </a:lnTo>
                <a:lnTo>
                  <a:pt x="179705" y="3556"/>
                </a:lnTo>
                <a:lnTo>
                  <a:pt x="179895" y="3556"/>
                </a:lnTo>
                <a:lnTo>
                  <a:pt x="182067" y="1143"/>
                </a:lnTo>
                <a:lnTo>
                  <a:pt x="181609" y="1143"/>
                </a:lnTo>
                <a:lnTo>
                  <a:pt x="182518" y="537"/>
                </a:lnTo>
                <a:close/>
              </a:path>
              <a:path w="199389" h="378460" extrusionOk="0">
                <a:moveTo>
                  <a:pt x="119380" y="30734"/>
                </a:moveTo>
                <a:lnTo>
                  <a:pt x="118363" y="32004"/>
                </a:lnTo>
                <a:lnTo>
                  <a:pt x="119114" y="31120"/>
                </a:lnTo>
                <a:lnTo>
                  <a:pt x="119380" y="30734"/>
                </a:lnTo>
                <a:close/>
              </a:path>
              <a:path w="199389" h="378460" extrusionOk="0">
                <a:moveTo>
                  <a:pt x="119114" y="31120"/>
                </a:moveTo>
                <a:lnTo>
                  <a:pt x="118363" y="32004"/>
                </a:lnTo>
                <a:lnTo>
                  <a:pt x="118509" y="32004"/>
                </a:lnTo>
                <a:lnTo>
                  <a:pt x="119114" y="31120"/>
                </a:lnTo>
                <a:close/>
              </a:path>
              <a:path w="199389" h="378460" extrusionOk="0">
                <a:moveTo>
                  <a:pt x="119443" y="30734"/>
                </a:moveTo>
                <a:lnTo>
                  <a:pt x="119114" y="31120"/>
                </a:lnTo>
                <a:lnTo>
                  <a:pt x="119443" y="30734"/>
                </a:lnTo>
                <a:close/>
              </a:path>
              <a:path w="199389" h="378460" extrusionOk="0">
                <a:moveTo>
                  <a:pt x="122733" y="27621"/>
                </a:moveTo>
                <a:lnTo>
                  <a:pt x="122458" y="27665"/>
                </a:lnTo>
                <a:lnTo>
                  <a:pt x="121284" y="28448"/>
                </a:lnTo>
                <a:lnTo>
                  <a:pt x="122428" y="27876"/>
                </a:lnTo>
                <a:lnTo>
                  <a:pt x="122733" y="27621"/>
                </a:lnTo>
                <a:close/>
              </a:path>
              <a:path w="199389" h="378460" extrusionOk="0">
                <a:moveTo>
                  <a:pt x="122428" y="27876"/>
                </a:moveTo>
                <a:lnTo>
                  <a:pt x="121284" y="28448"/>
                </a:lnTo>
                <a:lnTo>
                  <a:pt x="121742" y="28448"/>
                </a:lnTo>
                <a:lnTo>
                  <a:pt x="122428" y="27876"/>
                </a:lnTo>
                <a:close/>
              </a:path>
              <a:path w="199389" h="378460" extrusionOk="0">
                <a:moveTo>
                  <a:pt x="123033" y="27573"/>
                </a:moveTo>
                <a:lnTo>
                  <a:pt x="122733" y="27621"/>
                </a:lnTo>
                <a:lnTo>
                  <a:pt x="122428" y="27876"/>
                </a:lnTo>
                <a:lnTo>
                  <a:pt x="123033" y="27573"/>
                </a:lnTo>
                <a:close/>
              </a:path>
              <a:path w="199389" h="378460" extrusionOk="0">
                <a:moveTo>
                  <a:pt x="122875" y="27387"/>
                </a:moveTo>
                <a:lnTo>
                  <a:pt x="121538" y="27813"/>
                </a:lnTo>
                <a:lnTo>
                  <a:pt x="122458" y="27665"/>
                </a:lnTo>
                <a:lnTo>
                  <a:pt x="122875" y="27387"/>
                </a:lnTo>
                <a:close/>
              </a:path>
              <a:path w="199389" h="378460" extrusionOk="0">
                <a:moveTo>
                  <a:pt x="122458" y="27665"/>
                </a:moveTo>
                <a:lnTo>
                  <a:pt x="121538" y="27813"/>
                </a:lnTo>
                <a:lnTo>
                  <a:pt x="122237" y="27813"/>
                </a:lnTo>
                <a:lnTo>
                  <a:pt x="122458" y="27665"/>
                </a:lnTo>
                <a:close/>
              </a:path>
              <a:path w="199389" h="378460" extrusionOk="0">
                <a:moveTo>
                  <a:pt x="122963" y="27430"/>
                </a:moveTo>
                <a:lnTo>
                  <a:pt x="122809" y="27432"/>
                </a:lnTo>
                <a:lnTo>
                  <a:pt x="122458" y="27665"/>
                </a:lnTo>
                <a:lnTo>
                  <a:pt x="122733" y="27621"/>
                </a:lnTo>
                <a:lnTo>
                  <a:pt x="122963" y="27430"/>
                </a:lnTo>
                <a:close/>
              </a:path>
              <a:path w="199389" h="378460" extrusionOk="0">
                <a:moveTo>
                  <a:pt x="123327" y="27426"/>
                </a:moveTo>
                <a:lnTo>
                  <a:pt x="122961" y="27432"/>
                </a:lnTo>
                <a:lnTo>
                  <a:pt x="122733" y="27621"/>
                </a:lnTo>
                <a:lnTo>
                  <a:pt x="123033" y="27573"/>
                </a:lnTo>
                <a:lnTo>
                  <a:pt x="123327" y="27426"/>
                </a:lnTo>
                <a:close/>
              </a:path>
              <a:path w="199389" h="378460" extrusionOk="0">
                <a:moveTo>
                  <a:pt x="123993" y="27420"/>
                </a:moveTo>
                <a:lnTo>
                  <a:pt x="123316" y="27432"/>
                </a:lnTo>
                <a:lnTo>
                  <a:pt x="123033" y="27573"/>
                </a:lnTo>
                <a:lnTo>
                  <a:pt x="123993" y="27420"/>
                </a:lnTo>
                <a:close/>
              </a:path>
              <a:path w="199389" h="378460" extrusionOk="0">
                <a:moveTo>
                  <a:pt x="123100" y="27316"/>
                </a:moveTo>
                <a:lnTo>
                  <a:pt x="122875" y="27387"/>
                </a:lnTo>
                <a:lnTo>
                  <a:pt x="123008" y="27392"/>
                </a:lnTo>
                <a:close/>
              </a:path>
              <a:path w="199389" h="378460" extrusionOk="0">
                <a:moveTo>
                  <a:pt x="123395" y="27392"/>
                </a:moveTo>
                <a:lnTo>
                  <a:pt x="122963" y="27430"/>
                </a:lnTo>
                <a:lnTo>
                  <a:pt x="123327" y="27426"/>
                </a:lnTo>
                <a:close/>
              </a:path>
              <a:path w="199389" h="378460" extrusionOk="0">
                <a:moveTo>
                  <a:pt x="124713" y="27305"/>
                </a:moveTo>
                <a:lnTo>
                  <a:pt x="123395" y="27392"/>
                </a:lnTo>
                <a:lnTo>
                  <a:pt x="123993" y="27420"/>
                </a:lnTo>
                <a:lnTo>
                  <a:pt x="124713" y="27305"/>
                </a:lnTo>
                <a:close/>
              </a:path>
              <a:path w="199389" h="378460" extrusionOk="0">
                <a:moveTo>
                  <a:pt x="124332" y="26924"/>
                </a:moveTo>
                <a:lnTo>
                  <a:pt x="123100" y="27316"/>
                </a:lnTo>
                <a:lnTo>
                  <a:pt x="123405" y="27387"/>
                </a:lnTo>
                <a:lnTo>
                  <a:pt x="124332" y="26924"/>
                </a:lnTo>
                <a:close/>
              </a:path>
              <a:path w="199389" h="378460" extrusionOk="0">
                <a:moveTo>
                  <a:pt x="135636" y="27305"/>
                </a:moveTo>
                <a:lnTo>
                  <a:pt x="124643" y="27316"/>
                </a:lnTo>
                <a:lnTo>
                  <a:pt x="123993" y="27420"/>
                </a:lnTo>
                <a:lnTo>
                  <a:pt x="135636" y="27305"/>
                </a:lnTo>
                <a:close/>
              </a:path>
              <a:path w="199389" h="378460" extrusionOk="0">
                <a:moveTo>
                  <a:pt x="144780" y="26924"/>
                </a:moveTo>
                <a:lnTo>
                  <a:pt x="124332" y="26924"/>
                </a:lnTo>
                <a:lnTo>
                  <a:pt x="123395" y="27392"/>
                </a:lnTo>
                <a:lnTo>
                  <a:pt x="124713" y="27305"/>
                </a:lnTo>
                <a:lnTo>
                  <a:pt x="135636" y="27305"/>
                </a:lnTo>
                <a:lnTo>
                  <a:pt x="144780" y="26924"/>
                </a:lnTo>
                <a:close/>
              </a:path>
              <a:path w="199389" h="378460" extrusionOk="0">
                <a:moveTo>
                  <a:pt x="123570" y="26924"/>
                </a:moveTo>
                <a:lnTo>
                  <a:pt x="122875" y="27387"/>
                </a:lnTo>
                <a:lnTo>
                  <a:pt x="123113" y="27305"/>
                </a:lnTo>
                <a:lnTo>
                  <a:pt x="123570" y="26924"/>
                </a:lnTo>
                <a:close/>
              </a:path>
              <a:path w="199389" h="378460" extrusionOk="0">
                <a:moveTo>
                  <a:pt x="124332" y="26924"/>
                </a:moveTo>
                <a:lnTo>
                  <a:pt x="123570" y="26924"/>
                </a:lnTo>
                <a:lnTo>
                  <a:pt x="123100" y="27316"/>
                </a:lnTo>
                <a:lnTo>
                  <a:pt x="124332" y="26924"/>
                </a:lnTo>
                <a:close/>
              </a:path>
              <a:path w="199389" h="378460" extrusionOk="0">
                <a:moveTo>
                  <a:pt x="179705" y="3556"/>
                </a:moveTo>
                <a:lnTo>
                  <a:pt x="179324" y="4191"/>
                </a:lnTo>
                <a:lnTo>
                  <a:pt x="179831" y="3627"/>
                </a:lnTo>
                <a:close/>
              </a:path>
              <a:path w="199389" h="378460" extrusionOk="0">
                <a:moveTo>
                  <a:pt x="179831" y="3627"/>
                </a:moveTo>
                <a:lnTo>
                  <a:pt x="179324" y="4191"/>
                </a:lnTo>
                <a:lnTo>
                  <a:pt x="180827" y="4191"/>
                </a:lnTo>
                <a:lnTo>
                  <a:pt x="179831" y="3627"/>
                </a:lnTo>
                <a:close/>
              </a:path>
              <a:path w="199389" h="378460" extrusionOk="0">
                <a:moveTo>
                  <a:pt x="179895" y="3556"/>
                </a:moveTo>
                <a:lnTo>
                  <a:pt x="179705" y="3556"/>
                </a:lnTo>
                <a:lnTo>
                  <a:pt x="179895" y="3556"/>
                </a:lnTo>
                <a:close/>
              </a:path>
              <a:path w="199389" h="378460" extrusionOk="0">
                <a:moveTo>
                  <a:pt x="182656" y="487"/>
                </a:moveTo>
                <a:lnTo>
                  <a:pt x="182518" y="537"/>
                </a:lnTo>
                <a:lnTo>
                  <a:pt x="181609" y="1143"/>
                </a:lnTo>
                <a:lnTo>
                  <a:pt x="182406" y="765"/>
                </a:lnTo>
                <a:lnTo>
                  <a:pt x="182656" y="487"/>
                </a:lnTo>
                <a:close/>
              </a:path>
              <a:path w="199389" h="378460" extrusionOk="0">
                <a:moveTo>
                  <a:pt x="182406" y="765"/>
                </a:moveTo>
                <a:lnTo>
                  <a:pt x="181609" y="1143"/>
                </a:lnTo>
                <a:lnTo>
                  <a:pt x="182067" y="1143"/>
                </a:lnTo>
                <a:lnTo>
                  <a:pt x="182406" y="765"/>
                </a:lnTo>
                <a:close/>
              </a:path>
              <a:path w="199389" h="378460" extrusionOk="0">
                <a:moveTo>
                  <a:pt x="184023" y="0"/>
                </a:moveTo>
                <a:lnTo>
                  <a:pt x="182656" y="487"/>
                </a:lnTo>
                <a:lnTo>
                  <a:pt x="182406" y="765"/>
                </a:lnTo>
                <a:lnTo>
                  <a:pt x="184023" y="0"/>
                </a:lnTo>
                <a:close/>
              </a:path>
              <a:path w="199389" h="378460" extrusionOk="0">
                <a:moveTo>
                  <a:pt x="182752" y="381"/>
                </a:moveTo>
                <a:lnTo>
                  <a:pt x="182518" y="537"/>
                </a:lnTo>
                <a:lnTo>
                  <a:pt x="182656" y="487"/>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7" name="Google Shape;357;p25"/>
          <p:cNvSpPr/>
          <p:nvPr/>
        </p:nvSpPr>
        <p:spPr>
          <a:xfrm>
            <a:off x="2553842" y="5108066"/>
            <a:ext cx="199390" cy="378460"/>
          </a:xfrm>
          <a:custGeom>
            <a:avLst/>
            <a:gdLst/>
            <a:ahLst/>
            <a:cxnLst/>
            <a:rect l="l" t="t" r="r" b="b"/>
            <a:pathLst>
              <a:path w="199389" h="378460" extrusionOk="0">
                <a:moveTo>
                  <a:pt x="12445" y="266953"/>
                </a:moveTo>
                <a:lnTo>
                  <a:pt x="1777" y="273049"/>
                </a:lnTo>
                <a:lnTo>
                  <a:pt x="0" y="279780"/>
                </a:lnTo>
                <a:lnTo>
                  <a:pt x="3048" y="285114"/>
                </a:lnTo>
                <a:lnTo>
                  <a:pt x="56006" y="378332"/>
                </a:lnTo>
                <a:lnTo>
                  <a:pt x="69101" y="356488"/>
                </a:lnTo>
                <a:lnTo>
                  <a:pt x="67309" y="356488"/>
                </a:lnTo>
                <a:lnTo>
                  <a:pt x="45084" y="356234"/>
                </a:lnTo>
                <a:lnTo>
                  <a:pt x="45338" y="344042"/>
                </a:lnTo>
                <a:lnTo>
                  <a:pt x="46273" y="316317"/>
                </a:lnTo>
                <a:lnTo>
                  <a:pt x="22351" y="274192"/>
                </a:lnTo>
                <a:lnTo>
                  <a:pt x="19304" y="268858"/>
                </a:lnTo>
                <a:lnTo>
                  <a:pt x="12445" y="266953"/>
                </a:lnTo>
                <a:close/>
              </a:path>
              <a:path w="199389" h="378460" extrusionOk="0">
                <a:moveTo>
                  <a:pt x="46273" y="316317"/>
                </a:moveTo>
                <a:lnTo>
                  <a:pt x="45323" y="344804"/>
                </a:lnTo>
                <a:lnTo>
                  <a:pt x="45084" y="356234"/>
                </a:lnTo>
                <a:lnTo>
                  <a:pt x="67309" y="356488"/>
                </a:lnTo>
                <a:lnTo>
                  <a:pt x="67370" y="350900"/>
                </a:lnTo>
                <a:lnTo>
                  <a:pt x="65912" y="350900"/>
                </a:lnTo>
                <a:lnTo>
                  <a:pt x="46736" y="350646"/>
                </a:lnTo>
                <a:lnTo>
                  <a:pt x="56506" y="334336"/>
                </a:lnTo>
                <a:lnTo>
                  <a:pt x="46273" y="316317"/>
                </a:lnTo>
                <a:close/>
              </a:path>
              <a:path w="199389" h="378460" extrusionOk="0">
                <a:moveTo>
                  <a:pt x="101981" y="267969"/>
                </a:moveTo>
                <a:lnTo>
                  <a:pt x="95123" y="269620"/>
                </a:lnTo>
                <a:lnTo>
                  <a:pt x="92075" y="274954"/>
                </a:lnTo>
                <a:lnTo>
                  <a:pt x="68479" y="314347"/>
                </a:lnTo>
                <a:lnTo>
                  <a:pt x="67463" y="344042"/>
                </a:lnTo>
                <a:lnTo>
                  <a:pt x="67309" y="356488"/>
                </a:lnTo>
                <a:lnTo>
                  <a:pt x="69101" y="356488"/>
                </a:lnTo>
                <a:lnTo>
                  <a:pt x="111125" y="286384"/>
                </a:lnTo>
                <a:lnTo>
                  <a:pt x="114300" y="281050"/>
                </a:lnTo>
                <a:lnTo>
                  <a:pt x="112521" y="274192"/>
                </a:lnTo>
                <a:lnTo>
                  <a:pt x="101981" y="267969"/>
                </a:lnTo>
                <a:close/>
              </a:path>
              <a:path w="199389" h="378460" extrusionOk="0">
                <a:moveTo>
                  <a:pt x="56506" y="334336"/>
                </a:moveTo>
                <a:lnTo>
                  <a:pt x="46736" y="350646"/>
                </a:lnTo>
                <a:lnTo>
                  <a:pt x="65912" y="350900"/>
                </a:lnTo>
                <a:lnTo>
                  <a:pt x="56506" y="334336"/>
                </a:lnTo>
                <a:close/>
              </a:path>
              <a:path w="199389" h="378460" extrusionOk="0">
                <a:moveTo>
                  <a:pt x="68479" y="314347"/>
                </a:moveTo>
                <a:lnTo>
                  <a:pt x="56506" y="334336"/>
                </a:lnTo>
                <a:lnTo>
                  <a:pt x="65912" y="350900"/>
                </a:lnTo>
                <a:lnTo>
                  <a:pt x="67370" y="350900"/>
                </a:lnTo>
                <a:lnTo>
                  <a:pt x="67463" y="344042"/>
                </a:lnTo>
                <a:lnTo>
                  <a:pt x="68479" y="314347"/>
                </a:lnTo>
                <a:close/>
              </a:path>
              <a:path w="199389" h="378460" extrusionOk="0">
                <a:moveTo>
                  <a:pt x="182885" y="406"/>
                </a:moveTo>
                <a:lnTo>
                  <a:pt x="134746" y="4952"/>
                </a:lnTo>
                <a:lnTo>
                  <a:pt x="122555" y="5206"/>
                </a:lnTo>
                <a:lnTo>
                  <a:pt x="121284" y="5206"/>
                </a:lnTo>
                <a:lnTo>
                  <a:pt x="117601" y="5968"/>
                </a:lnTo>
                <a:lnTo>
                  <a:pt x="101981" y="16890"/>
                </a:lnTo>
                <a:lnTo>
                  <a:pt x="101600" y="17271"/>
                </a:lnTo>
                <a:lnTo>
                  <a:pt x="101345" y="17652"/>
                </a:lnTo>
                <a:lnTo>
                  <a:pt x="100877" y="18287"/>
                </a:lnTo>
                <a:lnTo>
                  <a:pt x="97917" y="22605"/>
                </a:lnTo>
                <a:lnTo>
                  <a:pt x="81914" y="60451"/>
                </a:lnTo>
                <a:lnTo>
                  <a:pt x="70865" y="102615"/>
                </a:lnTo>
                <a:lnTo>
                  <a:pt x="61468" y="154050"/>
                </a:lnTo>
                <a:lnTo>
                  <a:pt x="53720" y="212851"/>
                </a:lnTo>
                <a:lnTo>
                  <a:pt x="48259" y="276986"/>
                </a:lnTo>
                <a:lnTo>
                  <a:pt x="46273" y="316317"/>
                </a:lnTo>
                <a:lnTo>
                  <a:pt x="56506" y="334336"/>
                </a:lnTo>
                <a:lnTo>
                  <a:pt x="68479" y="314347"/>
                </a:lnTo>
                <a:lnTo>
                  <a:pt x="68580" y="311403"/>
                </a:lnTo>
                <a:lnTo>
                  <a:pt x="70484" y="278510"/>
                </a:lnTo>
                <a:lnTo>
                  <a:pt x="75818" y="215391"/>
                </a:lnTo>
                <a:lnTo>
                  <a:pt x="83312" y="157733"/>
                </a:lnTo>
                <a:lnTo>
                  <a:pt x="90169" y="119252"/>
                </a:lnTo>
                <a:lnTo>
                  <a:pt x="100202" y="76453"/>
                </a:lnTo>
                <a:lnTo>
                  <a:pt x="113792" y="39750"/>
                </a:lnTo>
                <a:lnTo>
                  <a:pt x="118509" y="31876"/>
                </a:lnTo>
                <a:lnTo>
                  <a:pt x="118363" y="31876"/>
                </a:lnTo>
                <a:lnTo>
                  <a:pt x="119380" y="30606"/>
                </a:lnTo>
                <a:lnTo>
                  <a:pt x="120523" y="29463"/>
                </a:lnTo>
                <a:lnTo>
                  <a:pt x="121894" y="28320"/>
                </a:lnTo>
                <a:lnTo>
                  <a:pt x="121284" y="28320"/>
                </a:lnTo>
                <a:lnTo>
                  <a:pt x="122116" y="27812"/>
                </a:lnTo>
                <a:lnTo>
                  <a:pt x="121538" y="27812"/>
                </a:lnTo>
                <a:lnTo>
                  <a:pt x="122964" y="27294"/>
                </a:lnTo>
                <a:lnTo>
                  <a:pt x="123570" y="26923"/>
                </a:lnTo>
                <a:lnTo>
                  <a:pt x="123983" y="26923"/>
                </a:lnTo>
                <a:lnTo>
                  <a:pt x="124332" y="26796"/>
                </a:lnTo>
                <a:lnTo>
                  <a:pt x="144780" y="26796"/>
                </a:lnTo>
                <a:lnTo>
                  <a:pt x="186689" y="22478"/>
                </a:lnTo>
                <a:lnTo>
                  <a:pt x="193420" y="19938"/>
                </a:lnTo>
                <a:lnTo>
                  <a:pt x="194563" y="19303"/>
                </a:lnTo>
                <a:lnTo>
                  <a:pt x="196214" y="18287"/>
                </a:lnTo>
                <a:lnTo>
                  <a:pt x="197612" y="16890"/>
                </a:lnTo>
                <a:lnTo>
                  <a:pt x="199008" y="14604"/>
                </a:lnTo>
                <a:lnTo>
                  <a:pt x="180814" y="4190"/>
                </a:lnTo>
                <a:lnTo>
                  <a:pt x="179324" y="4190"/>
                </a:lnTo>
                <a:lnTo>
                  <a:pt x="179705" y="3555"/>
                </a:lnTo>
                <a:lnTo>
                  <a:pt x="179958" y="3555"/>
                </a:lnTo>
                <a:lnTo>
                  <a:pt x="182752" y="761"/>
                </a:lnTo>
                <a:lnTo>
                  <a:pt x="182244" y="761"/>
                </a:lnTo>
                <a:lnTo>
                  <a:pt x="182885" y="406"/>
                </a:lnTo>
                <a:close/>
              </a:path>
              <a:path w="199389" h="378460" extrusionOk="0">
                <a:moveTo>
                  <a:pt x="119380" y="30606"/>
                </a:moveTo>
                <a:lnTo>
                  <a:pt x="118363" y="31876"/>
                </a:lnTo>
                <a:lnTo>
                  <a:pt x="118985" y="31182"/>
                </a:lnTo>
                <a:lnTo>
                  <a:pt x="119380" y="30606"/>
                </a:lnTo>
                <a:close/>
              </a:path>
              <a:path w="199389" h="378460" extrusionOk="0">
                <a:moveTo>
                  <a:pt x="118985" y="31182"/>
                </a:moveTo>
                <a:lnTo>
                  <a:pt x="118363" y="31876"/>
                </a:lnTo>
                <a:lnTo>
                  <a:pt x="118509" y="31876"/>
                </a:lnTo>
                <a:lnTo>
                  <a:pt x="118985" y="31182"/>
                </a:lnTo>
                <a:close/>
              </a:path>
              <a:path w="199389" h="378460" extrusionOk="0">
                <a:moveTo>
                  <a:pt x="119500" y="30606"/>
                </a:moveTo>
                <a:lnTo>
                  <a:pt x="118985" y="31182"/>
                </a:lnTo>
                <a:lnTo>
                  <a:pt x="119500" y="30606"/>
                </a:lnTo>
                <a:close/>
              </a:path>
              <a:path w="199389" h="378460" extrusionOk="0">
                <a:moveTo>
                  <a:pt x="122808" y="27558"/>
                </a:moveTo>
                <a:lnTo>
                  <a:pt x="122397" y="27641"/>
                </a:lnTo>
                <a:lnTo>
                  <a:pt x="121284" y="28320"/>
                </a:lnTo>
                <a:lnTo>
                  <a:pt x="122808" y="27558"/>
                </a:lnTo>
                <a:close/>
              </a:path>
              <a:path w="199389" h="378460" extrusionOk="0">
                <a:moveTo>
                  <a:pt x="122809" y="27558"/>
                </a:moveTo>
                <a:lnTo>
                  <a:pt x="121284" y="28320"/>
                </a:lnTo>
                <a:lnTo>
                  <a:pt x="121894" y="28320"/>
                </a:lnTo>
                <a:lnTo>
                  <a:pt x="122809" y="27558"/>
                </a:lnTo>
                <a:close/>
              </a:path>
              <a:path w="199389" h="378460" extrusionOk="0">
                <a:moveTo>
                  <a:pt x="122964" y="27294"/>
                </a:moveTo>
                <a:lnTo>
                  <a:pt x="121538" y="27812"/>
                </a:lnTo>
                <a:lnTo>
                  <a:pt x="122397" y="27641"/>
                </a:lnTo>
                <a:lnTo>
                  <a:pt x="122964" y="27294"/>
                </a:lnTo>
                <a:close/>
              </a:path>
              <a:path w="199389" h="378460" extrusionOk="0">
                <a:moveTo>
                  <a:pt x="122397" y="27641"/>
                </a:moveTo>
                <a:lnTo>
                  <a:pt x="121538" y="27812"/>
                </a:lnTo>
                <a:lnTo>
                  <a:pt x="122116" y="27812"/>
                </a:lnTo>
                <a:lnTo>
                  <a:pt x="122397" y="27641"/>
                </a:lnTo>
                <a:close/>
              </a:path>
              <a:path w="199389" h="378460" extrusionOk="0">
                <a:moveTo>
                  <a:pt x="122965" y="27428"/>
                </a:moveTo>
                <a:lnTo>
                  <a:pt x="122808" y="27431"/>
                </a:lnTo>
                <a:lnTo>
                  <a:pt x="122397" y="27641"/>
                </a:lnTo>
                <a:lnTo>
                  <a:pt x="122808" y="27558"/>
                </a:lnTo>
                <a:lnTo>
                  <a:pt x="122965" y="27428"/>
                </a:lnTo>
                <a:close/>
              </a:path>
              <a:path w="199389" h="378460" extrusionOk="0">
                <a:moveTo>
                  <a:pt x="123073" y="27426"/>
                </a:moveTo>
                <a:lnTo>
                  <a:pt x="122809" y="27558"/>
                </a:lnTo>
                <a:lnTo>
                  <a:pt x="123073" y="27426"/>
                </a:lnTo>
                <a:close/>
              </a:path>
              <a:path w="199389" h="378460" extrusionOk="0">
                <a:moveTo>
                  <a:pt x="123513" y="27418"/>
                </a:moveTo>
                <a:lnTo>
                  <a:pt x="123062" y="27431"/>
                </a:lnTo>
                <a:lnTo>
                  <a:pt x="122808" y="27558"/>
                </a:lnTo>
                <a:lnTo>
                  <a:pt x="123513" y="27418"/>
                </a:lnTo>
                <a:close/>
              </a:path>
              <a:path w="199389" h="378460" extrusionOk="0">
                <a:moveTo>
                  <a:pt x="123251" y="27190"/>
                </a:moveTo>
                <a:lnTo>
                  <a:pt x="122964" y="27294"/>
                </a:lnTo>
                <a:lnTo>
                  <a:pt x="122739" y="27431"/>
                </a:lnTo>
                <a:lnTo>
                  <a:pt x="122913" y="27418"/>
                </a:lnTo>
                <a:lnTo>
                  <a:pt x="123251" y="27190"/>
                </a:lnTo>
                <a:close/>
              </a:path>
              <a:path w="199389" h="378460" extrusionOk="0">
                <a:moveTo>
                  <a:pt x="122990" y="27407"/>
                </a:moveTo>
                <a:lnTo>
                  <a:pt x="122808" y="27431"/>
                </a:lnTo>
                <a:lnTo>
                  <a:pt x="122965" y="27428"/>
                </a:lnTo>
                <a:close/>
              </a:path>
              <a:path w="199389" h="378460" extrusionOk="0">
                <a:moveTo>
                  <a:pt x="123155" y="27385"/>
                </a:moveTo>
                <a:lnTo>
                  <a:pt x="122990" y="27407"/>
                </a:lnTo>
                <a:lnTo>
                  <a:pt x="123155" y="27385"/>
                </a:lnTo>
                <a:close/>
              </a:path>
              <a:path w="199389" h="378460" extrusionOk="0">
                <a:moveTo>
                  <a:pt x="124713" y="27177"/>
                </a:moveTo>
                <a:lnTo>
                  <a:pt x="123155" y="27385"/>
                </a:lnTo>
                <a:lnTo>
                  <a:pt x="123564" y="27407"/>
                </a:lnTo>
                <a:lnTo>
                  <a:pt x="124713" y="27177"/>
                </a:lnTo>
                <a:close/>
              </a:path>
              <a:path w="199389" h="378460" extrusionOk="0">
                <a:moveTo>
                  <a:pt x="135636" y="27177"/>
                </a:moveTo>
                <a:lnTo>
                  <a:pt x="124652" y="27190"/>
                </a:lnTo>
                <a:lnTo>
                  <a:pt x="123513" y="27418"/>
                </a:lnTo>
                <a:lnTo>
                  <a:pt x="135636" y="27177"/>
                </a:lnTo>
                <a:close/>
              </a:path>
              <a:path w="199389" h="378460" extrusionOk="0">
                <a:moveTo>
                  <a:pt x="124332" y="26796"/>
                </a:moveTo>
                <a:lnTo>
                  <a:pt x="123251" y="27190"/>
                </a:lnTo>
                <a:lnTo>
                  <a:pt x="122990" y="27407"/>
                </a:lnTo>
                <a:lnTo>
                  <a:pt x="123155" y="27385"/>
                </a:lnTo>
                <a:lnTo>
                  <a:pt x="124332" y="26796"/>
                </a:lnTo>
                <a:close/>
              </a:path>
              <a:path w="199389" h="378460" extrusionOk="0">
                <a:moveTo>
                  <a:pt x="144780" y="26796"/>
                </a:moveTo>
                <a:lnTo>
                  <a:pt x="124332" y="26796"/>
                </a:lnTo>
                <a:lnTo>
                  <a:pt x="123155" y="27385"/>
                </a:lnTo>
                <a:lnTo>
                  <a:pt x="124713" y="27177"/>
                </a:lnTo>
                <a:lnTo>
                  <a:pt x="135636" y="27177"/>
                </a:lnTo>
                <a:lnTo>
                  <a:pt x="144780" y="26796"/>
                </a:lnTo>
                <a:close/>
              </a:path>
              <a:path w="199389" h="378460" extrusionOk="0">
                <a:moveTo>
                  <a:pt x="123570" y="26923"/>
                </a:moveTo>
                <a:lnTo>
                  <a:pt x="122964" y="27294"/>
                </a:lnTo>
                <a:lnTo>
                  <a:pt x="123266" y="27177"/>
                </a:lnTo>
                <a:lnTo>
                  <a:pt x="123570" y="26923"/>
                </a:lnTo>
                <a:close/>
              </a:path>
              <a:path w="199389" h="378460" extrusionOk="0">
                <a:moveTo>
                  <a:pt x="123983" y="26923"/>
                </a:moveTo>
                <a:lnTo>
                  <a:pt x="123570" y="26923"/>
                </a:lnTo>
                <a:lnTo>
                  <a:pt x="123251" y="27190"/>
                </a:lnTo>
                <a:lnTo>
                  <a:pt x="123983" y="26923"/>
                </a:lnTo>
                <a:close/>
              </a:path>
              <a:path w="199389" h="378460" extrusionOk="0">
                <a:moveTo>
                  <a:pt x="179705" y="3555"/>
                </a:moveTo>
                <a:lnTo>
                  <a:pt x="179324" y="4190"/>
                </a:lnTo>
                <a:lnTo>
                  <a:pt x="179866" y="3648"/>
                </a:lnTo>
                <a:lnTo>
                  <a:pt x="179705" y="3555"/>
                </a:lnTo>
                <a:close/>
              </a:path>
              <a:path w="199389" h="378460" extrusionOk="0">
                <a:moveTo>
                  <a:pt x="179866" y="3648"/>
                </a:moveTo>
                <a:lnTo>
                  <a:pt x="179324" y="4190"/>
                </a:lnTo>
                <a:lnTo>
                  <a:pt x="180814" y="4190"/>
                </a:lnTo>
                <a:lnTo>
                  <a:pt x="179866" y="3648"/>
                </a:lnTo>
                <a:close/>
              </a:path>
              <a:path w="199389" h="378460" extrusionOk="0">
                <a:moveTo>
                  <a:pt x="179958" y="3555"/>
                </a:moveTo>
                <a:lnTo>
                  <a:pt x="179705" y="3555"/>
                </a:lnTo>
                <a:lnTo>
                  <a:pt x="179866" y="3648"/>
                </a:lnTo>
                <a:close/>
              </a:path>
              <a:path w="199389" h="378460" extrusionOk="0">
                <a:moveTo>
                  <a:pt x="183232" y="282"/>
                </a:moveTo>
                <a:lnTo>
                  <a:pt x="182885" y="406"/>
                </a:lnTo>
                <a:lnTo>
                  <a:pt x="182244" y="761"/>
                </a:lnTo>
                <a:lnTo>
                  <a:pt x="183133" y="380"/>
                </a:lnTo>
                <a:close/>
              </a:path>
              <a:path w="199389" h="378460" extrusionOk="0">
                <a:moveTo>
                  <a:pt x="183133" y="380"/>
                </a:moveTo>
                <a:lnTo>
                  <a:pt x="182244" y="761"/>
                </a:lnTo>
                <a:lnTo>
                  <a:pt x="182752" y="761"/>
                </a:lnTo>
                <a:lnTo>
                  <a:pt x="183133" y="380"/>
                </a:lnTo>
                <a:close/>
              </a:path>
              <a:path w="199389" h="378460" extrusionOk="0">
                <a:moveTo>
                  <a:pt x="183387" y="126"/>
                </a:moveTo>
                <a:lnTo>
                  <a:pt x="182885" y="406"/>
                </a:lnTo>
                <a:lnTo>
                  <a:pt x="183232" y="282"/>
                </a:lnTo>
                <a:lnTo>
                  <a:pt x="183387" y="126"/>
                </a:lnTo>
                <a:close/>
              </a:path>
              <a:path w="199389" h="378460" extrusionOk="0">
                <a:moveTo>
                  <a:pt x="184023" y="0"/>
                </a:moveTo>
                <a:lnTo>
                  <a:pt x="183232" y="282"/>
                </a:lnTo>
                <a:lnTo>
                  <a:pt x="18402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8" name="Google Shape;358;p25"/>
          <p:cNvSpPr/>
          <p:nvPr/>
        </p:nvSpPr>
        <p:spPr>
          <a:xfrm>
            <a:off x="838200" y="4343400"/>
            <a:ext cx="609600" cy="0"/>
          </a:xfrm>
          <a:custGeom>
            <a:avLst/>
            <a:gdLst/>
            <a:ahLst/>
            <a:cxnLst/>
            <a:rect l="l" t="t" r="r" b="b"/>
            <a:pathLst>
              <a:path w="609600" h="120000" extrusionOk="0">
                <a:moveTo>
                  <a:pt x="0" y="0"/>
                </a:moveTo>
                <a:lnTo>
                  <a:pt x="6096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p25"/>
          <p:cNvSpPr/>
          <p:nvPr/>
        </p:nvSpPr>
        <p:spPr>
          <a:xfrm>
            <a:off x="990600" y="4419600"/>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p25"/>
          <p:cNvSpPr/>
          <p:nvPr/>
        </p:nvSpPr>
        <p:spPr>
          <a:xfrm>
            <a:off x="1066800" y="4495800"/>
            <a:ext cx="152400" cy="0"/>
          </a:xfrm>
          <a:custGeom>
            <a:avLst/>
            <a:gdLst/>
            <a:ahLst/>
            <a:cxnLst/>
            <a:rect l="l" t="t" r="r" b="b"/>
            <a:pathLst>
              <a:path w="152400" h="120000" extrusionOk="0">
                <a:moveTo>
                  <a:pt x="0" y="0"/>
                </a:moveTo>
                <a:lnTo>
                  <a:pt x="1524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p25"/>
          <p:cNvSpPr/>
          <p:nvPr/>
        </p:nvSpPr>
        <p:spPr>
          <a:xfrm>
            <a:off x="1143000" y="4038600"/>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2" name="Google Shape;362;p25"/>
          <p:cNvSpPr/>
          <p:nvPr/>
        </p:nvSpPr>
        <p:spPr>
          <a:xfrm>
            <a:off x="838200" y="5715000"/>
            <a:ext cx="609600" cy="0"/>
          </a:xfrm>
          <a:custGeom>
            <a:avLst/>
            <a:gdLst/>
            <a:ahLst/>
            <a:cxnLst/>
            <a:rect l="l" t="t" r="r" b="b"/>
            <a:pathLst>
              <a:path w="609600" h="120000" extrusionOk="0">
                <a:moveTo>
                  <a:pt x="0" y="0"/>
                </a:moveTo>
                <a:lnTo>
                  <a:pt x="6096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p25"/>
          <p:cNvSpPr/>
          <p:nvPr/>
        </p:nvSpPr>
        <p:spPr>
          <a:xfrm>
            <a:off x="990600" y="5791200"/>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4" name="Google Shape;364;p25"/>
          <p:cNvSpPr/>
          <p:nvPr/>
        </p:nvSpPr>
        <p:spPr>
          <a:xfrm>
            <a:off x="1066800" y="5867400"/>
            <a:ext cx="152400" cy="0"/>
          </a:xfrm>
          <a:custGeom>
            <a:avLst/>
            <a:gdLst/>
            <a:ahLst/>
            <a:cxnLst/>
            <a:rect l="l" t="t" r="r" b="b"/>
            <a:pathLst>
              <a:path w="152400" h="120000" extrusionOk="0">
                <a:moveTo>
                  <a:pt x="0" y="0"/>
                </a:moveTo>
                <a:lnTo>
                  <a:pt x="1524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5" name="Google Shape;365;p25"/>
          <p:cNvSpPr/>
          <p:nvPr/>
        </p:nvSpPr>
        <p:spPr>
          <a:xfrm>
            <a:off x="1143000" y="5410200"/>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25"/>
          <p:cNvSpPr/>
          <p:nvPr/>
        </p:nvSpPr>
        <p:spPr>
          <a:xfrm>
            <a:off x="4572000" y="4103115"/>
            <a:ext cx="15240" cy="1459865"/>
          </a:xfrm>
          <a:custGeom>
            <a:avLst/>
            <a:gdLst/>
            <a:ahLst/>
            <a:cxnLst/>
            <a:rect l="l" t="t" r="r" b="b"/>
            <a:pathLst>
              <a:path w="15239" h="1459864" extrusionOk="0">
                <a:moveTo>
                  <a:pt x="0" y="0"/>
                </a:moveTo>
                <a:lnTo>
                  <a:pt x="15112" y="1459483"/>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p25"/>
          <p:cNvSpPr/>
          <p:nvPr/>
        </p:nvSpPr>
        <p:spPr>
          <a:xfrm>
            <a:off x="1447800" y="5562600"/>
            <a:ext cx="3139440" cy="0"/>
          </a:xfrm>
          <a:custGeom>
            <a:avLst/>
            <a:gdLst/>
            <a:ahLst/>
            <a:cxnLst/>
            <a:rect l="l" t="t" r="r" b="b"/>
            <a:pathLst>
              <a:path w="3139440" h="120000" extrusionOk="0">
                <a:moveTo>
                  <a:pt x="3139313" y="0"/>
                </a:moveTo>
                <a:lnTo>
                  <a:pt x="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8" name="Google Shape;368;p25"/>
          <p:cNvSpPr/>
          <p:nvPr/>
        </p:nvSpPr>
        <p:spPr>
          <a:xfrm>
            <a:off x="1432686" y="4191000"/>
            <a:ext cx="3139440" cy="0"/>
          </a:xfrm>
          <a:custGeom>
            <a:avLst/>
            <a:gdLst/>
            <a:ahLst/>
            <a:cxnLst/>
            <a:rect l="l" t="t" r="r" b="b"/>
            <a:pathLst>
              <a:path w="3139440" h="120000" extrusionOk="0">
                <a:moveTo>
                  <a:pt x="3139313" y="0"/>
                </a:moveTo>
                <a:lnTo>
                  <a:pt x="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9" name="Google Shape;369;p25"/>
          <p:cNvSpPr/>
          <p:nvPr/>
        </p:nvSpPr>
        <p:spPr>
          <a:xfrm>
            <a:off x="4572000" y="4103115"/>
            <a:ext cx="609600" cy="0"/>
          </a:xfrm>
          <a:custGeom>
            <a:avLst/>
            <a:gdLst/>
            <a:ahLst/>
            <a:cxnLst/>
            <a:rect l="l" t="t" r="r" b="b"/>
            <a:pathLst>
              <a:path w="609600" h="120000" extrusionOk="0">
                <a:moveTo>
                  <a:pt x="0" y="0"/>
                </a:moveTo>
                <a:lnTo>
                  <a:pt x="60960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70" name="Google Shape;370;p25"/>
          <p:cNvGraphicFramePr/>
          <p:nvPr/>
        </p:nvGraphicFramePr>
        <p:xfrm>
          <a:off x="6089650" y="4428490"/>
          <a:ext cx="2895600" cy="2211523"/>
        </p:xfrm>
        <a:graphic>
          <a:graphicData uri="http://schemas.openxmlformats.org/drawingml/2006/table">
            <a:tbl>
              <a:tblPr firstRow="1" bandRow="1">
                <a:noFill/>
                <a:tableStyleId>{967D01AC-2E1C-4B6B-B95D-0AB2A7F3962B}</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65750">
                <a:tc gridSpan="2">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254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200" u="none" strike="noStrike" cap="none">
                        <a:latin typeface="Times New Roman"/>
                        <a:ea typeface="Times New Roman"/>
                        <a:cs typeface="Times New Roman"/>
                        <a:sym typeface="Times New Roman"/>
                      </a:endParaRPr>
                    </a:p>
                    <a:p>
                      <a:pPr marL="26034" marR="0" lvl="0" indent="0" algn="ctr" rtl="0">
                        <a:lnSpc>
                          <a:spcPct val="115000"/>
                        </a:lnSpc>
                        <a:spcBef>
                          <a:spcPts val="5"/>
                        </a:spcBef>
                        <a:spcAft>
                          <a:spcPts val="0"/>
                        </a:spcAft>
                        <a:buNone/>
                      </a:pPr>
                      <a:r>
                        <a:rPr lang="en-US" sz="1200" u="none" strike="noStrike" cap="none">
                          <a:solidFill>
                            <a:srgbClr val="888888"/>
                          </a:solidFill>
                          <a:latin typeface="Calibri"/>
                          <a:ea typeface="Calibri"/>
                          <a:cs typeface="Calibri"/>
                          <a:sym typeface="Calibri"/>
                        </a:rPr>
                        <a:t>33</a:t>
                      </a:r>
                      <a:endParaRPr sz="1200" u="none" strike="noStrike" cap="none">
                        <a:latin typeface="Calibri"/>
                        <a:ea typeface="Calibri"/>
                        <a:cs typeface="Calibri"/>
                        <a:sym typeface="Calibri"/>
                      </a:endParaRPr>
                    </a:p>
                  </a:txBody>
                  <a:tcPr marL="0" marR="0" marT="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71" name="Google Shape;371;p25"/>
          <p:cNvSpPr/>
          <p:nvPr/>
        </p:nvSpPr>
        <p:spPr>
          <a:xfrm>
            <a:off x="1447800" y="5510910"/>
            <a:ext cx="762000" cy="103505"/>
          </a:xfrm>
          <a:custGeom>
            <a:avLst/>
            <a:gdLst/>
            <a:ahLst/>
            <a:cxnLst/>
            <a:rect l="l" t="t" r="r" b="b"/>
            <a:pathLst>
              <a:path w="762000" h="103504" extrusionOk="0">
                <a:moveTo>
                  <a:pt x="88646" y="0"/>
                </a:moveTo>
                <a:lnTo>
                  <a:pt x="0" y="51688"/>
                </a:lnTo>
                <a:lnTo>
                  <a:pt x="88646" y="103390"/>
                </a:lnTo>
                <a:lnTo>
                  <a:pt x="92456" y="102361"/>
                </a:lnTo>
                <a:lnTo>
                  <a:pt x="96012" y="96304"/>
                </a:lnTo>
                <a:lnTo>
                  <a:pt x="94996" y="92417"/>
                </a:lnTo>
                <a:lnTo>
                  <a:pt x="36012" y="58038"/>
                </a:lnTo>
                <a:lnTo>
                  <a:pt x="12572" y="58038"/>
                </a:lnTo>
                <a:lnTo>
                  <a:pt x="12572" y="45338"/>
                </a:lnTo>
                <a:lnTo>
                  <a:pt x="35995" y="45338"/>
                </a:lnTo>
                <a:lnTo>
                  <a:pt x="94996" y="10921"/>
                </a:lnTo>
                <a:lnTo>
                  <a:pt x="96012" y="7111"/>
                </a:lnTo>
                <a:lnTo>
                  <a:pt x="92456" y="1015"/>
                </a:lnTo>
                <a:lnTo>
                  <a:pt x="88646" y="0"/>
                </a:lnTo>
                <a:close/>
              </a:path>
              <a:path w="762000" h="103504" extrusionOk="0">
                <a:moveTo>
                  <a:pt x="35995" y="45338"/>
                </a:moveTo>
                <a:lnTo>
                  <a:pt x="12572" y="45338"/>
                </a:lnTo>
                <a:lnTo>
                  <a:pt x="12572" y="58038"/>
                </a:lnTo>
                <a:lnTo>
                  <a:pt x="36012" y="58038"/>
                </a:lnTo>
                <a:lnTo>
                  <a:pt x="34486" y="57150"/>
                </a:lnTo>
                <a:lnTo>
                  <a:pt x="15747" y="57150"/>
                </a:lnTo>
                <a:lnTo>
                  <a:pt x="15747" y="46227"/>
                </a:lnTo>
                <a:lnTo>
                  <a:pt x="34471" y="46227"/>
                </a:lnTo>
                <a:lnTo>
                  <a:pt x="35995" y="45338"/>
                </a:lnTo>
                <a:close/>
              </a:path>
              <a:path w="762000" h="103504" extrusionOk="0">
                <a:moveTo>
                  <a:pt x="762000" y="45338"/>
                </a:moveTo>
                <a:lnTo>
                  <a:pt x="35995" y="45338"/>
                </a:lnTo>
                <a:lnTo>
                  <a:pt x="25113" y="51686"/>
                </a:lnTo>
                <a:lnTo>
                  <a:pt x="36012" y="58038"/>
                </a:lnTo>
                <a:lnTo>
                  <a:pt x="762000" y="58038"/>
                </a:lnTo>
                <a:lnTo>
                  <a:pt x="762000" y="45338"/>
                </a:lnTo>
                <a:close/>
              </a:path>
              <a:path w="762000" h="103504" extrusionOk="0">
                <a:moveTo>
                  <a:pt x="15747" y="46227"/>
                </a:moveTo>
                <a:lnTo>
                  <a:pt x="15747" y="57150"/>
                </a:lnTo>
                <a:lnTo>
                  <a:pt x="25113" y="51686"/>
                </a:lnTo>
                <a:lnTo>
                  <a:pt x="15747" y="46227"/>
                </a:lnTo>
                <a:close/>
              </a:path>
              <a:path w="762000" h="103504" extrusionOk="0">
                <a:moveTo>
                  <a:pt x="25113" y="51686"/>
                </a:moveTo>
                <a:lnTo>
                  <a:pt x="15747" y="57150"/>
                </a:lnTo>
                <a:lnTo>
                  <a:pt x="34486" y="57150"/>
                </a:lnTo>
                <a:lnTo>
                  <a:pt x="25113" y="51686"/>
                </a:lnTo>
                <a:close/>
              </a:path>
              <a:path w="762000" h="103504" extrusionOk="0">
                <a:moveTo>
                  <a:pt x="34471" y="46227"/>
                </a:moveTo>
                <a:lnTo>
                  <a:pt x="15747" y="46227"/>
                </a:lnTo>
                <a:lnTo>
                  <a:pt x="25113" y="51686"/>
                </a:lnTo>
                <a:lnTo>
                  <a:pt x="34471" y="46227"/>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2" name="Google Shape;372;p25"/>
          <p:cNvSpPr/>
          <p:nvPr/>
        </p:nvSpPr>
        <p:spPr>
          <a:xfrm>
            <a:off x="1371600" y="4139310"/>
            <a:ext cx="762000" cy="103505"/>
          </a:xfrm>
          <a:custGeom>
            <a:avLst/>
            <a:gdLst/>
            <a:ahLst/>
            <a:cxnLst/>
            <a:rect l="l" t="t" r="r" b="b"/>
            <a:pathLst>
              <a:path w="762000" h="103504" extrusionOk="0">
                <a:moveTo>
                  <a:pt x="88646" y="0"/>
                </a:moveTo>
                <a:lnTo>
                  <a:pt x="0" y="51688"/>
                </a:lnTo>
                <a:lnTo>
                  <a:pt x="88646" y="103377"/>
                </a:lnTo>
                <a:lnTo>
                  <a:pt x="92456" y="102362"/>
                </a:lnTo>
                <a:lnTo>
                  <a:pt x="96012" y="96265"/>
                </a:lnTo>
                <a:lnTo>
                  <a:pt x="94996" y="92456"/>
                </a:lnTo>
                <a:lnTo>
                  <a:pt x="35995" y="58038"/>
                </a:lnTo>
                <a:lnTo>
                  <a:pt x="12572" y="58038"/>
                </a:lnTo>
                <a:lnTo>
                  <a:pt x="12572" y="45338"/>
                </a:lnTo>
                <a:lnTo>
                  <a:pt x="35995" y="45338"/>
                </a:lnTo>
                <a:lnTo>
                  <a:pt x="94996" y="10921"/>
                </a:lnTo>
                <a:lnTo>
                  <a:pt x="96012" y="7112"/>
                </a:lnTo>
                <a:lnTo>
                  <a:pt x="92456" y="1015"/>
                </a:lnTo>
                <a:lnTo>
                  <a:pt x="88646" y="0"/>
                </a:lnTo>
                <a:close/>
              </a:path>
              <a:path w="762000" h="103504" extrusionOk="0">
                <a:moveTo>
                  <a:pt x="35995" y="45338"/>
                </a:moveTo>
                <a:lnTo>
                  <a:pt x="12572" y="45338"/>
                </a:lnTo>
                <a:lnTo>
                  <a:pt x="12572" y="58038"/>
                </a:lnTo>
                <a:lnTo>
                  <a:pt x="35995" y="58038"/>
                </a:lnTo>
                <a:lnTo>
                  <a:pt x="34471" y="57150"/>
                </a:lnTo>
                <a:lnTo>
                  <a:pt x="15747" y="57150"/>
                </a:lnTo>
                <a:lnTo>
                  <a:pt x="15747" y="46227"/>
                </a:lnTo>
                <a:lnTo>
                  <a:pt x="34471" y="46227"/>
                </a:lnTo>
                <a:lnTo>
                  <a:pt x="35995" y="45338"/>
                </a:lnTo>
                <a:close/>
              </a:path>
              <a:path w="762000" h="103504" extrusionOk="0">
                <a:moveTo>
                  <a:pt x="762000" y="45338"/>
                </a:moveTo>
                <a:lnTo>
                  <a:pt x="35995" y="45338"/>
                </a:lnTo>
                <a:lnTo>
                  <a:pt x="25109" y="51688"/>
                </a:lnTo>
                <a:lnTo>
                  <a:pt x="35995" y="58038"/>
                </a:lnTo>
                <a:lnTo>
                  <a:pt x="762000" y="58038"/>
                </a:lnTo>
                <a:lnTo>
                  <a:pt x="762000" y="45338"/>
                </a:lnTo>
                <a:close/>
              </a:path>
              <a:path w="762000" h="103504" extrusionOk="0">
                <a:moveTo>
                  <a:pt x="15747" y="46227"/>
                </a:moveTo>
                <a:lnTo>
                  <a:pt x="15747" y="57150"/>
                </a:lnTo>
                <a:lnTo>
                  <a:pt x="25109" y="51688"/>
                </a:lnTo>
                <a:lnTo>
                  <a:pt x="15747" y="46227"/>
                </a:lnTo>
                <a:close/>
              </a:path>
              <a:path w="762000" h="103504" extrusionOk="0">
                <a:moveTo>
                  <a:pt x="25109" y="51688"/>
                </a:moveTo>
                <a:lnTo>
                  <a:pt x="15747" y="57150"/>
                </a:lnTo>
                <a:lnTo>
                  <a:pt x="34471" y="57150"/>
                </a:lnTo>
                <a:lnTo>
                  <a:pt x="25109" y="51688"/>
                </a:lnTo>
                <a:close/>
              </a:path>
              <a:path w="762000" h="103504" extrusionOk="0">
                <a:moveTo>
                  <a:pt x="34471" y="46227"/>
                </a:moveTo>
                <a:lnTo>
                  <a:pt x="15747" y="46227"/>
                </a:lnTo>
                <a:lnTo>
                  <a:pt x="25109" y="51688"/>
                </a:lnTo>
                <a:lnTo>
                  <a:pt x="34471" y="46227"/>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76"/>
        <p:cNvGrpSpPr/>
        <p:nvPr/>
      </p:nvGrpSpPr>
      <p:grpSpPr>
        <a:xfrm>
          <a:off x="0" y="0"/>
          <a:ext cx="0" cy="0"/>
          <a:chOff x="0" y="0"/>
          <a:chExt cx="0" cy="0"/>
        </a:xfrm>
      </p:grpSpPr>
      <p:sp>
        <p:nvSpPr>
          <p:cNvPr id="377" name="Google Shape;377;p26"/>
          <p:cNvSpPr txBox="1">
            <a:spLocks noGrp="1"/>
          </p:cNvSpPr>
          <p:nvPr>
            <p:ph type="title"/>
          </p:nvPr>
        </p:nvSpPr>
        <p:spPr>
          <a:xfrm>
            <a:off x="307340" y="69595"/>
            <a:ext cx="539369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AND Gate using Diode</a:t>
            </a:r>
            <a:endParaRPr sz="2800"/>
          </a:p>
        </p:txBody>
      </p:sp>
      <p:sp>
        <p:nvSpPr>
          <p:cNvPr id="378" name="Google Shape;378;p26"/>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Google Shape;379;p26"/>
          <p:cNvSpPr/>
          <p:nvPr/>
        </p:nvSpPr>
        <p:spPr>
          <a:xfrm>
            <a:off x="1143000" y="4038600"/>
            <a:ext cx="1447800" cy="0"/>
          </a:xfrm>
          <a:custGeom>
            <a:avLst/>
            <a:gdLst/>
            <a:ahLst/>
            <a:cxnLst/>
            <a:rect l="l" t="t" r="r" b="b"/>
            <a:pathLst>
              <a:path w="1447800" h="120000" extrusionOk="0">
                <a:moveTo>
                  <a:pt x="14478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0" name="Google Shape;380;p26"/>
          <p:cNvSpPr/>
          <p:nvPr/>
        </p:nvSpPr>
        <p:spPr>
          <a:xfrm>
            <a:off x="1143000" y="5410200"/>
            <a:ext cx="1447800" cy="0"/>
          </a:xfrm>
          <a:custGeom>
            <a:avLst/>
            <a:gdLst/>
            <a:ahLst/>
            <a:cxnLst/>
            <a:rect l="l" t="t" r="r" b="b"/>
            <a:pathLst>
              <a:path w="1447800" h="120000" extrusionOk="0">
                <a:moveTo>
                  <a:pt x="14478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1" name="Google Shape;381;p26"/>
          <p:cNvSpPr/>
          <p:nvPr/>
        </p:nvSpPr>
        <p:spPr>
          <a:xfrm>
            <a:off x="3124200" y="5410200"/>
            <a:ext cx="1219200" cy="0"/>
          </a:xfrm>
          <a:custGeom>
            <a:avLst/>
            <a:gdLst/>
            <a:ahLst/>
            <a:cxnLst/>
            <a:rect l="l" t="t" r="r" b="b"/>
            <a:pathLst>
              <a:path w="1219200" h="120000" extrusionOk="0">
                <a:moveTo>
                  <a:pt x="1219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2" name="Google Shape;382;p26"/>
          <p:cNvSpPr/>
          <p:nvPr/>
        </p:nvSpPr>
        <p:spPr>
          <a:xfrm>
            <a:off x="3124200" y="4038600"/>
            <a:ext cx="1219200" cy="0"/>
          </a:xfrm>
          <a:custGeom>
            <a:avLst/>
            <a:gdLst/>
            <a:ahLst/>
            <a:cxnLst/>
            <a:rect l="l" t="t" r="r" b="b"/>
            <a:pathLst>
              <a:path w="1219200" h="120000" extrusionOk="0">
                <a:moveTo>
                  <a:pt x="1219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3" name="Google Shape;383;p26"/>
          <p:cNvSpPr/>
          <p:nvPr/>
        </p:nvSpPr>
        <p:spPr>
          <a:xfrm>
            <a:off x="4343400" y="3200400"/>
            <a:ext cx="0" cy="2209800"/>
          </a:xfrm>
          <a:custGeom>
            <a:avLst/>
            <a:gdLst/>
            <a:ahLst/>
            <a:cxnLst/>
            <a:rect l="l" t="t" r="r" b="b"/>
            <a:pathLst>
              <a:path w="120000" h="2209800" extrusionOk="0">
                <a:moveTo>
                  <a:pt x="0" y="22098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4" name="Google Shape;384;p26"/>
          <p:cNvSpPr/>
          <p:nvPr/>
        </p:nvSpPr>
        <p:spPr>
          <a:xfrm>
            <a:off x="4343400" y="4038600"/>
            <a:ext cx="838200" cy="0"/>
          </a:xfrm>
          <a:custGeom>
            <a:avLst/>
            <a:gdLst/>
            <a:ahLst/>
            <a:cxnLst/>
            <a:rect l="l" t="t" r="r" b="b"/>
            <a:pathLst>
              <a:path w="838200" h="120000" extrusionOk="0">
                <a:moveTo>
                  <a:pt x="838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5" name="Google Shape;385;p26"/>
          <p:cNvSpPr/>
          <p:nvPr/>
        </p:nvSpPr>
        <p:spPr>
          <a:xfrm>
            <a:off x="4343400" y="2554985"/>
            <a:ext cx="128905" cy="53975"/>
          </a:xfrm>
          <a:custGeom>
            <a:avLst/>
            <a:gdLst/>
            <a:ahLst/>
            <a:cxnLst/>
            <a:rect l="l" t="t" r="r" b="b"/>
            <a:pathLst>
              <a:path w="128904" h="53975" extrusionOk="0">
                <a:moveTo>
                  <a:pt x="0" y="0"/>
                </a:moveTo>
                <a:lnTo>
                  <a:pt x="128524"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6" name="Google Shape;386;p26"/>
          <p:cNvSpPr/>
          <p:nvPr/>
        </p:nvSpPr>
        <p:spPr>
          <a:xfrm>
            <a:off x="4214748" y="2608707"/>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7" name="Google Shape;387;p26"/>
          <p:cNvSpPr/>
          <p:nvPr/>
        </p:nvSpPr>
        <p:spPr>
          <a:xfrm>
            <a:off x="4214748" y="2716276"/>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8" name="Google Shape;388;p26"/>
          <p:cNvSpPr/>
          <p:nvPr/>
        </p:nvSpPr>
        <p:spPr>
          <a:xfrm>
            <a:off x="4214748" y="2662554"/>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9" name="Google Shape;389;p26"/>
          <p:cNvSpPr/>
          <p:nvPr/>
        </p:nvSpPr>
        <p:spPr>
          <a:xfrm>
            <a:off x="4214748" y="2823845"/>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0" name="Google Shape;390;p26"/>
          <p:cNvSpPr/>
          <p:nvPr/>
        </p:nvSpPr>
        <p:spPr>
          <a:xfrm>
            <a:off x="4214748" y="2770123"/>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1" name="Google Shape;391;p26"/>
          <p:cNvSpPr/>
          <p:nvPr/>
        </p:nvSpPr>
        <p:spPr>
          <a:xfrm>
            <a:off x="4214748" y="2877692"/>
            <a:ext cx="128905" cy="53975"/>
          </a:xfrm>
          <a:custGeom>
            <a:avLst/>
            <a:gdLst/>
            <a:ahLst/>
            <a:cxnLst/>
            <a:rect l="l" t="t" r="r" b="b"/>
            <a:pathLst>
              <a:path w="128904" h="53975" extrusionOk="0">
                <a:moveTo>
                  <a:pt x="0" y="0"/>
                </a:moveTo>
                <a:lnTo>
                  <a:pt x="128650"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2" name="Google Shape;392;p26"/>
          <p:cNvSpPr/>
          <p:nvPr/>
        </p:nvSpPr>
        <p:spPr>
          <a:xfrm>
            <a:off x="4343400" y="2931414"/>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26"/>
          <p:cNvSpPr/>
          <p:nvPr/>
        </p:nvSpPr>
        <p:spPr>
          <a:xfrm>
            <a:off x="4343400" y="2286000"/>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4" name="Google Shape;394;p26"/>
          <p:cNvSpPr txBox="1"/>
          <p:nvPr/>
        </p:nvSpPr>
        <p:spPr>
          <a:xfrm>
            <a:off x="2670429" y="4603445"/>
            <a:ext cx="28130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D2</a:t>
            </a:r>
            <a:endParaRPr sz="1800">
              <a:solidFill>
                <a:schemeClr val="dk1"/>
              </a:solidFill>
              <a:latin typeface="Calibri"/>
              <a:ea typeface="Calibri"/>
              <a:cs typeface="Calibri"/>
              <a:sym typeface="Calibri"/>
            </a:endParaRPr>
          </a:p>
        </p:txBody>
      </p:sp>
      <p:sp>
        <p:nvSpPr>
          <p:cNvPr id="395" name="Google Shape;395;p26"/>
          <p:cNvSpPr txBox="1"/>
          <p:nvPr/>
        </p:nvSpPr>
        <p:spPr>
          <a:xfrm>
            <a:off x="5409691" y="3829557"/>
            <a:ext cx="10248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 = 0</a:t>
            </a:r>
            <a:endParaRPr sz="1800">
              <a:solidFill>
                <a:schemeClr val="dk1"/>
              </a:solidFill>
              <a:latin typeface="Calibri"/>
              <a:ea typeface="Calibri"/>
              <a:cs typeface="Calibri"/>
              <a:sym typeface="Calibri"/>
            </a:endParaRPr>
          </a:p>
        </p:txBody>
      </p:sp>
      <p:sp>
        <p:nvSpPr>
          <p:cNvPr id="396" name="Google Shape;396;p26"/>
          <p:cNvSpPr txBox="1"/>
          <p:nvPr/>
        </p:nvSpPr>
        <p:spPr>
          <a:xfrm>
            <a:off x="154939" y="3981957"/>
            <a:ext cx="4914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 = 0</a:t>
            </a:r>
            <a:endParaRPr sz="1800">
              <a:solidFill>
                <a:schemeClr val="dk1"/>
              </a:solidFill>
              <a:latin typeface="Calibri"/>
              <a:ea typeface="Calibri"/>
              <a:cs typeface="Calibri"/>
              <a:sym typeface="Calibri"/>
            </a:endParaRPr>
          </a:p>
        </p:txBody>
      </p:sp>
      <p:sp>
        <p:nvSpPr>
          <p:cNvPr id="397" name="Google Shape;397;p26"/>
          <p:cNvSpPr txBox="1"/>
          <p:nvPr/>
        </p:nvSpPr>
        <p:spPr>
          <a:xfrm>
            <a:off x="116535" y="5289626"/>
            <a:ext cx="486409"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 = 1</a:t>
            </a:r>
            <a:endParaRPr sz="1800">
              <a:solidFill>
                <a:schemeClr val="dk1"/>
              </a:solidFill>
              <a:latin typeface="Calibri"/>
              <a:ea typeface="Calibri"/>
              <a:cs typeface="Calibri"/>
              <a:sym typeface="Calibri"/>
            </a:endParaRPr>
          </a:p>
        </p:txBody>
      </p:sp>
      <p:sp>
        <p:nvSpPr>
          <p:cNvPr id="398" name="Google Shape;398;p26"/>
          <p:cNvSpPr txBox="1"/>
          <p:nvPr/>
        </p:nvSpPr>
        <p:spPr>
          <a:xfrm>
            <a:off x="614883" y="1271524"/>
            <a:ext cx="4258310" cy="2247900"/>
          </a:xfrm>
          <a:prstGeom prst="rect">
            <a:avLst/>
          </a:prstGeom>
          <a:noFill/>
          <a:ln>
            <a:noFill/>
          </a:ln>
        </p:spPr>
        <p:txBody>
          <a:bodyPr spcFirstLastPara="1" wrap="square" lIns="0" tIns="1308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II: When A = 0 and B = 1</a:t>
            </a:r>
            <a:endParaRPr sz="1800">
              <a:solidFill>
                <a:schemeClr val="dk1"/>
              </a:solidFill>
              <a:latin typeface="Calibri"/>
              <a:ea typeface="Calibri"/>
              <a:cs typeface="Calibri"/>
              <a:sym typeface="Calibri"/>
            </a:endParaRPr>
          </a:p>
          <a:p>
            <a:pPr marL="0" marR="375285" lvl="0" indent="0" algn="r" rtl="0">
              <a:lnSpc>
                <a:spcPct val="100000"/>
              </a:lnSpc>
              <a:spcBef>
                <a:spcPts val="935"/>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15"/>
              </a:spcBef>
              <a:spcAft>
                <a:spcPts val="0"/>
              </a:spcAft>
              <a:buNone/>
            </a:pPr>
            <a:endParaRPr sz="1450">
              <a:solidFill>
                <a:schemeClr val="dk1"/>
              </a:solidFill>
              <a:latin typeface="Times New Roman"/>
              <a:ea typeface="Times New Roman"/>
              <a:cs typeface="Times New Roman"/>
              <a:sym typeface="Times New Roman"/>
            </a:endParaRPr>
          </a:p>
          <a:p>
            <a:pPr marL="0" marR="5080" lvl="0" indent="0" algn="r"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133350" marR="0" lvl="0" indent="0" algn="ctr" rtl="0">
              <a:lnSpc>
                <a:spcPct val="100000"/>
              </a:lnSpc>
              <a:spcBef>
                <a:spcPts val="1170"/>
              </a:spcBef>
              <a:spcAft>
                <a:spcPts val="0"/>
              </a:spcAft>
              <a:buNone/>
            </a:pPr>
            <a:r>
              <a:rPr lang="en-US" sz="1800">
                <a:solidFill>
                  <a:schemeClr val="dk1"/>
                </a:solidFill>
                <a:latin typeface="Calibri"/>
                <a:ea typeface="Calibri"/>
                <a:cs typeface="Calibri"/>
                <a:sym typeface="Calibri"/>
              </a:rPr>
              <a:t>D1</a:t>
            </a:r>
            <a:endParaRPr sz="1800">
              <a:solidFill>
                <a:schemeClr val="dk1"/>
              </a:solidFill>
              <a:latin typeface="Calibri"/>
              <a:ea typeface="Calibri"/>
              <a:cs typeface="Calibri"/>
              <a:sym typeface="Calibri"/>
            </a:endParaRPr>
          </a:p>
        </p:txBody>
      </p:sp>
      <p:sp>
        <p:nvSpPr>
          <p:cNvPr id="399" name="Google Shape;399;p26"/>
          <p:cNvSpPr/>
          <p:nvPr/>
        </p:nvSpPr>
        <p:spPr>
          <a:xfrm>
            <a:off x="2590800" y="3810000"/>
            <a:ext cx="533400" cy="228600"/>
          </a:xfrm>
          <a:custGeom>
            <a:avLst/>
            <a:gdLst/>
            <a:ahLst/>
            <a:cxnLst/>
            <a:rect l="l" t="t" r="r" b="b"/>
            <a:pathLst>
              <a:path w="533400" h="228600" extrusionOk="0">
                <a:moveTo>
                  <a:pt x="533400" y="228600"/>
                </a:moveTo>
                <a:lnTo>
                  <a:pt x="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0" name="Google Shape;400;p26"/>
          <p:cNvSpPr/>
          <p:nvPr/>
        </p:nvSpPr>
        <p:spPr>
          <a:xfrm>
            <a:off x="2590800" y="5181600"/>
            <a:ext cx="533400" cy="228600"/>
          </a:xfrm>
          <a:custGeom>
            <a:avLst/>
            <a:gdLst/>
            <a:ahLst/>
            <a:cxnLst/>
            <a:rect l="l" t="t" r="r" b="b"/>
            <a:pathLst>
              <a:path w="533400" h="228600" extrusionOk="0">
                <a:moveTo>
                  <a:pt x="533400" y="228600"/>
                </a:moveTo>
                <a:lnTo>
                  <a:pt x="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1" name="Google Shape;401;p26"/>
          <p:cNvSpPr/>
          <p:nvPr/>
        </p:nvSpPr>
        <p:spPr>
          <a:xfrm>
            <a:off x="2534792" y="3724783"/>
            <a:ext cx="199390" cy="378460"/>
          </a:xfrm>
          <a:custGeom>
            <a:avLst/>
            <a:gdLst/>
            <a:ahLst/>
            <a:cxnLst/>
            <a:rect l="l" t="t" r="r" b="b"/>
            <a:pathLst>
              <a:path w="199389" h="378460" extrusionOk="0">
                <a:moveTo>
                  <a:pt x="12445" y="266954"/>
                </a:moveTo>
                <a:lnTo>
                  <a:pt x="1777" y="273050"/>
                </a:lnTo>
                <a:lnTo>
                  <a:pt x="0" y="279908"/>
                </a:lnTo>
                <a:lnTo>
                  <a:pt x="3048" y="285242"/>
                </a:lnTo>
                <a:lnTo>
                  <a:pt x="56006" y="378460"/>
                </a:lnTo>
                <a:lnTo>
                  <a:pt x="69159" y="356489"/>
                </a:lnTo>
                <a:lnTo>
                  <a:pt x="67309" y="356489"/>
                </a:lnTo>
                <a:lnTo>
                  <a:pt x="45084" y="356235"/>
                </a:lnTo>
                <a:lnTo>
                  <a:pt x="45338" y="344170"/>
                </a:lnTo>
                <a:lnTo>
                  <a:pt x="46277" y="316324"/>
                </a:lnTo>
                <a:lnTo>
                  <a:pt x="22351" y="274193"/>
                </a:lnTo>
                <a:lnTo>
                  <a:pt x="19304" y="268859"/>
                </a:lnTo>
                <a:lnTo>
                  <a:pt x="12445" y="266954"/>
                </a:lnTo>
                <a:close/>
              </a:path>
              <a:path w="199389" h="378460" extrusionOk="0">
                <a:moveTo>
                  <a:pt x="46277" y="316324"/>
                </a:moveTo>
                <a:lnTo>
                  <a:pt x="45325" y="344805"/>
                </a:lnTo>
                <a:lnTo>
                  <a:pt x="45084" y="356235"/>
                </a:lnTo>
                <a:lnTo>
                  <a:pt x="67309" y="356489"/>
                </a:lnTo>
                <a:lnTo>
                  <a:pt x="67370" y="350901"/>
                </a:lnTo>
                <a:lnTo>
                  <a:pt x="65912" y="350901"/>
                </a:lnTo>
                <a:lnTo>
                  <a:pt x="46736" y="350647"/>
                </a:lnTo>
                <a:lnTo>
                  <a:pt x="56506" y="334336"/>
                </a:lnTo>
                <a:lnTo>
                  <a:pt x="46277" y="316324"/>
                </a:lnTo>
                <a:close/>
              </a:path>
              <a:path w="199389" h="378460" extrusionOk="0">
                <a:moveTo>
                  <a:pt x="101981" y="267970"/>
                </a:moveTo>
                <a:lnTo>
                  <a:pt x="95123" y="269748"/>
                </a:lnTo>
                <a:lnTo>
                  <a:pt x="92075" y="274955"/>
                </a:lnTo>
                <a:lnTo>
                  <a:pt x="68483" y="314340"/>
                </a:lnTo>
                <a:lnTo>
                  <a:pt x="67458" y="344170"/>
                </a:lnTo>
                <a:lnTo>
                  <a:pt x="67309" y="356489"/>
                </a:lnTo>
                <a:lnTo>
                  <a:pt x="69159" y="356489"/>
                </a:lnTo>
                <a:lnTo>
                  <a:pt x="111125" y="286385"/>
                </a:lnTo>
                <a:lnTo>
                  <a:pt x="114300" y="281178"/>
                </a:lnTo>
                <a:lnTo>
                  <a:pt x="112521" y="274320"/>
                </a:lnTo>
                <a:lnTo>
                  <a:pt x="107314" y="271145"/>
                </a:lnTo>
                <a:lnTo>
                  <a:pt x="101981" y="267970"/>
                </a:lnTo>
                <a:close/>
              </a:path>
              <a:path w="199389" h="378460" extrusionOk="0">
                <a:moveTo>
                  <a:pt x="56506" y="334336"/>
                </a:moveTo>
                <a:lnTo>
                  <a:pt x="46736" y="350647"/>
                </a:lnTo>
                <a:lnTo>
                  <a:pt x="65912" y="350901"/>
                </a:lnTo>
                <a:lnTo>
                  <a:pt x="56506" y="334336"/>
                </a:lnTo>
                <a:close/>
              </a:path>
              <a:path w="199389" h="378460" extrusionOk="0">
                <a:moveTo>
                  <a:pt x="68483" y="314340"/>
                </a:moveTo>
                <a:lnTo>
                  <a:pt x="56506" y="334336"/>
                </a:lnTo>
                <a:lnTo>
                  <a:pt x="65912" y="350901"/>
                </a:lnTo>
                <a:lnTo>
                  <a:pt x="67370" y="350901"/>
                </a:lnTo>
                <a:lnTo>
                  <a:pt x="67458" y="344170"/>
                </a:lnTo>
                <a:lnTo>
                  <a:pt x="68483" y="314340"/>
                </a:lnTo>
                <a:close/>
              </a:path>
              <a:path w="199389" h="378460" extrusionOk="0">
                <a:moveTo>
                  <a:pt x="182518" y="537"/>
                </a:moveTo>
                <a:lnTo>
                  <a:pt x="134746" y="5080"/>
                </a:lnTo>
                <a:lnTo>
                  <a:pt x="121919" y="5207"/>
                </a:lnTo>
                <a:lnTo>
                  <a:pt x="120650" y="5461"/>
                </a:lnTo>
                <a:lnTo>
                  <a:pt x="117601" y="5969"/>
                </a:lnTo>
                <a:lnTo>
                  <a:pt x="115569" y="6477"/>
                </a:lnTo>
                <a:lnTo>
                  <a:pt x="114681" y="6985"/>
                </a:lnTo>
                <a:lnTo>
                  <a:pt x="110743" y="8890"/>
                </a:lnTo>
                <a:lnTo>
                  <a:pt x="109219" y="9906"/>
                </a:lnTo>
                <a:lnTo>
                  <a:pt x="106171" y="12573"/>
                </a:lnTo>
                <a:lnTo>
                  <a:pt x="101600" y="17272"/>
                </a:lnTo>
                <a:lnTo>
                  <a:pt x="101345" y="17780"/>
                </a:lnTo>
                <a:lnTo>
                  <a:pt x="100964" y="18161"/>
                </a:lnTo>
                <a:lnTo>
                  <a:pt x="81914" y="60452"/>
                </a:lnTo>
                <a:lnTo>
                  <a:pt x="70865" y="102616"/>
                </a:lnTo>
                <a:lnTo>
                  <a:pt x="61468" y="154051"/>
                </a:lnTo>
                <a:lnTo>
                  <a:pt x="53720" y="212852"/>
                </a:lnTo>
                <a:lnTo>
                  <a:pt x="48259" y="276860"/>
                </a:lnTo>
                <a:lnTo>
                  <a:pt x="46277" y="316324"/>
                </a:lnTo>
                <a:lnTo>
                  <a:pt x="56506" y="334336"/>
                </a:lnTo>
                <a:lnTo>
                  <a:pt x="68483" y="314340"/>
                </a:lnTo>
                <a:lnTo>
                  <a:pt x="68580" y="311531"/>
                </a:lnTo>
                <a:lnTo>
                  <a:pt x="70484" y="278511"/>
                </a:lnTo>
                <a:lnTo>
                  <a:pt x="75818" y="215519"/>
                </a:lnTo>
                <a:lnTo>
                  <a:pt x="83312" y="157734"/>
                </a:lnTo>
                <a:lnTo>
                  <a:pt x="90169" y="119253"/>
                </a:lnTo>
                <a:lnTo>
                  <a:pt x="100202" y="76454"/>
                </a:lnTo>
                <a:lnTo>
                  <a:pt x="103124" y="67310"/>
                </a:lnTo>
                <a:lnTo>
                  <a:pt x="105663" y="59182"/>
                </a:lnTo>
                <a:lnTo>
                  <a:pt x="118509" y="32004"/>
                </a:lnTo>
                <a:lnTo>
                  <a:pt x="118363" y="32004"/>
                </a:lnTo>
                <a:lnTo>
                  <a:pt x="119380" y="30734"/>
                </a:lnTo>
                <a:lnTo>
                  <a:pt x="120523" y="29464"/>
                </a:lnTo>
                <a:lnTo>
                  <a:pt x="121742" y="28448"/>
                </a:lnTo>
                <a:lnTo>
                  <a:pt x="121284" y="28448"/>
                </a:lnTo>
                <a:lnTo>
                  <a:pt x="122237" y="27813"/>
                </a:lnTo>
                <a:lnTo>
                  <a:pt x="121538" y="27813"/>
                </a:lnTo>
                <a:lnTo>
                  <a:pt x="122859" y="27392"/>
                </a:lnTo>
                <a:lnTo>
                  <a:pt x="123570" y="26924"/>
                </a:lnTo>
                <a:lnTo>
                  <a:pt x="144780" y="26924"/>
                </a:lnTo>
                <a:lnTo>
                  <a:pt x="147827" y="26797"/>
                </a:lnTo>
                <a:lnTo>
                  <a:pt x="189864" y="21590"/>
                </a:lnTo>
                <a:lnTo>
                  <a:pt x="191643" y="20828"/>
                </a:lnTo>
                <a:lnTo>
                  <a:pt x="192531" y="20574"/>
                </a:lnTo>
                <a:lnTo>
                  <a:pt x="193294" y="20193"/>
                </a:lnTo>
                <a:lnTo>
                  <a:pt x="195199" y="18923"/>
                </a:lnTo>
                <a:lnTo>
                  <a:pt x="196595" y="18034"/>
                </a:lnTo>
                <a:lnTo>
                  <a:pt x="197738" y="16637"/>
                </a:lnTo>
                <a:lnTo>
                  <a:pt x="198627" y="15240"/>
                </a:lnTo>
                <a:lnTo>
                  <a:pt x="199008" y="14478"/>
                </a:lnTo>
                <a:lnTo>
                  <a:pt x="180827" y="4191"/>
                </a:lnTo>
                <a:lnTo>
                  <a:pt x="179324" y="4191"/>
                </a:lnTo>
                <a:lnTo>
                  <a:pt x="179705" y="3556"/>
                </a:lnTo>
                <a:lnTo>
                  <a:pt x="179895" y="3556"/>
                </a:lnTo>
                <a:lnTo>
                  <a:pt x="182067" y="1143"/>
                </a:lnTo>
                <a:lnTo>
                  <a:pt x="181609" y="1143"/>
                </a:lnTo>
                <a:lnTo>
                  <a:pt x="182518" y="537"/>
                </a:lnTo>
                <a:close/>
              </a:path>
              <a:path w="199389" h="378460" extrusionOk="0">
                <a:moveTo>
                  <a:pt x="119380" y="30734"/>
                </a:moveTo>
                <a:lnTo>
                  <a:pt x="118363" y="32004"/>
                </a:lnTo>
                <a:lnTo>
                  <a:pt x="119114" y="31120"/>
                </a:lnTo>
                <a:lnTo>
                  <a:pt x="119380" y="30734"/>
                </a:lnTo>
                <a:close/>
              </a:path>
              <a:path w="199389" h="378460" extrusionOk="0">
                <a:moveTo>
                  <a:pt x="119114" y="31120"/>
                </a:moveTo>
                <a:lnTo>
                  <a:pt x="118363" y="32004"/>
                </a:lnTo>
                <a:lnTo>
                  <a:pt x="118509" y="32004"/>
                </a:lnTo>
                <a:lnTo>
                  <a:pt x="119114" y="31120"/>
                </a:lnTo>
                <a:close/>
              </a:path>
              <a:path w="199389" h="378460" extrusionOk="0">
                <a:moveTo>
                  <a:pt x="119443" y="30734"/>
                </a:moveTo>
                <a:lnTo>
                  <a:pt x="119114" y="31120"/>
                </a:lnTo>
                <a:lnTo>
                  <a:pt x="119443" y="30734"/>
                </a:lnTo>
                <a:close/>
              </a:path>
              <a:path w="199389" h="378460" extrusionOk="0">
                <a:moveTo>
                  <a:pt x="122733" y="27621"/>
                </a:moveTo>
                <a:lnTo>
                  <a:pt x="122458" y="27665"/>
                </a:lnTo>
                <a:lnTo>
                  <a:pt x="121284" y="28448"/>
                </a:lnTo>
                <a:lnTo>
                  <a:pt x="122428" y="27876"/>
                </a:lnTo>
                <a:lnTo>
                  <a:pt x="122733" y="27621"/>
                </a:lnTo>
                <a:close/>
              </a:path>
              <a:path w="199389" h="378460" extrusionOk="0">
                <a:moveTo>
                  <a:pt x="122428" y="27876"/>
                </a:moveTo>
                <a:lnTo>
                  <a:pt x="121284" y="28448"/>
                </a:lnTo>
                <a:lnTo>
                  <a:pt x="121742" y="28448"/>
                </a:lnTo>
                <a:lnTo>
                  <a:pt x="122428" y="27876"/>
                </a:lnTo>
                <a:close/>
              </a:path>
              <a:path w="199389" h="378460" extrusionOk="0">
                <a:moveTo>
                  <a:pt x="123033" y="27573"/>
                </a:moveTo>
                <a:lnTo>
                  <a:pt x="122733" y="27621"/>
                </a:lnTo>
                <a:lnTo>
                  <a:pt x="122428" y="27876"/>
                </a:lnTo>
                <a:lnTo>
                  <a:pt x="123033" y="27573"/>
                </a:lnTo>
                <a:close/>
              </a:path>
              <a:path w="199389" h="378460" extrusionOk="0">
                <a:moveTo>
                  <a:pt x="122875" y="27387"/>
                </a:moveTo>
                <a:lnTo>
                  <a:pt x="121538" y="27813"/>
                </a:lnTo>
                <a:lnTo>
                  <a:pt x="122458" y="27665"/>
                </a:lnTo>
                <a:lnTo>
                  <a:pt x="122875" y="27387"/>
                </a:lnTo>
                <a:close/>
              </a:path>
              <a:path w="199389" h="378460" extrusionOk="0">
                <a:moveTo>
                  <a:pt x="122458" y="27665"/>
                </a:moveTo>
                <a:lnTo>
                  <a:pt x="121538" y="27813"/>
                </a:lnTo>
                <a:lnTo>
                  <a:pt x="122237" y="27813"/>
                </a:lnTo>
                <a:lnTo>
                  <a:pt x="122458" y="27665"/>
                </a:lnTo>
                <a:close/>
              </a:path>
              <a:path w="199389" h="378460" extrusionOk="0">
                <a:moveTo>
                  <a:pt x="122963" y="27430"/>
                </a:moveTo>
                <a:lnTo>
                  <a:pt x="122809" y="27432"/>
                </a:lnTo>
                <a:lnTo>
                  <a:pt x="122458" y="27665"/>
                </a:lnTo>
                <a:lnTo>
                  <a:pt x="122733" y="27621"/>
                </a:lnTo>
                <a:lnTo>
                  <a:pt x="122963" y="27430"/>
                </a:lnTo>
                <a:close/>
              </a:path>
              <a:path w="199389" h="378460" extrusionOk="0">
                <a:moveTo>
                  <a:pt x="123327" y="27426"/>
                </a:moveTo>
                <a:lnTo>
                  <a:pt x="122961" y="27432"/>
                </a:lnTo>
                <a:lnTo>
                  <a:pt x="122733" y="27621"/>
                </a:lnTo>
                <a:lnTo>
                  <a:pt x="123033" y="27573"/>
                </a:lnTo>
                <a:lnTo>
                  <a:pt x="123327" y="27426"/>
                </a:lnTo>
                <a:close/>
              </a:path>
              <a:path w="199389" h="378460" extrusionOk="0">
                <a:moveTo>
                  <a:pt x="123993" y="27420"/>
                </a:moveTo>
                <a:lnTo>
                  <a:pt x="123316" y="27432"/>
                </a:lnTo>
                <a:lnTo>
                  <a:pt x="123033" y="27573"/>
                </a:lnTo>
                <a:lnTo>
                  <a:pt x="123993" y="27420"/>
                </a:lnTo>
                <a:close/>
              </a:path>
              <a:path w="199389" h="378460" extrusionOk="0">
                <a:moveTo>
                  <a:pt x="123100" y="27316"/>
                </a:moveTo>
                <a:lnTo>
                  <a:pt x="122875" y="27387"/>
                </a:lnTo>
                <a:lnTo>
                  <a:pt x="123008" y="27392"/>
                </a:lnTo>
                <a:close/>
              </a:path>
              <a:path w="199389" h="378460" extrusionOk="0">
                <a:moveTo>
                  <a:pt x="123395" y="27392"/>
                </a:moveTo>
                <a:lnTo>
                  <a:pt x="122963" y="27430"/>
                </a:lnTo>
                <a:lnTo>
                  <a:pt x="123327" y="27426"/>
                </a:lnTo>
                <a:close/>
              </a:path>
              <a:path w="199389" h="378460" extrusionOk="0">
                <a:moveTo>
                  <a:pt x="124713" y="27305"/>
                </a:moveTo>
                <a:lnTo>
                  <a:pt x="123395" y="27392"/>
                </a:lnTo>
                <a:lnTo>
                  <a:pt x="123993" y="27420"/>
                </a:lnTo>
                <a:lnTo>
                  <a:pt x="124713" y="27305"/>
                </a:lnTo>
                <a:close/>
              </a:path>
              <a:path w="199389" h="378460" extrusionOk="0">
                <a:moveTo>
                  <a:pt x="124332" y="26924"/>
                </a:moveTo>
                <a:lnTo>
                  <a:pt x="123100" y="27316"/>
                </a:lnTo>
                <a:lnTo>
                  <a:pt x="123405" y="27387"/>
                </a:lnTo>
                <a:lnTo>
                  <a:pt x="124332" y="26924"/>
                </a:lnTo>
                <a:close/>
              </a:path>
              <a:path w="199389" h="378460" extrusionOk="0">
                <a:moveTo>
                  <a:pt x="135636" y="27305"/>
                </a:moveTo>
                <a:lnTo>
                  <a:pt x="124643" y="27316"/>
                </a:lnTo>
                <a:lnTo>
                  <a:pt x="123993" y="27420"/>
                </a:lnTo>
                <a:lnTo>
                  <a:pt x="135636" y="27305"/>
                </a:lnTo>
                <a:close/>
              </a:path>
              <a:path w="199389" h="378460" extrusionOk="0">
                <a:moveTo>
                  <a:pt x="144780" y="26924"/>
                </a:moveTo>
                <a:lnTo>
                  <a:pt x="124332" y="26924"/>
                </a:lnTo>
                <a:lnTo>
                  <a:pt x="123395" y="27392"/>
                </a:lnTo>
                <a:lnTo>
                  <a:pt x="124713" y="27305"/>
                </a:lnTo>
                <a:lnTo>
                  <a:pt x="135636" y="27305"/>
                </a:lnTo>
                <a:lnTo>
                  <a:pt x="144780" y="26924"/>
                </a:lnTo>
                <a:close/>
              </a:path>
              <a:path w="199389" h="378460" extrusionOk="0">
                <a:moveTo>
                  <a:pt x="123570" y="26924"/>
                </a:moveTo>
                <a:lnTo>
                  <a:pt x="122875" y="27387"/>
                </a:lnTo>
                <a:lnTo>
                  <a:pt x="123113" y="27305"/>
                </a:lnTo>
                <a:lnTo>
                  <a:pt x="123570" y="26924"/>
                </a:lnTo>
                <a:close/>
              </a:path>
              <a:path w="199389" h="378460" extrusionOk="0">
                <a:moveTo>
                  <a:pt x="124332" y="26924"/>
                </a:moveTo>
                <a:lnTo>
                  <a:pt x="123570" y="26924"/>
                </a:lnTo>
                <a:lnTo>
                  <a:pt x="123100" y="27316"/>
                </a:lnTo>
                <a:lnTo>
                  <a:pt x="124332" y="26924"/>
                </a:lnTo>
                <a:close/>
              </a:path>
              <a:path w="199389" h="378460" extrusionOk="0">
                <a:moveTo>
                  <a:pt x="179705" y="3556"/>
                </a:moveTo>
                <a:lnTo>
                  <a:pt x="179324" y="4191"/>
                </a:lnTo>
                <a:lnTo>
                  <a:pt x="179831" y="3627"/>
                </a:lnTo>
                <a:close/>
              </a:path>
              <a:path w="199389" h="378460" extrusionOk="0">
                <a:moveTo>
                  <a:pt x="179831" y="3627"/>
                </a:moveTo>
                <a:lnTo>
                  <a:pt x="179324" y="4191"/>
                </a:lnTo>
                <a:lnTo>
                  <a:pt x="180827" y="4191"/>
                </a:lnTo>
                <a:lnTo>
                  <a:pt x="179831" y="3627"/>
                </a:lnTo>
                <a:close/>
              </a:path>
              <a:path w="199389" h="378460" extrusionOk="0">
                <a:moveTo>
                  <a:pt x="179895" y="3556"/>
                </a:moveTo>
                <a:lnTo>
                  <a:pt x="179705" y="3556"/>
                </a:lnTo>
                <a:lnTo>
                  <a:pt x="179895" y="3556"/>
                </a:lnTo>
                <a:close/>
              </a:path>
              <a:path w="199389" h="378460" extrusionOk="0">
                <a:moveTo>
                  <a:pt x="182656" y="487"/>
                </a:moveTo>
                <a:lnTo>
                  <a:pt x="182518" y="537"/>
                </a:lnTo>
                <a:lnTo>
                  <a:pt x="181609" y="1143"/>
                </a:lnTo>
                <a:lnTo>
                  <a:pt x="182406" y="765"/>
                </a:lnTo>
                <a:lnTo>
                  <a:pt x="182656" y="487"/>
                </a:lnTo>
                <a:close/>
              </a:path>
              <a:path w="199389" h="378460" extrusionOk="0">
                <a:moveTo>
                  <a:pt x="182406" y="765"/>
                </a:moveTo>
                <a:lnTo>
                  <a:pt x="181609" y="1143"/>
                </a:lnTo>
                <a:lnTo>
                  <a:pt x="182067" y="1143"/>
                </a:lnTo>
                <a:lnTo>
                  <a:pt x="182406" y="765"/>
                </a:lnTo>
                <a:close/>
              </a:path>
              <a:path w="199389" h="378460" extrusionOk="0">
                <a:moveTo>
                  <a:pt x="184023" y="0"/>
                </a:moveTo>
                <a:lnTo>
                  <a:pt x="182656" y="487"/>
                </a:lnTo>
                <a:lnTo>
                  <a:pt x="182406" y="765"/>
                </a:lnTo>
                <a:lnTo>
                  <a:pt x="184023" y="0"/>
                </a:lnTo>
                <a:close/>
              </a:path>
              <a:path w="199389" h="378460" extrusionOk="0">
                <a:moveTo>
                  <a:pt x="182752" y="381"/>
                </a:moveTo>
                <a:lnTo>
                  <a:pt x="182518" y="537"/>
                </a:lnTo>
                <a:lnTo>
                  <a:pt x="182656" y="487"/>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2" name="Google Shape;402;p26"/>
          <p:cNvSpPr/>
          <p:nvPr/>
        </p:nvSpPr>
        <p:spPr>
          <a:xfrm>
            <a:off x="838200" y="4343400"/>
            <a:ext cx="609600" cy="0"/>
          </a:xfrm>
          <a:custGeom>
            <a:avLst/>
            <a:gdLst/>
            <a:ahLst/>
            <a:cxnLst/>
            <a:rect l="l" t="t" r="r" b="b"/>
            <a:pathLst>
              <a:path w="609600" h="120000" extrusionOk="0">
                <a:moveTo>
                  <a:pt x="0" y="0"/>
                </a:moveTo>
                <a:lnTo>
                  <a:pt x="6096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26"/>
          <p:cNvSpPr/>
          <p:nvPr/>
        </p:nvSpPr>
        <p:spPr>
          <a:xfrm>
            <a:off x="990600" y="4419600"/>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Google Shape;404;p26"/>
          <p:cNvSpPr/>
          <p:nvPr/>
        </p:nvSpPr>
        <p:spPr>
          <a:xfrm>
            <a:off x="1066800" y="4495800"/>
            <a:ext cx="152400" cy="0"/>
          </a:xfrm>
          <a:custGeom>
            <a:avLst/>
            <a:gdLst/>
            <a:ahLst/>
            <a:cxnLst/>
            <a:rect l="l" t="t" r="r" b="b"/>
            <a:pathLst>
              <a:path w="152400" h="120000" extrusionOk="0">
                <a:moveTo>
                  <a:pt x="0" y="0"/>
                </a:moveTo>
                <a:lnTo>
                  <a:pt x="1524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Google Shape;405;p26"/>
          <p:cNvSpPr/>
          <p:nvPr/>
        </p:nvSpPr>
        <p:spPr>
          <a:xfrm>
            <a:off x="1143000" y="4038600"/>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26"/>
          <p:cNvSpPr/>
          <p:nvPr/>
        </p:nvSpPr>
        <p:spPr>
          <a:xfrm>
            <a:off x="1432686" y="4191000"/>
            <a:ext cx="3139440" cy="0"/>
          </a:xfrm>
          <a:custGeom>
            <a:avLst/>
            <a:gdLst/>
            <a:ahLst/>
            <a:cxnLst/>
            <a:rect l="l" t="t" r="r" b="b"/>
            <a:pathLst>
              <a:path w="3139440" h="120000" extrusionOk="0">
                <a:moveTo>
                  <a:pt x="3139313" y="0"/>
                </a:moveTo>
                <a:lnTo>
                  <a:pt x="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26"/>
          <p:cNvSpPr/>
          <p:nvPr/>
        </p:nvSpPr>
        <p:spPr>
          <a:xfrm>
            <a:off x="4572000" y="4191000"/>
            <a:ext cx="609600" cy="0"/>
          </a:xfrm>
          <a:custGeom>
            <a:avLst/>
            <a:gdLst/>
            <a:ahLst/>
            <a:cxnLst/>
            <a:rect l="l" t="t" r="r" b="b"/>
            <a:pathLst>
              <a:path w="609600" h="120000" extrusionOk="0">
                <a:moveTo>
                  <a:pt x="0" y="0"/>
                </a:moveTo>
                <a:lnTo>
                  <a:pt x="60960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08" name="Google Shape;408;p26"/>
          <p:cNvGraphicFramePr/>
          <p:nvPr/>
        </p:nvGraphicFramePr>
        <p:xfrm>
          <a:off x="6089650" y="4428490"/>
          <a:ext cx="2895600" cy="2211523"/>
        </p:xfrm>
        <a:graphic>
          <a:graphicData uri="http://schemas.openxmlformats.org/drawingml/2006/table">
            <a:tbl>
              <a:tblPr firstRow="1" bandRow="1">
                <a:noFill/>
                <a:tableStyleId>{967D01AC-2E1C-4B6B-B95D-0AB2A7F3962B}</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65750">
                <a:tc gridSpan="2">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254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200" u="none" strike="noStrike" cap="none">
                        <a:latin typeface="Times New Roman"/>
                        <a:ea typeface="Times New Roman"/>
                        <a:cs typeface="Times New Roman"/>
                        <a:sym typeface="Times New Roman"/>
                      </a:endParaRPr>
                    </a:p>
                    <a:p>
                      <a:pPr marL="26034" marR="0" lvl="0" indent="0" algn="ctr" rtl="0">
                        <a:lnSpc>
                          <a:spcPct val="115000"/>
                        </a:lnSpc>
                        <a:spcBef>
                          <a:spcPts val="5"/>
                        </a:spcBef>
                        <a:spcAft>
                          <a:spcPts val="0"/>
                        </a:spcAft>
                        <a:buNone/>
                      </a:pPr>
                      <a:r>
                        <a:rPr lang="en-US" sz="1200" u="none" strike="noStrike" cap="none">
                          <a:solidFill>
                            <a:srgbClr val="888888"/>
                          </a:solidFill>
                          <a:latin typeface="Calibri"/>
                          <a:ea typeface="Calibri"/>
                          <a:cs typeface="Calibri"/>
                          <a:sym typeface="Calibri"/>
                        </a:rPr>
                        <a:t>34</a:t>
                      </a:r>
                      <a:endParaRPr sz="1200" u="none" strike="noStrike" cap="none">
                        <a:latin typeface="Calibri"/>
                        <a:ea typeface="Calibri"/>
                        <a:cs typeface="Calibri"/>
                        <a:sym typeface="Calibri"/>
                      </a:endParaRPr>
                    </a:p>
                  </a:txBody>
                  <a:tcPr marL="0" marR="0" marT="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409" name="Google Shape;409;p26"/>
          <p:cNvSpPr txBox="1"/>
          <p:nvPr/>
        </p:nvSpPr>
        <p:spPr>
          <a:xfrm>
            <a:off x="825804" y="5442305"/>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410" name="Google Shape;410;p26"/>
          <p:cNvSpPr/>
          <p:nvPr/>
        </p:nvSpPr>
        <p:spPr>
          <a:xfrm>
            <a:off x="1371600" y="4139310"/>
            <a:ext cx="762000" cy="103505"/>
          </a:xfrm>
          <a:custGeom>
            <a:avLst/>
            <a:gdLst/>
            <a:ahLst/>
            <a:cxnLst/>
            <a:rect l="l" t="t" r="r" b="b"/>
            <a:pathLst>
              <a:path w="762000" h="103504" extrusionOk="0">
                <a:moveTo>
                  <a:pt x="88646" y="0"/>
                </a:moveTo>
                <a:lnTo>
                  <a:pt x="0" y="51688"/>
                </a:lnTo>
                <a:lnTo>
                  <a:pt x="88646" y="103377"/>
                </a:lnTo>
                <a:lnTo>
                  <a:pt x="92456" y="102362"/>
                </a:lnTo>
                <a:lnTo>
                  <a:pt x="96012" y="96265"/>
                </a:lnTo>
                <a:lnTo>
                  <a:pt x="94996" y="92456"/>
                </a:lnTo>
                <a:lnTo>
                  <a:pt x="35995" y="58038"/>
                </a:lnTo>
                <a:lnTo>
                  <a:pt x="12572" y="58038"/>
                </a:lnTo>
                <a:lnTo>
                  <a:pt x="12572" y="45338"/>
                </a:lnTo>
                <a:lnTo>
                  <a:pt x="35995" y="45338"/>
                </a:lnTo>
                <a:lnTo>
                  <a:pt x="94996" y="10921"/>
                </a:lnTo>
                <a:lnTo>
                  <a:pt x="96012" y="7112"/>
                </a:lnTo>
                <a:lnTo>
                  <a:pt x="92456" y="1015"/>
                </a:lnTo>
                <a:lnTo>
                  <a:pt x="88646" y="0"/>
                </a:lnTo>
                <a:close/>
              </a:path>
              <a:path w="762000" h="103504" extrusionOk="0">
                <a:moveTo>
                  <a:pt x="35995" y="45338"/>
                </a:moveTo>
                <a:lnTo>
                  <a:pt x="12572" y="45338"/>
                </a:lnTo>
                <a:lnTo>
                  <a:pt x="12572" y="58038"/>
                </a:lnTo>
                <a:lnTo>
                  <a:pt x="35995" y="58038"/>
                </a:lnTo>
                <a:lnTo>
                  <a:pt x="34471" y="57150"/>
                </a:lnTo>
                <a:lnTo>
                  <a:pt x="15747" y="57150"/>
                </a:lnTo>
                <a:lnTo>
                  <a:pt x="15747" y="46227"/>
                </a:lnTo>
                <a:lnTo>
                  <a:pt x="34471" y="46227"/>
                </a:lnTo>
                <a:lnTo>
                  <a:pt x="35995" y="45338"/>
                </a:lnTo>
                <a:close/>
              </a:path>
              <a:path w="762000" h="103504" extrusionOk="0">
                <a:moveTo>
                  <a:pt x="762000" y="45338"/>
                </a:moveTo>
                <a:lnTo>
                  <a:pt x="35995" y="45338"/>
                </a:lnTo>
                <a:lnTo>
                  <a:pt x="25109" y="51688"/>
                </a:lnTo>
                <a:lnTo>
                  <a:pt x="35995" y="58038"/>
                </a:lnTo>
                <a:lnTo>
                  <a:pt x="762000" y="58038"/>
                </a:lnTo>
                <a:lnTo>
                  <a:pt x="762000" y="45338"/>
                </a:lnTo>
                <a:close/>
              </a:path>
              <a:path w="762000" h="103504" extrusionOk="0">
                <a:moveTo>
                  <a:pt x="15747" y="46227"/>
                </a:moveTo>
                <a:lnTo>
                  <a:pt x="15747" y="57150"/>
                </a:lnTo>
                <a:lnTo>
                  <a:pt x="25109" y="51688"/>
                </a:lnTo>
                <a:lnTo>
                  <a:pt x="15747" y="46227"/>
                </a:lnTo>
                <a:close/>
              </a:path>
              <a:path w="762000" h="103504" extrusionOk="0">
                <a:moveTo>
                  <a:pt x="25109" y="51688"/>
                </a:moveTo>
                <a:lnTo>
                  <a:pt x="15747" y="57150"/>
                </a:lnTo>
                <a:lnTo>
                  <a:pt x="34471" y="57150"/>
                </a:lnTo>
                <a:lnTo>
                  <a:pt x="25109" y="51688"/>
                </a:lnTo>
                <a:close/>
              </a:path>
              <a:path w="762000" h="103504" extrusionOk="0">
                <a:moveTo>
                  <a:pt x="34471" y="46227"/>
                </a:moveTo>
                <a:lnTo>
                  <a:pt x="15747" y="46227"/>
                </a:lnTo>
                <a:lnTo>
                  <a:pt x="25109" y="51688"/>
                </a:lnTo>
                <a:lnTo>
                  <a:pt x="34471" y="46227"/>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1504060" y="23825"/>
            <a:ext cx="6135878" cy="512445"/>
          </a:xfrm>
          <a:prstGeom prst="rect">
            <a:avLst/>
          </a:prstGeom>
          <a:noFill/>
          <a:ln>
            <a:noFill/>
          </a:ln>
        </p:spPr>
        <p:txBody>
          <a:bodyPr spcFirstLastPara="1" wrap="square" lIns="0" tIns="12050" rIns="0" bIns="0" anchor="t" anchorCtr="0">
            <a:spAutoFit/>
          </a:bodyPr>
          <a:lstStyle/>
          <a:p>
            <a:pPr marL="14604" lvl="0" indent="0" algn="l" rtl="0">
              <a:lnSpc>
                <a:spcPct val="100000"/>
              </a:lnSpc>
              <a:spcBef>
                <a:spcPts val="0"/>
              </a:spcBef>
              <a:spcAft>
                <a:spcPts val="0"/>
              </a:spcAft>
              <a:buNone/>
            </a:pPr>
            <a:r>
              <a:rPr lang="en-US"/>
              <a:t>Unit I – Logic Gates &amp; Logic Families</a:t>
            </a:r>
            <a:endParaRPr/>
          </a:p>
        </p:txBody>
      </p:sp>
      <p:sp>
        <p:nvSpPr>
          <p:cNvPr id="69" name="Google Shape;69;p9"/>
          <p:cNvSpPr txBox="1"/>
          <p:nvPr/>
        </p:nvSpPr>
        <p:spPr>
          <a:xfrm>
            <a:off x="304800" y="1691513"/>
            <a:ext cx="8384540" cy="2171557"/>
          </a:xfrm>
          <a:prstGeom prst="rect">
            <a:avLst/>
          </a:prstGeom>
          <a:noFill/>
          <a:ln>
            <a:noFill/>
          </a:ln>
        </p:spPr>
        <p:txBody>
          <a:bodyPr spcFirstLastPara="1" wrap="square" lIns="0" tIns="12700" rIns="0" bIns="0" anchor="t" anchorCtr="0">
            <a:spAutoFit/>
          </a:bodyPr>
          <a:lstStyle/>
          <a:p>
            <a:pPr marL="356870" marR="5080" lvl="0" indent="-344805" algn="just" rtl="0">
              <a:lnSpc>
                <a:spcPct val="150100"/>
              </a:lnSpc>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Calibri"/>
                <a:ea typeface="Calibri"/>
                <a:cs typeface="Calibri"/>
                <a:sym typeface="Calibri"/>
              </a:rPr>
              <a:t>Logic Gates: </a:t>
            </a:r>
            <a:r>
              <a:rPr lang="en-US" sz="2400" b="0" i="0" u="none" strike="noStrike" cap="none" dirty="0">
                <a:solidFill>
                  <a:schemeClr val="dk1"/>
                </a:solidFill>
                <a:latin typeface="Calibri"/>
                <a:ea typeface="Calibri"/>
                <a:cs typeface="Calibri"/>
                <a:sym typeface="Calibri"/>
              </a:rPr>
              <a:t>Symbol, diode/transistor switch circuit and logical  expression, truth table of basic gates (AND, OR, NOT), Universal  gates (NAND, NOR) and special purpose gates (Ex-OR, Ex-NOR),  Tristate Logic.</a:t>
            </a:r>
            <a:endParaRPr sz="2400" b="0" i="0" u="none" strike="noStrike" cap="none" dirty="0">
              <a:solidFill>
                <a:schemeClr val="dk1"/>
              </a:solidFill>
              <a:latin typeface="Calibri"/>
              <a:ea typeface="Calibri"/>
              <a:cs typeface="Calibri"/>
              <a:sym typeface="Calibri"/>
            </a:endParaRPr>
          </a:p>
        </p:txBody>
      </p:sp>
      <p:sp>
        <p:nvSpPr>
          <p:cNvPr id="70" name="Google Shape;70;p9"/>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9"/>
          <p:cNvSpPr txBox="1"/>
          <p:nvPr/>
        </p:nvSpPr>
        <p:spPr>
          <a:xfrm>
            <a:off x="8420607" y="6466738"/>
            <a:ext cx="20447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414"/>
        <p:cNvGrpSpPr/>
        <p:nvPr/>
      </p:nvGrpSpPr>
      <p:grpSpPr>
        <a:xfrm>
          <a:off x="0" y="0"/>
          <a:ext cx="0" cy="0"/>
          <a:chOff x="0" y="0"/>
          <a:chExt cx="0" cy="0"/>
        </a:xfrm>
      </p:grpSpPr>
      <p:sp>
        <p:nvSpPr>
          <p:cNvPr id="415" name="Google Shape;415;p27"/>
          <p:cNvSpPr txBox="1">
            <a:spLocks noGrp="1"/>
          </p:cNvSpPr>
          <p:nvPr>
            <p:ph type="title"/>
          </p:nvPr>
        </p:nvSpPr>
        <p:spPr>
          <a:xfrm>
            <a:off x="307340" y="69595"/>
            <a:ext cx="539369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AND Gate using Diode</a:t>
            </a:r>
            <a:endParaRPr sz="2800"/>
          </a:p>
        </p:txBody>
      </p:sp>
      <p:sp>
        <p:nvSpPr>
          <p:cNvPr id="416" name="Google Shape;416;p27"/>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7" name="Google Shape;417;p27"/>
          <p:cNvSpPr/>
          <p:nvPr/>
        </p:nvSpPr>
        <p:spPr>
          <a:xfrm>
            <a:off x="1143000" y="4038600"/>
            <a:ext cx="1447800" cy="0"/>
          </a:xfrm>
          <a:custGeom>
            <a:avLst/>
            <a:gdLst/>
            <a:ahLst/>
            <a:cxnLst/>
            <a:rect l="l" t="t" r="r" b="b"/>
            <a:pathLst>
              <a:path w="1447800" h="120000" extrusionOk="0">
                <a:moveTo>
                  <a:pt x="14478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Google Shape;418;p27"/>
          <p:cNvSpPr/>
          <p:nvPr/>
        </p:nvSpPr>
        <p:spPr>
          <a:xfrm>
            <a:off x="1143000" y="5410200"/>
            <a:ext cx="1447800" cy="0"/>
          </a:xfrm>
          <a:custGeom>
            <a:avLst/>
            <a:gdLst/>
            <a:ahLst/>
            <a:cxnLst/>
            <a:rect l="l" t="t" r="r" b="b"/>
            <a:pathLst>
              <a:path w="1447800" h="120000" extrusionOk="0">
                <a:moveTo>
                  <a:pt x="14478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9" name="Google Shape;419;p27"/>
          <p:cNvSpPr/>
          <p:nvPr/>
        </p:nvSpPr>
        <p:spPr>
          <a:xfrm>
            <a:off x="3124200" y="5410200"/>
            <a:ext cx="1219200" cy="0"/>
          </a:xfrm>
          <a:custGeom>
            <a:avLst/>
            <a:gdLst/>
            <a:ahLst/>
            <a:cxnLst/>
            <a:rect l="l" t="t" r="r" b="b"/>
            <a:pathLst>
              <a:path w="1219200" h="120000" extrusionOk="0">
                <a:moveTo>
                  <a:pt x="1219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0" name="Google Shape;420;p27"/>
          <p:cNvSpPr/>
          <p:nvPr/>
        </p:nvSpPr>
        <p:spPr>
          <a:xfrm>
            <a:off x="3124200" y="4038600"/>
            <a:ext cx="1219200" cy="0"/>
          </a:xfrm>
          <a:custGeom>
            <a:avLst/>
            <a:gdLst/>
            <a:ahLst/>
            <a:cxnLst/>
            <a:rect l="l" t="t" r="r" b="b"/>
            <a:pathLst>
              <a:path w="1219200" h="120000" extrusionOk="0">
                <a:moveTo>
                  <a:pt x="1219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1" name="Google Shape;421;p27"/>
          <p:cNvSpPr/>
          <p:nvPr/>
        </p:nvSpPr>
        <p:spPr>
          <a:xfrm>
            <a:off x="4343400" y="3200400"/>
            <a:ext cx="0" cy="2209800"/>
          </a:xfrm>
          <a:custGeom>
            <a:avLst/>
            <a:gdLst/>
            <a:ahLst/>
            <a:cxnLst/>
            <a:rect l="l" t="t" r="r" b="b"/>
            <a:pathLst>
              <a:path w="120000" h="2209800" extrusionOk="0">
                <a:moveTo>
                  <a:pt x="0" y="22098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2" name="Google Shape;422;p27"/>
          <p:cNvSpPr/>
          <p:nvPr/>
        </p:nvSpPr>
        <p:spPr>
          <a:xfrm>
            <a:off x="4343400" y="4038600"/>
            <a:ext cx="838200" cy="0"/>
          </a:xfrm>
          <a:custGeom>
            <a:avLst/>
            <a:gdLst/>
            <a:ahLst/>
            <a:cxnLst/>
            <a:rect l="l" t="t" r="r" b="b"/>
            <a:pathLst>
              <a:path w="838200" h="120000" extrusionOk="0">
                <a:moveTo>
                  <a:pt x="838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3" name="Google Shape;423;p27"/>
          <p:cNvSpPr/>
          <p:nvPr/>
        </p:nvSpPr>
        <p:spPr>
          <a:xfrm>
            <a:off x="4343400" y="2554985"/>
            <a:ext cx="128905" cy="53975"/>
          </a:xfrm>
          <a:custGeom>
            <a:avLst/>
            <a:gdLst/>
            <a:ahLst/>
            <a:cxnLst/>
            <a:rect l="l" t="t" r="r" b="b"/>
            <a:pathLst>
              <a:path w="128904" h="53975" extrusionOk="0">
                <a:moveTo>
                  <a:pt x="0" y="0"/>
                </a:moveTo>
                <a:lnTo>
                  <a:pt x="128524"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4" name="Google Shape;424;p27"/>
          <p:cNvSpPr/>
          <p:nvPr/>
        </p:nvSpPr>
        <p:spPr>
          <a:xfrm>
            <a:off x="4214748" y="2608707"/>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5" name="Google Shape;425;p27"/>
          <p:cNvSpPr/>
          <p:nvPr/>
        </p:nvSpPr>
        <p:spPr>
          <a:xfrm>
            <a:off x="4214748" y="2716276"/>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6" name="Google Shape;426;p27"/>
          <p:cNvSpPr/>
          <p:nvPr/>
        </p:nvSpPr>
        <p:spPr>
          <a:xfrm>
            <a:off x="4214748" y="2662554"/>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7" name="Google Shape;427;p27"/>
          <p:cNvSpPr/>
          <p:nvPr/>
        </p:nvSpPr>
        <p:spPr>
          <a:xfrm>
            <a:off x="4214748" y="2823845"/>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8" name="Google Shape;428;p27"/>
          <p:cNvSpPr/>
          <p:nvPr/>
        </p:nvSpPr>
        <p:spPr>
          <a:xfrm>
            <a:off x="4214748" y="2770123"/>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9" name="Google Shape;429;p27"/>
          <p:cNvSpPr/>
          <p:nvPr/>
        </p:nvSpPr>
        <p:spPr>
          <a:xfrm>
            <a:off x="4214748" y="2877692"/>
            <a:ext cx="128905" cy="53975"/>
          </a:xfrm>
          <a:custGeom>
            <a:avLst/>
            <a:gdLst/>
            <a:ahLst/>
            <a:cxnLst/>
            <a:rect l="l" t="t" r="r" b="b"/>
            <a:pathLst>
              <a:path w="128904" h="53975" extrusionOk="0">
                <a:moveTo>
                  <a:pt x="0" y="0"/>
                </a:moveTo>
                <a:lnTo>
                  <a:pt x="128650"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0" name="Google Shape;430;p27"/>
          <p:cNvSpPr/>
          <p:nvPr/>
        </p:nvSpPr>
        <p:spPr>
          <a:xfrm>
            <a:off x="4343400" y="2931414"/>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27"/>
          <p:cNvSpPr/>
          <p:nvPr/>
        </p:nvSpPr>
        <p:spPr>
          <a:xfrm>
            <a:off x="4343400" y="2286000"/>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27"/>
          <p:cNvSpPr txBox="1"/>
          <p:nvPr/>
        </p:nvSpPr>
        <p:spPr>
          <a:xfrm>
            <a:off x="2670429" y="4603445"/>
            <a:ext cx="28130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D2</a:t>
            </a:r>
            <a:endParaRPr sz="1800">
              <a:solidFill>
                <a:schemeClr val="dk1"/>
              </a:solidFill>
              <a:latin typeface="Calibri"/>
              <a:ea typeface="Calibri"/>
              <a:cs typeface="Calibri"/>
              <a:sym typeface="Calibri"/>
            </a:endParaRPr>
          </a:p>
        </p:txBody>
      </p:sp>
      <p:sp>
        <p:nvSpPr>
          <p:cNvPr id="433" name="Google Shape;433;p27"/>
          <p:cNvSpPr txBox="1"/>
          <p:nvPr/>
        </p:nvSpPr>
        <p:spPr>
          <a:xfrm>
            <a:off x="5409691" y="3829557"/>
            <a:ext cx="10248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 = 0</a:t>
            </a:r>
            <a:endParaRPr sz="1800">
              <a:solidFill>
                <a:schemeClr val="dk1"/>
              </a:solidFill>
              <a:latin typeface="Calibri"/>
              <a:ea typeface="Calibri"/>
              <a:cs typeface="Calibri"/>
              <a:sym typeface="Calibri"/>
            </a:endParaRPr>
          </a:p>
        </p:txBody>
      </p:sp>
      <p:sp>
        <p:nvSpPr>
          <p:cNvPr id="434" name="Google Shape;434;p27"/>
          <p:cNvSpPr txBox="1"/>
          <p:nvPr/>
        </p:nvSpPr>
        <p:spPr>
          <a:xfrm>
            <a:off x="154939" y="3981957"/>
            <a:ext cx="4914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 = 1</a:t>
            </a:r>
            <a:endParaRPr sz="1800">
              <a:solidFill>
                <a:schemeClr val="dk1"/>
              </a:solidFill>
              <a:latin typeface="Calibri"/>
              <a:ea typeface="Calibri"/>
              <a:cs typeface="Calibri"/>
              <a:sym typeface="Calibri"/>
            </a:endParaRPr>
          </a:p>
        </p:txBody>
      </p:sp>
      <p:sp>
        <p:nvSpPr>
          <p:cNvPr id="435" name="Google Shape;435;p27"/>
          <p:cNvSpPr txBox="1"/>
          <p:nvPr/>
        </p:nvSpPr>
        <p:spPr>
          <a:xfrm>
            <a:off x="116535" y="5289626"/>
            <a:ext cx="486409"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 = 0</a:t>
            </a:r>
            <a:endParaRPr sz="1800">
              <a:solidFill>
                <a:schemeClr val="dk1"/>
              </a:solidFill>
              <a:latin typeface="Calibri"/>
              <a:ea typeface="Calibri"/>
              <a:cs typeface="Calibri"/>
              <a:sym typeface="Calibri"/>
            </a:endParaRPr>
          </a:p>
        </p:txBody>
      </p:sp>
      <p:sp>
        <p:nvSpPr>
          <p:cNvPr id="436" name="Google Shape;436;p27"/>
          <p:cNvSpPr txBox="1"/>
          <p:nvPr/>
        </p:nvSpPr>
        <p:spPr>
          <a:xfrm>
            <a:off x="614883" y="1271524"/>
            <a:ext cx="4258310" cy="2247900"/>
          </a:xfrm>
          <a:prstGeom prst="rect">
            <a:avLst/>
          </a:prstGeom>
          <a:noFill/>
          <a:ln>
            <a:noFill/>
          </a:ln>
        </p:spPr>
        <p:txBody>
          <a:bodyPr spcFirstLastPara="1" wrap="square" lIns="0" tIns="1308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III: When A = 1 and B = 0</a:t>
            </a:r>
            <a:endParaRPr sz="1800">
              <a:solidFill>
                <a:schemeClr val="dk1"/>
              </a:solidFill>
              <a:latin typeface="Calibri"/>
              <a:ea typeface="Calibri"/>
              <a:cs typeface="Calibri"/>
              <a:sym typeface="Calibri"/>
            </a:endParaRPr>
          </a:p>
          <a:p>
            <a:pPr marL="3516629" marR="0" lvl="0" indent="0" algn="l" rtl="0">
              <a:lnSpc>
                <a:spcPct val="100000"/>
              </a:lnSpc>
              <a:spcBef>
                <a:spcPts val="935"/>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15"/>
              </a:spcBef>
              <a:spcAft>
                <a:spcPts val="0"/>
              </a:spcAft>
              <a:buNone/>
            </a:pPr>
            <a:endParaRPr sz="1450">
              <a:solidFill>
                <a:schemeClr val="dk1"/>
              </a:solidFill>
              <a:latin typeface="Times New Roman"/>
              <a:ea typeface="Times New Roman"/>
              <a:cs typeface="Times New Roman"/>
              <a:sym typeface="Times New Roman"/>
            </a:endParaRPr>
          </a:p>
          <a:p>
            <a:pPr marL="0" marR="5080" lvl="0" indent="0" algn="r"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133350" marR="0" lvl="0" indent="0" algn="ctr" rtl="0">
              <a:lnSpc>
                <a:spcPct val="100000"/>
              </a:lnSpc>
              <a:spcBef>
                <a:spcPts val="1170"/>
              </a:spcBef>
              <a:spcAft>
                <a:spcPts val="0"/>
              </a:spcAft>
              <a:buNone/>
            </a:pPr>
            <a:r>
              <a:rPr lang="en-US" sz="1800">
                <a:solidFill>
                  <a:schemeClr val="dk1"/>
                </a:solidFill>
                <a:latin typeface="Calibri"/>
                <a:ea typeface="Calibri"/>
                <a:cs typeface="Calibri"/>
                <a:sym typeface="Calibri"/>
              </a:rPr>
              <a:t>D1</a:t>
            </a:r>
            <a:endParaRPr sz="1800">
              <a:solidFill>
                <a:schemeClr val="dk1"/>
              </a:solidFill>
              <a:latin typeface="Calibri"/>
              <a:ea typeface="Calibri"/>
              <a:cs typeface="Calibri"/>
              <a:sym typeface="Calibri"/>
            </a:endParaRPr>
          </a:p>
        </p:txBody>
      </p:sp>
      <p:sp>
        <p:nvSpPr>
          <p:cNvPr id="437" name="Google Shape;437;p27"/>
          <p:cNvSpPr/>
          <p:nvPr/>
        </p:nvSpPr>
        <p:spPr>
          <a:xfrm>
            <a:off x="2590800" y="3810000"/>
            <a:ext cx="533400" cy="228600"/>
          </a:xfrm>
          <a:custGeom>
            <a:avLst/>
            <a:gdLst/>
            <a:ahLst/>
            <a:cxnLst/>
            <a:rect l="l" t="t" r="r" b="b"/>
            <a:pathLst>
              <a:path w="533400" h="228600" extrusionOk="0">
                <a:moveTo>
                  <a:pt x="533400" y="228600"/>
                </a:moveTo>
                <a:lnTo>
                  <a:pt x="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27"/>
          <p:cNvSpPr/>
          <p:nvPr/>
        </p:nvSpPr>
        <p:spPr>
          <a:xfrm>
            <a:off x="2590800" y="5181600"/>
            <a:ext cx="533400" cy="228600"/>
          </a:xfrm>
          <a:custGeom>
            <a:avLst/>
            <a:gdLst/>
            <a:ahLst/>
            <a:cxnLst/>
            <a:rect l="l" t="t" r="r" b="b"/>
            <a:pathLst>
              <a:path w="533400" h="228600" extrusionOk="0">
                <a:moveTo>
                  <a:pt x="533400" y="228600"/>
                </a:moveTo>
                <a:lnTo>
                  <a:pt x="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27"/>
          <p:cNvSpPr/>
          <p:nvPr/>
        </p:nvSpPr>
        <p:spPr>
          <a:xfrm>
            <a:off x="2553842" y="5108066"/>
            <a:ext cx="199390" cy="378460"/>
          </a:xfrm>
          <a:custGeom>
            <a:avLst/>
            <a:gdLst/>
            <a:ahLst/>
            <a:cxnLst/>
            <a:rect l="l" t="t" r="r" b="b"/>
            <a:pathLst>
              <a:path w="199389" h="378460" extrusionOk="0">
                <a:moveTo>
                  <a:pt x="12445" y="266953"/>
                </a:moveTo>
                <a:lnTo>
                  <a:pt x="1777" y="273049"/>
                </a:lnTo>
                <a:lnTo>
                  <a:pt x="0" y="279780"/>
                </a:lnTo>
                <a:lnTo>
                  <a:pt x="3048" y="285114"/>
                </a:lnTo>
                <a:lnTo>
                  <a:pt x="56006" y="378332"/>
                </a:lnTo>
                <a:lnTo>
                  <a:pt x="69101" y="356488"/>
                </a:lnTo>
                <a:lnTo>
                  <a:pt x="67309" y="356488"/>
                </a:lnTo>
                <a:lnTo>
                  <a:pt x="45084" y="356234"/>
                </a:lnTo>
                <a:lnTo>
                  <a:pt x="45338" y="344042"/>
                </a:lnTo>
                <a:lnTo>
                  <a:pt x="46273" y="316317"/>
                </a:lnTo>
                <a:lnTo>
                  <a:pt x="22351" y="274192"/>
                </a:lnTo>
                <a:lnTo>
                  <a:pt x="19304" y="268858"/>
                </a:lnTo>
                <a:lnTo>
                  <a:pt x="12445" y="266953"/>
                </a:lnTo>
                <a:close/>
              </a:path>
              <a:path w="199389" h="378460" extrusionOk="0">
                <a:moveTo>
                  <a:pt x="46273" y="316317"/>
                </a:moveTo>
                <a:lnTo>
                  <a:pt x="45323" y="344804"/>
                </a:lnTo>
                <a:lnTo>
                  <a:pt x="45084" y="356234"/>
                </a:lnTo>
                <a:lnTo>
                  <a:pt x="67309" y="356488"/>
                </a:lnTo>
                <a:lnTo>
                  <a:pt x="67370" y="350900"/>
                </a:lnTo>
                <a:lnTo>
                  <a:pt x="65912" y="350900"/>
                </a:lnTo>
                <a:lnTo>
                  <a:pt x="46736" y="350646"/>
                </a:lnTo>
                <a:lnTo>
                  <a:pt x="56506" y="334336"/>
                </a:lnTo>
                <a:lnTo>
                  <a:pt x="46273" y="316317"/>
                </a:lnTo>
                <a:close/>
              </a:path>
              <a:path w="199389" h="378460" extrusionOk="0">
                <a:moveTo>
                  <a:pt x="101981" y="267969"/>
                </a:moveTo>
                <a:lnTo>
                  <a:pt x="95123" y="269620"/>
                </a:lnTo>
                <a:lnTo>
                  <a:pt x="92075" y="274954"/>
                </a:lnTo>
                <a:lnTo>
                  <a:pt x="68479" y="314347"/>
                </a:lnTo>
                <a:lnTo>
                  <a:pt x="67463" y="344042"/>
                </a:lnTo>
                <a:lnTo>
                  <a:pt x="67309" y="356488"/>
                </a:lnTo>
                <a:lnTo>
                  <a:pt x="69101" y="356488"/>
                </a:lnTo>
                <a:lnTo>
                  <a:pt x="111125" y="286384"/>
                </a:lnTo>
                <a:lnTo>
                  <a:pt x="114300" y="281050"/>
                </a:lnTo>
                <a:lnTo>
                  <a:pt x="112521" y="274192"/>
                </a:lnTo>
                <a:lnTo>
                  <a:pt x="101981" y="267969"/>
                </a:lnTo>
                <a:close/>
              </a:path>
              <a:path w="199389" h="378460" extrusionOk="0">
                <a:moveTo>
                  <a:pt x="56506" y="334336"/>
                </a:moveTo>
                <a:lnTo>
                  <a:pt x="46736" y="350646"/>
                </a:lnTo>
                <a:lnTo>
                  <a:pt x="65912" y="350900"/>
                </a:lnTo>
                <a:lnTo>
                  <a:pt x="56506" y="334336"/>
                </a:lnTo>
                <a:close/>
              </a:path>
              <a:path w="199389" h="378460" extrusionOk="0">
                <a:moveTo>
                  <a:pt x="68479" y="314347"/>
                </a:moveTo>
                <a:lnTo>
                  <a:pt x="56506" y="334336"/>
                </a:lnTo>
                <a:lnTo>
                  <a:pt x="65912" y="350900"/>
                </a:lnTo>
                <a:lnTo>
                  <a:pt x="67370" y="350900"/>
                </a:lnTo>
                <a:lnTo>
                  <a:pt x="67463" y="344042"/>
                </a:lnTo>
                <a:lnTo>
                  <a:pt x="68479" y="314347"/>
                </a:lnTo>
                <a:close/>
              </a:path>
              <a:path w="199389" h="378460" extrusionOk="0">
                <a:moveTo>
                  <a:pt x="182885" y="406"/>
                </a:moveTo>
                <a:lnTo>
                  <a:pt x="134746" y="4952"/>
                </a:lnTo>
                <a:lnTo>
                  <a:pt x="122555" y="5206"/>
                </a:lnTo>
                <a:lnTo>
                  <a:pt x="121284" y="5206"/>
                </a:lnTo>
                <a:lnTo>
                  <a:pt x="117601" y="5968"/>
                </a:lnTo>
                <a:lnTo>
                  <a:pt x="101981" y="16890"/>
                </a:lnTo>
                <a:lnTo>
                  <a:pt x="101600" y="17271"/>
                </a:lnTo>
                <a:lnTo>
                  <a:pt x="101345" y="17652"/>
                </a:lnTo>
                <a:lnTo>
                  <a:pt x="100877" y="18287"/>
                </a:lnTo>
                <a:lnTo>
                  <a:pt x="97917" y="22605"/>
                </a:lnTo>
                <a:lnTo>
                  <a:pt x="81914" y="60451"/>
                </a:lnTo>
                <a:lnTo>
                  <a:pt x="70865" y="102615"/>
                </a:lnTo>
                <a:lnTo>
                  <a:pt x="61468" y="154050"/>
                </a:lnTo>
                <a:lnTo>
                  <a:pt x="53720" y="212851"/>
                </a:lnTo>
                <a:lnTo>
                  <a:pt x="48259" y="276986"/>
                </a:lnTo>
                <a:lnTo>
                  <a:pt x="46273" y="316317"/>
                </a:lnTo>
                <a:lnTo>
                  <a:pt x="56506" y="334336"/>
                </a:lnTo>
                <a:lnTo>
                  <a:pt x="68479" y="314347"/>
                </a:lnTo>
                <a:lnTo>
                  <a:pt x="68580" y="311403"/>
                </a:lnTo>
                <a:lnTo>
                  <a:pt x="70484" y="278510"/>
                </a:lnTo>
                <a:lnTo>
                  <a:pt x="75818" y="215391"/>
                </a:lnTo>
                <a:lnTo>
                  <a:pt x="83312" y="157733"/>
                </a:lnTo>
                <a:lnTo>
                  <a:pt x="90169" y="119252"/>
                </a:lnTo>
                <a:lnTo>
                  <a:pt x="100202" y="76453"/>
                </a:lnTo>
                <a:lnTo>
                  <a:pt x="113792" y="39750"/>
                </a:lnTo>
                <a:lnTo>
                  <a:pt x="118509" y="31876"/>
                </a:lnTo>
                <a:lnTo>
                  <a:pt x="118363" y="31876"/>
                </a:lnTo>
                <a:lnTo>
                  <a:pt x="119380" y="30606"/>
                </a:lnTo>
                <a:lnTo>
                  <a:pt x="120523" y="29463"/>
                </a:lnTo>
                <a:lnTo>
                  <a:pt x="121894" y="28320"/>
                </a:lnTo>
                <a:lnTo>
                  <a:pt x="121284" y="28320"/>
                </a:lnTo>
                <a:lnTo>
                  <a:pt x="122116" y="27812"/>
                </a:lnTo>
                <a:lnTo>
                  <a:pt x="121538" y="27812"/>
                </a:lnTo>
                <a:lnTo>
                  <a:pt x="122964" y="27294"/>
                </a:lnTo>
                <a:lnTo>
                  <a:pt x="123570" y="26923"/>
                </a:lnTo>
                <a:lnTo>
                  <a:pt x="123983" y="26923"/>
                </a:lnTo>
                <a:lnTo>
                  <a:pt x="124332" y="26796"/>
                </a:lnTo>
                <a:lnTo>
                  <a:pt x="144780" y="26796"/>
                </a:lnTo>
                <a:lnTo>
                  <a:pt x="186689" y="22478"/>
                </a:lnTo>
                <a:lnTo>
                  <a:pt x="193420" y="19938"/>
                </a:lnTo>
                <a:lnTo>
                  <a:pt x="194563" y="19303"/>
                </a:lnTo>
                <a:lnTo>
                  <a:pt x="196214" y="18287"/>
                </a:lnTo>
                <a:lnTo>
                  <a:pt x="197612" y="16890"/>
                </a:lnTo>
                <a:lnTo>
                  <a:pt x="199008" y="14604"/>
                </a:lnTo>
                <a:lnTo>
                  <a:pt x="180814" y="4190"/>
                </a:lnTo>
                <a:lnTo>
                  <a:pt x="179324" y="4190"/>
                </a:lnTo>
                <a:lnTo>
                  <a:pt x="179705" y="3555"/>
                </a:lnTo>
                <a:lnTo>
                  <a:pt x="179958" y="3555"/>
                </a:lnTo>
                <a:lnTo>
                  <a:pt x="182752" y="761"/>
                </a:lnTo>
                <a:lnTo>
                  <a:pt x="182244" y="761"/>
                </a:lnTo>
                <a:lnTo>
                  <a:pt x="182885" y="406"/>
                </a:lnTo>
                <a:close/>
              </a:path>
              <a:path w="199389" h="378460" extrusionOk="0">
                <a:moveTo>
                  <a:pt x="119380" y="30606"/>
                </a:moveTo>
                <a:lnTo>
                  <a:pt x="118363" y="31876"/>
                </a:lnTo>
                <a:lnTo>
                  <a:pt x="118985" y="31182"/>
                </a:lnTo>
                <a:lnTo>
                  <a:pt x="119380" y="30606"/>
                </a:lnTo>
                <a:close/>
              </a:path>
              <a:path w="199389" h="378460" extrusionOk="0">
                <a:moveTo>
                  <a:pt x="118985" y="31182"/>
                </a:moveTo>
                <a:lnTo>
                  <a:pt x="118363" y="31876"/>
                </a:lnTo>
                <a:lnTo>
                  <a:pt x="118509" y="31876"/>
                </a:lnTo>
                <a:lnTo>
                  <a:pt x="118985" y="31182"/>
                </a:lnTo>
                <a:close/>
              </a:path>
              <a:path w="199389" h="378460" extrusionOk="0">
                <a:moveTo>
                  <a:pt x="119500" y="30606"/>
                </a:moveTo>
                <a:lnTo>
                  <a:pt x="118985" y="31182"/>
                </a:lnTo>
                <a:lnTo>
                  <a:pt x="119500" y="30606"/>
                </a:lnTo>
                <a:close/>
              </a:path>
              <a:path w="199389" h="378460" extrusionOk="0">
                <a:moveTo>
                  <a:pt x="122808" y="27558"/>
                </a:moveTo>
                <a:lnTo>
                  <a:pt x="122397" y="27641"/>
                </a:lnTo>
                <a:lnTo>
                  <a:pt x="121284" y="28320"/>
                </a:lnTo>
                <a:lnTo>
                  <a:pt x="122808" y="27558"/>
                </a:lnTo>
                <a:close/>
              </a:path>
              <a:path w="199389" h="378460" extrusionOk="0">
                <a:moveTo>
                  <a:pt x="122809" y="27558"/>
                </a:moveTo>
                <a:lnTo>
                  <a:pt x="121284" y="28320"/>
                </a:lnTo>
                <a:lnTo>
                  <a:pt x="121894" y="28320"/>
                </a:lnTo>
                <a:lnTo>
                  <a:pt x="122809" y="27558"/>
                </a:lnTo>
                <a:close/>
              </a:path>
              <a:path w="199389" h="378460" extrusionOk="0">
                <a:moveTo>
                  <a:pt x="122964" y="27294"/>
                </a:moveTo>
                <a:lnTo>
                  <a:pt x="121538" y="27812"/>
                </a:lnTo>
                <a:lnTo>
                  <a:pt x="122397" y="27641"/>
                </a:lnTo>
                <a:lnTo>
                  <a:pt x="122964" y="27294"/>
                </a:lnTo>
                <a:close/>
              </a:path>
              <a:path w="199389" h="378460" extrusionOk="0">
                <a:moveTo>
                  <a:pt x="122397" y="27641"/>
                </a:moveTo>
                <a:lnTo>
                  <a:pt x="121538" y="27812"/>
                </a:lnTo>
                <a:lnTo>
                  <a:pt x="122116" y="27812"/>
                </a:lnTo>
                <a:lnTo>
                  <a:pt x="122397" y="27641"/>
                </a:lnTo>
                <a:close/>
              </a:path>
              <a:path w="199389" h="378460" extrusionOk="0">
                <a:moveTo>
                  <a:pt x="122965" y="27428"/>
                </a:moveTo>
                <a:lnTo>
                  <a:pt x="122808" y="27431"/>
                </a:lnTo>
                <a:lnTo>
                  <a:pt x="122397" y="27641"/>
                </a:lnTo>
                <a:lnTo>
                  <a:pt x="122808" y="27558"/>
                </a:lnTo>
                <a:lnTo>
                  <a:pt x="122965" y="27428"/>
                </a:lnTo>
                <a:close/>
              </a:path>
              <a:path w="199389" h="378460" extrusionOk="0">
                <a:moveTo>
                  <a:pt x="123073" y="27426"/>
                </a:moveTo>
                <a:lnTo>
                  <a:pt x="122809" y="27558"/>
                </a:lnTo>
                <a:lnTo>
                  <a:pt x="123073" y="27426"/>
                </a:lnTo>
                <a:close/>
              </a:path>
              <a:path w="199389" h="378460" extrusionOk="0">
                <a:moveTo>
                  <a:pt x="123513" y="27418"/>
                </a:moveTo>
                <a:lnTo>
                  <a:pt x="123062" y="27431"/>
                </a:lnTo>
                <a:lnTo>
                  <a:pt x="122808" y="27558"/>
                </a:lnTo>
                <a:lnTo>
                  <a:pt x="123513" y="27418"/>
                </a:lnTo>
                <a:close/>
              </a:path>
              <a:path w="199389" h="378460" extrusionOk="0">
                <a:moveTo>
                  <a:pt x="123251" y="27190"/>
                </a:moveTo>
                <a:lnTo>
                  <a:pt x="122964" y="27294"/>
                </a:lnTo>
                <a:lnTo>
                  <a:pt x="122739" y="27431"/>
                </a:lnTo>
                <a:lnTo>
                  <a:pt x="122913" y="27418"/>
                </a:lnTo>
                <a:lnTo>
                  <a:pt x="123251" y="27190"/>
                </a:lnTo>
                <a:close/>
              </a:path>
              <a:path w="199389" h="378460" extrusionOk="0">
                <a:moveTo>
                  <a:pt x="122990" y="27407"/>
                </a:moveTo>
                <a:lnTo>
                  <a:pt x="122808" y="27431"/>
                </a:lnTo>
                <a:lnTo>
                  <a:pt x="122965" y="27428"/>
                </a:lnTo>
                <a:close/>
              </a:path>
              <a:path w="199389" h="378460" extrusionOk="0">
                <a:moveTo>
                  <a:pt x="123155" y="27385"/>
                </a:moveTo>
                <a:lnTo>
                  <a:pt x="122990" y="27407"/>
                </a:lnTo>
                <a:lnTo>
                  <a:pt x="123155" y="27385"/>
                </a:lnTo>
                <a:close/>
              </a:path>
              <a:path w="199389" h="378460" extrusionOk="0">
                <a:moveTo>
                  <a:pt x="124713" y="27177"/>
                </a:moveTo>
                <a:lnTo>
                  <a:pt x="123155" y="27385"/>
                </a:lnTo>
                <a:lnTo>
                  <a:pt x="123564" y="27407"/>
                </a:lnTo>
                <a:lnTo>
                  <a:pt x="124713" y="27177"/>
                </a:lnTo>
                <a:close/>
              </a:path>
              <a:path w="199389" h="378460" extrusionOk="0">
                <a:moveTo>
                  <a:pt x="135636" y="27177"/>
                </a:moveTo>
                <a:lnTo>
                  <a:pt x="124652" y="27190"/>
                </a:lnTo>
                <a:lnTo>
                  <a:pt x="123513" y="27418"/>
                </a:lnTo>
                <a:lnTo>
                  <a:pt x="135636" y="27177"/>
                </a:lnTo>
                <a:close/>
              </a:path>
              <a:path w="199389" h="378460" extrusionOk="0">
                <a:moveTo>
                  <a:pt x="124332" y="26796"/>
                </a:moveTo>
                <a:lnTo>
                  <a:pt x="123251" y="27190"/>
                </a:lnTo>
                <a:lnTo>
                  <a:pt x="122990" y="27407"/>
                </a:lnTo>
                <a:lnTo>
                  <a:pt x="123155" y="27385"/>
                </a:lnTo>
                <a:lnTo>
                  <a:pt x="124332" y="26796"/>
                </a:lnTo>
                <a:close/>
              </a:path>
              <a:path w="199389" h="378460" extrusionOk="0">
                <a:moveTo>
                  <a:pt x="144780" y="26796"/>
                </a:moveTo>
                <a:lnTo>
                  <a:pt x="124332" y="26796"/>
                </a:lnTo>
                <a:lnTo>
                  <a:pt x="123155" y="27385"/>
                </a:lnTo>
                <a:lnTo>
                  <a:pt x="124713" y="27177"/>
                </a:lnTo>
                <a:lnTo>
                  <a:pt x="135636" y="27177"/>
                </a:lnTo>
                <a:lnTo>
                  <a:pt x="144780" y="26796"/>
                </a:lnTo>
                <a:close/>
              </a:path>
              <a:path w="199389" h="378460" extrusionOk="0">
                <a:moveTo>
                  <a:pt x="123570" y="26923"/>
                </a:moveTo>
                <a:lnTo>
                  <a:pt x="122964" y="27294"/>
                </a:lnTo>
                <a:lnTo>
                  <a:pt x="123266" y="27177"/>
                </a:lnTo>
                <a:lnTo>
                  <a:pt x="123570" y="26923"/>
                </a:lnTo>
                <a:close/>
              </a:path>
              <a:path w="199389" h="378460" extrusionOk="0">
                <a:moveTo>
                  <a:pt x="123983" y="26923"/>
                </a:moveTo>
                <a:lnTo>
                  <a:pt x="123570" y="26923"/>
                </a:lnTo>
                <a:lnTo>
                  <a:pt x="123251" y="27190"/>
                </a:lnTo>
                <a:lnTo>
                  <a:pt x="123983" y="26923"/>
                </a:lnTo>
                <a:close/>
              </a:path>
              <a:path w="199389" h="378460" extrusionOk="0">
                <a:moveTo>
                  <a:pt x="179705" y="3555"/>
                </a:moveTo>
                <a:lnTo>
                  <a:pt x="179324" y="4190"/>
                </a:lnTo>
                <a:lnTo>
                  <a:pt x="179866" y="3648"/>
                </a:lnTo>
                <a:lnTo>
                  <a:pt x="179705" y="3555"/>
                </a:lnTo>
                <a:close/>
              </a:path>
              <a:path w="199389" h="378460" extrusionOk="0">
                <a:moveTo>
                  <a:pt x="179866" y="3648"/>
                </a:moveTo>
                <a:lnTo>
                  <a:pt x="179324" y="4190"/>
                </a:lnTo>
                <a:lnTo>
                  <a:pt x="180814" y="4190"/>
                </a:lnTo>
                <a:lnTo>
                  <a:pt x="179866" y="3648"/>
                </a:lnTo>
                <a:close/>
              </a:path>
              <a:path w="199389" h="378460" extrusionOk="0">
                <a:moveTo>
                  <a:pt x="179958" y="3555"/>
                </a:moveTo>
                <a:lnTo>
                  <a:pt x="179705" y="3555"/>
                </a:lnTo>
                <a:lnTo>
                  <a:pt x="179866" y="3648"/>
                </a:lnTo>
                <a:close/>
              </a:path>
              <a:path w="199389" h="378460" extrusionOk="0">
                <a:moveTo>
                  <a:pt x="183232" y="282"/>
                </a:moveTo>
                <a:lnTo>
                  <a:pt x="182885" y="406"/>
                </a:lnTo>
                <a:lnTo>
                  <a:pt x="182244" y="761"/>
                </a:lnTo>
                <a:lnTo>
                  <a:pt x="183133" y="380"/>
                </a:lnTo>
                <a:close/>
              </a:path>
              <a:path w="199389" h="378460" extrusionOk="0">
                <a:moveTo>
                  <a:pt x="183133" y="380"/>
                </a:moveTo>
                <a:lnTo>
                  <a:pt x="182244" y="761"/>
                </a:lnTo>
                <a:lnTo>
                  <a:pt x="182752" y="761"/>
                </a:lnTo>
                <a:lnTo>
                  <a:pt x="183133" y="380"/>
                </a:lnTo>
                <a:close/>
              </a:path>
              <a:path w="199389" h="378460" extrusionOk="0">
                <a:moveTo>
                  <a:pt x="183387" y="126"/>
                </a:moveTo>
                <a:lnTo>
                  <a:pt x="182885" y="406"/>
                </a:lnTo>
                <a:lnTo>
                  <a:pt x="183232" y="282"/>
                </a:lnTo>
                <a:lnTo>
                  <a:pt x="183387" y="126"/>
                </a:lnTo>
                <a:close/>
              </a:path>
              <a:path w="199389" h="378460" extrusionOk="0">
                <a:moveTo>
                  <a:pt x="184023" y="0"/>
                </a:moveTo>
                <a:lnTo>
                  <a:pt x="183232" y="282"/>
                </a:lnTo>
                <a:lnTo>
                  <a:pt x="18402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0" name="Google Shape;440;p27"/>
          <p:cNvSpPr/>
          <p:nvPr/>
        </p:nvSpPr>
        <p:spPr>
          <a:xfrm>
            <a:off x="838200" y="5715000"/>
            <a:ext cx="609600" cy="0"/>
          </a:xfrm>
          <a:custGeom>
            <a:avLst/>
            <a:gdLst/>
            <a:ahLst/>
            <a:cxnLst/>
            <a:rect l="l" t="t" r="r" b="b"/>
            <a:pathLst>
              <a:path w="609600" h="120000" extrusionOk="0">
                <a:moveTo>
                  <a:pt x="0" y="0"/>
                </a:moveTo>
                <a:lnTo>
                  <a:pt x="6096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Google Shape;441;p27"/>
          <p:cNvSpPr/>
          <p:nvPr/>
        </p:nvSpPr>
        <p:spPr>
          <a:xfrm>
            <a:off x="990600" y="5791200"/>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2" name="Google Shape;442;p27"/>
          <p:cNvSpPr/>
          <p:nvPr/>
        </p:nvSpPr>
        <p:spPr>
          <a:xfrm>
            <a:off x="1066800" y="5867400"/>
            <a:ext cx="152400" cy="0"/>
          </a:xfrm>
          <a:custGeom>
            <a:avLst/>
            <a:gdLst/>
            <a:ahLst/>
            <a:cxnLst/>
            <a:rect l="l" t="t" r="r" b="b"/>
            <a:pathLst>
              <a:path w="152400" h="120000" extrusionOk="0">
                <a:moveTo>
                  <a:pt x="0" y="0"/>
                </a:moveTo>
                <a:lnTo>
                  <a:pt x="1524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3" name="Google Shape;443;p27"/>
          <p:cNvSpPr/>
          <p:nvPr/>
        </p:nvSpPr>
        <p:spPr>
          <a:xfrm>
            <a:off x="1143000" y="5410200"/>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4" name="Google Shape;444;p27"/>
          <p:cNvSpPr/>
          <p:nvPr/>
        </p:nvSpPr>
        <p:spPr>
          <a:xfrm>
            <a:off x="4572000" y="4103115"/>
            <a:ext cx="15240" cy="1459865"/>
          </a:xfrm>
          <a:custGeom>
            <a:avLst/>
            <a:gdLst/>
            <a:ahLst/>
            <a:cxnLst/>
            <a:rect l="l" t="t" r="r" b="b"/>
            <a:pathLst>
              <a:path w="15239" h="1459864" extrusionOk="0">
                <a:moveTo>
                  <a:pt x="0" y="0"/>
                </a:moveTo>
                <a:lnTo>
                  <a:pt x="15112" y="1459483"/>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5" name="Google Shape;445;p27"/>
          <p:cNvSpPr/>
          <p:nvPr/>
        </p:nvSpPr>
        <p:spPr>
          <a:xfrm>
            <a:off x="1447800" y="5562600"/>
            <a:ext cx="3139440" cy="0"/>
          </a:xfrm>
          <a:custGeom>
            <a:avLst/>
            <a:gdLst/>
            <a:ahLst/>
            <a:cxnLst/>
            <a:rect l="l" t="t" r="r" b="b"/>
            <a:pathLst>
              <a:path w="3139440" h="120000" extrusionOk="0">
                <a:moveTo>
                  <a:pt x="3139313" y="0"/>
                </a:moveTo>
                <a:lnTo>
                  <a:pt x="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6" name="Google Shape;446;p27"/>
          <p:cNvSpPr/>
          <p:nvPr/>
        </p:nvSpPr>
        <p:spPr>
          <a:xfrm>
            <a:off x="4572000" y="4103115"/>
            <a:ext cx="609600" cy="0"/>
          </a:xfrm>
          <a:custGeom>
            <a:avLst/>
            <a:gdLst/>
            <a:ahLst/>
            <a:cxnLst/>
            <a:rect l="l" t="t" r="r" b="b"/>
            <a:pathLst>
              <a:path w="609600" h="120000" extrusionOk="0">
                <a:moveTo>
                  <a:pt x="0" y="0"/>
                </a:moveTo>
                <a:lnTo>
                  <a:pt x="60960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47" name="Google Shape;447;p27"/>
          <p:cNvGraphicFramePr/>
          <p:nvPr/>
        </p:nvGraphicFramePr>
        <p:xfrm>
          <a:off x="6089650" y="4428490"/>
          <a:ext cx="2895600" cy="2211523"/>
        </p:xfrm>
        <a:graphic>
          <a:graphicData uri="http://schemas.openxmlformats.org/drawingml/2006/table">
            <a:tbl>
              <a:tblPr firstRow="1" bandRow="1">
                <a:noFill/>
                <a:tableStyleId>{967D01AC-2E1C-4B6B-B95D-0AB2A7F3962B}</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65750">
                <a:tc gridSpan="2">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254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200" u="none" strike="noStrike" cap="none">
                        <a:latin typeface="Times New Roman"/>
                        <a:ea typeface="Times New Roman"/>
                        <a:cs typeface="Times New Roman"/>
                        <a:sym typeface="Times New Roman"/>
                      </a:endParaRPr>
                    </a:p>
                    <a:p>
                      <a:pPr marL="26034" marR="0" lvl="0" indent="0" algn="ctr" rtl="0">
                        <a:lnSpc>
                          <a:spcPct val="115000"/>
                        </a:lnSpc>
                        <a:spcBef>
                          <a:spcPts val="5"/>
                        </a:spcBef>
                        <a:spcAft>
                          <a:spcPts val="0"/>
                        </a:spcAft>
                        <a:buNone/>
                      </a:pPr>
                      <a:r>
                        <a:rPr lang="en-US" sz="1200" u="none" strike="noStrike" cap="none">
                          <a:solidFill>
                            <a:srgbClr val="888888"/>
                          </a:solidFill>
                          <a:latin typeface="Calibri"/>
                          <a:ea typeface="Calibri"/>
                          <a:cs typeface="Calibri"/>
                          <a:sym typeface="Calibri"/>
                        </a:rPr>
                        <a:t>35</a:t>
                      </a:r>
                      <a:endParaRPr sz="1200" u="none" strike="noStrike" cap="none">
                        <a:latin typeface="Calibri"/>
                        <a:ea typeface="Calibri"/>
                        <a:cs typeface="Calibri"/>
                        <a:sym typeface="Calibri"/>
                      </a:endParaRPr>
                    </a:p>
                  </a:txBody>
                  <a:tcPr marL="0" marR="0" marT="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448" name="Google Shape;448;p27"/>
          <p:cNvSpPr txBox="1"/>
          <p:nvPr/>
        </p:nvSpPr>
        <p:spPr>
          <a:xfrm>
            <a:off x="902004" y="3677157"/>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449" name="Google Shape;449;p27"/>
          <p:cNvSpPr/>
          <p:nvPr/>
        </p:nvSpPr>
        <p:spPr>
          <a:xfrm>
            <a:off x="1447800" y="5510910"/>
            <a:ext cx="762000" cy="103505"/>
          </a:xfrm>
          <a:custGeom>
            <a:avLst/>
            <a:gdLst/>
            <a:ahLst/>
            <a:cxnLst/>
            <a:rect l="l" t="t" r="r" b="b"/>
            <a:pathLst>
              <a:path w="762000" h="103504" extrusionOk="0">
                <a:moveTo>
                  <a:pt x="88646" y="0"/>
                </a:moveTo>
                <a:lnTo>
                  <a:pt x="0" y="51688"/>
                </a:lnTo>
                <a:lnTo>
                  <a:pt x="88646" y="103390"/>
                </a:lnTo>
                <a:lnTo>
                  <a:pt x="92456" y="102361"/>
                </a:lnTo>
                <a:lnTo>
                  <a:pt x="96012" y="96304"/>
                </a:lnTo>
                <a:lnTo>
                  <a:pt x="94996" y="92417"/>
                </a:lnTo>
                <a:lnTo>
                  <a:pt x="36012" y="58038"/>
                </a:lnTo>
                <a:lnTo>
                  <a:pt x="12572" y="58038"/>
                </a:lnTo>
                <a:lnTo>
                  <a:pt x="12572" y="45338"/>
                </a:lnTo>
                <a:lnTo>
                  <a:pt x="35995" y="45338"/>
                </a:lnTo>
                <a:lnTo>
                  <a:pt x="94996" y="10921"/>
                </a:lnTo>
                <a:lnTo>
                  <a:pt x="96012" y="7111"/>
                </a:lnTo>
                <a:lnTo>
                  <a:pt x="92456" y="1015"/>
                </a:lnTo>
                <a:lnTo>
                  <a:pt x="88646" y="0"/>
                </a:lnTo>
                <a:close/>
              </a:path>
              <a:path w="762000" h="103504" extrusionOk="0">
                <a:moveTo>
                  <a:pt x="35995" y="45338"/>
                </a:moveTo>
                <a:lnTo>
                  <a:pt x="12572" y="45338"/>
                </a:lnTo>
                <a:lnTo>
                  <a:pt x="12572" y="58038"/>
                </a:lnTo>
                <a:lnTo>
                  <a:pt x="36012" y="58038"/>
                </a:lnTo>
                <a:lnTo>
                  <a:pt x="34486" y="57150"/>
                </a:lnTo>
                <a:lnTo>
                  <a:pt x="15747" y="57150"/>
                </a:lnTo>
                <a:lnTo>
                  <a:pt x="15747" y="46227"/>
                </a:lnTo>
                <a:lnTo>
                  <a:pt x="34471" y="46227"/>
                </a:lnTo>
                <a:lnTo>
                  <a:pt x="35995" y="45338"/>
                </a:lnTo>
                <a:close/>
              </a:path>
              <a:path w="762000" h="103504" extrusionOk="0">
                <a:moveTo>
                  <a:pt x="762000" y="45338"/>
                </a:moveTo>
                <a:lnTo>
                  <a:pt x="35995" y="45338"/>
                </a:lnTo>
                <a:lnTo>
                  <a:pt x="25113" y="51686"/>
                </a:lnTo>
                <a:lnTo>
                  <a:pt x="36012" y="58038"/>
                </a:lnTo>
                <a:lnTo>
                  <a:pt x="762000" y="58038"/>
                </a:lnTo>
                <a:lnTo>
                  <a:pt x="762000" y="45338"/>
                </a:lnTo>
                <a:close/>
              </a:path>
              <a:path w="762000" h="103504" extrusionOk="0">
                <a:moveTo>
                  <a:pt x="15747" y="46227"/>
                </a:moveTo>
                <a:lnTo>
                  <a:pt x="15747" y="57150"/>
                </a:lnTo>
                <a:lnTo>
                  <a:pt x="25113" y="51686"/>
                </a:lnTo>
                <a:lnTo>
                  <a:pt x="15747" y="46227"/>
                </a:lnTo>
                <a:close/>
              </a:path>
              <a:path w="762000" h="103504" extrusionOk="0">
                <a:moveTo>
                  <a:pt x="25113" y="51686"/>
                </a:moveTo>
                <a:lnTo>
                  <a:pt x="15747" y="57150"/>
                </a:lnTo>
                <a:lnTo>
                  <a:pt x="34486" y="57150"/>
                </a:lnTo>
                <a:lnTo>
                  <a:pt x="25113" y="51686"/>
                </a:lnTo>
                <a:close/>
              </a:path>
              <a:path w="762000" h="103504" extrusionOk="0">
                <a:moveTo>
                  <a:pt x="34471" y="46227"/>
                </a:moveTo>
                <a:lnTo>
                  <a:pt x="15747" y="46227"/>
                </a:lnTo>
                <a:lnTo>
                  <a:pt x="25113" y="51686"/>
                </a:lnTo>
                <a:lnTo>
                  <a:pt x="34471" y="46227"/>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453"/>
        <p:cNvGrpSpPr/>
        <p:nvPr/>
      </p:nvGrpSpPr>
      <p:grpSpPr>
        <a:xfrm>
          <a:off x="0" y="0"/>
          <a:ext cx="0" cy="0"/>
          <a:chOff x="0" y="0"/>
          <a:chExt cx="0" cy="0"/>
        </a:xfrm>
      </p:grpSpPr>
      <p:sp>
        <p:nvSpPr>
          <p:cNvPr id="454" name="Google Shape;454;p28"/>
          <p:cNvSpPr txBox="1">
            <a:spLocks noGrp="1"/>
          </p:cNvSpPr>
          <p:nvPr>
            <p:ph type="title"/>
          </p:nvPr>
        </p:nvSpPr>
        <p:spPr>
          <a:xfrm>
            <a:off x="307340" y="69595"/>
            <a:ext cx="539369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AND Gate using Diode</a:t>
            </a:r>
            <a:endParaRPr sz="2800"/>
          </a:p>
        </p:txBody>
      </p:sp>
      <p:sp>
        <p:nvSpPr>
          <p:cNvPr id="455" name="Google Shape;455;p28"/>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6" name="Google Shape;456;p28"/>
          <p:cNvSpPr/>
          <p:nvPr/>
        </p:nvSpPr>
        <p:spPr>
          <a:xfrm>
            <a:off x="1143000" y="4038600"/>
            <a:ext cx="1447800" cy="0"/>
          </a:xfrm>
          <a:custGeom>
            <a:avLst/>
            <a:gdLst/>
            <a:ahLst/>
            <a:cxnLst/>
            <a:rect l="l" t="t" r="r" b="b"/>
            <a:pathLst>
              <a:path w="1447800" h="120000" extrusionOk="0">
                <a:moveTo>
                  <a:pt x="14478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7" name="Google Shape;457;p28"/>
          <p:cNvSpPr/>
          <p:nvPr/>
        </p:nvSpPr>
        <p:spPr>
          <a:xfrm>
            <a:off x="1143000" y="5410200"/>
            <a:ext cx="1447800" cy="0"/>
          </a:xfrm>
          <a:custGeom>
            <a:avLst/>
            <a:gdLst/>
            <a:ahLst/>
            <a:cxnLst/>
            <a:rect l="l" t="t" r="r" b="b"/>
            <a:pathLst>
              <a:path w="1447800" h="120000" extrusionOk="0">
                <a:moveTo>
                  <a:pt x="14478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Google Shape;458;p28"/>
          <p:cNvSpPr/>
          <p:nvPr/>
        </p:nvSpPr>
        <p:spPr>
          <a:xfrm>
            <a:off x="3124200" y="5410200"/>
            <a:ext cx="1219200" cy="0"/>
          </a:xfrm>
          <a:custGeom>
            <a:avLst/>
            <a:gdLst/>
            <a:ahLst/>
            <a:cxnLst/>
            <a:rect l="l" t="t" r="r" b="b"/>
            <a:pathLst>
              <a:path w="1219200" h="120000" extrusionOk="0">
                <a:moveTo>
                  <a:pt x="1219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9" name="Google Shape;459;p28"/>
          <p:cNvSpPr/>
          <p:nvPr/>
        </p:nvSpPr>
        <p:spPr>
          <a:xfrm>
            <a:off x="3124200" y="4038600"/>
            <a:ext cx="1219200" cy="0"/>
          </a:xfrm>
          <a:custGeom>
            <a:avLst/>
            <a:gdLst/>
            <a:ahLst/>
            <a:cxnLst/>
            <a:rect l="l" t="t" r="r" b="b"/>
            <a:pathLst>
              <a:path w="1219200" h="120000" extrusionOk="0">
                <a:moveTo>
                  <a:pt x="1219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0" name="Google Shape;460;p28"/>
          <p:cNvSpPr/>
          <p:nvPr/>
        </p:nvSpPr>
        <p:spPr>
          <a:xfrm>
            <a:off x="4343400" y="3200400"/>
            <a:ext cx="0" cy="2209800"/>
          </a:xfrm>
          <a:custGeom>
            <a:avLst/>
            <a:gdLst/>
            <a:ahLst/>
            <a:cxnLst/>
            <a:rect l="l" t="t" r="r" b="b"/>
            <a:pathLst>
              <a:path w="120000" h="2209800" extrusionOk="0">
                <a:moveTo>
                  <a:pt x="0" y="22098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1" name="Google Shape;461;p28"/>
          <p:cNvSpPr/>
          <p:nvPr/>
        </p:nvSpPr>
        <p:spPr>
          <a:xfrm>
            <a:off x="4343400" y="4038600"/>
            <a:ext cx="838200" cy="0"/>
          </a:xfrm>
          <a:custGeom>
            <a:avLst/>
            <a:gdLst/>
            <a:ahLst/>
            <a:cxnLst/>
            <a:rect l="l" t="t" r="r" b="b"/>
            <a:pathLst>
              <a:path w="838200" h="120000" extrusionOk="0">
                <a:moveTo>
                  <a:pt x="838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2" name="Google Shape;462;p28"/>
          <p:cNvSpPr/>
          <p:nvPr/>
        </p:nvSpPr>
        <p:spPr>
          <a:xfrm>
            <a:off x="4343400" y="2554985"/>
            <a:ext cx="128905" cy="53975"/>
          </a:xfrm>
          <a:custGeom>
            <a:avLst/>
            <a:gdLst/>
            <a:ahLst/>
            <a:cxnLst/>
            <a:rect l="l" t="t" r="r" b="b"/>
            <a:pathLst>
              <a:path w="128904" h="53975" extrusionOk="0">
                <a:moveTo>
                  <a:pt x="0" y="0"/>
                </a:moveTo>
                <a:lnTo>
                  <a:pt x="128524"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3" name="Google Shape;463;p28"/>
          <p:cNvSpPr/>
          <p:nvPr/>
        </p:nvSpPr>
        <p:spPr>
          <a:xfrm>
            <a:off x="4214748" y="2608707"/>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4" name="Google Shape;464;p28"/>
          <p:cNvSpPr/>
          <p:nvPr/>
        </p:nvSpPr>
        <p:spPr>
          <a:xfrm>
            <a:off x="4214748" y="2716276"/>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5" name="Google Shape;465;p28"/>
          <p:cNvSpPr/>
          <p:nvPr/>
        </p:nvSpPr>
        <p:spPr>
          <a:xfrm>
            <a:off x="4214748" y="2662554"/>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6" name="Google Shape;466;p28"/>
          <p:cNvSpPr/>
          <p:nvPr/>
        </p:nvSpPr>
        <p:spPr>
          <a:xfrm>
            <a:off x="4214748" y="2823845"/>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7" name="Google Shape;467;p28"/>
          <p:cNvSpPr/>
          <p:nvPr/>
        </p:nvSpPr>
        <p:spPr>
          <a:xfrm>
            <a:off x="4214748" y="2770123"/>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8" name="Google Shape;468;p28"/>
          <p:cNvSpPr/>
          <p:nvPr/>
        </p:nvSpPr>
        <p:spPr>
          <a:xfrm>
            <a:off x="4214748" y="2877692"/>
            <a:ext cx="128905" cy="53975"/>
          </a:xfrm>
          <a:custGeom>
            <a:avLst/>
            <a:gdLst/>
            <a:ahLst/>
            <a:cxnLst/>
            <a:rect l="l" t="t" r="r" b="b"/>
            <a:pathLst>
              <a:path w="128904" h="53975" extrusionOk="0">
                <a:moveTo>
                  <a:pt x="0" y="0"/>
                </a:moveTo>
                <a:lnTo>
                  <a:pt x="128650"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9" name="Google Shape;469;p28"/>
          <p:cNvSpPr/>
          <p:nvPr/>
        </p:nvSpPr>
        <p:spPr>
          <a:xfrm>
            <a:off x="4343400" y="2931414"/>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0" name="Google Shape;470;p28"/>
          <p:cNvSpPr/>
          <p:nvPr/>
        </p:nvSpPr>
        <p:spPr>
          <a:xfrm>
            <a:off x="4343400" y="2286000"/>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1" name="Google Shape;471;p28"/>
          <p:cNvSpPr txBox="1"/>
          <p:nvPr/>
        </p:nvSpPr>
        <p:spPr>
          <a:xfrm>
            <a:off x="2670429" y="4603445"/>
            <a:ext cx="28130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D2</a:t>
            </a:r>
            <a:endParaRPr sz="1800">
              <a:solidFill>
                <a:schemeClr val="dk1"/>
              </a:solidFill>
              <a:latin typeface="Calibri"/>
              <a:ea typeface="Calibri"/>
              <a:cs typeface="Calibri"/>
              <a:sym typeface="Calibri"/>
            </a:endParaRPr>
          </a:p>
        </p:txBody>
      </p:sp>
      <p:sp>
        <p:nvSpPr>
          <p:cNvPr id="472" name="Google Shape;472;p28"/>
          <p:cNvSpPr txBox="1"/>
          <p:nvPr/>
        </p:nvSpPr>
        <p:spPr>
          <a:xfrm>
            <a:off x="5409691" y="3829557"/>
            <a:ext cx="10248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 = 1</a:t>
            </a:r>
            <a:endParaRPr sz="1800">
              <a:solidFill>
                <a:schemeClr val="dk1"/>
              </a:solidFill>
              <a:latin typeface="Calibri"/>
              <a:ea typeface="Calibri"/>
              <a:cs typeface="Calibri"/>
              <a:sym typeface="Calibri"/>
            </a:endParaRPr>
          </a:p>
        </p:txBody>
      </p:sp>
      <p:sp>
        <p:nvSpPr>
          <p:cNvPr id="473" name="Google Shape;473;p28"/>
          <p:cNvSpPr txBox="1"/>
          <p:nvPr/>
        </p:nvSpPr>
        <p:spPr>
          <a:xfrm>
            <a:off x="154939" y="3981957"/>
            <a:ext cx="4914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 = 1</a:t>
            </a:r>
            <a:endParaRPr sz="1800">
              <a:solidFill>
                <a:schemeClr val="dk1"/>
              </a:solidFill>
              <a:latin typeface="Calibri"/>
              <a:ea typeface="Calibri"/>
              <a:cs typeface="Calibri"/>
              <a:sym typeface="Calibri"/>
            </a:endParaRPr>
          </a:p>
        </p:txBody>
      </p:sp>
      <p:sp>
        <p:nvSpPr>
          <p:cNvPr id="474" name="Google Shape;474;p28"/>
          <p:cNvSpPr txBox="1"/>
          <p:nvPr/>
        </p:nvSpPr>
        <p:spPr>
          <a:xfrm>
            <a:off x="614883" y="1271524"/>
            <a:ext cx="4258310" cy="2247900"/>
          </a:xfrm>
          <a:prstGeom prst="rect">
            <a:avLst/>
          </a:prstGeom>
          <a:noFill/>
          <a:ln>
            <a:noFill/>
          </a:ln>
        </p:spPr>
        <p:txBody>
          <a:bodyPr spcFirstLastPara="1" wrap="square" lIns="0" tIns="1308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IV: When A = 1 and B = 1</a:t>
            </a:r>
            <a:endParaRPr sz="1800">
              <a:solidFill>
                <a:schemeClr val="dk1"/>
              </a:solidFill>
              <a:latin typeface="Calibri"/>
              <a:ea typeface="Calibri"/>
              <a:cs typeface="Calibri"/>
              <a:sym typeface="Calibri"/>
            </a:endParaRPr>
          </a:p>
          <a:p>
            <a:pPr marL="0" marR="375285" lvl="0" indent="0" algn="r" rtl="0">
              <a:lnSpc>
                <a:spcPct val="100000"/>
              </a:lnSpc>
              <a:spcBef>
                <a:spcPts val="935"/>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15"/>
              </a:spcBef>
              <a:spcAft>
                <a:spcPts val="0"/>
              </a:spcAft>
              <a:buNone/>
            </a:pPr>
            <a:endParaRPr sz="1450">
              <a:solidFill>
                <a:schemeClr val="dk1"/>
              </a:solidFill>
              <a:latin typeface="Times New Roman"/>
              <a:ea typeface="Times New Roman"/>
              <a:cs typeface="Times New Roman"/>
              <a:sym typeface="Times New Roman"/>
            </a:endParaRPr>
          </a:p>
          <a:p>
            <a:pPr marL="0" marR="5080" lvl="0" indent="0" algn="r"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133350" marR="0" lvl="0" indent="0" algn="ctr" rtl="0">
              <a:lnSpc>
                <a:spcPct val="100000"/>
              </a:lnSpc>
              <a:spcBef>
                <a:spcPts val="1170"/>
              </a:spcBef>
              <a:spcAft>
                <a:spcPts val="0"/>
              </a:spcAft>
              <a:buNone/>
            </a:pPr>
            <a:r>
              <a:rPr lang="en-US" sz="1800">
                <a:solidFill>
                  <a:schemeClr val="dk1"/>
                </a:solidFill>
                <a:latin typeface="Calibri"/>
                <a:ea typeface="Calibri"/>
                <a:cs typeface="Calibri"/>
                <a:sym typeface="Calibri"/>
              </a:rPr>
              <a:t>D1</a:t>
            </a:r>
            <a:endParaRPr sz="1800">
              <a:solidFill>
                <a:schemeClr val="dk1"/>
              </a:solidFill>
              <a:latin typeface="Calibri"/>
              <a:ea typeface="Calibri"/>
              <a:cs typeface="Calibri"/>
              <a:sym typeface="Calibri"/>
            </a:endParaRPr>
          </a:p>
        </p:txBody>
      </p:sp>
      <p:sp>
        <p:nvSpPr>
          <p:cNvPr id="475" name="Google Shape;475;p28"/>
          <p:cNvSpPr/>
          <p:nvPr/>
        </p:nvSpPr>
        <p:spPr>
          <a:xfrm>
            <a:off x="2590800" y="3810000"/>
            <a:ext cx="533400" cy="228600"/>
          </a:xfrm>
          <a:custGeom>
            <a:avLst/>
            <a:gdLst/>
            <a:ahLst/>
            <a:cxnLst/>
            <a:rect l="l" t="t" r="r" b="b"/>
            <a:pathLst>
              <a:path w="533400" h="228600" extrusionOk="0">
                <a:moveTo>
                  <a:pt x="533400" y="228600"/>
                </a:moveTo>
                <a:lnTo>
                  <a:pt x="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6" name="Google Shape;476;p28"/>
          <p:cNvSpPr/>
          <p:nvPr/>
        </p:nvSpPr>
        <p:spPr>
          <a:xfrm>
            <a:off x="2590800" y="5181600"/>
            <a:ext cx="533400" cy="228600"/>
          </a:xfrm>
          <a:custGeom>
            <a:avLst/>
            <a:gdLst/>
            <a:ahLst/>
            <a:cxnLst/>
            <a:rect l="l" t="t" r="r" b="b"/>
            <a:pathLst>
              <a:path w="533400" h="228600" extrusionOk="0">
                <a:moveTo>
                  <a:pt x="533400" y="228600"/>
                </a:moveTo>
                <a:lnTo>
                  <a:pt x="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7" name="Google Shape;477;p28"/>
          <p:cNvSpPr/>
          <p:nvPr/>
        </p:nvSpPr>
        <p:spPr>
          <a:xfrm>
            <a:off x="4556886" y="2438400"/>
            <a:ext cx="15240" cy="1459865"/>
          </a:xfrm>
          <a:custGeom>
            <a:avLst/>
            <a:gdLst/>
            <a:ahLst/>
            <a:cxnLst/>
            <a:rect l="l" t="t" r="r" b="b"/>
            <a:pathLst>
              <a:path w="15239" h="1459864" extrusionOk="0">
                <a:moveTo>
                  <a:pt x="0" y="0"/>
                </a:moveTo>
                <a:lnTo>
                  <a:pt x="15112" y="1459483"/>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8" name="Google Shape;478;p28"/>
          <p:cNvSpPr/>
          <p:nvPr/>
        </p:nvSpPr>
        <p:spPr>
          <a:xfrm>
            <a:off x="4572000" y="3886200"/>
            <a:ext cx="609600" cy="0"/>
          </a:xfrm>
          <a:custGeom>
            <a:avLst/>
            <a:gdLst/>
            <a:ahLst/>
            <a:cxnLst/>
            <a:rect l="l" t="t" r="r" b="b"/>
            <a:pathLst>
              <a:path w="609600" h="120000" extrusionOk="0">
                <a:moveTo>
                  <a:pt x="0" y="0"/>
                </a:moveTo>
                <a:lnTo>
                  <a:pt x="60960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79" name="Google Shape;479;p28"/>
          <p:cNvGraphicFramePr/>
          <p:nvPr/>
        </p:nvGraphicFramePr>
        <p:xfrm>
          <a:off x="6089650" y="4428490"/>
          <a:ext cx="2895600" cy="2194500"/>
        </p:xfrm>
        <a:graphic>
          <a:graphicData uri="http://schemas.openxmlformats.org/drawingml/2006/table">
            <a:tbl>
              <a:tblPr firstRow="1" bandRow="1">
                <a:noFill/>
                <a:tableStyleId>{967D01AC-2E1C-4B6B-B95D-0AB2A7F3962B}</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65750">
                <a:tc gridSpan="2">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254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034" marR="0" lvl="0" indent="0" algn="ctr" rtl="0">
                        <a:lnSpc>
                          <a:spcPct val="73333"/>
                        </a:lnSpc>
                        <a:spcBef>
                          <a:spcPts val="0"/>
                        </a:spcBef>
                        <a:spcAft>
                          <a:spcPts val="0"/>
                        </a:spcAft>
                        <a:buNone/>
                      </a:pPr>
                      <a:r>
                        <a:rPr lang="en-US" sz="1200" u="none" strike="noStrike" cap="none">
                          <a:solidFill>
                            <a:srgbClr val="888888"/>
                          </a:solidFill>
                          <a:latin typeface="Calibri"/>
                          <a:ea typeface="Calibri"/>
                          <a:cs typeface="Calibri"/>
                          <a:sym typeface="Calibri"/>
                        </a:rPr>
                        <a:t>3</a:t>
                      </a:r>
                      <a:r>
                        <a:rPr lang="en-US" sz="2700" u="none" strike="noStrike" cap="none" baseline="30000">
                          <a:latin typeface="Calibri"/>
                          <a:ea typeface="Calibri"/>
                          <a:cs typeface="Calibri"/>
                          <a:sym typeface="Calibri"/>
                        </a:rPr>
                        <a:t>1</a:t>
                      </a:r>
                      <a:r>
                        <a:rPr lang="en-US" sz="1200" u="none" strike="noStrike" cap="none">
                          <a:solidFill>
                            <a:srgbClr val="888888"/>
                          </a:solidFill>
                          <a:latin typeface="Calibri"/>
                          <a:ea typeface="Calibri"/>
                          <a:cs typeface="Calibri"/>
                          <a:sym typeface="Calibri"/>
                        </a:rPr>
                        <a:t>6</a:t>
                      </a:r>
                      <a:endParaRPr sz="1200" u="none" strike="noStrike" cap="none">
                        <a:latin typeface="Calibri"/>
                        <a:ea typeface="Calibri"/>
                        <a:cs typeface="Calibri"/>
                        <a:sym typeface="Calibri"/>
                      </a:endParaRPr>
                    </a:p>
                  </a:txBody>
                  <a:tcPr marL="0" marR="0" marT="1016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480" name="Google Shape;480;p28"/>
          <p:cNvSpPr txBox="1"/>
          <p:nvPr/>
        </p:nvSpPr>
        <p:spPr>
          <a:xfrm>
            <a:off x="902004" y="3677157"/>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481" name="Google Shape;481;p28"/>
          <p:cNvSpPr txBox="1"/>
          <p:nvPr/>
        </p:nvSpPr>
        <p:spPr>
          <a:xfrm>
            <a:off x="116535" y="5060950"/>
            <a:ext cx="1184910" cy="528955"/>
          </a:xfrm>
          <a:prstGeom prst="rect">
            <a:avLst/>
          </a:prstGeom>
          <a:noFill/>
          <a:ln>
            <a:noFill/>
          </a:ln>
        </p:spPr>
        <p:txBody>
          <a:bodyPr spcFirstLastPara="1" wrap="square" lIns="0" tIns="12700" rIns="0" bIns="0" anchor="t" anchorCtr="0">
            <a:spAutoFit/>
          </a:bodyPr>
          <a:lstStyle/>
          <a:p>
            <a:pPr marL="812800" marR="0" lvl="0" indent="0" algn="l" rtl="0">
              <a:lnSpc>
                <a:spcPct val="11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a:p>
            <a:pPr marL="12700" marR="0" lvl="0" indent="0" algn="l" rtl="0">
              <a:lnSpc>
                <a:spcPct val="110000"/>
              </a:lnSpc>
              <a:spcBef>
                <a:spcPts val="0"/>
              </a:spcBef>
              <a:spcAft>
                <a:spcPts val="0"/>
              </a:spcAft>
              <a:buNone/>
            </a:pPr>
            <a:r>
              <a:rPr lang="en-US" sz="1800">
                <a:solidFill>
                  <a:schemeClr val="dk1"/>
                </a:solidFill>
                <a:latin typeface="Calibri"/>
                <a:ea typeface="Calibri"/>
                <a:cs typeface="Calibri"/>
                <a:sym typeface="Calibri"/>
              </a:rPr>
              <a:t>B = 1</a:t>
            </a:r>
            <a:endParaRPr sz="1800">
              <a:solidFill>
                <a:schemeClr val="dk1"/>
              </a:solidFill>
              <a:latin typeface="Calibri"/>
              <a:ea typeface="Calibri"/>
              <a:cs typeface="Calibri"/>
              <a:sym typeface="Calibri"/>
            </a:endParaRPr>
          </a:p>
        </p:txBody>
      </p:sp>
      <p:sp>
        <p:nvSpPr>
          <p:cNvPr id="482" name="Google Shape;482;p28"/>
          <p:cNvSpPr/>
          <p:nvPr/>
        </p:nvSpPr>
        <p:spPr>
          <a:xfrm>
            <a:off x="4587113" y="3834510"/>
            <a:ext cx="594995" cy="103505"/>
          </a:xfrm>
          <a:custGeom>
            <a:avLst/>
            <a:gdLst/>
            <a:ahLst/>
            <a:cxnLst/>
            <a:rect l="l" t="t" r="r" b="b"/>
            <a:pathLst>
              <a:path w="594995" h="103504" extrusionOk="0">
                <a:moveTo>
                  <a:pt x="569377" y="51688"/>
                </a:moveTo>
                <a:lnTo>
                  <a:pt x="499490" y="92456"/>
                </a:lnTo>
                <a:lnTo>
                  <a:pt x="498475" y="96265"/>
                </a:lnTo>
                <a:lnTo>
                  <a:pt x="502031" y="102362"/>
                </a:lnTo>
                <a:lnTo>
                  <a:pt x="505840" y="103377"/>
                </a:lnTo>
                <a:lnTo>
                  <a:pt x="583596" y="58038"/>
                </a:lnTo>
                <a:lnTo>
                  <a:pt x="581913" y="58038"/>
                </a:lnTo>
                <a:lnTo>
                  <a:pt x="581913" y="57150"/>
                </a:lnTo>
                <a:lnTo>
                  <a:pt x="578738" y="57150"/>
                </a:lnTo>
                <a:lnTo>
                  <a:pt x="569377" y="51688"/>
                </a:lnTo>
                <a:close/>
              </a:path>
              <a:path w="594995" h="103504" extrusionOk="0">
                <a:moveTo>
                  <a:pt x="558491" y="45338"/>
                </a:moveTo>
                <a:lnTo>
                  <a:pt x="0" y="45338"/>
                </a:lnTo>
                <a:lnTo>
                  <a:pt x="0" y="58038"/>
                </a:lnTo>
                <a:lnTo>
                  <a:pt x="558491" y="58038"/>
                </a:lnTo>
                <a:lnTo>
                  <a:pt x="569377" y="51688"/>
                </a:lnTo>
                <a:lnTo>
                  <a:pt x="558491" y="45338"/>
                </a:lnTo>
                <a:close/>
              </a:path>
              <a:path w="594995" h="103504" extrusionOk="0">
                <a:moveTo>
                  <a:pt x="583596" y="45338"/>
                </a:moveTo>
                <a:lnTo>
                  <a:pt x="581913" y="45338"/>
                </a:lnTo>
                <a:lnTo>
                  <a:pt x="581913" y="58038"/>
                </a:lnTo>
                <a:lnTo>
                  <a:pt x="583596" y="58038"/>
                </a:lnTo>
                <a:lnTo>
                  <a:pt x="594487" y="51688"/>
                </a:lnTo>
                <a:lnTo>
                  <a:pt x="583596" y="45338"/>
                </a:lnTo>
                <a:close/>
              </a:path>
              <a:path w="594995" h="103504" extrusionOk="0">
                <a:moveTo>
                  <a:pt x="578738" y="46227"/>
                </a:moveTo>
                <a:lnTo>
                  <a:pt x="569377" y="51688"/>
                </a:lnTo>
                <a:lnTo>
                  <a:pt x="578738" y="57150"/>
                </a:lnTo>
                <a:lnTo>
                  <a:pt x="578738" y="46227"/>
                </a:lnTo>
                <a:close/>
              </a:path>
              <a:path w="594995" h="103504" extrusionOk="0">
                <a:moveTo>
                  <a:pt x="581913" y="46227"/>
                </a:moveTo>
                <a:lnTo>
                  <a:pt x="578738" y="46227"/>
                </a:lnTo>
                <a:lnTo>
                  <a:pt x="578738" y="57150"/>
                </a:lnTo>
                <a:lnTo>
                  <a:pt x="581913" y="57150"/>
                </a:lnTo>
                <a:lnTo>
                  <a:pt x="581913" y="46227"/>
                </a:lnTo>
                <a:close/>
              </a:path>
              <a:path w="594995" h="103504" extrusionOk="0">
                <a:moveTo>
                  <a:pt x="505840" y="0"/>
                </a:moveTo>
                <a:lnTo>
                  <a:pt x="502031" y="1015"/>
                </a:lnTo>
                <a:lnTo>
                  <a:pt x="498475" y="7112"/>
                </a:lnTo>
                <a:lnTo>
                  <a:pt x="499490" y="10921"/>
                </a:lnTo>
                <a:lnTo>
                  <a:pt x="569377" y="51688"/>
                </a:lnTo>
                <a:lnTo>
                  <a:pt x="578738" y="46227"/>
                </a:lnTo>
                <a:lnTo>
                  <a:pt x="581913" y="46227"/>
                </a:lnTo>
                <a:lnTo>
                  <a:pt x="581913" y="45338"/>
                </a:lnTo>
                <a:lnTo>
                  <a:pt x="583596" y="45338"/>
                </a:lnTo>
                <a:lnTo>
                  <a:pt x="505840"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486"/>
        <p:cNvGrpSpPr/>
        <p:nvPr/>
      </p:nvGrpSpPr>
      <p:grpSpPr>
        <a:xfrm>
          <a:off x="0" y="0"/>
          <a:ext cx="0" cy="0"/>
          <a:chOff x="0" y="0"/>
          <a:chExt cx="0" cy="0"/>
        </a:xfrm>
      </p:grpSpPr>
      <p:sp>
        <p:nvSpPr>
          <p:cNvPr id="487" name="Google Shape;487;p29"/>
          <p:cNvSpPr txBox="1">
            <a:spLocks noGrp="1"/>
          </p:cNvSpPr>
          <p:nvPr>
            <p:ph type="title"/>
          </p:nvPr>
        </p:nvSpPr>
        <p:spPr>
          <a:xfrm>
            <a:off x="307340" y="69595"/>
            <a:ext cx="597471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AND Gate using Transistor</a:t>
            </a:r>
            <a:endParaRPr sz="2800"/>
          </a:p>
        </p:txBody>
      </p:sp>
      <p:sp>
        <p:nvSpPr>
          <p:cNvPr id="488" name="Google Shape;488;p29"/>
          <p:cNvSpPr txBox="1"/>
          <p:nvPr/>
        </p:nvSpPr>
        <p:spPr>
          <a:xfrm>
            <a:off x="8433307" y="642863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888888"/>
                </a:solidFill>
                <a:latin typeface="Calibri"/>
                <a:ea typeface="Calibri"/>
                <a:cs typeface="Calibri"/>
                <a:sym typeface="Calibri"/>
              </a:rPr>
              <a:t>37</a:t>
            </a:r>
            <a:endParaRPr sz="1200">
              <a:solidFill>
                <a:schemeClr val="dk1"/>
              </a:solidFill>
              <a:latin typeface="Calibri"/>
              <a:ea typeface="Calibri"/>
              <a:cs typeface="Calibri"/>
              <a:sym typeface="Calibri"/>
            </a:endParaRPr>
          </a:p>
        </p:txBody>
      </p:sp>
      <p:sp>
        <p:nvSpPr>
          <p:cNvPr id="489" name="Google Shape;489;p29"/>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0" name="Google Shape;490;p29"/>
          <p:cNvSpPr/>
          <p:nvPr/>
        </p:nvSpPr>
        <p:spPr>
          <a:xfrm>
            <a:off x="3289680" y="3400425"/>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1" name="Google Shape;491;p29"/>
          <p:cNvSpPr/>
          <p:nvPr/>
        </p:nvSpPr>
        <p:spPr>
          <a:xfrm>
            <a:off x="2819400" y="3590925"/>
            <a:ext cx="470534" cy="0"/>
          </a:xfrm>
          <a:custGeom>
            <a:avLst/>
            <a:gdLst/>
            <a:ahLst/>
            <a:cxnLst/>
            <a:rect l="l" t="t" r="r" b="b"/>
            <a:pathLst>
              <a:path w="470535" h="120000" extrusionOk="0">
                <a:moveTo>
                  <a:pt x="47028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2" name="Google Shape;492;p29"/>
          <p:cNvSpPr/>
          <p:nvPr/>
        </p:nvSpPr>
        <p:spPr>
          <a:xfrm>
            <a:off x="3289680" y="3352800"/>
            <a:ext cx="209550" cy="142875"/>
          </a:xfrm>
          <a:custGeom>
            <a:avLst/>
            <a:gdLst/>
            <a:ahLst/>
            <a:cxnLst/>
            <a:rect l="l" t="t" r="r" b="b"/>
            <a:pathLst>
              <a:path w="209550" h="142875" extrusionOk="0">
                <a:moveTo>
                  <a:pt x="0" y="142875"/>
                </a:moveTo>
                <a:lnTo>
                  <a:pt x="20904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3" name="Google Shape;493;p29"/>
          <p:cNvSpPr/>
          <p:nvPr/>
        </p:nvSpPr>
        <p:spPr>
          <a:xfrm>
            <a:off x="3498722" y="3829050"/>
            <a:ext cx="6985" cy="285750"/>
          </a:xfrm>
          <a:custGeom>
            <a:avLst/>
            <a:gdLst/>
            <a:ahLst/>
            <a:cxnLst/>
            <a:rect l="l" t="t" r="r" b="b"/>
            <a:pathLst>
              <a:path w="6985" h="285750" extrusionOk="0">
                <a:moveTo>
                  <a:pt x="3238" y="-14287"/>
                </a:moveTo>
                <a:lnTo>
                  <a:pt x="3238" y="300037"/>
                </a:lnTo>
              </a:path>
            </a:pathLst>
          </a:custGeom>
          <a:noFill/>
          <a:ln w="35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4" name="Google Shape;494;p29"/>
          <p:cNvSpPr/>
          <p:nvPr/>
        </p:nvSpPr>
        <p:spPr>
          <a:xfrm>
            <a:off x="3498722" y="2971800"/>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5" name="Google Shape;495;p29"/>
          <p:cNvSpPr/>
          <p:nvPr/>
        </p:nvSpPr>
        <p:spPr>
          <a:xfrm>
            <a:off x="3284473" y="3722242"/>
            <a:ext cx="220725" cy="11988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6" name="Google Shape;496;p29"/>
          <p:cNvSpPr/>
          <p:nvPr/>
        </p:nvSpPr>
        <p:spPr>
          <a:xfrm>
            <a:off x="3289680" y="4924425"/>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7" name="Google Shape;497;p29"/>
          <p:cNvSpPr/>
          <p:nvPr/>
        </p:nvSpPr>
        <p:spPr>
          <a:xfrm>
            <a:off x="2819400" y="5114925"/>
            <a:ext cx="470534" cy="0"/>
          </a:xfrm>
          <a:custGeom>
            <a:avLst/>
            <a:gdLst/>
            <a:ahLst/>
            <a:cxnLst/>
            <a:rect l="l" t="t" r="r" b="b"/>
            <a:pathLst>
              <a:path w="470535" h="120000" extrusionOk="0">
                <a:moveTo>
                  <a:pt x="47028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8" name="Google Shape;498;p29"/>
          <p:cNvSpPr/>
          <p:nvPr/>
        </p:nvSpPr>
        <p:spPr>
          <a:xfrm>
            <a:off x="3289680" y="4876800"/>
            <a:ext cx="209550" cy="142875"/>
          </a:xfrm>
          <a:custGeom>
            <a:avLst/>
            <a:gdLst/>
            <a:ahLst/>
            <a:cxnLst/>
            <a:rect l="l" t="t" r="r" b="b"/>
            <a:pathLst>
              <a:path w="209550" h="142875" extrusionOk="0">
                <a:moveTo>
                  <a:pt x="0" y="142875"/>
                </a:moveTo>
                <a:lnTo>
                  <a:pt x="20904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9" name="Google Shape;499;p29"/>
          <p:cNvSpPr/>
          <p:nvPr/>
        </p:nvSpPr>
        <p:spPr>
          <a:xfrm>
            <a:off x="3498722" y="5353050"/>
            <a:ext cx="6985" cy="285750"/>
          </a:xfrm>
          <a:custGeom>
            <a:avLst/>
            <a:gdLst/>
            <a:ahLst/>
            <a:cxnLst/>
            <a:rect l="l" t="t" r="r" b="b"/>
            <a:pathLst>
              <a:path w="6985" h="285750" extrusionOk="0">
                <a:moveTo>
                  <a:pt x="3238" y="-14287"/>
                </a:moveTo>
                <a:lnTo>
                  <a:pt x="3238" y="300037"/>
                </a:lnTo>
              </a:path>
            </a:pathLst>
          </a:custGeom>
          <a:noFill/>
          <a:ln w="35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0" name="Google Shape;500;p29"/>
          <p:cNvSpPr/>
          <p:nvPr/>
        </p:nvSpPr>
        <p:spPr>
          <a:xfrm>
            <a:off x="3498722" y="4495800"/>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1" name="Google Shape;501;p29"/>
          <p:cNvSpPr/>
          <p:nvPr/>
        </p:nvSpPr>
        <p:spPr>
          <a:xfrm>
            <a:off x="3284473" y="5246242"/>
            <a:ext cx="220725" cy="11988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2" name="Google Shape;502;p29"/>
          <p:cNvSpPr/>
          <p:nvPr/>
        </p:nvSpPr>
        <p:spPr>
          <a:xfrm>
            <a:off x="6261480" y="4924425"/>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29"/>
          <p:cNvSpPr/>
          <p:nvPr/>
        </p:nvSpPr>
        <p:spPr>
          <a:xfrm>
            <a:off x="5791200" y="5114925"/>
            <a:ext cx="470534" cy="0"/>
          </a:xfrm>
          <a:custGeom>
            <a:avLst/>
            <a:gdLst/>
            <a:ahLst/>
            <a:cxnLst/>
            <a:rect l="l" t="t" r="r" b="b"/>
            <a:pathLst>
              <a:path w="470535" h="120000" extrusionOk="0">
                <a:moveTo>
                  <a:pt x="47028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4" name="Google Shape;504;p29"/>
          <p:cNvSpPr/>
          <p:nvPr/>
        </p:nvSpPr>
        <p:spPr>
          <a:xfrm>
            <a:off x="6261480" y="4876800"/>
            <a:ext cx="209550" cy="142875"/>
          </a:xfrm>
          <a:custGeom>
            <a:avLst/>
            <a:gdLst/>
            <a:ahLst/>
            <a:cxnLst/>
            <a:rect l="l" t="t" r="r" b="b"/>
            <a:pathLst>
              <a:path w="209550" h="142875" extrusionOk="0">
                <a:moveTo>
                  <a:pt x="0" y="142875"/>
                </a:moveTo>
                <a:lnTo>
                  <a:pt x="20904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5" name="Google Shape;505;p29"/>
          <p:cNvSpPr/>
          <p:nvPr/>
        </p:nvSpPr>
        <p:spPr>
          <a:xfrm>
            <a:off x="6470522" y="5353050"/>
            <a:ext cx="6985" cy="285750"/>
          </a:xfrm>
          <a:custGeom>
            <a:avLst/>
            <a:gdLst/>
            <a:ahLst/>
            <a:cxnLst/>
            <a:rect l="l" t="t" r="r" b="b"/>
            <a:pathLst>
              <a:path w="6985" h="285750" extrusionOk="0">
                <a:moveTo>
                  <a:pt x="3238" y="-14287"/>
                </a:moveTo>
                <a:lnTo>
                  <a:pt x="3238" y="300037"/>
                </a:lnTo>
              </a:path>
            </a:pathLst>
          </a:custGeom>
          <a:noFill/>
          <a:ln w="35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6" name="Google Shape;506;p29"/>
          <p:cNvSpPr/>
          <p:nvPr/>
        </p:nvSpPr>
        <p:spPr>
          <a:xfrm>
            <a:off x="6470522" y="4495800"/>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7" name="Google Shape;507;p29"/>
          <p:cNvSpPr/>
          <p:nvPr/>
        </p:nvSpPr>
        <p:spPr>
          <a:xfrm>
            <a:off x="6256273" y="5246242"/>
            <a:ext cx="220725" cy="11988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8" name="Google Shape;508;p29"/>
          <p:cNvSpPr/>
          <p:nvPr/>
        </p:nvSpPr>
        <p:spPr>
          <a:xfrm>
            <a:off x="3498722" y="2394457"/>
            <a:ext cx="128905" cy="53975"/>
          </a:xfrm>
          <a:custGeom>
            <a:avLst/>
            <a:gdLst/>
            <a:ahLst/>
            <a:cxnLst/>
            <a:rect l="l" t="t" r="r" b="b"/>
            <a:pathLst>
              <a:path w="128904" h="53975" extrusionOk="0">
                <a:moveTo>
                  <a:pt x="0" y="0"/>
                </a:moveTo>
                <a:lnTo>
                  <a:pt x="128524"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9" name="Google Shape;509;p29"/>
          <p:cNvSpPr/>
          <p:nvPr/>
        </p:nvSpPr>
        <p:spPr>
          <a:xfrm>
            <a:off x="3370071" y="2448305"/>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0" name="Google Shape;510;p29"/>
          <p:cNvSpPr/>
          <p:nvPr/>
        </p:nvSpPr>
        <p:spPr>
          <a:xfrm>
            <a:off x="3370071" y="2555875"/>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1" name="Google Shape;511;p29"/>
          <p:cNvSpPr/>
          <p:nvPr/>
        </p:nvSpPr>
        <p:spPr>
          <a:xfrm>
            <a:off x="3370071" y="2502154"/>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2" name="Google Shape;512;p29"/>
          <p:cNvSpPr/>
          <p:nvPr/>
        </p:nvSpPr>
        <p:spPr>
          <a:xfrm>
            <a:off x="3370071" y="2663444"/>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3" name="Google Shape;513;p29"/>
          <p:cNvSpPr/>
          <p:nvPr/>
        </p:nvSpPr>
        <p:spPr>
          <a:xfrm>
            <a:off x="3370071" y="2609723"/>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4" name="Google Shape;514;p29"/>
          <p:cNvSpPr/>
          <p:nvPr/>
        </p:nvSpPr>
        <p:spPr>
          <a:xfrm>
            <a:off x="3370071" y="2717292"/>
            <a:ext cx="128905" cy="53975"/>
          </a:xfrm>
          <a:custGeom>
            <a:avLst/>
            <a:gdLst/>
            <a:ahLst/>
            <a:cxnLst/>
            <a:rect l="l" t="t" r="r" b="b"/>
            <a:pathLst>
              <a:path w="128904" h="53975" extrusionOk="0">
                <a:moveTo>
                  <a:pt x="0" y="0"/>
                </a:moveTo>
                <a:lnTo>
                  <a:pt x="128650"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5" name="Google Shape;515;p29"/>
          <p:cNvSpPr/>
          <p:nvPr/>
        </p:nvSpPr>
        <p:spPr>
          <a:xfrm>
            <a:off x="3498722" y="2771013"/>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6" name="Google Shape;516;p29"/>
          <p:cNvSpPr/>
          <p:nvPr/>
        </p:nvSpPr>
        <p:spPr>
          <a:xfrm>
            <a:off x="3498722" y="2125598"/>
            <a:ext cx="0" cy="269240"/>
          </a:xfrm>
          <a:custGeom>
            <a:avLst/>
            <a:gdLst/>
            <a:ahLst/>
            <a:cxnLst/>
            <a:rect l="l" t="t" r="r" b="b"/>
            <a:pathLst>
              <a:path w="120000" h="269239" extrusionOk="0">
                <a:moveTo>
                  <a:pt x="0" y="0"/>
                </a:moveTo>
                <a:lnTo>
                  <a:pt x="0" y="26885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7" name="Google Shape;517;p29"/>
          <p:cNvSpPr/>
          <p:nvPr/>
        </p:nvSpPr>
        <p:spPr>
          <a:xfrm>
            <a:off x="6470522" y="2402585"/>
            <a:ext cx="128905" cy="53975"/>
          </a:xfrm>
          <a:custGeom>
            <a:avLst/>
            <a:gdLst/>
            <a:ahLst/>
            <a:cxnLst/>
            <a:rect l="l" t="t" r="r" b="b"/>
            <a:pathLst>
              <a:path w="128904" h="53975" extrusionOk="0">
                <a:moveTo>
                  <a:pt x="0" y="0"/>
                </a:moveTo>
                <a:lnTo>
                  <a:pt x="128524"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8" name="Google Shape;518;p29"/>
          <p:cNvSpPr/>
          <p:nvPr/>
        </p:nvSpPr>
        <p:spPr>
          <a:xfrm>
            <a:off x="6341871" y="2456307"/>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9" name="Google Shape;519;p29"/>
          <p:cNvSpPr/>
          <p:nvPr/>
        </p:nvSpPr>
        <p:spPr>
          <a:xfrm>
            <a:off x="6341871" y="2563876"/>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0" name="Google Shape;520;p29"/>
          <p:cNvSpPr/>
          <p:nvPr/>
        </p:nvSpPr>
        <p:spPr>
          <a:xfrm>
            <a:off x="6341871" y="2510154"/>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1" name="Google Shape;521;p29"/>
          <p:cNvSpPr/>
          <p:nvPr/>
        </p:nvSpPr>
        <p:spPr>
          <a:xfrm>
            <a:off x="6341871" y="2671445"/>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Google Shape;522;p29"/>
          <p:cNvSpPr/>
          <p:nvPr/>
        </p:nvSpPr>
        <p:spPr>
          <a:xfrm>
            <a:off x="6341871" y="2617723"/>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3" name="Google Shape;523;p29"/>
          <p:cNvSpPr/>
          <p:nvPr/>
        </p:nvSpPr>
        <p:spPr>
          <a:xfrm>
            <a:off x="6341871" y="2725292"/>
            <a:ext cx="128905" cy="53975"/>
          </a:xfrm>
          <a:custGeom>
            <a:avLst/>
            <a:gdLst/>
            <a:ahLst/>
            <a:cxnLst/>
            <a:rect l="l" t="t" r="r" b="b"/>
            <a:pathLst>
              <a:path w="128904" h="53975" extrusionOk="0">
                <a:moveTo>
                  <a:pt x="0" y="0"/>
                </a:moveTo>
                <a:lnTo>
                  <a:pt x="128650"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4" name="Google Shape;524;p29"/>
          <p:cNvSpPr/>
          <p:nvPr/>
        </p:nvSpPr>
        <p:spPr>
          <a:xfrm>
            <a:off x="6470522" y="2779014"/>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5" name="Google Shape;525;p29"/>
          <p:cNvSpPr/>
          <p:nvPr/>
        </p:nvSpPr>
        <p:spPr>
          <a:xfrm>
            <a:off x="6470522" y="2133600"/>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6" name="Google Shape;526;p29"/>
          <p:cNvSpPr/>
          <p:nvPr/>
        </p:nvSpPr>
        <p:spPr>
          <a:xfrm>
            <a:off x="5380863" y="4986273"/>
            <a:ext cx="53975" cy="128905"/>
          </a:xfrm>
          <a:custGeom>
            <a:avLst/>
            <a:gdLst/>
            <a:ahLst/>
            <a:cxnLst/>
            <a:rect l="l" t="t" r="r" b="b"/>
            <a:pathLst>
              <a:path w="53975" h="128904" extrusionOk="0">
                <a:moveTo>
                  <a:pt x="0" y="128650"/>
                </a:moveTo>
                <a:lnTo>
                  <a:pt x="5384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7" name="Google Shape;527;p29"/>
          <p:cNvSpPr/>
          <p:nvPr/>
        </p:nvSpPr>
        <p:spPr>
          <a:xfrm>
            <a:off x="5434710" y="4986273"/>
            <a:ext cx="53975" cy="257175"/>
          </a:xfrm>
          <a:custGeom>
            <a:avLst/>
            <a:gdLst/>
            <a:ahLst/>
            <a:cxnLst/>
            <a:rect l="l" t="t" r="r" b="b"/>
            <a:pathLst>
              <a:path w="53975" h="257175" extrusionOk="0">
                <a:moveTo>
                  <a:pt x="0" y="0"/>
                </a:moveTo>
                <a:lnTo>
                  <a:pt x="53721" y="2571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8" name="Google Shape;528;p29"/>
          <p:cNvSpPr/>
          <p:nvPr/>
        </p:nvSpPr>
        <p:spPr>
          <a:xfrm>
            <a:off x="5542279" y="4986273"/>
            <a:ext cx="53975" cy="257175"/>
          </a:xfrm>
          <a:custGeom>
            <a:avLst/>
            <a:gdLst/>
            <a:ahLst/>
            <a:cxnLst/>
            <a:rect l="l" t="t" r="r" b="b"/>
            <a:pathLst>
              <a:path w="53975" h="257175" extrusionOk="0">
                <a:moveTo>
                  <a:pt x="0" y="0"/>
                </a:moveTo>
                <a:lnTo>
                  <a:pt x="53721" y="2571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9" name="Google Shape;529;p29"/>
          <p:cNvSpPr/>
          <p:nvPr/>
        </p:nvSpPr>
        <p:spPr>
          <a:xfrm>
            <a:off x="5488432" y="4986273"/>
            <a:ext cx="53975" cy="257175"/>
          </a:xfrm>
          <a:custGeom>
            <a:avLst/>
            <a:gdLst/>
            <a:ahLst/>
            <a:cxnLst/>
            <a:rect l="l" t="t" r="r" b="b"/>
            <a:pathLst>
              <a:path w="53975" h="257175" extrusionOk="0">
                <a:moveTo>
                  <a:pt x="0" y="257175"/>
                </a:moveTo>
                <a:lnTo>
                  <a:pt x="538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0" name="Google Shape;530;p29"/>
          <p:cNvSpPr/>
          <p:nvPr/>
        </p:nvSpPr>
        <p:spPr>
          <a:xfrm>
            <a:off x="5649848" y="4986273"/>
            <a:ext cx="53975" cy="257175"/>
          </a:xfrm>
          <a:custGeom>
            <a:avLst/>
            <a:gdLst/>
            <a:ahLst/>
            <a:cxnLst/>
            <a:rect l="l" t="t" r="r" b="b"/>
            <a:pathLst>
              <a:path w="53975" h="257175" extrusionOk="0">
                <a:moveTo>
                  <a:pt x="0" y="0"/>
                </a:moveTo>
                <a:lnTo>
                  <a:pt x="53721" y="2571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1" name="Google Shape;531;p29"/>
          <p:cNvSpPr/>
          <p:nvPr/>
        </p:nvSpPr>
        <p:spPr>
          <a:xfrm>
            <a:off x="5596001" y="4986273"/>
            <a:ext cx="53975" cy="257175"/>
          </a:xfrm>
          <a:custGeom>
            <a:avLst/>
            <a:gdLst/>
            <a:ahLst/>
            <a:cxnLst/>
            <a:rect l="l" t="t" r="r" b="b"/>
            <a:pathLst>
              <a:path w="53975" h="257175" extrusionOk="0">
                <a:moveTo>
                  <a:pt x="0" y="257175"/>
                </a:moveTo>
                <a:lnTo>
                  <a:pt x="5384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2" name="Google Shape;532;p29"/>
          <p:cNvSpPr/>
          <p:nvPr/>
        </p:nvSpPr>
        <p:spPr>
          <a:xfrm>
            <a:off x="5703570" y="5114925"/>
            <a:ext cx="53975" cy="128905"/>
          </a:xfrm>
          <a:custGeom>
            <a:avLst/>
            <a:gdLst/>
            <a:ahLst/>
            <a:cxnLst/>
            <a:rect l="l" t="t" r="r" b="b"/>
            <a:pathLst>
              <a:path w="53975" h="128904" extrusionOk="0">
                <a:moveTo>
                  <a:pt x="0" y="128650"/>
                </a:moveTo>
                <a:lnTo>
                  <a:pt x="538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3" name="Google Shape;533;p29"/>
          <p:cNvSpPr/>
          <p:nvPr/>
        </p:nvSpPr>
        <p:spPr>
          <a:xfrm>
            <a:off x="5757417" y="5114925"/>
            <a:ext cx="269240" cy="0"/>
          </a:xfrm>
          <a:custGeom>
            <a:avLst/>
            <a:gdLst/>
            <a:ahLst/>
            <a:cxnLst/>
            <a:rect l="l" t="t" r="r" b="b"/>
            <a:pathLst>
              <a:path w="269239" h="120000" extrusionOk="0">
                <a:moveTo>
                  <a:pt x="0" y="0"/>
                </a:moveTo>
                <a:lnTo>
                  <a:pt x="26885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4" name="Google Shape;534;p29"/>
          <p:cNvSpPr/>
          <p:nvPr/>
        </p:nvSpPr>
        <p:spPr>
          <a:xfrm>
            <a:off x="5111877" y="5114925"/>
            <a:ext cx="269240" cy="0"/>
          </a:xfrm>
          <a:custGeom>
            <a:avLst/>
            <a:gdLst/>
            <a:ahLst/>
            <a:cxnLst/>
            <a:rect l="l" t="t" r="r" b="b"/>
            <a:pathLst>
              <a:path w="269239" h="120000" extrusionOk="0">
                <a:moveTo>
                  <a:pt x="0" y="0"/>
                </a:moveTo>
                <a:lnTo>
                  <a:pt x="26898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5" name="Google Shape;535;p29"/>
          <p:cNvSpPr/>
          <p:nvPr/>
        </p:nvSpPr>
        <p:spPr>
          <a:xfrm>
            <a:off x="2250185" y="3462273"/>
            <a:ext cx="53975" cy="128905"/>
          </a:xfrm>
          <a:custGeom>
            <a:avLst/>
            <a:gdLst/>
            <a:ahLst/>
            <a:cxnLst/>
            <a:rect l="l" t="t" r="r" b="b"/>
            <a:pathLst>
              <a:path w="53975" h="128904" extrusionOk="0">
                <a:moveTo>
                  <a:pt x="0" y="128650"/>
                </a:moveTo>
                <a:lnTo>
                  <a:pt x="5372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6" name="Google Shape;536;p29"/>
          <p:cNvSpPr/>
          <p:nvPr/>
        </p:nvSpPr>
        <p:spPr>
          <a:xfrm>
            <a:off x="2303907" y="3462273"/>
            <a:ext cx="53975" cy="257175"/>
          </a:xfrm>
          <a:custGeom>
            <a:avLst/>
            <a:gdLst/>
            <a:ahLst/>
            <a:cxnLst/>
            <a:rect l="l" t="t" r="r" b="b"/>
            <a:pathLst>
              <a:path w="53975" h="257175" extrusionOk="0">
                <a:moveTo>
                  <a:pt x="0" y="0"/>
                </a:moveTo>
                <a:lnTo>
                  <a:pt x="53848" y="2571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7" name="Google Shape;537;p29"/>
          <p:cNvSpPr/>
          <p:nvPr/>
        </p:nvSpPr>
        <p:spPr>
          <a:xfrm>
            <a:off x="2411476" y="3462273"/>
            <a:ext cx="53975" cy="257175"/>
          </a:xfrm>
          <a:custGeom>
            <a:avLst/>
            <a:gdLst/>
            <a:ahLst/>
            <a:cxnLst/>
            <a:rect l="l" t="t" r="r" b="b"/>
            <a:pathLst>
              <a:path w="53975" h="257175" extrusionOk="0">
                <a:moveTo>
                  <a:pt x="0" y="0"/>
                </a:moveTo>
                <a:lnTo>
                  <a:pt x="53848" y="2571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8" name="Google Shape;538;p29"/>
          <p:cNvSpPr/>
          <p:nvPr/>
        </p:nvSpPr>
        <p:spPr>
          <a:xfrm>
            <a:off x="2357754" y="3462273"/>
            <a:ext cx="53975" cy="257175"/>
          </a:xfrm>
          <a:custGeom>
            <a:avLst/>
            <a:gdLst/>
            <a:ahLst/>
            <a:cxnLst/>
            <a:rect l="l" t="t" r="r" b="b"/>
            <a:pathLst>
              <a:path w="53975" h="257175" extrusionOk="0">
                <a:moveTo>
                  <a:pt x="0" y="257175"/>
                </a:moveTo>
                <a:lnTo>
                  <a:pt x="5372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9" name="Google Shape;539;p29"/>
          <p:cNvSpPr/>
          <p:nvPr/>
        </p:nvSpPr>
        <p:spPr>
          <a:xfrm>
            <a:off x="2519045" y="3462273"/>
            <a:ext cx="53975" cy="257175"/>
          </a:xfrm>
          <a:custGeom>
            <a:avLst/>
            <a:gdLst/>
            <a:ahLst/>
            <a:cxnLst/>
            <a:rect l="l" t="t" r="r" b="b"/>
            <a:pathLst>
              <a:path w="53975" h="257175" extrusionOk="0">
                <a:moveTo>
                  <a:pt x="0" y="0"/>
                </a:moveTo>
                <a:lnTo>
                  <a:pt x="53848" y="2571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p29"/>
          <p:cNvSpPr/>
          <p:nvPr/>
        </p:nvSpPr>
        <p:spPr>
          <a:xfrm>
            <a:off x="2465323" y="3462273"/>
            <a:ext cx="53975" cy="257175"/>
          </a:xfrm>
          <a:custGeom>
            <a:avLst/>
            <a:gdLst/>
            <a:ahLst/>
            <a:cxnLst/>
            <a:rect l="l" t="t" r="r" b="b"/>
            <a:pathLst>
              <a:path w="53975" h="257175" extrusionOk="0">
                <a:moveTo>
                  <a:pt x="0" y="257175"/>
                </a:moveTo>
                <a:lnTo>
                  <a:pt x="5372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1" name="Google Shape;541;p29"/>
          <p:cNvSpPr/>
          <p:nvPr/>
        </p:nvSpPr>
        <p:spPr>
          <a:xfrm>
            <a:off x="2572892" y="3590925"/>
            <a:ext cx="53975" cy="128905"/>
          </a:xfrm>
          <a:custGeom>
            <a:avLst/>
            <a:gdLst/>
            <a:ahLst/>
            <a:cxnLst/>
            <a:rect l="l" t="t" r="r" b="b"/>
            <a:pathLst>
              <a:path w="53975" h="128904" extrusionOk="0">
                <a:moveTo>
                  <a:pt x="0" y="128524"/>
                </a:moveTo>
                <a:lnTo>
                  <a:pt x="5372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2" name="Google Shape;542;p29"/>
          <p:cNvSpPr/>
          <p:nvPr/>
        </p:nvSpPr>
        <p:spPr>
          <a:xfrm>
            <a:off x="2626614" y="3590925"/>
            <a:ext cx="269240" cy="0"/>
          </a:xfrm>
          <a:custGeom>
            <a:avLst/>
            <a:gdLst/>
            <a:ahLst/>
            <a:cxnLst/>
            <a:rect l="l" t="t" r="r" b="b"/>
            <a:pathLst>
              <a:path w="269239" h="120000" extrusionOk="0">
                <a:moveTo>
                  <a:pt x="0" y="0"/>
                </a:moveTo>
                <a:lnTo>
                  <a:pt x="26898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3" name="Google Shape;543;p29"/>
          <p:cNvSpPr/>
          <p:nvPr/>
        </p:nvSpPr>
        <p:spPr>
          <a:xfrm>
            <a:off x="1981200" y="3590925"/>
            <a:ext cx="269240" cy="0"/>
          </a:xfrm>
          <a:custGeom>
            <a:avLst/>
            <a:gdLst/>
            <a:ahLst/>
            <a:cxnLst/>
            <a:rect l="l" t="t" r="r" b="b"/>
            <a:pathLst>
              <a:path w="269239" h="120000" extrusionOk="0">
                <a:moveTo>
                  <a:pt x="0" y="0"/>
                </a:moveTo>
                <a:lnTo>
                  <a:pt x="26898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4" name="Google Shape;544;p29"/>
          <p:cNvSpPr/>
          <p:nvPr/>
        </p:nvSpPr>
        <p:spPr>
          <a:xfrm>
            <a:off x="2303907" y="4990972"/>
            <a:ext cx="53975" cy="128905"/>
          </a:xfrm>
          <a:custGeom>
            <a:avLst/>
            <a:gdLst/>
            <a:ahLst/>
            <a:cxnLst/>
            <a:rect l="l" t="t" r="r" b="b"/>
            <a:pathLst>
              <a:path w="53975" h="128904" extrusionOk="0">
                <a:moveTo>
                  <a:pt x="0" y="128524"/>
                </a:moveTo>
                <a:lnTo>
                  <a:pt x="5384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5" name="Google Shape;545;p29"/>
          <p:cNvSpPr/>
          <p:nvPr/>
        </p:nvSpPr>
        <p:spPr>
          <a:xfrm>
            <a:off x="2357754" y="4990972"/>
            <a:ext cx="53975" cy="257175"/>
          </a:xfrm>
          <a:custGeom>
            <a:avLst/>
            <a:gdLst/>
            <a:ahLst/>
            <a:cxnLst/>
            <a:rect l="l" t="t" r="r" b="b"/>
            <a:pathLst>
              <a:path w="53975" h="257175" extrusionOk="0">
                <a:moveTo>
                  <a:pt x="0" y="0"/>
                </a:moveTo>
                <a:lnTo>
                  <a:pt x="53720" y="257174"/>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6" name="Google Shape;546;p29"/>
          <p:cNvSpPr/>
          <p:nvPr/>
        </p:nvSpPr>
        <p:spPr>
          <a:xfrm>
            <a:off x="2465323" y="4990972"/>
            <a:ext cx="53975" cy="257175"/>
          </a:xfrm>
          <a:custGeom>
            <a:avLst/>
            <a:gdLst/>
            <a:ahLst/>
            <a:cxnLst/>
            <a:rect l="l" t="t" r="r" b="b"/>
            <a:pathLst>
              <a:path w="53975" h="257175" extrusionOk="0">
                <a:moveTo>
                  <a:pt x="0" y="0"/>
                </a:moveTo>
                <a:lnTo>
                  <a:pt x="53720" y="257174"/>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7" name="Google Shape;547;p29"/>
          <p:cNvSpPr/>
          <p:nvPr/>
        </p:nvSpPr>
        <p:spPr>
          <a:xfrm>
            <a:off x="2411476" y="4990972"/>
            <a:ext cx="53975" cy="257175"/>
          </a:xfrm>
          <a:custGeom>
            <a:avLst/>
            <a:gdLst/>
            <a:ahLst/>
            <a:cxnLst/>
            <a:rect l="l" t="t" r="r" b="b"/>
            <a:pathLst>
              <a:path w="53975" h="257175" extrusionOk="0">
                <a:moveTo>
                  <a:pt x="0" y="257174"/>
                </a:moveTo>
                <a:lnTo>
                  <a:pt x="5384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8" name="Google Shape;548;p29"/>
          <p:cNvSpPr/>
          <p:nvPr/>
        </p:nvSpPr>
        <p:spPr>
          <a:xfrm>
            <a:off x="2572892" y="4990972"/>
            <a:ext cx="53975" cy="257175"/>
          </a:xfrm>
          <a:custGeom>
            <a:avLst/>
            <a:gdLst/>
            <a:ahLst/>
            <a:cxnLst/>
            <a:rect l="l" t="t" r="r" b="b"/>
            <a:pathLst>
              <a:path w="53975" h="257175" extrusionOk="0">
                <a:moveTo>
                  <a:pt x="0" y="0"/>
                </a:moveTo>
                <a:lnTo>
                  <a:pt x="53720" y="257174"/>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9" name="Google Shape;549;p29"/>
          <p:cNvSpPr/>
          <p:nvPr/>
        </p:nvSpPr>
        <p:spPr>
          <a:xfrm>
            <a:off x="2519045" y="4990972"/>
            <a:ext cx="53975" cy="257175"/>
          </a:xfrm>
          <a:custGeom>
            <a:avLst/>
            <a:gdLst/>
            <a:ahLst/>
            <a:cxnLst/>
            <a:rect l="l" t="t" r="r" b="b"/>
            <a:pathLst>
              <a:path w="53975" h="257175" extrusionOk="0">
                <a:moveTo>
                  <a:pt x="0" y="257174"/>
                </a:moveTo>
                <a:lnTo>
                  <a:pt x="5384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0" name="Google Shape;550;p29"/>
          <p:cNvSpPr/>
          <p:nvPr/>
        </p:nvSpPr>
        <p:spPr>
          <a:xfrm>
            <a:off x="2626614" y="5119496"/>
            <a:ext cx="53975" cy="128905"/>
          </a:xfrm>
          <a:custGeom>
            <a:avLst/>
            <a:gdLst/>
            <a:ahLst/>
            <a:cxnLst/>
            <a:rect l="l" t="t" r="r" b="b"/>
            <a:pathLst>
              <a:path w="53975" h="128904" extrusionOk="0">
                <a:moveTo>
                  <a:pt x="0" y="128650"/>
                </a:moveTo>
                <a:lnTo>
                  <a:pt x="53848"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1" name="Google Shape;551;p29"/>
          <p:cNvSpPr/>
          <p:nvPr/>
        </p:nvSpPr>
        <p:spPr>
          <a:xfrm>
            <a:off x="2680461" y="5119496"/>
            <a:ext cx="269240" cy="0"/>
          </a:xfrm>
          <a:custGeom>
            <a:avLst/>
            <a:gdLst/>
            <a:ahLst/>
            <a:cxnLst/>
            <a:rect l="l" t="t" r="r" b="b"/>
            <a:pathLst>
              <a:path w="269239" h="120000" extrusionOk="0">
                <a:moveTo>
                  <a:pt x="0" y="0"/>
                </a:moveTo>
                <a:lnTo>
                  <a:pt x="26898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2" name="Google Shape;552;p29"/>
          <p:cNvSpPr/>
          <p:nvPr/>
        </p:nvSpPr>
        <p:spPr>
          <a:xfrm>
            <a:off x="2035048" y="5119496"/>
            <a:ext cx="269240" cy="0"/>
          </a:xfrm>
          <a:custGeom>
            <a:avLst/>
            <a:gdLst/>
            <a:ahLst/>
            <a:cxnLst/>
            <a:rect l="l" t="t" r="r" b="b"/>
            <a:pathLst>
              <a:path w="269239" h="120000" extrusionOk="0">
                <a:moveTo>
                  <a:pt x="0" y="0"/>
                </a:moveTo>
                <a:lnTo>
                  <a:pt x="26885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3" name="Google Shape;553;p29"/>
          <p:cNvSpPr/>
          <p:nvPr/>
        </p:nvSpPr>
        <p:spPr>
          <a:xfrm>
            <a:off x="3498722" y="5638800"/>
            <a:ext cx="2978785" cy="0"/>
          </a:xfrm>
          <a:custGeom>
            <a:avLst/>
            <a:gdLst/>
            <a:ahLst/>
            <a:cxnLst/>
            <a:rect l="l" t="t" r="r" b="b"/>
            <a:pathLst>
              <a:path w="2978785" h="120000" extrusionOk="0">
                <a:moveTo>
                  <a:pt x="2978277"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4" name="Google Shape;554;p29"/>
          <p:cNvSpPr/>
          <p:nvPr/>
        </p:nvSpPr>
        <p:spPr>
          <a:xfrm>
            <a:off x="6470522" y="3048000"/>
            <a:ext cx="0" cy="1447800"/>
          </a:xfrm>
          <a:custGeom>
            <a:avLst/>
            <a:gdLst/>
            <a:ahLst/>
            <a:cxnLst/>
            <a:rect l="l" t="t" r="r" b="b"/>
            <a:pathLst>
              <a:path w="120000" h="1447800" extrusionOk="0">
                <a:moveTo>
                  <a:pt x="0" y="14478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5" name="Google Shape;555;p29"/>
          <p:cNvSpPr/>
          <p:nvPr/>
        </p:nvSpPr>
        <p:spPr>
          <a:xfrm>
            <a:off x="3505200" y="3039998"/>
            <a:ext cx="1630045" cy="8255"/>
          </a:xfrm>
          <a:custGeom>
            <a:avLst/>
            <a:gdLst/>
            <a:ahLst/>
            <a:cxnLst/>
            <a:rect l="l" t="t" r="r" b="b"/>
            <a:pathLst>
              <a:path w="1630045" h="8255" extrusionOk="0">
                <a:moveTo>
                  <a:pt x="1629537" y="0"/>
                </a:moveTo>
                <a:lnTo>
                  <a:pt x="0" y="8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6" name="Google Shape;556;p29"/>
          <p:cNvSpPr/>
          <p:nvPr/>
        </p:nvSpPr>
        <p:spPr>
          <a:xfrm>
            <a:off x="5134736" y="3043935"/>
            <a:ext cx="0" cy="2061845"/>
          </a:xfrm>
          <a:custGeom>
            <a:avLst/>
            <a:gdLst/>
            <a:ahLst/>
            <a:cxnLst/>
            <a:rect l="l" t="t" r="r" b="b"/>
            <a:pathLst>
              <a:path w="120000" h="2061845" extrusionOk="0">
                <a:moveTo>
                  <a:pt x="0" y="2061464"/>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7" name="Google Shape;557;p29"/>
          <p:cNvSpPr/>
          <p:nvPr/>
        </p:nvSpPr>
        <p:spPr>
          <a:xfrm>
            <a:off x="3498722" y="4074667"/>
            <a:ext cx="0" cy="612140"/>
          </a:xfrm>
          <a:custGeom>
            <a:avLst/>
            <a:gdLst/>
            <a:ahLst/>
            <a:cxnLst/>
            <a:rect l="l" t="t" r="r" b="b"/>
            <a:pathLst>
              <a:path w="120000" h="612139" extrusionOk="0">
                <a:moveTo>
                  <a:pt x="0" y="611631"/>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8" name="Google Shape;558;p29"/>
          <p:cNvSpPr/>
          <p:nvPr/>
        </p:nvSpPr>
        <p:spPr>
          <a:xfrm>
            <a:off x="3505200" y="2133600"/>
            <a:ext cx="2978785" cy="0"/>
          </a:xfrm>
          <a:custGeom>
            <a:avLst/>
            <a:gdLst/>
            <a:ahLst/>
            <a:cxnLst/>
            <a:rect l="l" t="t" r="r" b="b"/>
            <a:pathLst>
              <a:path w="2978785" h="120000" extrusionOk="0">
                <a:moveTo>
                  <a:pt x="2978277"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9" name="Google Shape;559;p29"/>
          <p:cNvSpPr/>
          <p:nvPr/>
        </p:nvSpPr>
        <p:spPr>
          <a:xfrm>
            <a:off x="4953000" y="1676400"/>
            <a:ext cx="0" cy="457200"/>
          </a:xfrm>
          <a:custGeom>
            <a:avLst/>
            <a:gdLst/>
            <a:ahLst/>
            <a:cxnLst/>
            <a:rect l="l" t="t" r="r" b="b"/>
            <a:pathLst>
              <a:path w="120000" h="457200" extrusionOk="0">
                <a:moveTo>
                  <a:pt x="0" y="4572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0" name="Google Shape;560;p29"/>
          <p:cNvSpPr/>
          <p:nvPr/>
        </p:nvSpPr>
        <p:spPr>
          <a:xfrm>
            <a:off x="4648200" y="5943600"/>
            <a:ext cx="609600" cy="0"/>
          </a:xfrm>
          <a:custGeom>
            <a:avLst/>
            <a:gdLst/>
            <a:ahLst/>
            <a:cxnLst/>
            <a:rect l="l" t="t" r="r" b="b"/>
            <a:pathLst>
              <a:path w="609600" h="120000" extrusionOk="0">
                <a:moveTo>
                  <a:pt x="0" y="0"/>
                </a:moveTo>
                <a:lnTo>
                  <a:pt x="6096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1" name="Google Shape;561;p29"/>
          <p:cNvSpPr/>
          <p:nvPr/>
        </p:nvSpPr>
        <p:spPr>
          <a:xfrm>
            <a:off x="4800600" y="6019800"/>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2" name="Google Shape;562;p29"/>
          <p:cNvSpPr/>
          <p:nvPr/>
        </p:nvSpPr>
        <p:spPr>
          <a:xfrm>
            <a:off x="4876800" y="6096000"/>
            <a:ext cx="152400" cy="0"/>
          </a:xfrm>
          <a:custGeom>
            <a:avLst/>
            <a:gdLst/>
            <a:ahLst/>
            <a:cxnLst/>
            <a:rect l="l" t="t" r="r" b="b"/>
            <a:pathLst>
              <a:path w="152400" h="120000" extrusionOk="0">
                <a:moveTo>
                  <a:pt x="0" y="0"/>
                </a:moveTo>
                <a:lnTo>
                  <a:pt x="1524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3" name="Google Shape;563;p29"/>
          <p:cNvSpPr/>
          <p:nvPr/>
        </p:nvSpPr>
        <p:spPr>
          <a:xfrm>
            <a:off x="4953000" y="5638800"/>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4" name="Google Shape;564;p29"/>
          <p:cNvSpPr/>
          <p:nvPr/>
        </p:nvSpPr>
        <p:spPr>
          <a:xfrm>
            <a:off x="6470522" y="3810000"/>
            <a:ext cx="692785" cy="0"/>
          </a:xfrm>
          <a:custGeom>
            <a:avLst/>
            <a:gdLst/>
            <a:ahLst/>
            <a:cxnLst/>
            <a:rect l="l" t="t" r="r" b="b"/>
            <a:pathLst>
              <a:path w="692784" h="120000" extrusionOk="0">
                <a:moveTo>
                  <a:pt x="692276"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5" name="Google Shape;565;p29"/>
          <p:cNvSpPr txBox="1"/>
          <p:nvPr/>
        </p:nvSpPr>
        <p:spPr>
          <a:xfrm>
            <a:off x="4713478" y="1313815"/>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566" name="Google Shape;566;p29"/>
          <p:cNvSpPr txBox="1"/>
          <p:nvPr/>
        </p:nvSpPr>
        <p:spPr>
          <a:xfrm>
            <a:off x="3813809" y="2381250"/>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567" name="Google Shape;567;p29"/>
          <p:cNvSpPr txBox="1"/>
          <p:nvPr/>
        </p:nvSpPr>
        <p:spPr>
          <a:xfrm>
            <a:off x="7268718" y="3600653"/>
            <a:ext cx="68707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
        <p:nvSpPr>
          <p:cNvPr id="568" name="Google Shape;568;p29"/>
          <p:cNvSpPr txBox="1"/>
          <p:nvPr/>
        </p:nvSpPr>
        <p:spPr>
          <a:xfrm>
            <a:off x="1537461" y="3460242"/>
            <a:ext cx="1581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569" name="Google Shape;569;p29"/>
          <p:cNvSpPr txBox="1"/>
          <p:nvPr/>
        </p:nvSpPr>
        <p:spPr>
          <a:xfrm>
            <a:off x="1527175" y="4984750"/>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570" name="Google Shape;570;p29"/>
          <p:cNvSpPr txBox="1"/>
          <p:nvPr/>
        </p:nvSpPr>
        <p:spPr>
          <a:xfrm>
            <a:off x="2437002" y="4603445"/>
            <a:ext cx="14986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571" name="Google Shape;571;p29"/>
          <p:cNvSpPr txBox="1"/>
          <p:nvPr/>
        </p:nvSpPr>
        <p:spPr>
          <a:xfrm>
            <a:off x="2360802" y="2991103"/>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572" name="Google Shape;572;p29"/>
          <p:cNvSpPr txBox="1"/>
          <p:nvPr/>
        </p:nvSpPr>
        <p:spPr>
          <a:xfrm>
            <a:off x="5490717" y="4603445"/>
            <a:ext cx="14986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573" name="Google Shape;573;p29"/>
          <p:cNvSpPr txBox="1"/>
          <p:nvPr/>
        </p:nvSpPr>
        <p:spPr>
          <a:xfrm>
            <a:off x="6786753" y="2381250"/>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574" name="Google Shape;574;p29"/>
          <p:cNvSpPr txBox="1"/>
          <p:nvPr/>
        </p:nvSpPr>
        <p:spPr>
          <a:xfrm>
            <a:off x="3737609" y="3383737"/>
            <a:ext cx="29273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Q1</a:t>
            </a:r>
            <a:endParaRPr sz="1800">
              <a:solidFill>
                <a:schemeClr val="dk1"/>
              </a:solidFill>
              <a:latin typeface="Calibri"/>
              <a:ea typeface="Calibri"/>
              <a:cs typeface="Calibri"/>
              <a:sym typeface="Calibri"/>
            </a:endParaRPr>
          </a:p>
        </p:txBody>
      </p:sp>
      <p:sp>
        <p:nvSpPr>
          <p:cNvPr id="575" name="Google Shape;575;p29"/>
          <p:cNvSpPr txBox="1"/>
          <p:nvPr/>
        </p:nvSpPr>
        <p:spPr>
          <a:xfrm>
            <a:off x="3737609" y="4908550"/>
            <a:ext cx="29273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Q2</a:t>
            </a:r>
            <a:endParaRPr sz="1800">
              <a:solidFill>
                <a:schemeClr val="dk1"/>
              </a:solidFill>
              <a:latin typeface="Calibri"/>
              <a:ea typeface="Calibri"/>
              <a:cs typeface="Calibri"/>
              <a:sym typeface="Calibri"/>
            </a:endParaRPr>
          </a:p>
        </p:txBody>
      </p:sp>
      <p:sp>
        <p:nvSpPr>
          <p:cNvPr id="576" name="Google Shape;576;p29"/>
          <p:cNvSpPr txBox="1"/>
          <p:nvPr/>
        </p:nvSpPr>
        <p:spPr>
          <a:xfrm>
            <a:off x="6634353" y="4908550"/>
            <a:ext cx="29273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Q3</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580"/>
        <p:cNvGrpSpPr/>
        <p:nvPr/>
      </p:nvGrpSpPr>
      <p:grpSpPr>
        <a:xfrm>
          <a:off x="0" y="0"/>
          <a:ext cx="0" cy="0"/>
          <a:chOff x="0" y="0"/>
          <a:chExt cx="0" cy="0"/>
        </a:xfrm>
      </p:grpSpPr>
      <p:sp>
        <p:nvSpPr>
          <p:cNvPr id="581" name="Google Shape;581;p30"/>
          <p:cNvSpPr txBox="1">
            <a:spLocks noGrp="1"/>
          </p:cNvSpPr>
          <p:nvPr>
            <p:ph type="title"/>
          </p:nvPr>
        </p:nvSpPr>
        <p:spPr>
          <a:xfrm>
            <a:off x="307340" y="69595"/>
            <a:ext cx="597471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AND Gate using Transistor</a:t>
            </a:r>
            <a:endParaRPr sz="2800"/>
          </a:p>
        </p:txBody>
      </p:sp>
      <p:sp>
        <p:nvSpPr>
          <p:cNvPr id="582" name="Google Shape;582;p30"/>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3" name="Google Shape;583;p30"/>
          <p:cNvSpPr/>
          <p:nvPr/>
        </p:nvSpPr>
        <p:spPr>
          <a:xfrm>
            <a:off x="1651126" y="3818890"/>
            <a:ext cx="0" cy="332740"/>
          </a:xfrm>
          <a:custGeom>
            <a:avLst/>
            <a:gdLst/>
            <a:ahLst/>
            <a:cxnLst/>
            <a:rect l="l" t="t" r="r" b="b"/>
            <a:pathLst>
              <a:path w="120000" h="332739" extrusionOk="0">
                <a:moveTo>
                  <a:pt x="0" y="0"/>
                </a:moveTo>
                <a:lnTo>
                  <a:pt x="0" y="3326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4" name="Google Shape;584;p30"/>
          <p:cNvSpPr/>
          <p:nvPr/>
        </p:nvSpPr>
        <p:spPr>
          <a:xfrm>
            <a:off x="1268475" y="3985259"/>
            <a:ext cx="382905" cy="0"/>
          </a:xfrm>
          <a:custGeom>
            <a:avLst/>
            <a:gdLst/>
            <a:ahLst/>
            <a:cxnLst/>
            <a:rect l="l" t="t" r="r" b="b"/>
            <a:pathLst>
              <a:path w="382905" h="120000" extrusionOk="0">
                <a:moveTo>
                  <a:pt x="38265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5" name="Google Shape;585;p30"/>
          <p:cNvSpPr/>
          <p:nvPr/>
        </p:nvSpPr>
        <p:spPr>
          <a:xfrm>
            <a:off x="1651126" y="3777360"/>
            <a:ext cx="170180" cy="125095"/>
          </a:xfrm>
          <a:custGeom>
            <a:avLst/>
            <a:gdLst/>
            <a:ahLst/>
            <a:cxnLst/>
            <a:rect l="l" t="t" r="r" b="b"/>
            <a:pathLst>
              <a:path w="170180" h="125095" extrusionOk="0">
                <a:moveTo>
                  <a:pt x="0" y="124713"/>
                </a:moveTo>
                <a:lnTo>
                  <a:pt x="170053"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6" name="Google Shape;586;p30"/>
          <p:cNvSpPr/>
          <p:nvPr/>
        </p:nvSpPr>
        <p:spPr>
          <a:xfrm>
            <a:off x="1821179" y="4193159"/>
            <a:ext cx="5715" cy="249554"/>
          </a:xfrm>
          <a:custGeom>
            <a:avLst/>
            <a:gdLst/>
            <a:ahLst/>
            <a:cxnLst/>
            <a:rect l="l" t="t" r="r" b="b"/>
            <a:pathLst>
              <a:path w="5714" h="249554" extrusionOk="0">
                <a:moveTo>
                  <a:pt x="2667" y="-14287"/>
                </a:moveTo>
                <a:lnTo>
                  <a:pt x="2667" y="263715"/>
                </a:lnTo>
              </a:path>
            </a:pathLst>
          </a:custGeom>
          <a:noFill/>
          <a:ln w="33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7" name="Google Shape;587;p30"/>
          <p:cNvSpPr/>
          <p:nvPr/>
        </p:nvSpPr>
        <p:spPr>
          <a:xfrm>
            <a:off x="1821179" y="3444747"/>
            <a:ext cx="0" cy="332740"/>
          </a:xfrm>
          <a:custGeom>
            <a:avLst/>
            <a:gdLst/>
            <a:ahLst/>
            <a:cxnLst/>
            <a:rect l="l" t="t" r="r" b="b"/>
            <a:pathLst>
              <a:path w="120000" h="332739" extrusionOk="0">
                <a:moveTo>
                  <a:pt x="0" y="0"/>
                </a:moveTo>
                <a:lnTo>
                  <a:pt x="0" y="3326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8" name="Google Shape;588;p30"/>
          <p:cNvSpPr/>
          <p:nvPr/>
        </p:nvSpPr>
        <p:spPr>
          <a:xfrm>
            <a:off x="1645666" y="4095115"/>
            <a:ext cx="180847" cy="1079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9" name="Google Shape;589;p30"/>
          <p:cNvSpPr/>
          <p:nvPr/>
        </p:nvSpPr>
        <p:spPr>
          <a:xfrm>
            <a:off x="1651126" y="5149341"/>
            <a:ext cx="0" cy="332740"/>
          </a:xfrm>
          <a:custGeom>
            <a:avLst/>
            <a:gdLst/>
            <a:ahLst/>
            <a:cxnLst/>
            <a:rect l="l" t="t" r="r" b="b"/>
            <a:pathLst>
              <a:path w="120000" h="332739" extrusionOk="0">
                <a:moveTo>
                  <a:pt x="0" y="0"/>
                </a:moveTo>
                <a:lnTo>
                  <a:pt x="0" y="33261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0" name="Google Shape;590;p30"/>
          <p:cNvSpPr/>
          <p:nvPr/>
        </p:nvSpPr>
        <p:spPr>
          <a:xfrm>
            <a:off x="1268475" y="5326507"/>
            <a:ext cx="382905" cy="0"/>
          </a:xfrm>
          <a:custGeom>
            <a:avLst/>
            <a:gdLst/>
            <a:ahLst/>
            <a:cxnLst/>
            <a:rect l="l" t="t" r="r" b="b"/>
            <a:pathLst>
              <a:path w="382905" h="120000" extrusionOk="0">
                <a:moveTo>
                  <a:pt x="38265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1" name="Google Shape;591;p30"/>
          <p:cNvSpPr/>
          <p:nvPr/>
        </p:nvSpPr>
        <p:spPr>
          <a:xfrm>
            <a:off x="1651126" y="5107813"/>
            <a:ext cx="170180" cy="125095"/>
          </a:xfrm>
          <a:custGeom>
            <a:avLst/>
            <a:gdLst/>
            <a:ahLst/>
            <a:cxnLst/>
            <a:rect l="l" t="t" r="r" b="b"/>
            <a:pathLst>
              <a:path w="170180" h="125095" extrusionOk="0">
                <a:moveTo>
                  <a:pt x="0" y="124714"/>
                </a:moveTo>
                <a:lnTo>
                  <a:pt x="170053"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2" name="Google Shape;592;p30"/>
          <p:cNvSpPr/>
          <p:nvPr/>
        </p:nvSpPr>
        <p:spPr>
          <a:xfrm>
            <a:off x="1821179" y="5523610"/>
            <a:ext cx="5715" cy="706755"/>
          </a:xfrm>
          <a:custGeom>
            <a:avLst/>
            <a:gdLst/>
            <a:ahLst/>
            <a:cxnLst/>
            <a:rect l="l" t="t" r="r" b="b"/>
            <a:pathLst>
              <a:path w="5714" h="706754" extrusionOk="0">
                <a:moveTo>
                  <a:pt x="0" y="0"/>
                </a:moveTo>
                <a:lnTo>
                  <a:pt x="5333" y="70664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3" name="Google Shape;593;p30"/>
          <p:cNvSpPr/>
          <p:nvPr/>
        </p:nvSpPr>
        <p:spPr>
          <a:xfrm>
            <a:off x="1821179" y="4775200"/>
            <a:ext cx="0" cy="332740"/>
          </a:xfrm>
          <a:custGeom>
            <a:avLst/>
            <a:gdLst/>
            <a:ahLst/>
            <a:cxnLst/>
            <a:rect l="l" t="t" r="r" b="b"/>
            <a:pathLst>
              <a:path w="120000" h="332739" extrusionOk="0">
                <a:moveTo>
                  <a:pt x="0" y="0"/>
                </a:moveTo>
                <a:lnTo>
                  <a:pt x="0" y="3326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4" name="Google Shape;594;p30"/>
          <p:cNvSpPr/>
          <p:nvPr/>
        </p:nvSpPr>
        <p:spPr>
          <a:xfrm>
            <a:off x="1645666" y="5425566"/>
            <a:ext cx="180847" cy="10807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5" name="Google Shape;595;p30"/>
          <p:cNvSpPr/>
          <p:nvPr/>
        </p:nvSpPr>
        <p:spPr>
          <a:xfrm>
            <a:off x="4069334" y="5149341"/>
            <a:ext cx="0" cy="332740"/>
          </a:xfrm>
          <a:custGeom>
            <a:avLst/>
            <a:gdLst/>
            <a:ahLst/>
            <a:cxnLst/>
            <a:rect l="l" t="t" r="r" b="b"/>
            <a:pathLst>
              <a:path w="120000" h="332739" extrusionOk="0">
                <a:moveTo>
                  <a:pt x="0" y="0"/>
                </a:moveTo>
                <a:lnTo>
                  <a:pt x="0" y="33261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6" name="Google Shape;596;p30"/>
          <p:cNvSpPr/>
          <p:nvPr/>
        </p:nvSpPr>
        <p:spPr>
          <a:xfrm>
            <a:off x="3686683" y="5315711"/>
            <a:ext cx="382905" cy="0"/>
          </a:xfrm>
          <a:custGeom>
            <a:avLst/>
            <a:gdLst/>
            <a:ahLst/>
            <a:cxnLst/>
            <a:rect l="l" t="t" r="r" b="b"/>
            <a:pathLst>
              <a:path w="382904" h="120000" extrusionOk="0">
                <a:moveTo>
                  <a:pt x="38265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7" name="Google Shape;597;p30"/>
          <p:cNvSpPr/>
          <p:nvPr/>
        </p:nvSpPr>
        <p:spPr>
          <a:xfrm>
            <a:off x="4069334" y="5107813"/>
            <a:ext cx="170180" cy="125095"/>
          </a:xfrm>
          <a:custGeom>
            <a:avLst/>
            <a:gdLst/>
            <a:ahLst/>
            <a:cxnLst/>
            <a:rect l="l" t="t" r="r" b="b"/>
            <a:pathLst>
              <a:path w="170179" h="125095" extrusionOk="0">
                <a:moveTo>
                  <a:pt x="0" y="124714"/>
                </a:moveTo>
                <a:lnTo>
                  <a:pt x="170052"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8" name="Google Shape;598;p30"/>
          <p:cNvSpPr/>
          <p:nvPr/>
        </p:nvSpPr>
        <p:spPr>
          <a:xfrm>
            <a:off x="4239386" y="5523610"/>
            <a:ext cx="5715" cy="725170"/>
          </a:xfrm>
          <a:custGeom>
            <a:avLst/>
            <a:gdLst/>
            <a:ahLst/>
            <a:cxnLst/>
            <a:rect l="l" t="t" r="r" b="b"/>
            <a:pathLst>
              <a:path w="5714" h="725170" extrusionOk="0">
                <a:moveTo>
                  <a:pt x="0" y="0"/>
                </a:moveTo>
                <a:lnTo>
                  <a:pt x="5334" y="72478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9" name="Google Shape;599;p30"/>
          <p:cNvSpPr/>
          <p:nvPr/>
        </p:nvSpPr>
        <p:spPr>
          <a:xfrm>
            <a:off x="4239386" y="4775200"/>
            <a:ext cx="0" cy="332740"/>
          </a:xfrm>
          <a:custGeom>
            <a:avLst/>
            <a:gdLst/>
            <a:ahLst/>
            <a:cxnLst/>
            <a:rect l="l" t="t" r="r" b="b"/>
            <a:pathLst>
              <a:path w="120000" h="332739" extrusionOk="0">
                <a:moveTo>
                  <a:pt x="0" y="0"/>
                </a:moveTo>
                <a:lnTo>
                  <a:pt x="0" y="3326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0" name="Google Shape;600;p30"/>
          <p:cNvSpPr/>
          <p:nvPr/>
        </p:nvSpPr>
        <p:spPr>
          <a:xfrm>
            <a:off x="4063872" y="5425566"/>
            <a:ext cx="180848" cy="10807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1" name="Google Shape;601;p30"/>
          <p:cNvSpPr/>
          <p:nvPr/>
        </p:nvSpPr>
        <p:spPr>
          <a:xfrm>
            <a:off x="1821179" y="2940685"/>
            <a:ext cx="104775" cy="46990"/>
          </a:xfrm>
          <a:custGeom>
            <a:avLst/>
            <a:gdLst/>
            <a:ahLst/>
            <a:cxnLst/>
            <a:rect l="l" t="t" r="r" b="b"/>
            <a:pathLst>
              <a:path w="104775" h="46989" extrusionOk="0">
                <a:moveTo>
                  <a:pt x="0" y="0"/>
                </a:moveTo>
                <a:lnTo>
                  <a:pt x="104647"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2" name="Google Shape;602;p30"/>
          <p:cNvSpPr/>
          <p:nvPr/>
        </p:nvSpPr>
        <p:spPr>
          <a:xfrm>
            <a:off x="1716532" y="2987675"/>
            <a:ext cx="209550" cy="46990"/>
          </a:xfrm>
          <a:custGeom>
            <a:avLst/>
            <a:gdLst/>
            <a:ahLst/>
            <a:cxnLst/>
            <a:rect l="l" t="t" r="r" b="b"/>
            <a:pathLst>
              <a:path w="209550" h="46989" extrusionOk="0">
                <a:moveTo>
                  <a:pt x="209295" y="0"/>
                </a:moveTo>
                <a:lnTo>
                  <a:pt x="0"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3" name="Google Shape;603;p30"/>
          <p:cNvSpPr/>
          <p:nvPr/>
        </p:nvSpPr>
        <p:spPr>
          <a:xfrm>
            <a:off x="1716532" y="3081654"/>
            <a:ext cx="209550" cy="46990"/>
          </a:xfrm>
          <a:custGeom>
            <a:avLst/>
            <a:gdLst/>
            <a:ahLst/>
            <a:cxnLst/>
            <a:rect l="l" t="t" r="r" b="b"/>
            <a:pathLst>
              <a:path w="209550" h="46989" extrusionOk="0">
                <a:moveTo>
                  <a:pt x="209295" y="0"/>
                </a:moveTo>
                <a:lnTo>
                  <a:pt x="0" y="4686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4" name="Google Shape;604;p30"/>
          <p:cNvSpPr/>
          <p:nvPr/>
        </p:nvSpPr>
        <p:spPr>
          <a:xfrm>
            <a:off x="1716532" y="3034664"/>
            <a:ext cx="209550" cy="46990"/>
          </a:xfrm>
          <a:custGeom>
            <a:avLst/>
            <a:gdLst/>
            <a:ahLst/>
            <a:cxnLst/>
            <a:rect l="l" t="t" r="r" b="b"/>
            <a:pathLst>
              <a:path w="209550" h="46989" extrusionOk="0">
                <a:moveTo>
                  <a:pt x="0" y="0"/>
                </a:moveTo>
                <a:lnTo>
                  <a:pt x="209295"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5" name="Google Shape;605;p30"/>
          <p:cNvSpPr/>
          <p:nvPr/>
        </p:nvSpPr>
        <p:spPr>
          <a:xfrm>
            <a:off x="1716532" y="3175507"/>
            <a:ext cx="209550" cy="46990"/>
          </a:xfrm>
          <a:custGeom>
            <a:avLst/>
            <a:gdLst/>
            <a:ahLst/>
            <a:cxnLst/>
            <a:rect l="l" t="t" r="r" b="b"/>
            <a:pathLst>
              <a:path w="209550" h="46989" extrusionOk="0">
                <a:moveTo>
                  <a:pt x="209295" y="0"/>
                </a:moveTo>
                <a:lnTo>
                  <a:pt x="0"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6" name="Google Shape;606;p30"/>
          <p:cNvSpPr/>
          <p:nvPr/>
        </p:nvSpPr>
        <p:spPr>
          <a:xfrm>
            <a:off x="1716532" y="3128517"/>
            <a:ext cx="209550" cy="46990"/>
          </a:xfrm>
          <a:custGeom>
            <a:avLst/>
            <a:gdLst/>
            <a:ahLst/>
            <a:cxnLst/>
            <a:rect l="l" t="t" r="r" b="b"/>
            <a:pathLst>
              <a:path w="209550" h="46989" extrusionOk="0">
                <a:moveTo>
                  <a:pt x="0" y="0"/>
                </a:moveTo>
                <a:lnTo>
                  <a:pt x="209295" y="4699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7" name="Google Shape;607;p30"/>
          <p:cNvSpPr/>
          <p:nvPr/>
        </p:nvSpPr>
        <p:spPr>
          <a:xfrm>
            <a:off x="1716532" y="3222498"/>
            <a:ext cx="104775" cy="46990"/>
          </a:xfrm>
          <a:custGeom>
            <a:avLst/>
            <a:gdLst/>
            <a:ahLst/>
            <a:cxnLst/>
            <a:rect l="l" t="t" r="r" b="b"/>
            <a:pathLst>
              <a:path w="104775" h="46989" extrusionOk="0">
                <a:moveTo>
                  <a:pt x="0" y="0"/>
                </a:moveTo>
                <a:lnTo>
                  <a:pt x="104648"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8" name="Google Shape;608;p30"/>
          <p:cNvSpPr/>
          <p:nvPr/>
        </p:nvSpPr>
        <p:spPr>
          <a:xfrm>
            <a:off x="1821179" y="3269488"/>
            <a:ext cx="0" cy="234950"/>
          </a:xfrm>
          <a:custGeom>
            <a:avLst/>
            <a:gdLst/>
            <a:ahLst/>
            <a:cxnLst/>
            <a:rect l="l" t="t" r="r" b="b"/>
            <a:pathLst>
              <a:path w="120000" h="234950" extrusionOk="0">
                <a:moveTo>
                  <a:pt x="0" y="0"/>
                </a:moveTo>
                <a:lnTo>
                  <a:pt x="0" y="23469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9" name="Google Shape;609;p30"/>
          <p:cNvSpPr/>
          <p:nvPr/>
        </p:nvSpPr>
        <p:spPr>
          <a:xfrm>
            <a:off x="1821179" y="2705989"/>
            <a:ext cx="0" cy="234950"/>
          </a:xfrm>
          <a:custGeom>
            <a:avLst/>
            <a:gdLst/>
            <a:ahLst/>
            <a:cxnLst/>
            <a:rect l="l" t="t" r="r" b="b"/>
            <a:pathLst>
              <a:path w="120000" h="234950" extrusionOk="0">
                <a:moveTo>
                  <a:pt x="0" y="0"/>
                </a:moveTo>
                <a:lnTo>
                  <a:pt x="0" y="23469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0" name="Google Shape;610;p30"/>
          <p:cNvSpPr/>
          <p:nvPr/>
        </p:nvSpPr>
        <p:spPr>
          <a:xfrm>
            <a:off x="4239386" y="2947797"/>
            <a:ext cx="104775" cy="46990"/>
          </a:xfrm>
          <a:custGeom>
            <a:avLst/>
            <a:gdLst/>
            <a:ahLst/>
            <a:cxnLst/>
            <a:rect l="l" t="t" r="r" b="b"/>
            <a:pathLst>
              <a:path w="104775" h="46989" extrusionOk="0">
                <a:moveTo>
                  <a:pt x="0" y="0"/>
                </a:moveTo>
                <a:lnTo>
                  <a:pt x="104648" y="4686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1" name="Google Shape;611;p30"/>
          <p:cNvSpPr/>
          <p:nvPr/>
        </p:nvSpPr>
        <p:spPr>
          <a:xfrm>
            <a:off x="4134739" y="2994660"/>
            <a:ext cx="209550" cy="46990"/>
          </a:xfrm>
          <a:custGeom>
            <a:avLst/>
            <a:gdLst/>
            <a:ahLst/>
            <a:cxnLst/>
            <a:rect l="l" t="t" r="r" b="b"/>
            <a:pathLst>
              <a:path w="209550" h="46989" extrusionOk="0">
                <a:moveTo>
                  <a:pt x="209296" y="0"/>
                </a:moveTo>
                <a:lnTo>
                  <a:pt x="0" y="46989"/>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2" name="Google Shape;612;p30"/>
          <p:cNvSpPr/>
          <p:nvPr/>
        </p:nvSpPr>
        <p:spPr>
          <a:xfrm>
            <a:off x="4134739" y="3088639"/>
            <a:ext cx="209550" cy="46990"/>
          </a:xfrm>
          <a:custGeom>
            <a:avLst/>
            <a:gdLst/>
            <a:ahLst/>
            <a:cxnLst/>
            <a:rect l="l" t="t" r="r" b="b"/>
            <a:pathLst>
              <a:path w="209550" h="46989" extrusionOk="0">
                <a:moveTo>
                  <a:pt x="209296" y="0"/>
                </a:moveTo>
                <a:lnTo>
                  <a:pt x="0" y="46989"/>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3" name="Google Shape;613;p30"/>
          <p:cNvSpPr/>
          <p:nvPr/>
        </p:nvSpPr>
        <p:spPr>
          <a:xfrm>
            <a:off x="4134739" y="3041650"/>
            <a:ext cx="209550" cy="46990"/>
          </a:xfrm>
          <a:custGeom>
            <a:avLst/>
            <a:gdLst/>
            <a:ahLst/>
            <a:cxnLst/>
            <a:rect l="l" t="t" r="r" b="b"/>
            <a:pathLst>
              <a:path w="209550" h="46989" extrusionOk="0">
                <a:moveTo>
                  <a:pt x="0" y="0"/>
                </a:moveTo>
                <a:lnTo>
                  <a:pt x="209296" y="46989"/>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4" name="Google Shape;614;p30"/>
          <p:cNvSpPr/>
          <p:nvPr/>
        </p:nvSpPr>
        <p:spPr>
          <a:xfrm>
            <a:off x="4134739" y="3182492"/>
            <a:ext cx="209550" cy="46990"/>
          </a:xfrm>
          <a:custGeom>
            <a:avLst/>
            <a:gdLst/>
            <a:ahLst/>
            <a:cxnLst/>
            <a:rect l="l" t="t" r="r" b="b"/>
            <a:pathLst>
              <a:path w="209550" h="46989" extrusionOk="0">
                <a:moveTo>
                  <a:pt x="209296" y="0"/>
                </a:moveTo>
                <a:lnTo>
                  <a:pt x="0" y="4699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5" name="Google Shape;615;p30"/>
          <p:cNvSpPr/>
          <p:nvPr/>
        </p:nvSpPr>
        <p:spPr>
          <a:xfrm>
            <a:off x="4134739" y="3135629"/>
            <a:ext cx="209550" cy="46990"/>
          </a:xfrm>
          <a:custGeom>
            <a:avLst/>
            <a:gdLst/>
            <a:ahLst/>
            <a:cxnLst/>
            <a:rect l="l" t="t" r="r" b="b"/>
            <a:pathLst>
              <a:path w="209550" h="46989" extrusionOk="0">
                <a:moveTo>
                  <a:pt x="0" y="0"/>
                </a:moveTo>
                <a:lnTo>
                  <a:pt x="209296" y="4686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6" name="Google Shape;616;p30"/>
          <p:cNvSpPr/>
          <p:nvPr/>
        </p:nvSpPr>
        <p:spPr>
          <a:xfrm>
            <a:off x="4134739" y="3229482"/>
            <a:ext cx="104775" cy="46990"/>
          </a:xfrm>
          <a:custGeom>
            <a:avLst/>
            <a:gdLst/>
            <a:ahLst/>
            <a:cxnLst/>
            <a:rect l="l" t="t" r="r" b="b"/>
            <a:pathLst>
              <a:path w="104775" h="46989" extrusionOk="0">
                <a:moveTo>
                  <a:pt x="0" y="0"/>
                </a:moveTo>
                <a:lnTo>
                  <a:pt x="104648"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7" name="Google Shape;617;p30"/>
          <p:cNvSpPr/>
          <p:nvPr/>
        </p:nvSpPr>
        <p:spPr>
          <a:xfrm>
            <a:off x="4239386" y="3276472"/>
            <a:ext cx="0" cy="234950"/>
          </a:xfrm>
          <a:custGeom>
            <a:avLst/>
            <a:gdLst/>
            <a:ahLst/>
            <a:cxnLst/>
            <a:rect l="l" t="t" r="r" b="b"/>
            <a:pathLst>
              <a:path w="120000" h="234950" extrusionOk="0">
                <a:moveTo>
                  <a:pt x="0" y="0"/>
                </a:moveTo>
                <a:lnTo>
                  <a:pt x="0" y="23482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8" name="Google Shape;618;p30"/>
          <p:cNvSpPr/>
          <p:nvPr/>
        </p:nvSpPr>
        <p:spPr>
          <a:xfrm>
            <a:off x="4239386" y="2712973"/>
            <a:ext cx="0" cy="234950"/>
          </a:xfrm>
          <a:custGeom>
            <a:avLst/>
            <a:gdLst/>
            <a:ahLst/>
            <a:cxnLst/>
            <a:rect l="l" t="t" r="r" b="b"/>
            <a:pathLst>
              <a:path w="120000" h="234950" extrusionOk="0">
                <a:moveTo>
                  <a:pt x="0" y="0"/>
                </a:moveTo>
                <a:lnTo>
                  <a:pt x="0" y="23482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9" name="Google Shape;619;p30"/>
          <p:cNvSpPr/>
          <p:nvPr/>
        </p:nvSpPr>
        <p:spPr>
          <a:xfrm>
            <a:off x="3352800" y="5203444"/>
            <a:ext cx="43815" cy="112395"/>
          </a:xfrm>
          <a:custGeom>
            <a:avLst/>
            <a:gdLst/>
            <a:ahLst/>
            <a:cxnLst/>
            <a:rect l="l" t="t" r="r" b="b"/>
            <a:pathLst>
              <a:path w="43814" h="112395" extrusionOk="0">
                <a:moveTo>
                  <a:pt x="0" y="112267"/>
                </a:moveTo>
                <a:lnTo>
                  <a:pt x="43687"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0" name="Google Shape;620;p30"/>
          <p:cNvSpPr/>
          <p:nvPr/>
        </p:nvSpPr>
        <p:spPr>
          <a:xfrm>
            <a:off x="3396488" y="5203444"/>
            <a:ext cx="43815" cy="224790"/>
          </a:xfrm>
          <a:custGeom>
            <a:avLst/>
            <a:gdLst/>
            <a:ahLst/>
            <a:cxnLst/>
            <a:rect l="l" t="t" r="r" b="b"/>
            <a:pathLst>
              <a:path w="43814" h="224789" extrusionOk="0">
                <a:moveTo>
                  <a:pt x="0" y="0"/>
                </a:moveTo>
                <a:lnTo>
                  <a:pt x="4381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1" name="Google Shape;621;p30"/>
          <p:cNvSpPr/>
          <p:nvPr/>
        </p:nvSpPr>
        <p:spPr>
          <a:xfrm>
            <a:off x="3483990" y="5203444"/>
            <a:ext cx="43815" cy="224790"/>
          </a:xfrm>
          <a:custGeom>
            <a:avLst/>
            <a:gdLst/>
            <a:ahLst/>
            <a:cxnLst/>
            <a:rect l="l" t="t" r="r" b="b"/>
            <a:pathLst>
              <a:path w="43814" h="224789" extrusionOk="0">
                <a:moveTo>
                  <a:pt x="0" y="0"/>
                </a:moveTo>
                <a:lnTo>
                  <a:pt x="4381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2" name="Google Shape;622;p30"/>
          <p:cNvSpPr/>
          <p:nvPr/>
        </p:nvSpPr>
        <p:spPr>
          <a:xfrm>
            <a:off x="3440303" y="5203444"/>
            <a:ext cx="43815" cy="224790"/>
          </a:xfrm>
          <a:custGeom>
            <a:avLst/>
            <a:gdLst/>
            <a:ahLst/>
            <a:cxnLst/>
            <a:rect l="l" t="t" r="r" b="b"/>
            <a:pathLst>
              <a:path w="43814" h="224789" extrusionOk="0">
                <a:moveTo>
                  <a:pt x="0" y="224535"/>
                </a:moveTo>
                <a:lnTo>
                  <a:pt x="4381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3" name="Google Shape;623;p30"/>
          <p:cNvSpPr/>
          <p:nvPr/>
        </p:nvSpPr>
        <p:spPr>
          <a:xfrm>
            <a:off x="3571621" y="5203444"/>
            <a:ext cx="43815" cy="224790"/>
          </a:xfrm>
          <a:custGeom>
            <a:avLst/>
            <a:gdLst/>
            <a:ahLst/>
            <a:cxnLst/>
            <a:rect l="l" t="t" r="r" b="b"/>
            <a:pathLst>
              <a:path w="43814" h="224789" extrusionOk="0">
                <a:moveTo>
                  <a:pt x="0" y="0"/>
                </a:moveTo>
                <a:lnTo>
                  <a:pt x="43687"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4" name="Google Shape;624;p30"/>
          <p:cNvSpPr/>
          <p:nvPr/>
        </p:nvSpPr>
        <p:spPr>
          <a:xfrm>
            <a:off x="3527805" y="5203444"/>
            <a:ext cx="43815" cy="224790"/>
          </a:xfrm>
          <a:custGeom>
            <a:avLst/>
            <a:gdLst/>
            <a:ahLst/>
            <a:cxnLst/>
            <a:rect l="l" t="t" r="r" b="b"/>
            <a:pathLst>
              <a:path w="43814" h="224789" extrusionOk="0">
                <a:moveTo>
                  <a:pt x="0" y="224535"/>
                </a:moveTo>
                <a:lnTo>
                  <a:pt x="4381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5" name="Google Shape;625;p30"/>
          <p:cNvSpPr/>
          <p:nvPr/>
        </p:nvSpPr>
        <p:spPr>
          <a:xfrm>
            <a:off x="3615309" y="5315711"/>
            <a:ext cx="43815" cy="112395"/>
          </a:xfrm>
          <a:custGeom>
            <a:avLst/>
            <a:gdLst/>
            <a:ahLst/>
            <a:cxnLst/>
            <a:rect l="l" t="t" r="r" b="b"/>
            <a:pathLst>
              <a:path w="43814" h="112395" extrusionOk="0">
                <a:moveTo>
                  <a:pt x="0" y="112268"/>
                </a:moveTo>
                <a:lnTo>
                  <a:pt x="4381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6" name="Google Shape;626;p30"/>
          <p:cNvSpPr/>
          <p:nvPr/>
        </p:nvSpPr>
        <p:spPr>
          <a:xfrm>
            <a:off x="3659123" y="5315711"/>
            <a:ext cx="219075" cy="0"/>
          </a:xfrm>
          <a:custGeom>
            <a:avLst/>
            <a:gdLst/>
            <a:ahLst/>
            <a:cxnLst/>
            <a:rect l="l" t="t" r="r" b="b"/>
            <a:pathLst>
              <a:path w="219075" h="120000" extrusionOk="0">
                <a:moveTo>
                  <a:pt x="0" y="0"/>
                </a:moveTo>
                <a:lnTo>
                  <a:pt x="21882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7" name="Google Shape;627;p30"/>
          <p:cNvSpPr/>
          <p:nvPr/>
        </p:nvSpPr>
        <p:spPr>
          <a:xfrm>
            <a:off x="3133851" y="5315711"/>
            <a:ext cx="219075" cy="0"/>
          </a:xfrm>
          <a:custGeom>
            <a:avLst/>
            <a:gdLst/>
            <a:ahLst/>
            <a:cxnLst/>
            <a:rect l="l" t="t" r="r" b="b"/>
            <a:pathLst>
              <a:path w="219075" h="120000" extrusionOk="0">
                <a:moveTo>
                  <a:pt x="0" y="0"/>
                </a:moveTo>
                <a:lnTo>
                  <a:pt x="21894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8" name="Google Shape;628;p30"/>
          <p:cNvSpPr/>
          <p:nvPr/>
        </p:nvSpPr>
        <p:spPr>
          <a:xfrm>
            <a:off x="805268" y="3872991"/>
            <a:ext cx="43815" cy="112395"/>
          </a:xfrm>
          <a:custGeom>
            <a:avLst/>
            <a:gdLst/>
            <a:ahLst/>
            <a:cxnLst/>
            <a:rect l="l" t="t" r="r" b="b"/>
            <a:pathLst>
              <a:path w="43815" h="112395" extrusionOk="0">
                <a:moveTo>
                  <a:pt x="0" y="112267"/>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9" name="Google Shape;629;p30"/>
          <p:cNvSpPr/>
          <p:nvPr/>
        </p:nvSpPr>
        <p:spPr>
          <a:xfrm>
            <a:off x="849033" y="3872991"/>
            <a:ext cx="43815" cy="224790"/>
          </a:xfrm>
          <a:custGeom>
            <a:avLst/>
            <a:gdLst/>
            <a:ahLst/>
            <a:cxnLst/>
            <a:rect l="l" t="t" r="r" b="b"/>
            <a:pathLst>
              <a:path w="43815" h="224789" extrusionOk="0">
                <a:moveTo>
                  <a:pt x="0" y="0"/>
                </a:moveTo>
                <a:lnTo>
                  <a:pt x="4376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0" name="Google Shape;630;p30"/>
          <p:cNvSpPr/>
          <p:nvPr/>
        </p:nvSpPr>
        <p:spPr>
          <a:xfrm>
            <a:off x="936574" y="3872991"/>
            <a:ext cx="43815" cy="224790"/>
          </a:xfrm>
          <a:custGeom>
            <a:avLst/>
            <a:gdLst/>
            <a:ahLst/>
            <a:cxnLst/>
            <a:rect l="l" t="t" r="r" b="b"/>
            <a:pathLst>
              <a:path w="43815" h="224789" extrusionOk="0">
                <a:moveTo>
                  <a:pt x="0" y="0"/>
                </a:moveTo>
                <a:lnTo>
                  <a:pt x="4376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1" name="Google Shape;631;p30"/>
          <p:cNvSpPr/>
          <p:nvPr/>
        </p:nvSpPr>
        <p:spPr>
          <a:xfrm>
            <a:off x="892797" y="3872991"/>
            <a:ext cx="43815" cy="224790"/>
          </a:xfrm>
          <a:custGeom>
            <a:avLst/>
            <a:gdLst/>
            <a:ahLst/>
            <a:cxnLst/>
            <a:rect l="l" t="t" r="r" b="b"/>
            <a:pathLst>
              <a:path w="43815" h="224789" extrusionOk="0">
                <a:moveTo>
                  <a:pt x="0" y="224535"/>
                </a:moveTo>
                <a:lnTo>
                  <a:pt x="437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2" name="Google Shape;632;p30"/>
          <p:cNvSpPr/>
          <p:nvPr/>
        </p:nvSpPr>
        <p:spPr>
          <a:xfrm>
            <a:off x="1024102" y="3872991"/>
            <a:ext cx="43815" cy="224790"/>
          </a:xfrm>
          <a:custGeom>
            <a:avLst/>
            <a:gdLst/>
            <a:ahLst/>
            <a:cxnLst/>
            <a:rect l="l" t="t" r="r" b="b"/>
            <a:pathLst>
              <a:path w="43815" h="224789" extrusionOk="0">
                <a:moveTo>
                  <a:pt x="0" y="0"/>
                </a:moveTo>
                <a:lnTo>
                  <a:pt x="4376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3" name="Google Shape;633;p30"/>
          <p:cNvSpPr/>
          <p:nvPr/>
        </p:nvSpPr>
        <p:spPr>
          <a:xfrm>
            <a:off x="980338" y="3872991"/>
            <a:ext cx="43815" cy="224790"/>
          </a:xfrm>
          <a:custGeom>
            <a:avLst/>
            <a:gdLst/>
            <a:ahLst/>
            <a:cxnLst/>
            <a:rect l="l" t="t" r="r" b="b"/>
            <a:pathLst>
              <a:path w="43815" h="224789" extrusionOk="0">
                <a:moveTo>
                  <a:pt x="0" y="224535"/>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4" name="Google Shape;634;p30"/>
          <p:cNvSpPr/>
          <p:nvPr/>
        </p:nvSpPr>
        <p:spPr>
          <a:xfrm>
            <a:off x="1067866" y="3985259"/>
            <a:ext cx="43815" cy="112395"/>
          </a:xfrm>
          <a:custGeom>
            <a:avLst/>
            <a:gdLst/>
            <a:ahLst/>
            <a:cxnLst/>
            <a:rect l="l" t="t" r="r" b="b"/>
            <a:pathLst>
              <a:path w="43815" h="112395" extrusionOk="0">
                <a:moveTo>
                  <a:pt x="0" y="112267"/>
                </a:moveTo>
                <a:lnTo>
                  <a:pt x="437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5" name="Google Shape;635;p30"/>
          <p:cNvSpPr/>
          <p:nvPr/>
        </p:nvSpPr>
        <p:spPr>
          <a:xfrm>
            <a:off x="1111643" y="3985259"/>
            <a:ext cx="219075" cy="0"/>
          </a:xfrm>
          <a:custGeom>
            <a:avLst/>
            <a:gdLst/>
            <a:ahLst/>
            <a:cxnLst/>
            <a:rect l="l" t="t" r="r" b="b"/>
            <a:pathLst>
              <a:path w="219075" h="120000" extrusionOk="0">
                <a:moveTo>
                  <a:pt x="0" y="0"/>
                </a:moveTo>
                <a:lnTo>
                  <a:pt x="21880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6" name="Google Shape;636;p30"/>
          <p:cNvSpPr/>
          <p:nvPr/>
        </p:nvSpPr>
        <p:spPr>
          <a:xfrm>
            <a:off x="586435" y="3985259"/>
            <a:ext cx="219075" cy="0"/>
          </a:xfrm>
          <a:custGeom>
            <a:avLst/>
            <a:gdLst/>
            <a:ahLst/>
            <a:cxnLst/>
            <a:rect l="l" t="t" r="r" b="b"/>
            <a:pathLst>
              <a:path w="219075" h="120000" extrusionOk="0">
                <a:moveTo>
                  <a:pt x="0" y="0"/>
                </a:moveTo>
                <a:lnTo>
                  <a:pt x="218833"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7" name="Google Shape;637;p30"/>
          <p:cNvSpPr/>
          <p:nvPr/>
        </p:nvSpPr>
        <p:spPr>
          <a:xfrm>
            <a:off x="849033" y="5207508"/>
            <a:ext cx="43815" cy="112395"/>
          </a:xfrm>
          <a:custGeom>
            <a:avLst/>
            <a:gdLst/>
            <a:ahLst/>
            <a:cxnLst/>
            <a:rect l="l" t="t" r="r" b="b"/>
            <a:pathLst>
              <a:path w="43815" h="112395" extrusionOk="0">
                <a:moveTo>
                  <a:pt x="0" y="112268"/>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8" name="Google Shape;638;p30"/>
          <p:cNvSpPr/>
          <p:nvPr/>
        </p:nvSpPr>
        <p:spPr>
          <a:xfrm>
            <a:off x="892797" y="5207508"/>
            <a:ext cx="43815" cy="224790"/>
          </a:xfrm>
          <a:custGeom>
            <a:avLst/>
            <a:gdLst/>
            <a:ahLst/>
            <a:cxnLst/>
            <a:rect l="l" t="t" r="r" b="b"/>
            <a:pathLst>
              <a:path w="43815" h="224789" extrusionOk="0">
                <a:moveTo>
                  <a:pt x="0" y="0"/>
                </a:moveTo>
                <a:lnTo>
                  <a:pt x="43776" y="22453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9" name="Google Shape;639;p30"/>
          <p:cNvSpPr/>
          <p:nvPr/>
        </p:nvSpPr>
        <p:spPr>
          <a:xfrm>
            <a:off x="980338" y="5207508"/>
            <a:ext cx="43815" cy="224790"/>
          </a:xfrm>
          <a:custGeom>
            <a:avLst/>
            <a:gdLst/>
            <a:ahLst/>
            <a:cxnLst/>
            <a:rect l="l" t="t" r="r" b="b"/>
            <a:pathLst>
              <a:path w="43815" h="224789" extrusionOk="0">
                <a:moveTo>
                  <a:pt x="0" y="0"/>
                </a:moveTo>
                <a:lnTo>
                  <a:pt x="43764" y="22453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0" name="Google Shape;640;p30"/>
          <p:cNvSpPr/>
          <p:nvPr/>
        </p:nvSpPr>
        <p:spPr>
          <a:xfrm>
            <a:off x="936574" y="5207508"/>
            <a:ext cx="43815" cy="224790"/>
          </a:xfrm>
          <a:custGeom>
            <a:avLst/>
            <a:gdLst/>
            <a:ahLst/>
            <a:cxnLst/>
            <a:rect l="l" t="t" r="r" b="b"/>
            <a:pathLst>
              <a:path w="43815" h="224789" extrusionOk="0">
                <a:moveTo>
                  <a:pt x="0" y="224536"/>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1" name="Google Shape;641;p30"/>
          <p:cNvSpPr/>
          <p:nvPr/>
        </p:nvSpPr>
        <p:spPr>
          <a:xfrm>
            <a:off x="1067866" y="5207508"/>
            <a:ext cx="43815" cy="224790"/>
          </a:xfrm>
          <a:custGeom>
            <a:avLst/>
            <a:gdLst/>
            <a:ahLst/>
            <a:cxnLst/>
            <a:rect l="l" t="t" r="r" b="b"/>
            <a:pathLst>
              <a:path w="43815" h="224789" extrusionOk="0">
                <a:moveTo>
                  <a:pt x="0" y="0"/>
                </a:moveTo>
                <a:lnTo>
                  <a:pt x="43776" y="22453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2" name="Google Shape;642;p30"/>
          <p:cNvSpPr/>
          <p:nvPr/>
        </p:nvSpPr>
        <p:spPr>
          <a:xfrm>
            <a:off x="1024102" y="5207508"/>
            <a:ext cx="43815" cy="224790"/>
          </a:xfrm>
          <a:custGeom>
            <a:avLst/>
            <a:gdLst/>
            <a:ahLst/>
            <a:cxnLst/>
            <a:rect l="l" t="t" r="r" b="b"/>
            <a:pathLst>
              <a:path w="43815" h="224789" extrusionOk="0">
                <a:moveTo>
                  <a:pt x="0" y="224536"/>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3" name="Google Shape;643;p30"/>
          <p:cNvSpPr/>
          <p:nvPr/>
        </p:nvSpPr>
        <p:spPr>
          <a:xfrm>
            <a:off x="1111643" y="5319776"/>
            <a:ext cx="43815" cy="112395"/>
          </a:xfrm>
          <a:custGeom>
            <a:avLst/>
            <a:gdLst/>
            <a:ahLst/>
            <a:cxnLst/>
            <a:rect l="l" t="t" r="r" b="b"/>
            <a:pathLst>
              <a:path w="43815" h="112395" extrusionOk="0">
                <a:moveTo>
                  <a:pt x="0" y="112268"/>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4" name="Google Shape;644;p30"/>
          <p:cNvSpPr/>
          <p:nvPr/>
        </p:nvSpPr>
        <p:spPr>
          <a:xfrm>
            <a:off x="1155407" y="5319776"/>
            <a:ext cx="219075" cy="0"/>
          </a:xfrm>
          <a:custGeom>
            <a:avLst/>
            <a:gdLst/>
            <a:ahLst/>
            <a:cxnLst/>
            <a:rect l="l" t="t" r="r" b="b"/>
            <a:pathLst>
              <a:path w="219075" h="120000" extrusionOk="0">
                <a:moveTo>
                  <a:pt x="0" y="0"/>
                </a:moveTo>
                <a:lnTo>
                  <a:pt x="21885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5" name="Google Shape;645;p30"/>
          <p:cNvSpPr/>
          <p:nvPr/>
        </p:nvSpPr>
        <p:spPr>
          <a:xfrm>
            <a:off x="630199" y="5319776"/>
            <a:ext cx="219075" cy="0"/>
          </a:xfrm>
          <a:custGeom>
            <a:avLst/>
            <a:gdLst/>
            <a:ahLst/>
            <a:cxnLst/>
            <a:rect l="l" t="t" r="r" b="b"/>
            <a:pathLst>
              <a:path w="219075" h="120000" extrusionOk="0">
                <a:moveTo>
                  <a:pt x="0" y="0"/>
                </a:moveTo>
                <a:lnTo>
                  <a:pt x="218833"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6" name="Google Shape;646;p30"/>
          <p:cNvSpPr/>
          <p:nvPr/>
        </p:nvSpPr>
        <p:spPr>
          <a:xfrm>
            <a:off x="1821179" y="6248400"/>
            <a:ext cx="2423795" cy="0"/>
          </a:xfrm>
          <a:custGeom>
            <a:avLst/>
            <a:gdLst/>
            <a:ahLst/>
            <a:cxnLst/>
            <a:rect l="l" t="t" r="r" b="b"/>
            <a:pathLst>
              <a:path w="2423795" h="120000" extrusionOk="0">
                <a:moveTo>
                  <a:pt x="2423541"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7" name="Google Shape;647;p30"/>
          <p:cNvSpPr/>
          <p:nvPr/>
        </p:nvSpPr>
        <p:spPr>
          <a:xfrm>
            <a:off x="4239386" y="3511296"/>
            <a:ext cx="0" cy="1264285"/>
          </a:xfrm>
          <a:custGeom>
            <a:avLst/>
            <a:gdLst/>
            <a:ahLst/>
            <a:cxnLst/>
            <a:rect l="l" t="t" r="r" b="b"/>
            <a:pathLst>
              <a:path w="120000" h="1264285" extrusionOk="0">
                <a:moveTo>
                  <a:pt x="0" y="1263903"/>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8" name="Google Shape;648;p30"/>
          <p:cNvSpPr/>
          <p:nvPr/>
        </p:nvSpPr>
        <p:spPr>
          <a:xfrm>
            <a:off x="1826514" y="3504184"/>
            <a:ext cx="1325880" cy="7620"/>
          </a:xfrm>
          <a:custGeom>
            <a:avLst/>
            <a:gdLst/>
            <a:ahLst/>
            <a:cxnLst/>
            <a:rect l="l" t="t" r="r" b="b"/>
            <a:pathLst>
              <a:path w="1325880" h="7620" extrusionOk="0">
                <a:moveTo>
                  <a:pt x="1325880" y="0"/>
                </a:moveTo>
                <a:lnTo>
                  <a:pt x="0" y="711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9" name="Google Shape;649;p30"/>
          <p:cNvSpPr/>
          <p:nvPr/>
        </p:nvSpPr>
        <p:spPr>
          <a:xfrm>
            <a:off x="3152394" y="3507740"/>
            <a:ext cx="0" cy="1799589"/>
          </a:xfrm>
          <a:custGeom>
            <a:avLst/>
            <a:gdLst/>
            <a:ahLst/>
            <a:cxnLst/>
            <a:rect l="l" t="t" r="r" b="b"/>
            <a:pathLst>
              <a:path w="120000" h="1799589" extrusionOk="0">
                <a:moveTo>
                  <a:pt x="0" y="179959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0" name="Google Shape;650;p30"/>
          <p:cNvSpPr/>
          <p:nvPr/>
        </p:nvSpPr>
        <p:spPr>
          <a:xfrm>
            <a:off x="1821179" y="4407534"/>
            <a:ext cx="0" cy="534035"/>
          </a:xfrm>
          <a:custGeom>
            <a:avLst/>
            <a:gdLst/>
            <a:ahLst/>
            <a:cxnLst/>
            <a:rect l="l" t="t" r="r" b="b"/>
            <a:pathLst>
              <a:path w="120000" h="534035" extrusionOk="0">
                <a:moveTo>
                  <a:pt x="0" y="534034"/>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1" name="Google Shape;651;p30"/>
          <p:cNvSpPr/>
          <p:nvPr/>
        </p:nvSpPr>
        <p:spPr>
          <a:xfrm>
            <a:off x="1826514" y="2712973"/>
            <a:ext cx="2423795" cy="0"/>
          </a:xfrm>
          <a:custGeom>
            <a:avLst/>
            <a:gdLst/>
            <a:ahLst/>
            <a:cxnLst/>
            <a:rect l="l" t="t" r="r" b="b"/>
            <a:pathLst>
              <a:path w="2423795" h="120000" extrusionOk="0">
                <a:moveTo>
                  <a:pt x="2423414"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2" name="Google Shape;652;p30"/>
          <p:cNvSpPr/>
          <p:nvPr/>
        </p:nvSpPr>
        <p:spPr>
          <a:xfrm>
            <a:off x="3004566" y="2313813"/>
            <a:ext cx="0" cy="399415"/>
          </a:xfrm>
          <a:custGeom>
            <a:avLst/>
            <a:gdLst/>
            <a:ahLst/>
            <a:cxnLst/>
            <a:rect l="l" t="t" r="r" b="b"/>
            <a:pathLst>
              <a:path w="120000" h="399414" extrusionOk="0">
                <a:moveTo>
                  <a:pt x="0" y="399161"/>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3" name="Google Shape;653;p30"/>
          <p:cNvSpPr/>
          <p:nvPr/>
        </p:nvSpPr>
        <p:spPr>
          <a:xfrm>
            <a:off x="2756535" y="6496354"/>
            <a:ext cx="496570" cy="0"/>
          </a:xfrm>
          <a:custGeom>
            <a:avLst/>
            <a:gdLst/>
            <a:ahLst/>
            <a:cxnLst/>
            <a:rect l="l" t="t" r="r" b="b"/>
            <a:pathLst>
              <a:path w="496570" h="120000" extrusionOk="0">
                <a:moveTo>
                  <a:pt x="0" y="0"/>
                </a:moveTo>
                <a:lnTo>
                  <a:pt x="49606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4" name="Google Shape;654;p30"/>
          <p:cNvSpPr/>
          <p:nvPr/>
        </p:nvSpPr>
        <p:spPr>
          <a:xfrm>
            <a:off x="2880614" y="6562877"/>
            <a:ext cx="248285" cy="0"/>
          </a:xfrm>
          <a:custGeom>
            <a:avLst/>
            <a:gdLst/>
            <a:ahLst/>
            <a:cxnLst/>
            <a:rect l="l" t="t" r="r" b="b"/>
            <a:pathLst>
              <a:path w="248285" h="120000" extrusionOk="0">
                <a:moveTo>
                  <a:pt x="0" y="0"/>
                </a:moveTo>
                <a:lnTo>
                  <a:pt x="24803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5" name="Google Shape;655;p30"/>
          <p:cNvSpPr/>
          <p:nvPr/>
        </p:nvSpPr>
        <p:spPr>
          <a:xfrm>
            <a:off x="2942589" y="6629400"/>
            <a:ext cx="124460" cy="0"/>
          </a:xfrm>
          <a:custGeom>
            <a:avLst/>
            <a:gdLst/>
            <a:ahLst/>
            <a:cxnLst/>
            <a:rect l="l" t="t" r="r" b="b"/>
            <a:pathLst>
              <a:path w="124460" h="120000" extrusionOk="0">
                <a:moveTo>
                  <a:pt x="0" y="0"/>
                </a:moveTo>
                <a:lnTo>
                  <a:pt x="12395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6" name="Google Shape;656;p30"/>
          <p:cNvSpPr/>
          <p:nvPr/>
        </p:nvSpPr>
        <p:spPr>
          <a:xfrm>
            <a:off x="3004566" y="6230251"/>
            <a:ext cx="0" cy="266700"/>
          </a:xfrm>
          <a:custGeom>
            <a:avLst/>
            <a:gdLst/>
            <a:ahLst/>
            <a:cxnLst/>
            <a:rect l="l" t="t" r="r" b="b"/>
            <a:pathLst>
              <a:path w="120000" h="266700" extrusionOk="0">
                <a:moveTo>
                  <a:pt x="0" y="0"/>
                </a:moveTo>
                <a:lnTo>
                  <a:pt x="0" y="26610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7" name="Google Shape;657;p30"/>
          <p:cNvSpPr/>
          <p:nvPr/>
        </p:nvSpPr>
        <p:spPr>
          <a:xfrm>
            <a:off x="4239386" y="4176521"/>
            <a:ext cx="563880" cy="0"/>
          </a:xfrm>
          <a:custGeom>
            <a:avLst/>
            <a:gdLst/>
            <a:ahLst/>
            <a:cxnLst/>
            <a:rect l="l" t="t" r="r" b="b"/>
            <a:pathLst>
              <a:path w="563879" h="120000" extrusionOk="0">
                <a:moveTo>
                  <a:pt x="563372"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658" name="Google Shape;658;p30"/>
          <p:cNvGraphicFramePr/>
          <p:nvPr/>
        </p:nvGraphicFramePr>
        <p:xfrm>
          <a:off x="6089650" y="4428490"/>
          <a:ext cx="2895600" cy="2211523"/>
        </p:xfrm>
        <a:graphic>
          <a:graphicData uri="http://schemas.openxmlformats.org/drawingml/2006/table">
            <a:tbl>
              <a:tblPr firstRow="1" bandRow="1">
                <a:noFill/>
                <a:tableStyleId>{967D01AC-2E1C-4B6B-B95D-0AB2A7F3962B}</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65750">
                <a:tc gridSpan="2">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254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200" u="none" strike="noStrike" cap="none">
                        <a:latin typeface="Times New Roman"/>
                        <a:ea typeface="Times New Roman"/>
                        <a:cs typeface="Times New Roman"/>
                        <a:sym typeface="Times New Roman"/>
                      </a:endParaRPr>
                    </a:p>
                    <a:p>
                      <a:pPr marL="26034" marR="0" lvl="0" indent="0" algn="ctr" rtl="0">
                        <a:lnSpc>
                          <a:spcPct val="115000"/>
                        </a:lnSpc>
                        <a:spcBef>
                          <a:spcPts val="5"/>
                        </a:spcBef>
                        <a:spcAft>
                          <a:spcPts val="0"/>
                        </a:spcAft>
                        <a:buNone/>
                      </a:pPr>
                      <a:r>
                        <a:rPr lang="en-US" sz="1200" u="none" strike="noStrike" cap="none">
                          <a:solidFill>
                            <a:srgbClr val="888888"/>
                          </a:solidFill>
                          <a:latin typeface="Calibri"/>
                          <a:ea typeface="Calibri"/>
                          <a:cs typeface="Calibri"/>
                          <a:sym typeface="Calibri"/>
                        </a:rPr>
                        <a:t>38</a:t>
                      </a:r>
                      <a:endParaRPr sz="1200" u="none" strike="noStrike" cap="none">
                        <a:latin typeface="Calibri"/>
                        <a:ea typeface="Calibri"/>
                        <a:cs typeface="Calibri"/>
                        <a:sym typeface="Calibri"/>
                      </a:endParaRPr>
                    </a:p>
                  </a:txBody>
                  <a:tcPr marL="0" marR="0" marT="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659" name="Google Shape;659;p30"/>
          <p:cNvSpPr txBox="1"/>
          <p:nvPr/>
        </p:nvSpPr>
        <p:spPr>
          <a:xfrm>
            <a:off x="2091944" y="2931667"/>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660" name="Google Shape;660;p30"/>
          <p:cNvSpPr txBox="1"/>
          <p:nvPr/>
        </p:nvSpPr>
        <p:spPr>
          <a:xfrm>
            <a:off x="4903089" y="3996690"/>
            <a:ext cx="10248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 = 0</a:t>
            </a:r>
            <a:endParaRPr sz="1800">
              <a:solidFill>
                <a:schemeClr val="dk1"/>
              </a:solidFill>
              <a:latin typeface="Calibri"/>
              <a:ea typeface="Calibri"/>
              <a:cs typeface="Calibri"/>
              <a:sym typeface="Calibri"/>
            </a:endParaRPr>
          </a:p>
        </p:txBody>
      </p:sp>
      <p:sp>
        <p:nvSpPr>
          <p:cNvPr id="661" name="Google Shape;661;p30"/>
          <p:cNvSpPr txBox="1"/>
          <p:nvPr/>
        </p:nvSpPr>
        <p:spPr>
          <a:xfrm>
            <a:off x="154939" y="3811904"/>
            <a:ext cx="1581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662" name="Google Shape;662;p30"/>
          <p:cNvSpPr txBox="1"/>
          <p:nvPr/>
        </p:nvSpPr>
        <p:spPr>
          <a:xfrm>
            <a:off x="78739" y="5204841"/>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663" name="Google Shape;663;p30"/>
          <p:cNvSpPr txBox="1"/>
          <p:nvPr/>
        </p:nvSpPr>
        <p:spPr>
          <a:xfrm>
            <a:off x="971499" y="4871973"/>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664" name="Google Shape;664;p30"/>
          <p:cNvSpPr txBox="1"/>
          <p:nvPr/>
        </p:nvSpPr>
        <p:spPr>
          <a:xfrm>
            <a:off x="909624" y="3464179"/>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665" name="Google Shape;665;p30"/>
          <p:cNvSpPr txBox="1"/>
          <p:nvPr/>
        </p:nvSpPr>
        <p:spPr>
          <a:xfrm>
            <a:off x="3456559" y="4871973"/>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666" name="Google Shape;666;p30"/>
          <p:cNvSpPr txBox="1"/>
          <p:nvPr/>
        </p:nvSpPr>
        <p:spPr>
          <a:xfrm>
            <a:off x="4511166" y="2931667"/>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667" name="Google Shape;667;p30"/>
          <p:cNvSpPr txBox="1"/>
          <p:nvPr/>
        </p:nvSpPr>
        <p:spPr>
          <a:xfrm>
            <a:off x="2030095" y="5138166"/>
            <a:ext cx="29273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Q2</a:t>
            </a:r>
            <a:endParaRPr sz="1800">
              <a:solidFill>
                <a:schemeClr val="dk1"/>
              </a:solidFill>
              <a:latin typeface="Calibri"/>
              <a:ea typeface="Calibri"/>
              <a:cs typeface="Calibri"/>
              <a:sym typeface="Calibri"/>
            </a:endParaRPr>
          </a:p>
        </p:txBody>
      </p:sp>
      <p:sp>
        <p:nvSpPr>
          <p:cNvPr id="668" name="Google Shape;668;p30"/>
          <p:cNvSpPr txBox="1"/>
          <p:nvPr/>
        </p:nvSpPr>
        <p:spPr>
          <a:xfrm>
            <a:off x="614883" y="1390015"/>
            <a:ext cx="2709545" cy="9099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 When A = 0 and B = 0</a:t>
            </a:r>
            <a:endParaRPr sz="1800">
              <a:solidFill>
                <a:schemeClr val="dk1"/>
              </a:solidFill>
              <a:latin typeface="Calibri"/>
              <a:ea typeface="Calibri"/>
              <a:cs typeface="Calibri"/>
              <a:sym typeface="Calibri"/>
            </a:endParaRPr>
          </a:p>
          <a:p>
            <a:pPr marL="0" marR="0" lvl="0" indent="0" algn="l" rtl="0">
              <a:lnSpc>
                <a:spcPct val="100000"/>
              </a:lnSpc>
              <a:spcBef>
                <a:spcPts val="50"/>
              </a:spcBef>
              <a:spcAft>
                <a:spcPts val="0"/>
              </a:spcAft>
              <a:buNone/>
            </a:pPr>
            <a:endParaRPr sz="2250">
              <a:solidFill>
                <a:schemeClr val="dk1"/>
              </a:solidFill>
              <a:latin typeface="Times New Roman"/>
              <a:ea typeface="Times New Roman"/>
              <a:cs typeface="Times New Roman"/>
              <a:sym typeface="Times New Roman"/>
            </a:endParaRPr>
          </a:p>
          <a:p>
            <a:pPr marL="0" marR="120650" lvl="0" indent="0" algn="r" rtl="0">
              <a:lnSpc>
                <a:spcPct val="100000"/>
              </a:lnSpc>
              <a:spcBef>
                <a:spcPts val="5"/>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669" name="Google Shape;669;p30"/>
          <p:cNvSpPr/>
          <p:nvPr/>
        </p:nvSpPr>
        <p:spPr>
          <a:xfrm>
            <a:off x="342315" y="5620499"/>
            <a:ext cx="609600" cy="635"/>
          </a:xfrm>
          <a:custGeom>
            <a:avLst/>
            <a:gdLst/>
            <a:ahLst/>
            <a:cxnLst/>
            <a:rect l="l" t="t" r="r" b="b"/>
            <a:pathLst>
              <a:path w="609600" h="635" extrusionOk="0">
                <a:moveTo>
                  <a:pt x="0" y="0"/>
                </a:moveTo>
                <a:lnTo>
                  <a:pt x="609599" y="1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0" name="Google Shape;670;p30"/>
          <p:cNvSpPr/>
          <p:nvPr/>
        </p:nvSpPr>
        <p:spPr>
          <a:xfrm>
            <a:off x="494715" y="5696699"/>
            <a:ext cx="304800" cy="635"/>
          </a:xfrm>
          <a:custGeom>
            <a:avLst/>
            <a:gdLst/>
            <a:ahLst/>
            <a:cxnLst/>
            <a:rect l="l" t="t" r="r" b="b"/>
            <a:pathLst>
              <a:path w="304800" h="635" extrusionOk="0">
                <a:moveTo>
                  <a:pt x="0" y="0"/>
                </a:moveTo>
                <a:lnTo>
                  <a:pt x="304800" y="1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1" name="Google Shape;671;p30"/>
          <p:cNvSpPr/>
          <p:nvPr/>
        </p:nvSpPr>
        <p:spPr>
          <a:xfrm>
            <a:off x="570915" y="5772899"/>
            <a:ext cx="152400" cy="635"/>
          </a:xfrm>
          <a:custGeom>
            <a:avLst/>
            <a:gdLst/>
            <a:ahLst/>
            <a:cxnLst/>
            <a:rect l="l" t="t" r="r" b="b"/>
            <a:pathLst>
              <a:path w="152400" h="635" extrusionOk="0">
                <a:moveTo>
                  <a:pt x="0" y="0"/>
                </a:moveTo>
                <a:lnTo>
                  <a:pt x="152400" y="1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2" name="Google Shape;672;p30"/>
          <p:cNvSpPr/>
          <p:nvPr/>
        </p:nvSpPr>
        <p:spPr>
          <a:xfrm>
            <a:off x="647115" y="5315711"/>
            <a:ext cx="0" cy="304800"/>
          </a:xfrm>
          <a:custGeom>
            <a:avLst/>
            <a:gdLst/>
            <a:ahLst/>
            <a:cxnLst/>
            <a:rect l="l" t="t" r="r" b="b"/>
            <a:pathLst>
              <a:path w="120000" h="304800" extrusionOk="0">
                <a:moveTo>
                  <a:pt x="0" y="0"/>
                </a:moveTo>
                <a:lnTo>
                  <a:pt x="0" y="30478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3" name="Google Shape;673;p30"/>
          <p:cNvSpPr/>
          <p:nvPr/>
        </p:nvSpPr>
        <p:spPr>
          <a:xfrm>
            <a:off x="295046" y="4281678"/>
            <a:ext cx="609600" cy="0"/>
          </a:xfrm>
          <a:custGeom>
            <a:avLst/>
            <a:gdLst/>
            <a:ahLst/>
            <a:cxnLst/>
            <a:rect l="l" t="t" r="r" b="b"/>
            <a:pathLst>
              <a:path w="609600" h="120000" extrusionOk="0">
                <a:moveTo>
                  <a:pt x="0" y="0"/>
                </a:moveTo>
                <a:lnTo>
                  <a:pt x="6096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4" name="Google Shape;674;p30"/>
          <p:cNvSpPr/>
          <p:nvPr/>
        </p:nvSpPr>
        <p:spPr>
          <a:xfrm>
            <a:off x="447446" y="4357878"/>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5" name="Google Shape;675;p30"/>
          <p:cNvSpPr/>
          <p:nvPr/>
        </p:nvSpPr>
        <p:spPr>
          <a:xfrm>
            <a:off x="523646" y="4434078"/>
            <a:ext cx="152400" cy="0"/>
          </a:xfrm>
          <a:custGeom>
            <a:avLst/>
            <a:gdLst/>
            <a:ahLst/>
            <a:cxnLst/>
            <a:rect l="l" t="t" r="r" b="b"/>
            <a:pathLst>
              <a:path w="152400" h="120000" extrusionOk="0">
                <a:moveTo>
                  <a:pt x="0" y="0"/>
                </a:moveTo>
                <a:lnTo>
                  <a:pt x="1524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6" name="Google Shape;676;p30"/>
          <p:cNvSpPr/>
          <p:nvPr/>
        </p:nvSpPr>
        <p:spPr>
          <a:xfrm>
            <a:off x="599846" y="3976878"/>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7" name="Google Shape;677;p30"/>
          <p:cNvSpPr txBox="1"/>
          <p:nvPr/>
        </p:nvSpPr>
        <p:spPr>
          <a:xfrm>
            <a:off x="2005329" y="3807079"/>
            <a:ext cx="389255" cy="551180"/>
          </a:xfrm>
          <a:prstGeom prst="rect">
            <a:avLst/>
          </a:prstGeom>
          <a:noFill/>
          <a:ln>
            <a:noFill/>
          </a:ln>
        </p:spPr>
        <p:txBody>
          <a:bodyPr spcFirstLastPara="1" wrap="square" lIns="0" tIns="12700" rIns="0" bIns="0" anchor="t" anchorCtr="0">
            <a:spAutoFit/>
          </a:bodyPr>
          <a:lstStyle/>
          <a:p>
            <a:pPr marL="36830" marR="0" lvl="0" indent="0" algn="l" rtl="0">
              <a:lnSpc>
                <a:spcPct val="115000"/>
              </a:lnSpc>
              <a:spcBef>
                <a:spcPts val="0"/>
              </a:spcBef>
              <a:spcAft>
                <a:spcPts val="0"/>
              </a:spcAft>
              <a:buNone/>
            </a:pPr>
            <a:r>
              <a:rPr lang="en-US" sz="1800">
                <a:solidFill>
                  <a:schemeClr val="dk1"/>
                </a:solidFill>
                <a:latin typeface="Calibri"/>
                <a:ea typeface="Calibri"/>
                <a:cs typeface="Calibri"/>
                <a:sym typeface="Calibri"/>
              </a:rPr>
              <a:t>Q1</a:t>
            </a:r>
            <a:endParaRPr sz="1800">
              <a:solidFill>
                <a:schemeClr val="dk1"/>
              </a:solidFill>
              <a:latin typeface="Calibri"/>
              <a:ea typeface="Calibri"/>
              <a:cs typeface="Calibri"/>
              <a:sym typeface="Calibri"/>
            </a:endParaRPr>
          </a:p>
          <a:p>
            <a:pPr marL="12700" marR="0" lvl="0" indent="0" algn="l" rtl="0">
              <a:lnSpc>
                <a:spcPct val="115000"/>
              </a:lnSpc>
              <a:spcBef>
                <a:spcPts val="0"/>
              </a:spcBef>
              <a:spcAft>
                <a:spcPts val="0"/>
              </a:spcAft>
              <a:buNone/>
            </a:pPr>
            <a:r>
              <a:rPr lang="en-US" sz="1800" b="1">
                <a:solidFill>
                  <a:srgbClr val="FF0000"/>
                </a:solidFill>
                <a:latin typeface="Calibri"/>
                <a:ea typeface="Calibri"/>
                <a:cs typeface="Calibri"/>
                <a:sym typeface="Calibri"/>
              </a:rPr>
              <a:t>OFF</a:t>
            </a:r>
            <a:endParaRPr sz="1800">
              <a:solidFill>
                <a:schemeClr val="dk1"/>
              </a:solidFill>
              <a:latin typeface="Calibri"/>
              <a:ea typeface="Calibri"/>
              <a:cs typeface="Calibri"/>
              <a:sym typeface="Calibri"/>
            </a:endParaRPr>
          </a:p>
        </p:txBody>
      </p:sp>
      <p:sp>
        <p:nvSpPr>
          <p:cNvPr id="678" name="Google Shape;678;p30"/>
          <p:cNvSpPr txBox="1"/>
          <p:nvPr/>
        </p:nvSpPr>
        <p:spPr>
          <a:xfrm>
            <a:off x="1984375" y="5365800"/>
            <a:ext cx="38989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OFF</a:t>
            </a:r>
            <a:endParaRPr sz="1800">
              <a:solidFill>
                <a:schemeClr val="dk1"/>
              </a:solidFill>
              <a:latin typeface="Calibri"/>
              <a:ea typeface="Calibri"/>
              <a:cs typeface="Calibri"/>
              <a:sym typeface="Calibri"/>
            </a:endParaRPr>
          </a:p>
        </p:txBody>
      </p:sp>
      <p:sp>
        <p:nvSpPr>
          <p:cNvPr id="679" name="Google Shape;679;p30"/>
          <p:cNvSpPr txBox="1"/>
          <p:nvPr/>
        </p:nvSpPr>
        <p:spPr>
          <a:xfrm>
            <a:off x="4347464" y="5138166"/>
            <a:ext cx="332740" cy="516255"/>
          </a:xfrm>
          <a:prstGeom prst="rect">
            <a:avLst/>
          </a:prstGeom>
          <a:noFill/>
          <a:ln>
            <a:noFill/>
          </a:ln>
        </p:spPr>
        <p:txBody>
          <a:bodyPr spcFirstLastPara="1" wrap="square" lIns="0" tIns="12700" rIns="0" bIns="0" anchor="t" anchorCtr="0">
            <a:spAutoFit/>
          </a:bodyPr>
          <a:lstStyle/>
          <a:p>
            <a:pPr marL="52069" marR="0" lvl="0" indent="0" algn="l" rtl="0">
              <a:lnSpc>
                <a:spcPct val="107222"/>
              </a:lnSpc>
              <a:spcBef>
                <a:spcPts val="0"/>
              </a:spcBef>
              <a:spcAft>
                <a:spcPts val="0"/>
              </a:spcAft>
              <a:buNone/>
            </a:pPr>
            <a:r>
              <a:rPr lang="en-US" sz="1800">
                <a:solidFill>
                  <a:schemeClr val="dk1"/>
                </a:solidFill>
                <a:latin typeface="Calibri"/>
                <a:ea typeface="Calibri"/>
                <a:cs typeface="Calibri"/>
                <a:sym typeface="Calibri"/>
              </a:rPr>
              <a:t>Q3</a:t>
            </a:r>
            <a:endParaRPr sz="1800">
              <a:solidFill>
                <a:schemeClr val="dk1"/>
              </a:solidFill>
              <a:latin typeface="Calibri"/>
              <a:ea typeface="Calibri"/>
              <a:cs typeface="Calibri"/>
              <a:sym typeface="Calibri"/>
            </a:endParaRPr>
          </a:p>
          <a:p>
            <a:pPr marL="12700" marR="0" lvl="0" indent="0" algn="l" rtl="0">
              <a:lnSpc>
                <a:spcPct val="107222"/>
              </a:lnSpc>
              <a:spcBef>
                <a:spcPts val="0"/>
              </a:spcBef>
              <a:spcAft>
                <a:spcPts val="0"/>
              </a:spcAft>
              <a:buNone/>
            </a:pPr>
            <a:r>
              <a:rPr lang="en-US" sz="1800" b="1">
                <a:solidFill>
                  <a:srgbClr val="FF0000"/>
                </a:solidFill>
                <a:latin typeface="Calibri"/>
                <a:ea typeface="Calibri"/>
                <a:cs typeface="Calibri"/>
                <a:sym typeface="Calibri"/>
              </a:rPr>
              <a:t>ON</a:t>
            </a:r>
            <a:endParaRPr sz="1800">
              <a:solidFill>
                <a:schemeClr val="dk1"/>
              </a:solidFill>
              <a:latin typeface="Calibri"/>
              <a:ea typeface="Calibri"/>
              <a:cs typeface="Calibri"/>
              <a:sym typeface="Calibri"/>
            </a:endParaRPr>
          </a:p>
        </p:txBody>
      </p:sp>
      <p:sp>
        <p:nvSpPr>
          <p:cNvPr id="680" name="Google Shape;680;p30"/>
          <p:cNvSpPr/>
          <p:nvPr/>
        </p:nvSpPr>
        <p:spPr>
          <a:xfrm>
            <a:off x="4343400" y="4357878"/>
            <a:ext cx="522605" cy="0"/>
          </a:xfrm>
          <a:custGeom>
            <a:avLst/>
            <a:gdLst/>
            <a:ahLst/>
            <a:cxnLst/>
            <a:rect l="l" t="t" r="r" b="b"/>
            <a:pathLst>
              <a:path w="522604" h="120000" extrusionOk="0">
                <a:moveTo>
                  <a:pt x="522350" y="0"/>
                </a:moveTo>
                <a:lnTo>
                  <a:pt x="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1" name="Google Shape;681;p30"/>
          <p:cNvSpPr/>
          <p:nvPr/>
        </p:nvSpPr>
        <p:spPr>
          <a:xfrm>
            <a:off x="4343400" y="4357878"/>
            <a:ext cx="635" cy="1995805"/>
          </a:xfrm>
          <a:custGeom>
            <a:avLst/>
            <a:gdLst/>
            <a:ahLst/>
            <a:cxnLst/>
            <a:rect l="l" t="t" r="r" b="b"/>
            <a:pathLst>
              <a:path w="635" h="1995804" extrusionOk="0">
                <a:moveTo>
                  <a:pt x="0" y="0"/>
                </a:moveTo>
                <a:lnTo>
                  <a:pt x="635" y="1995754"/>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2" name="Google Shape;682;p30"/>
          <p:cNvSpPr/>
          <p:nvPr/>
        </p:nvSpPr>
        <p:spPr>
          <a:xfrm>
            <a:off x="3352800" y="6353632"/>
            <a:ext cx="991235" cy="0"/>
          </a:xfrm>
          <a:custGeom>
            <a:avLst/>
            <a:gdLst/>
            <a:ahLst/>
            <a:cxnLst/>
            <a:rect l="l" t="t" r="r" b="b"/>
            <a:pathLst>
              <a:path w="991235" h="120000" extrusionOk="0">
                <a:moveTo>
                  <a:pt x="991235" y="0"/>
                </a:moveTo>
                <a:lnTo>
                  <a:pt x="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3" name="Google Shape;683;p30"/>
          <p:cNvSpPr/>
          <p:nvPr/>
        </p:nvSpPr>
        <p:spPr>
          <a:xfrm>
            <a:off x="3301110" y="6353632"/>
            <a:ext cx="103377" cy="19959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4" name="Google Shape;684;p30"/>
          <p:cNvSpPr txBox="1"/>
          <p:nvPr/>
        </p:nvSpPr>
        <p:spPr>
          <a:xfrm>
            <a:off x="3567176" y="5435904"/>
            <a:ext cx="13970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685" name="Google Shape;685;p30"/>
          <p:cNvSpPr txBox="1"/>
          <p:nvPr/>
        </p:nvSpPr>
        <p:spPr>
          <a:xfrm>
            <a:off x="3983735" y="5887923"/>
            <a:ext cx="70485"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686" name="Google Shape;686;p30"/>
          <p:cNvSpPr txBox="1"/>
          <p:nvPr/>
        </p:nvSpPr>
        <p:spPr>
          <a:xfrm>
            <a:off x="3496309" y="5582818"/>
            <a:ext cx="740410" cy="300355"/>
          </a:xfrm>
          <a:prstGeom prst="rect">
            <a:avLst/>
          </a:prstGeom>
          <a:noFill/>
          <a:ln>
            <a:noFill/>
          </a:ln>
        </p:spPr>
        <p:txBody>
          <a:bodyPr spcFirstLastPara="1" wrap="square" lIns="0" tIns="12700" rIns="0" bIns="0" anchor="t" anchorCtr="0">
            <a:spAutoFit/>
          </a:bodyPr>
          <a:lstStyle/>
          <a:p>
            <a:pPr marL="254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&gt;0.7</a:t>
            </a:r>
            <a:endParaRPr sz="1800">
              <a:solidFill>
                <a:schemeClr val="dk1"/>
              </a:solidFill>
              <a:latin typeface="Calibri"/>
              <a:ea typeface="Calibri"/>
              <a:cs typeface="Calibri"/>
              <a:sym typeface="Calibri"/>
            </a:endParaRPr>
          </a:p>
        </p:txBody>
      </p:sp>
      <p:sp>
        <p:nvSpPr>
          <p:cNvPr id="687" name="Google Shape;687;p30"/>
          <p:cNvSpPr txBox="1"/>
          <p:nvPr/>
        </p:nvSpPr>
        <p:spPr>
          <a:xfrm>
            <a:off x="1124508" y="4265803"/>
            <a:ext cx="18161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FF0000"/>
                </a:solidFill>
                <a:latin typeface="Calibri"/>
                <a:ea typeface="Calibri"/>
                <a:cs typeface="Calibri"/>
                <a:sym typeface="Calibri"/>
              </a:rPr>
              <a:t>BE</a:t>
            </a:r>
            <a:endParaRPr sz="1200">
              <a:solidFill>
                <a:schemeClr val="dk1"/>
              </a:solidFill>
              <a:latin typeface="Calibri"/>
              <a:ea typeface="Calibri"/>
              <a:cs typeface="Calibri"/>
              <a:sym typeface="Calibri"/>
            </a:endParaRPr>
          </a:p>
        </p:txBody>
      </p:sp>
      <p:sp>
        <p:nvSpPr>
          <p:cNvPr id="688" name="Google Shape;688;p30"/>
          <p:cNvSpPr txBox="1"/>
          <p:nvPr/>
        </p:nvSpPr>
        <p:spPr>
          <a:xfrm>
            <a:off x="993444" y="4134434"/>
            <a:ext cx="71501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	&lt;0.7</a:t>
            </a:r>
            <a:endParaRPr sz="1800">
              <a:solidFill>
                <a:schemeClr val="dk1"/>
              </a:solidFill>
              <a:latin typeface="Calibri"/>
              <a:ea typeface="Calibri"/>
              <a:cs typeface="Calibri"/>
              <a:sym typeface="Calibri"/>
            </a:endParaRPr>
          </a:p>
        </p:txBody>
      </p:sp>
      <p:sp>
        <p:nvSpPr>
          <p:cNvPr id="689" name="Google Shape;689;p30"/>
          <p:cNvSpPr txBox="1"/>
          <p:nvPr/>
        </p:nvSpPr>
        <p:spPr>
          <a:xfrm>
            <a:off x="1044244" y="5582818"/>
            <a:ext cx="766445" cy="30035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&lt;0.7</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693"/>
        <p:cNvGrpSpPr/>
        <p:nvPr/>
      </p:nvGrpSpPr>
      <p:grpSpPr>
        <a:xfrm>
          <a:off x="0" y="0"/>
          <a:ext cx="0" cy="0"/>
          <a:chOff x="0" y="0"/>
          <a:chExt cx="0" cy="0"/>
        </a:xfrm>
      </p:grpSpPr>
      <p:sp>
        <p:nvSpPr>
          <p:cNvPr id="694" name="Google Shape;694;p31"/>
          <p:cNvSpPr txBox="1">
            <a:spLocks noGrp="1"/>
          </p:cNvSpPr>
          <p:nvPr>
            <p:ph type="title"/>
          </p:nvPr>
        </p:nvSpPr>
        <p:spPr>
          <a:xfrm>
            <a:off x="307340" y="69595"/>
            <a:ext cx="597471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AND Gate using Transistor</a:t>
            </a:r>
            <a:endParaRPr sz="2800"/>
          </a:p>
        </p:txBody>
      </p:sp>
      <p:sp>
        <p:nvSpPr>
          <p:cNvPr id="695" name="Google Shape;695;p31"/>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6" name="Google Shape;696;p31"/>
          <p:cNvSpPr/>
          <p:nvPr/>
        </p:nvSpPr>
        <p:spPr>
          <a:xfrm>
            <a:off x="1651126" y="3818890"/>
            <a:ext cx="0" cy="332740"/>
          </a:xfrm>
          <a:custGeom>
            <a:avLst/>
            <a:gdLst/>
            <a:ahLst/>
            <a:cxnLst/>
            <a:rect l="l" t="t" r="r" b="b"/>
            <a:pathLst>
              <a:path w="120000" h="332739" extrusionOk="0">
                <a:moveTo>
                  <a:pt x="0" y="0"/>
                </a:moveTo>
                <a:lnTo>
                  <a:pt x="0" y="3326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7" name="Google Shape;697;p31"/>
          <p:cNvSpPr/>
          <p:nvPr/>
        </p:nvSpPr>
        <p:spPr>
          <a:xfrm>
            <a:off x="1268475" y="3985259"/>
            <a:ext cx="382905" cy="0"/>
          </a:xfrm>
          <a:custGeom>
            <a:avLst/>
            <a:gdLst/>
            <a:ahLst/>
            <a:cxnLst/>
            <a:rect l="l" t="t" r="r" b="b"/>
            <a:pathLst>
              <a:path w="382905" h="120000" extrusionOk="0">
                <a:moveTo>
                  <a:pt x="38265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8" name="Google Shape;698;p31"/>
          <p:cNvSpPr/>
          <p:nvPr/>
        </p:nvSpPr>
        <p:spPr>
          <a:xfrm>
            <a:off x="1651126" y="3777360"/>
            <a:ext cx="170180" cy="125095"/>
          </a:xfrm>
          <a:custGeom>
            <a:avLst/>
            <a:gdLst/>
            <a:ahLst/>
            <a:cxnLst/>
            <a:rect l="l" t="t" r="r" b="b"/>
            <a:pathLst>
              <a:path w="170180" h="125095" extrusionOk="0">
                <a:moveTo>
                  <a:pt x="0" y="124713"/>
                </a:moveTo>
                <a:lnTo>
                  <a:pt x="170053"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9" name="Google Shape;699;p31"/>
          <p:cNvSpPr/>
          <p:nvPr/>
        </p:nvSpPr>
        <p:spPr>
          <a:xfrm>
            <a:off x="1821179" y="4193159"/>
            <a:ext cx="5715" cy="249554"/>
          </a:xfrm>
          <a:custGeom>
            <a:avLst/>
            <a:gdLst/>
            <a:ahLst/>
            <a:cxnLst/>
            <a:rect l="l" t="t" r="r" b="b"/>
            <a:pathLst>
              <a:path w="5714" h="249554" extrusionOk="0">
                <a:moveTo>
                  <a:pt x="2667" y="-14287"/>
                </a:moveTo>
                <a:lnTo>
                  <a:pt x="2667" y="263715"/>
                </a:lnTo>
              </a:path>
            </a:pathLst>
          </a:custGeom>
          <a:noFill/>
          <a:ln w="33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0" name="Google Shape;700;p31"/>
          <p:cNvSpPr/>
          <p:nvPr/>
        </p:nvSpPr>
        <p:spPr>
          <a:xfrm>
            <a:off x="1821179" y="3444747"/>
            <a:ext cx="0" cy="332740"/>
          </a:xfrm>
          <a:custGeom>
            <a:avLst/>
            <a:gdLst/>
            <a:ahLst/>
            <a:cxnLst/>
            <a:rect l="l" t="t" r="r" b="b"/>
            <a:pathLst>
              <a:path w="120000" h="332739" extrusionOk="0">
                <a:moveTo>
                  <a:pt x="0" y="0"/>
                </a:moveTo>
                <a:lnTo>
                  <a:pt x="0" y="3326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1" name="Google Shape;701;p31"/>
          <p:cNvSpPr/>
          <p:nvPr/>
        </p:nvSpPr>
        <p:spPr>
          <a:xfrm>
            <a:off x="1645666" y="4095115"/>
            <a:ext cx="180847" cy="1079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2" name="Google Shape;702;p31"/>
          <p:cNvSpPr/>
          <p:nvPr/>
        </p:nvSpPr>
        <p:spPr>
          <a:xfrm>
            <a:off x="1651126" y="5149341"/>
            <a:ext cx="0" cy="332740"/>
          </a:xfrm>
          <a:custGeom>
            <a:avLst/>
            <a:gdLst/>
            <a:ahLst/>
            <a:cxnLst/>
            <a:rect l="l" t="t" r="r" b="b"/>
            <a:pathLst>
              <a:path w="120000" h="332739" extrusionOk="0">
                <a:moveTo>
                  <a:pt x="0" y="0"/>
                </a:moveTo>
                <a:lnTo>
                  <a:pt x="0" y="33261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3" name="Google Shape;703;p31"/>
          <p:cNvSpPr/>
          <p:nvPr/>
        </p:nvSpPr>
        <p:spPr>
          <a:xfrm>
            <a:off x="1268475" y="5326507"/>
            <a:ext cx="382905" cy="0"/>
          </a:xfrm>
          <a:custGeom>
            <a:avLst/>
            <a:gdLst/>
            <a:ahLst/>
            <a:cxnLst/>
            <a:rect l="l" t="t" r="r" b="b"/>
            <a:pathLst>
              <a:path w="382905" h="120000" extrusionOk="0">
                <a:moveTo>
                  <a:pt x="38265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4" name="Google Shape;704;p31"/>
          <p:cNvSpPr/>
          <p:nvPr/>
        </p:nvSpPr>
        <p:spPr>
          <a:xfrm>
            <a:off x="1651126" y="5107813"/>
            <a:ext cx="170180" cy="125095"/>
          </a:xfrm>
          <a:custGeom>
            <a:avLst/>
            <a:gdLst/>
            <a:ahLst/>
            <a:cxnLst/>
            <a:rect l="l" t="t" r="r" b="b"/>
            <a:pathLst>
              <a:path w="170180" h="125095" extrusionOk="0">
                <a:moveTo>
                  <a:pt x="0" y="124714"/>
                </a:moveTo>
                <a:lnTo>
                  <a:pt x="170053"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5" name="Google Shape;705;p31"/>
          <p:cNvSpPr/>
          <p:nvPr/>
        </p:nvSpPr>
        <p:spPr>
          <a:xfrm>
            <a:off x="1821179" y="5523610"/>
            <a:ext cx="5715" cy="706755"/>
          </a:xfrm>
          <a:custGeom>
            <a:avLst/>
            <a:gdLst/>
            <a:ahLst/>
            <a:cxnLst/>
            <a:rect l="l" t="t" r="r" b="b"/>
            <a:pathLst>
              <a:path w="5714" h="706754" extrusionOk="0">
                <a:moveTo>
                  <a:pt x="0" y="0"/>
                </a:moveTo>
                <a:lnTo>
                  <a:pt x="5333" y="70664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6" name="Google Shape;706;p31"/>
          <p:cNvSpPr/>
          <p:nvPr/>
        </p:nvSpPr>
        <p:spPr>
          <a:xfrm>
            <a:off x="1821179" y="4775200"/>
            <a:ext cx="0" cy="332740"/>
          </a:xfrm>
          <a:custGeom>
            <a:avLst/>
            <a:gdLst/>
            <a:ahLst/>
            <a:cxnLst/>
            <a:rect l="l" t="t" r="r" b="b"/>
            <a:pathLst>
              <a:path w="120000" h="332739" extrusionOk="0">
                <a:moveTo>
                  <a:pt x="0" y="0"/>
                </a:moveTo>
                <a:lnTo>
                  <a:pt x="0" y="3326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7" name="Google Shape;707;p31"/>
          <p:cNvSpPr/>
          <p:nvPr/>
        </p:nvSpPr>
        <p:spPr>
          <a:xfrm>
            <a:off x="1645666" y="5425566"/>
            <a:ext cx="180847" cy="10807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8" name="Google Shape;708;p31"/>
          <p:cNvSpPr/>
          <p:nvPr/>
        </p:nvSpPr>
        <p:spPr>
          <a:xfrm>
            <a:off x="4069334" y="5149341"/>
            <a:ext cx="0" cy="332740"/>
          </a:xfrm>
          <a:custGeom>
            <a:avLst/>
            <a:gdLst/>
            <a:ahLst/>
            <a:cxnLst/>
            <a:rect l="l" t="t" r="r" b="b"/>
            <a:pathLst>
              <a:path w="120000" h="332739" extrusionOk="0">
                <a:moveTo>
                  <a:pt x="0" y="0"/>
                </a:moveTo>
                <a:lnTo>
                  <a:pt x="0" y="33261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9" name="Google Shape;709;p31"/>
          <p:cNvSpPr/>
          <p:nvPr/>
        </p:nvSpPr>
        <p:spPr>
          <a:xfrm>
            <a:off x="3686683" y="5315711"/>
            <a:ext cx="382905" cy="0"/>
          </a:xfrm>
          <a:custGeom>
            <a:avLst/>
            <a:gdLst/>
            <a:ahLst/>
            <a:cxnLst/>
            <a:rect l="l" t="t" r="r" b="b"/>
            <a:pathLst>
              <a:path w="382904" h="120000" extrusionOk="0">
                <a:moveTo>
                  <a:pt x="38265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0" name="Google Shape;710;p31"/>
          <p:cNvSpPr/>
          <p:nvPr/>
        </p:nvSpPr>
        <p:spPr>
          <a:xfrm>
            <a:off x="4069334" y="5107813"/>
            <a:ext cx="170180" cy="125095"/>
          </a:xfrm>
          <a:custGeom>
            <a:avLst/>
            <a:gdLst/>
            <a:ahLst/>
            <a:cxnLst/>
            <a:rect l="l" t="t" r="r" b="b"/>
            <a:pathLst>
              <a:path w="170179" h="125095" extrusionOk="0">
                <a:moveTo>
                  <a:pt x="0" y="124714"/>
                </a:moveTo>
                <a:lnTo>
                  <a:pt x="170052"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1" name="Google Shape;711;p31"/>
          <p:cNvSpPr/>
          <p:nvPr/>
        </p:nvSpPr>
        <p:spPr>
          <a:xfrm>
            <a:off x="4239386" y="5523610"/>
            <a:ext cx="5715" cy="725170"/>
          </a:xfrm>
          <a:custGeom>
            <a:avLst/>
            <a:gdLst/>
            <a:ahLst/>
            <a:cxnLst/>
            <a:rect l="l" t="t" r="r" b="b"/>
            <a:pathLst>
              <a:path w="5714" h="725170" extrusionOk="0">
                <a:moveTo>
                  <a:pt x="0" y="0"/>
                </a:moveTo>
                <a:lnTo>
                  <a:pt x="5334" y="72478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2" name="Google Shape;712;p31"/>
          <p:cNvSpPr/>
          <p:nvPr/>
        </p:nvSpPr>
        <p:spPr>
          <a:xfrm>
            <a:off x="4239386" y="4775200"/>
            <a:ext cx="0" cy="332740"/>
          </a:xfrm>
          <a:custGeom>
            <a:avLst/>
            <a:gdLst/>
            <a:ahLst/>
            <a:cxnLst/>
            <a:rect l="l" t="t" r="r" b="b"/>
            <a:pathLst>
              <a:path w="120000" h="332739" extrusionOk="0">
                <a:moveTo>
                  <a:pt x="0" y="0"/>
                </a:moveTo>
                <a:lnTo>
                  <a:pt x="0" y="3326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3" name="Google Shape;713;p31"/>
          <p:cNvSpPr/>
          <p:nvPr/>
        </p:nvSpPr>
        <p:spPr>
          <a:xfrm>
            <a:off x="4063872" y="5425566"/>
            <a:ext cx="180848" cy="10807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4" name="Google Shape;714;p31"/>
          <p:cNvSpPr/>
          <p:nvPr/>
        </p:nvSpPr>
        <p:spPr>
          <a:xfrm>
            <a:off x="1821179" y="2940685"/>
            <a:ext cx="104775" cy="46990"/>
          </a:xfrm>
          <a:custGeom>
            <a:avLst/>
            <a:gdLst/>
            <a:ahLst/>
            <a:cxnLst/>
            <a:rect l="l" t="t" r="r" b="b"/>
            <a:pathLst>
              <a:path w="104775" h="46989" extrusionOk="0">
                <a:moveTo>
                  <a:pt x="0" y="0"/>
                </a:moveTo>
                <a:lnTo>
                  <a:pt x="104647"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5" name="Google Shape;715;p31"/>
          <p:cNvSpPr/>
          <p:nvPr/>
        </p:nvSpPr>
        <p:spPr>
          <a:xfrm>
            <a:off x="1716532" y="2987675"/>
            <a:ext cx="209550" cy="46990"/>
          </a:xfrm>
          <a:custGeom>
            <a:avLst/>
            <a:gdLst/>
            <a:ahLst/>
            <a:cxnLst/>
            <a:rect l="l" t="t" r="r" b="b"/>
            <a:pathLst>
              <a:path w="209550" h="46989" extrusionOk="0">
                <a:moveTo>
                  <a:pt x="209295" y="0"/>
                </a:moveTo>
                <a:lnTo>
                  <a:pt x="0"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6" name="Google Shape;716;p31"/>
          <p:cNvSpPr/>
          <p:nvPr/>
        </p:nvSpPr>
        <p:spPr>
          <a:xfrm>
            <a:off x="1716532" y="3081654"/>
            <a:ext cx="209550" cy="46990"/>
          </a:xfrm>
          <a:custGeom>
            <a:avLst/>
            <a:gdLst/>
            <a:ahLst/>
            <a:cxnLst/>
            <a:rect l="l" t="t" r="r" b="b"/>
            <a:pathLst>
              <a:path w="209550" h="46989" extrusionOk="0">
                <a:moveTo>
                  <a:pt x="209295" y="0"/>
                </a:moveTo>
                <a:lnTo>
                  <a:pt x="0" y="4686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7" name="Google Shape;717;p31"/>
          <p:cNvSpPr/>
          <p:nvPr/>
        </p:nvSpPr>
        <p:spPr>
          <a:xfrm>
            <a:off x="1716532" y="3034664"/>
            <a:ext cx="209550" cy="46990"/>
          </a:xfrm>
          <a:custGeom>
            <a:avLst/>
            <a:gdLst/>
            <a:ahLst/>
            <a:cxnLst/>
            <a:rect l="l" t="t" r="r" b="b"/>
            <a:pathLst>
              <a:path w="209550" h="46989" extrusionOk="0">
                <a:moveTo>
                  <a:pt x="0" y="0"/>
                </a:moveTo>
                <a:lnTo>
                  <a:pt x="209295"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8" name="Google Shape;718;p31"/>
          <p:cNvSpPr/>
          <p:nvPr/>
        </p:nvSpPr>
        <p:spPr>
          <a:xfrm>
            <a:off x="1716532" y="3175507"/>
            <a:ext cx="209550" cy="46990"/>
          </a:xfrm>
          <a:custGeom>
            <a:avLst/>
            <a:gdLst/>
            <a:ahLst/>
            <a:cxnLst/>
            <a:rect l="l" t="t" r="r" b="b"/>
            <a:pathLst>
              <a:path w="209550" h="46989" extrusionOk="0">
                <a:moveTo>
                  <a:pt x="209295" y="0"/>
                </a:moveTo>
                <a:lnTo>
                  <a:pt x="0"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9" name="Google Shape;719;p31"/>
          <p:cNvSpPr/>
          <p:nvPr/>
        </p:nvSpPr>
        <p:spPr>
          <a:xfrm>
            <a:off x="1716532" y="3128517"/>
            <a:ext cx="209550" cy="46990"/>
          </a:xfrm>
          <a:custGeom>
            <a:avLst/>
            <a:gdLst/>
            <a:ahLst/>
            <a:cxnLst/>
            <a:rect l="l" t="t" r="r" b="b"/>
            <a:pathLst>
              <a:path w="209550" h="46989" extrusionOk="0">
                <a:moveTo>
                  <a:pt x="0" y="0"/>
                </a:moveTo>
                <a:lnTo>
                  <a:pt x="209295" y="4699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0" name="Google Shape;720;p31"/>
          <p:cNvSpPr/>
          <p:nvPr/>
        </p:nvSpPr>
        <p:spPr>
          <a:xfrm>
            <a:off x="1716532" y="3222498"/>
            <a:ext cx="104775" cy="46990"/>
          </a:xfrm>
          <a:custGeom>
            <a:avLst/>
            <a:gdLst/>
            <a:ahLst/>
            <a:cxnLst/>
            <a:rect l="l" t="t" r="r" b="b"/>
            <a:pathLst>
              <a:path w="104775" h="46989" extrusionOk="0">
                <a:moveTo>
                  <a:pt x="0" y="0"/>
                </a:moveTo>
                <a:lnTo>
                  <a:pt x="104648"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1" name="Google Shape;721;p31"/>
          <p:cNvSpPr/>
          <p:nvPr/>
        </p:nvSpPr>
        <p:spPr>
          <a:xfrm>
            <a:off x="1821179" y="3269488"/>
            <a:ext cx="0" cy="234950"/>
          </a:xfrm>
          <a:custGeom>
            <a:avLst/>
            <a:gdLst/>
            <a:ahLst/>
            <a:cxnLst/>
            <a:rect l="l" t="t" r="r" b="b"/>
            <a:pathLst>
              <a:path w="120000" h="234950" extrusionOk="0">
                <a:moveTo>
                  <a:pt x="0" y="0"/>
                </a:moveTo>
                <a:lnTo>
                  <a:pt x="0" y="23469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2" name="Google Shape;722;p31"/>
          <p:cNvSpPr/>
          <p:nvPr/>
        </p:nvSpPr>
        <p:spPr>
          <a:xfrm>
            <a:off x="1821179" y="2705989"/>
            <a:ext cx="0" cy="234950"/>
          </a:xfrm>
          <a:custGeom>
            <a:avLst/>
            <a:gdLst/>
            <a:ahLst/>
            <a:cxnLst/>
            <a:rect l="l" t="t" r="r" b="b"/>
            <a:pathLst>
              <a:path w="120000" h="234950" extrusionOk="0">
                <a:moveTo>
                  <a:pt x="0" y="0"/>
                </a:moveTo>
                <a:lnTo>
                  <a:pt x="0" y="23469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3" name="Google Shape;723;p31"/>
          <p:cNvSpPr/>
          <p:nvPr/>
        </p:nvSpPr>
        <p:spPr>
          <a:xfrm>
            <a:off x="4239386" y="2947797"/>
            <a:ext cx="104775" cy="46990"/>
          </a:xfrm>
          <a:custGeom>
            <a:avLst/>
            <a:gdLst/>
            <a:ahLst/>
            <a:cxnLst/>
            <a:rect l="l" t="t" r="r" b="b"/>
            <a:pathLst>
              <a:path w="104775" h="46989" extrusionOk="0">
                <a:moveTo>
                  <a:pt x="0" y="0"/>
                </a:moveTo>
                <a:lnTo>
                  <a:pt x="104648" y="4686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4" name="Google Shape;724;p31"/>
          <p:cNvSpPr/>
          <p:nvPr/>
        </p:nvSpPr>
        <p:spPr>
          <a:xfrm>
            <a:off x="4134739" y="2994660"/>
            <a:ext cx="209550" cy="46990"/>
          </a:xfrm>
          <a:custGeom>
            <a:avLst/>
            <a:gdLst/>
            <a:ahLst/>
            <a:cxnLst/>
            <a:rect l="l" t="t" r="r" b="b"/>
            <a:pathLst>
              <a:path w="209550" h="46989" extrusionOk="0">
                <a:moveTo>
                  <a:pt x="209296" y="0"/>
                </a:moveTo>
                <a:lnTo>
                  <a:pt x="0" y="46989"/>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5" name="Google Shape;725;p31"/>
          <p:cNvSpPr/>
          <p:nvPr/>
        </p:nvSpPr>
        <p:spPr>
          <a:xfrm>
            <a:off x="4134739" y="3088639"/>
            <a:ext cx="209550" cy="46990"/>
          </a:xfrm>
          <a:custGeom>
            <a:avLst/>
            <a:gdLst/>
            <a:ahLst/>
            <a:cxnLst/>
            <a:rect l="l" t="t" r="r" b="b"/>
            <a:pathLst>
              <a:path w="209550" h="46989" extrusionOk="0">
                <a:moveTo>
                  <a:pt x="209296" y="0"/>
                </a:moveTo>
                <a:lnTo>
                  <a:pt x="0" y="46989"/>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6" name="Google Shape;726;p31"/>
          <p:cNvSpPr/>
          <p:nvPr/>
        </p:nvSpPr>
        <p:spPr>
          <a:xfrm>
            <a:off x="4134739" y="3041650"/>
            <a:ext cx="209550" cy="46990"/>
          </a:xfrm>
          <a:custGeom>
            <a:avLst/>
            <a:gdLst/>
            <a:ahLst/>
            <a:cxnLst/>
            <a:rect l="l" t="t" r="r" b="b"/>
            <a:pathLst>
              <a:path w="209550" h="46989" extrusionOk="0">
                <a:moveTo>
                  <a:pt x="0" y="0"/>
                </a:moveTo>
                <a:lnTo>
                  <a:pt x="209296" y="46989"/>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7" name="Google Shape;727;p31"/>
          <p:cNvSpPr/>
          <p:nvPr/>
        </p:nvSpPr>
        <p:spPr>
          <a:xfrm>
            <a:off x="4134739" y="3182492"/>
            <a:ext cx="209550" cy="46990"/>
          </a:xfrm>
          <a:custGeom>
            <a:avLst/>
            <a:gdLst/>
            <a:ahLst/>
            <a:cxnLst/>
            <a:rect l="l" t="t" r="r" b="b"/>
            <a:pathLst>
              <a:path w="209550" h="46989" extrusionOk="0">
                <a:moveTo>
                  <a:pt x="209296" y="0"/>
                </a:moveTo>
                <a:lnTo>
                  <a:pt x="0" y="4699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8" name="Google Shape;728;p31"/>
          <p:cNvSpPr/>
          <p:nvPr/>
        </p:nvSpPr>
        <p:spPr>
          <a:xfrm>
            <a:off x="4134739" y="3135629"/>
            <a:ext cx="209550" cy="46990"/>
          </a:xfrm>
          <a:custGeom>
            <a:avLst/>
            <a:gdLst/>
            <a:ahLst/>
            <a:cxnLst/>
            <a:rect l="l" t="t" r="r" b="b"/>
            <a:pathLst>
              <a:path w="209550" h="46989" extrusionOk="0">
                <a:moveTo>
                  <a:pt x="0" y="0"/>
                </a:moveTo>
                <a:lnTo>
                  <a:pt x="209296" y="4686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9" name="Google Shape;729;p31"/>
          <p:cNvSpPr/>
          <p:nvPr/>
        </p:nvSpPr>
        <p:spPr>
          <a:xfrm>
            <a:off x="4134739" y="3229482"/>
            <a:ext cx="104775" cy="46990"/>
          </a:xfrm>
          <a:custGeom>
            <a:avLst/>
            <a:gdLst/>
            <a:ahLst/>
            <a:cxnLst/>
            <a:rect l="l" t="t" r="r" b="b"/>
            <a:pathLst>
              <a:path w="104775" h="46989" extrusionOk="0">
                <a:moveTo>
                  <a:pt x="0" y="0"/>
                </a:moveTo>
                <a:lnTo>
                  <a:pt x="104648"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0" name="Google Shape;730;p31"/>
          <p:cNvSpPr/>
          <p:nvPr/>
        </p:nvSpPr>
        <p:spPr>
          <a:xfrm>
            <a:off x="4239386" y="3276472"/>
            <a:ext cx="0" cy="234950"/>
          </a:xfrm>
          <a:custGeom>
            <a:avLst/>
            <a:gdLst/>
            <a:ahLst/>
            <a:cxnLst/>
            <a:rect l="l" t="t" r="r" b="b"/>
            <a:pathLst>
              <a:path w="120000" h="234950" extrusionOk="0">
                <a:moveTo>
                  <a:pt x="0" y="0"/>
                </a:moveTo>
                <a:lnTo>
                  <a:pt x="0" y="23482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1" name="Google Shape;731;p31"/>
          <p:cNvSpPr/>
          <p:nvPr/>
        </p:nvSpPr>
        <p:spPr>
          <a:xfrm>
            <a:off x="4239386" y="2712973"/>
            <a:ext cx="0" cy="234950"/>
          </a:xfrm>
          <a:custGeom>
            <a:avLst/>
            <a:gdLst/>
            <a:ahLst/>
            <a:cxnLst/>
            <a:rect l="l" t="t" r="r" b="b"/>
            <a:pathLst>
              <a:path w="120000" h="234950" extrusionOk="0">
                <a:moveTo>
                  <a:pt x="0" y="0"/>
                </a:moveTo>
                <a:lnTo>
                  <a:pt x="0" y="23482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2" name="Google Shape;732;p31"/>
          <p:cNvSpPr/>
          <p:nvPr/>
        </p:nvSpPr>
        <p:spPr>
          <a:xfrm>
            <a:off x="3352800" y="5203444"/>
            <a:ext cx="43815" cy="112395"/>
          </a:xfrm>
          <a:custGeom>
            <a:avLst/>
            <a:gdLst/>
            <a:ahLst/>
            <a:cxnLst/>
            <a:rect l="l" t="t" r="r" b="b"/>
            <a:pathLst>
              <a:path w="43814" h="112395" extrusionOk="0">
                <a:moveTo>
                  <a:pt x="0" y="112267"/>
                </a:moveTo>
                <a:lnTo>
                  <a:pt x="43687"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3" name="Google Shape;733;p31"/>
          <p:cNvSpPr/>
          <p:nvPr/>
        </p:nvSpPr>
        <p:spPr>
          <a:xfrm>
            <a:off x="3396488" y="5203444"/>
            <a:ext cx="43815" cy="224790"/>
          </a:xfrm>
          <a:custGeom>
            <a:avLst/>
            <a:gdLst/>
            <a:ahLst/>
            <a:cxnLst/>
            <a:rect l="l" t="t" r="r" b="b"/>
            <a:pathLst>
              <a:path w="43814" h="224789" extrusionOk="0">
                <a:moveTo>
                  <a:pt x="0" y="0"/>
                </a:moveTo>
                <a:lnTo>
                  <a:pt x="4381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4" name="Google Shape;734;p31"/>
          <p:cNvSpPr/>
          <p:nvPr/>
        </p:nvSpPr>
        <p:spPr>
          <a:xfrm>
            <a:off x="3483990" y="5203444"/>
            <a:ext cx="43815" cy="224790"/>
          </a:xfrm>
          <a:custGeom>
            <a:avLst/>
            <a:gdLst/>
            <a:ahLst/>
            <a:cxnLst/>
            <a:rect l="l" t="t" r="r" b="b"/>
            <a:pathLst>
              <a:path w="43814" h="224789" extrusionOk="0">
                <a:moveTo>
                  <a:pt x="0" y="0"/>
                </a:moveTo>
                <a:lnTo>
                  <a:pt x="4381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5" name="Google Shape;735;p31"/>
          <p:cNvSpPr/>
          <p:nvPr/>
        </p:nvSpPr>
        <p:spPr>
          <a:xfrm>
            <a:off x="3440303" y="5203444"/>
            <a:ext cx="43815" cy="224790"/>
          </a:xfrm>
          <a:custGeom>
            <a:avLst/>
            <a:gdLst/>
            <a:ahLst/>
            <a:cxnLst/>
            <a:rect l="l" t="t" r="r" b="b"/>
            <a:pathLst>
              <a:path w="43814" h="224789" extrusionOk="0">
                <a:moveTo>
                  <a:pt x="0" y="224535"/>
                </a:moveTo>
                <a:lnTo>
                  <a:pt x="4381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6" name="Google Shape;736;p31"/>
          <p:cNvSpPr/>
          <p:nvPr/>
        </p:nvSpPr>
        <p:spPr>
          <a:xfrm>
            <a:off x="3571621" y="5203444"/>
            <a:ext cx="43815" cy="224790"/>
          </a:xfrm>
          <a:custGeom>
            <a:avLst/>
            <a:gdLst/>
            <a:ahLst/>
            <a:cxnLst/>
            <a:rect l="l" t="t" r="r" b="b"/>
            <a:pathLst>
              <a:path w="43814" h="224789" extrusionOk="0">
                <a:moveTo>
                  <a:pt x="0" y="0"/>
                </a:moveTo>
                <a:lnTo>
                  <a:pt x="43687"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7" name="Google Shape;737;p31"/>
          <p:cNvSpPr/>
          <p:nvPr/>
        </p:nvSpPr>
        <p:spPr>
          <a:xfrm>
            <a:off x="3527805" y="5203444"/>
            <a:ext cx="43815" cy="224790"/>
          </a:xfrm>
          <a:custGeom>
            <a:avLst/>
            <a:gdLst/>
            <a:ahLst/>
            <a:cxnLst/>
            <a:rect l="l" t="t" r="r" b="b"/>
            <a:pathLst>
              <a:path w="43814" h="224789" extrusionOk="0">
                <a:moveTo>
                  <a:pt x="0" y="224535"/>
                </a:moveTo>
                <a:lnTo>
                  <a:pt x="4381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8" name="Google Shape;738;p31"/>
          <p:cNvSpPr/>
          <p:nvPr/>
        </p:nvSpPr>
        <p:spPr>
          <a:xfrm>
            <a:off x="3615309" y="5315711"/>
            <a:ext cx="43815" cy="112395"/>
          </a:xfrm>
          <a:custGeom>
            <a:avLst/>
            <a:gdLst/>
            <a:ahLst/>
            <a:cxnLst/>
            <a:rect l="l" t="t" r="r" b="b"/>
            <a:pathLst>
              <a:path w="43814" h="112395" extrusionOk="0">
                <a:moveTo>
                  <a:pt x="0" y="112268"/>
                </a:moveTo>
                <a:lnTo>
                  <a:pt x="4381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9" name="Google Shape;739;p31"/>
          <p:cNvSpPr/>
          <p:nvPr/>
        </p:nvSpPr>
        <p:spPr>
          <a:xfrm>
            <a:off x="3659123" y="5315711"/>
            <a:ext cx="219075" cy="0"/>
          </a:xfrm>
          <a:custGeom>
            <a:avLst/>
            <a:gdLst/>
            <a:ahLst/>
            <a:cxnLst/>
            <a:rect l="l" t="t" r="r" b="b"/>
            <a:pathLst>
              <a:path w="219075" h="120000" extrusionOk="0">
                <a:moveTo>
                  <a:pt x="0" y="0"/>
                </a:moveTo>
                <a:lnTo>
                  <a:pt x="21882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0" name="Google Shape;740;p31"/>
          <p:cNvSpPr/>
          <p:nvPr/>
        </p:nvSpPr>
        <p:spPr>
          <a:xfrm>
            <a:off x="3133851" y="5315711"/>
            <a:ext cx="219075" cy="0"/>
          </a:xfrm>
          <a:custGeom>
            <a:avLst/>
            <a:gdLst/>
            <a:ahLst/>
            <a:cxnLst/>
            <a:rect l="l" t="t" r="r" b="b"/>
            <a:pathLst>
              <a:path w="219075" h="120000" extrusionOk="0">
                <a:moveTo>
                  <a:pt x="0" y="0"/>
                </a:moveTo>
                <a:lnTo>
                  <a:pt x="21894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1" name="Google Shape;741;p31"/>
          <p:cNvSpPr/>
          <p:nvPr/>
        </p:nvSpPr>
        <p:spPr>
          <a:xfrm>
            <a:off x="805268" y="3872991"/>
            <a:ext cx="43815" cy="112395"/>
          </a:xfrm>
          <a:custGeom>
            <a:avLst/>
            <a:gdLst/>
            <a:ahLst/>
            <a:cxnLst/>
            <a:rect l="l" t="t" r="r" b="b"/>
            <a:pathLst>
              <a:path w="43815" h="112395" extrusionOk="0">
                <a:moveTo>
                  <a:pt x="0" y="112267"/>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2" name="Google Shape;742;p31"/>
          <p:cNvSpPr/>
          <p:nvPr/>
        </p:nvSpPr>
        <p:spPr>
          <a:xfrm>
            <a:off x="849033" y="3872991"/>
            <a:ext cx="43815" cy="224790"/>
          </a:xfrm>
          <a:custGeom>
            <a:avLst/>
            <a:gdLst/>
            <a:ahLst/>
            <a:cxnLst/>
            <a:rect l="l" t="t" r="r" b="b"/>
            <a:pathLst>
              <a:path w="43815" h="224789" extrusionOk="0">
                <a:moveTo>
                  <a:pt x="0" y="0"/>
                </a:moveTo>
                <a:lnTo>
                  <a:pt x="4376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3" name="Google Shape;743;p31"/>
          <p:cNvSpPr/>
          <p:nvPr/>
        </p:nvSpPr>
        <p:spPr>
          <a:xfrm>
            <a:off x="936574" y="3872991"/>
            <a:ext cx="43815" cy="224790"/>
          </a:xfrm>
          <a:custGeom>
            <a:avLst/>
            <a:gdLst/>
            <a:ahLst/>
            <a:cxnLst/>
            <a:rect l="l" t="t" r="r" b="b"/>
            <a:pathLst>
              <a:path w="43815" h="224789" extrusionOk="0">
                <a:moveTo>
                  <a:pt x="0" y="0"/>
                </a:moveTo>
                <a:lnTo>
                  <a:pt x="4376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4" name="Google Shape;744;p31"/>
          <p:cNvSpPr/>
          <p:nvPr/>
        </p:nvSpPr>
        <p:spPr>
          <a:xfrm>
            <a:off x="892797" y="3872991"/>
            <a:ext cx="43815" cy="224790"/>
          </a:xfrm>
          <a:custGeom>
            <a:avLst/>
            <a:gdLst/>
            <a:ahLst/>
            <a:cxnLst/>
            <a:rect l="l" t="t" r="r" b="b"/>
            <a:pathLst>
              <a:path w="43815" h="224789" extrusionOk="0">
                <a:moveTo>
                  <a:pt x="0" y="224535"/>
                </a:moveTo>
                <a:lnTo>
                  <a:pt x="437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5" name="Google Shape;745;p31"/>
          <p:cNvSpPr/>
          <p:nvPr/>
        </p:nvSpPr>
        <p:spPr>
          <a:xfrm>
            <a:off x="1024102" y="3872991"/>
            <a:ext cx="43815" cy="224790"/>
          </a:xfrm>
          <a:custGeom>
            <a:avLst/>
            <a:gdLst/>
            <a:ahLst/>
            <a:cxnLst/>
            <a:rect l="l" t="t" r="r" b="b"/>
            <a:pathLst>
              <a:path w="43815" h="224789" extrusionOk="0">
                <a:moveTo>
                  <a:pt x="0" y="0"/>
                </a:moveTo>
                <a:lnTo>
                  <a:pt x="4376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6" name="Google Shape;746;p31"/>
          <p:cNvSpPr/>
          <p:nvPr/>
        </p:nvSpPr>
        <p:spPr>
          <a:xfrm>
            <a:off x="980338" y="3872991"/>
            <a:ext cx="43815" cy="224790"/>
          </a:xfrm>
          <a:custGeom>
            <a:avLst/>
            <a:gdLst/>
            <a:ahLst/>
            <a:cxnLst/>
            <a:rect l="l" t="t" r="r" b="b"/>
            <a:pathLst>
              <a:path w="43815" h="224789" extrusionOk="0">
                <a:moveTo>
                  <a:pt x="0" y="224535"/>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7" name="Google Shape;747;p31"/>
          <p:cNvSpPr/>
          <p:nvPr/>
        </p:nvSpPr>
        <p:spPr>
          <a:xfrm>
            <a:off x="1067866" y="3985259"/>
            <a:ext cx="43815" cy="112395"/>
          </a:xfrm>
          <a:custGeom>
            <a:avLst/>
            <a:gdLst/>
            <a:ahLst/>
            <a:cxnLst/>
            <a:rect l="l" t="t" r="r" b="b"/>
            <a:pathLst>
              <a:path w="43815" h="112395" extrusionOk="0">
                <a:moveTo>
                  <a:pt x="0" y="112267"/>
                </a:moveTo>
                <a:lnTo>
                  <a:pt x="437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8" name="Google Shape;748;p31"/>
          <p:cNvSpPr/>
          <p:nvPr/>
        </p:nvSpPr>
        <p:spPr>
          <a:xfrm>
            <a:off x="1111643" y="3985259"/>
            <a:ext cx="219075" cy="0"/>
          </a:xfrm>
          <a:custGeom>
            <a:avLst/>
            <a:gdLst/>
            <a:ahLst/>
            <a:cxnLst/>
            <a:rect l="l" t="t" r="r" b="b"/>
            <a:pathLst>
              <a:path w="219075" h="120000" extrusionOk="0">
                <a:moveTo>
                  <a:pt x="0" y="0"/>
                </a:moveTo>
                <a:lnTo>
                  <a:pt x="21880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9" name="Google Shape;749;p31"/>
          <p:cNvSpPr/>
          <p:nvPr/>
        </p:nvSpPr>
        <p:spPr>
          <a:xfrm>
            <a:off x="586435" y="3985259"/>
            <a:ext cx="219075" cy="0"/>
          </a:xfrm>
          <a:custGeom>
            <a:avLst/>
            <a:gdLst/>
            <a:ahLst/>
            <a:cxnLst/>
            <a:rect l="l" t="t" r="r" b="b"/>
            <a:pathLst>
              <a:path w="219075" h="120000" extrusionOk="0">
                <a:moveTo>
                  <a:pt x="0" y="0"/>
                </a:moveTo>
                <a:lnTo>
                  <a:pt x="218833"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0" name="Google Shape;750;p31"/>
          <p:cNvSpPr/>
          <p:nvPr/>
        </p:nvSpPr>
        <p:spPr>
          <a:xfrm>
            <a:off x="849033" y="5207508"/>
            <a:ext cx="43815" cy="112395"/>
          </a:xfrm>
          <a:custGeom>
            <a:avLst/>
            <a:gdLst/>
            <a:ahLst/>
            <a:cxnLst/>
            <a:rect l="l" t="t" r="r" b="b"/>
            <a:pathLst>
              <a:path w="43815" h="112395" extrusionOk="0">
                <a:moveTo>
                  <a:pt x="0" y="112268"/>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1" name="Google Shape;751;p31"/>
          <p:cNvSpPr/>
          <p:nvPr/>
        </p:nvSpPr>
        <p:spPr>
          <a:xfrm>
            <a:off x="892797" y="5207508"/>
            <a:ext cx="43815" cy="224790"/>
          </a:xfrm>
          <a:custGeom>
            <a:avLst/>
            <a:gdLst/>
            <a:ahLst/>
            <a:cxnLst/>
            <a:rect l="l" t="t" r="r" b="b"/>
            <a:pathLst>
              <a:path w="43815" h="224789" extrusionOk="0">
                <a:moveTo>
                  <a:pt x="0" y="0"/>
                </a:moveTo>
                <a:lnTo>
                  <a:pt x="43776" y="22453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2" name="Google Shape;752;p31"/>
          <p:cNvSpPr/>
          <p:nvPr/>
        </p:nvSpPr>
        <p:spPr>
          <a:xfrm>
            <a:off x="980338" y="5207508"/>
            <a:ext cx="43815" cy="224790"/>
          </a:xfrm>
          <a:custGeom>
            <a:avLst/>
            <a:gdLst/>
            <a:ahLst/>
            <a:cxnLst/>
            <a:rect l="l" t="t" r="r" b="b"/>
            <a:pathLst>
              <a:path w="43815" h="224789" extrusionOk="0">
                <a:moveTo>
                  <a:pt x="0" y="0"/>
                </a:moveTo>
                <a:lnTo>
                  <a:pt x="43764" y="22453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3" name="Google Shape;753;p31"/>
          <p:cNvSpPr/>
          <p:nvPr/>
        </p:nvSpPr>
        <p:spPr>
          <a:xfrm>
            <a:off x="936574" y="5207508"/>
            <a:ext cx="43815" cy="224790"/>
          </a:xfrm>
          <a:custGeom>
            <a:avLst/>
            <a:gdLst/>
            <a:ahLst/>
            <a:cxnLst/>
            <a:rect l="l" t="t" r="r" b="b"/>
            <a:pathLst>
              <a:path w="43815" h="224789" extrusionOk="0">
                <a:moveTo>
                  <a:pt x="0" y="224536"/>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4" name="Google Shape;754;p31"/>
          <p:cNvSpPr/>
          <p:nvPr/>
        </p:nvSpPr>
        <p:spPr>
          <a:xfrm>
            <a:off x="1067866" y="5207508"/>
            <a:ext cx="43815" cy="224790"/>
          </a:xfrm>
          <a:custGeom>
            <a:avLst/>
            <a:gdLst/>
            <a:ahLst/>
            <a:cxnLst/>
            <a:rect l="l" t="t" r="r" b="b"/>
            <a:pathLst>
              <a:path w="43815" h="224789" extrusionOk="0">
                <a:moveTo>
                  <a:pt x="0" y="0"/>
                </a:moveTo>
                <a:lnTo>
                  <a:pt x="43776" y="22453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5" name="Google Shape;755;p31"/>
          <p:cNvSpPr/>
          <p:nvPr/>
        </p:nvSpPr>
        <p:spPr>
          <a:xfrm>
            <a:off x="1024102" y="5207508"/>
            <a:ext cx="43815" cy="224790"/>
          </a:xfrm>
          <a:custGeom>
            <a:avLst/>
            <a:gdLst/>
            <a:ahLst/>
            <a:cxnLst/>
            <a:rect l="l" t="t" r="r" b="b"/>
            <a:pathLst>
              <a:path w="43815" h="224789" extrusionOk="0">
                <a:moveTo>
                  <a:pt x="0" y="224536"/>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6" name="Google Shape;756;p31"/>
          <p:cNvSpPr/>
          <p:nvPr/>
        </p:nvSpPr>
        <p:spPr>
          <a:xfrm>
            <a:off x="1111643" y="5319776"/>
            <a:ext cx="43815" cy="112395"/>
          </a:xfrm>
          <a:custGeom>
            <a:avLst/>
            <a:gdLst/>
            <a:ahLst/>
            <a:cxnLst/>
            <a:rect l="l" t="t" r="r" b="b"/>
            <a:pathLst>
              <a:path w="43815" h="112395" extrusionOk="0">
                <a:moveTo>
                  <a:pt x="0" y="112268"/>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7" name="Google Shape;757;p31"/>
          <p:cNvSpPr/>
          <p:nvPr/>
        </p:nvSpPr>
        <p:spPr>
          <a:xfrm>
            <a:off x="1155407" y="5319776"/>
            <a:ext cx="219075" cy="0"/>
          </a:xfrm>
          <a:custGeom>
            <a:avLst/>
            <a:gdLst/>
            <a:ahLst/>
            <a:cxnLst/>
            <a:rect l="l" t="t" r="r" b="b"/>
            <a:pathLst>
              <a:path w="219075" h="120000" extrusionOk="0">
                <a:moveTo>
                  <a:pt x="0" y="0"/>
                </a:moveTo>
                <a:lnTo>
                  <a:pt x="21885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8" name="Google Shape;758;p31"/>
          <p:cNvSpPr/>
          <p:nvPr/>
        </p:nvSpPr>
        <p:spPr>
          <a:xfrm>
            <a:off x="630199" y="5319776"/>
            <a:ext cx="219075" cy="0"/>
          </a:xfrm>
          <a:custGeom>
            <a:avLst/>
            <a:gdLst/>
            <a:ahLst/>
            <a:cxnLst/>
            <a:rect l="l" t="t" r="r" b="b"/>
            <a:pathLst>
              <a:path w="219075" h="120000" extrusionOk="0">
                <a:moveTo>
                  <a:pt x="0" y="0"/>
                </a:moveTo>
                <a:lnTo>
                  <a:pt x="218833"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9" name="Google Shape;759;p31"/>
          <p:cNvSpPr/>
          <p:nvPr/>
        </p:nvSpPr>
        <p:spPr>
          <a:xfrm>
            <a:off x="1821179" y="6248400"/>
            <a:ext cx="2423795" cy="0"/>
          </a:xfrm>
          <a:custGeom>
            <a:avLst/>
            <a:gdLst/>
            <a:ahLst/>
            <a:cxnLst/>
            <a:rect l="l" t="t" r="r" b="b"/>
            <a:pathLst>
              <a:path w="2423795" h="120000" extrusionOk="0">
                <a:moveTo>
                  <a:pt x="2423541"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0" name="Google Shape;760;p31"/>
          <p:cNvSpPr/>
          <p:nvPr/>
        </p:nvSpPr>
        <p:spPr>
          <a:xfrm>
            <a:off x="4239386" y="3511296"/>
            <a:ext cx="0" cy="1264285"/>
          </a:xfrm>
          <a:custGeom>
            <a:avLst/>
            <a:gdLst/>
            <a:ahLst/>
            <a:cxnLst/>
            <a:rect l="l" t="t" r="r" b="b"/>
            <a:pathLst>
              <a:path w="120000" h="1264285" extrusionOk="0">
                <a:moveTo>
                  <a:pt x="0" y="1263903"/>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1" name="Google Shape;761;p31"/>
          <p:cNvSpPr/>
          <p:nvPr/>
        </p:nvSpPr>
        <p:spPr>
          <a:xfrm>
            <a:off x="1826514" y="3504184"/>
            <a:ext cx="1325880" cy="7620"/>
          </a:xfrm>
          <a:custGeom>
            <a:avLst/>
            <a:gdLst/>
            <a:ahLst/>
            <a:cxnLst/>
            <a:rect l="l" t="t" r="r" b="b"/>
            <a:pathLst>
              <a:path w="1325880" h="7620" extrusionOk="0">
                <a:moveTo>
                  <a:pt x="1325880" y="0"/>
                </a:moveTo>
                <a:lnTo>
                  <a:pt x="0" y="711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2" name="Google Shape;762;p31"/>
          <p:cNvSpPr/>
          <p:nvPr/>
        </p:nvSpPr>
        <p:spPr>
          <a:xfrm>
            <a:off x="3152394" y="3507740"/>
            <a:ext cx="0" cy="1799589"/>
          </a:xfrm>
          <a:custGeom>
            <a:avLst/>
            <a:gdLst/>
            <a:ahLst/>
            <a:cxnLst/>
            <a:rect l="l" t="t" r="r" b="b"/>
            <a:pathLst>
              <a:path w="120000" h="1799589" extrusionOk="0">
                <a:moveTo>
                  <a:pt x="0" y="179959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3" name="Google Shape;763;p31"/>
          <p:cNvSpPr/>
          <p:nvPr/>
        </p:nvSpPr>
        <p:spPr>
          <a:xfrm>
            <a:off x="1821179" y="4407534"/>
            <a:ext cx="0" cy="534035"/>
          </a:xfrm>
          <a:custGeom>
            <a:avLst/>
            <a:gdLst/>
            <a:ahLst/>
            <a:cxnLst/>
            <a:rect l="l" t="t" r="r" b="b"/>
            <a:pathLst>
              <a:path w="120000" h="534035" extrusionOk="0">
                <a:moveTo>
                  <a:pt x="0" y="534034"/>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4" name="Google Shape;764;p31"/>
          <p:cNvSpPr/>
          <p:nvPr/>
        </p:nvSpPr>
        <p:spPr>
          <a:xfrm>
            <a:off x="1826514" y="2712973"/>
            <a:ext cx="2423795" cy="0"/>
          </a:xfrm>
          <a:custGeom>
            <a:avLst/>
            <a:gdLst/>
            <a:ahLst/>
            <a:cxnLst/>
            <a:rect l="l" t="t" r="r" b="b"/>
            <a:pathLst>
              <a:path w="2423795" h="120000" extrusionOk="0">
                <a:moveTo>
                  <a:pt x="2423414"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5" name="Google Shape;765;p31"/>
          <p:cNvSpPr/>
          <p:nvPr/>
        </p:nvSpPr>
        <p:spPr>
          <a:xfrm>
            <a:off x="3004566" y="2313813"/>
            <a:ext cx="0" cy="399415"/>
          </a:xfrm>
          <a:custGeom>
            <a:avLst/>
            <a:gdLst/>
            <a:ahLst/>
            <a:cxnLst/>
            <a:rect l="l" t="t" r="r" b="b"/>
            <a:pathLst>
              <a:path w="120000" h="399414" extrusionOk="0">
                <a:moveTo>
                  <a:pt x="0" y="399161"/>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6" name="Google Shape;766;p31"/>
          <p:cNvSpPr/>
          <p:nvPr/>
        </p:nvSpPr>
        <p:spPr>
          <a:xfrm>
            <a:off x="2756535" y="6496354"/>
            <a:ext cx="496570" cy="0"/>
          </a:xfrm>
          <a:custGeom>
            <a:avLst/>
            <a:gdLst/>
            <a:ahLst/>
            <a:cxnLst/>
            <a:rect l="l" t="t" r="r" b="b"/>
            <a:pathLst>
              <a:path w="496570" h="120000" extrusionOk="0">
                <a:moveTo>
                  <a:pt x="0" y="0"/>
                </a:moveTo>
                <a:lnTo>
                  <a:pt x="49606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7" name="Google Shape;767;p31"/>
          <p:cNvSpPr/>
          <p:nvPr/>
        </p:nvSpPr>
        <p:spPr>
          <a:xfrm>
            <a:off x="2880614" y="6562877"/>
            <a:ext cx="248285" cy="0"/>
          </a:xfrm>
          <a:custGeom>
            <a:avLst/>
            <a:gdLst/>
            <a:ahLst/>
            <a:cxnLst/>
            <a:rect l="l" t="t" r="r" b="b"/>
            <a:pathLst>
              <a:path w="248285" h="120000" extrusionOk="0">
                <a:moveTo>
                  <a:pt x="0" y="0"/>
                </a:moveTo>
                <a:lnTo>
                  <a:pt x="24803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8" name="Google Shape;768;p31"/>
          <p:cNvSpPr/>
          <p:nvPr/>
        </p:nvSpPr>
        <p:spPr>
          <a:xfrm>
            <a:off x="2942589" y="6629400"/>
            <a:ext cx="124460" cy="0"/>
          </a:xfrm>
          <a:custGeom>
            <a:avLst/>
            <a:gdLst/>
            <a:ahLst/>
            <a:cxnLst/>
            <a:rect l="l" t="t" r="r" b="b"/>
            <a:pathLst>
              <a:path w="124460" h="120000" extrusionOk="0">
                <a:moveTo>
                  <a:pt x="0" y="0"/>
                </a:moveTo>
                <a:lnTo>
                  <a:pt x="12395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9" name="Google Shape;769;p31"/>
          <p:cNvSpPr/>
          <p:nvPr/>
        </p:nvSpPr>
        <p:spPr>
          <a:xfrm>
            <a:off x="3004566" y="6230251"/>
            <a:ext cx="0" cy="266700"/>
          </a:xfrm>
          <a:custGeom>
            <a:avLst/>
            <a:gdLst/>
            <a:ahLst/>
            <a:cxnLst/>
            <a:rect l="l" t="t" r="r" b="b"/>
            <a:pathLst>
              <a:path w="120000" h="266700" extrusionOk="0">
                <a:moveTo>
                  <a:pt x="0" y="0"/>
                </a:moveTo>
                <a:lnTo>
                  <a:pt x="0" y="26610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0" name="Google Shape;770;p31"/>
          <p:cNvSpPr/>
          <p:nvPr/>
        </p:nvSpPr>
        <p:spPr>
          <a:xfrm>
            <a:off x="4239386" y="4176521"/>
            <a:ext cx="563880" cy="0"/>
          </a:xfrm>
          <a:custGeom>
            <a:avLst/>
            <a:gdLst/>
            <a:ahLst/>
            <a:cxnLst/>
            <a:rect l="l" t="t" r="r" b="b"/>
            <a:pathLst>
              <a:path w="563879" h="120000" extrusionOk="0">
                <a:moveTo>
                  <a:pt x="563372"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771" name="Google Shape;771;p31"/>
          <p:cNvGraphicFramePr/>
          <p:nvPr/>
        </p:nvGraphicFramePr>
        <p:xfrm>
          <a:off x="6089650" y="4428490"/>
          <a:ext cx="2895600" cy="2211523"/>
        </p:xfrm>
        <a:graphic>
          <a:graphicData uri="http://schemas.openxmlformats.org/drawingml/2006/table">
            <a:tbl>
              <a:tblPr firstRow="1" bandRow="1">
                <a:noFill/>
                <a:tableStyleId>{967D01AC-2E1C-4B6B-B95D-0AB2A7F3962B}</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65750">
                <a:tc gridSpan="2">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254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200" u="none" strike="noStrike" cap="none">
                        <a:latin typeface="Times New Roman"/>
                        <a:ea typeface="Times New Roman"/>
                        <a:cs typeface="Times New Roman"/>
                        <a:sym typeface="Times New Roman"/>
                      </a:endParaRPr>
                    </a:p>
                    <a:p>
                      <a:pPr marL="26034" marR="0" lvl="0" indent="0" algn="ctr" rtl="0">
                        <a:lnSpc>
                          <a:spcPct val="115000"/>
                        </a:lnSpc>
                        <a:spcBef>
                          <a:spcPts val="5"/>
                        </a:spcBef>
                        <a:spcAft>
                          <a:spcPts val="0"/>
                        </a:spcAft>
                        <a:buNone/>
                      </a:pPr>
                      <a:r>
                        <a:rPr lang="en-US" sz="1200" u="none" strike="noStrike" cap="none">
                          <a:solidFill>
                            <a:srgbClr val="888888"/>
                          </a:solidFill>
                          <a:latin typeface="Calibri"/>
                          <a:ea typeface="Calibri"/>
                          <a:cs typeface="Calibri"/>
                          <a:sym typeface="Calibri"/>
                        </a:rPr>
                        <a:t>39</a:t>
                      </a:r>
                      <a:endParaRPr sz="1200" u="none" strike="noStrike" cap="none">
                        <a:latin typeface="Calibri"/>
                        <a:ea typeface="Calibri"/>
                        <a:cs typeface="Calibri"/>
                        <a:sym typeface="Calibri"/>
                      </a:endParaRPr>
                    </a:p>
                  </a:txBody>
                  <a:tcPr marL="0" marR="0" marT="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772" name="Google Shape;772;p31"/>
          <p:cNvSpPr txBox="1"/>
          <p:nvPr/>
        </p:nvSpPr>
        <p:spPr>
          <a:xfrm>
            <a:off x="2091944" y="2931667"/>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773" name="Google Shape;773;p31"/>
          <p:cNvSpPr txBox="1"/>
          <p:nvPr/>
        </p:nvSpPr>
        <p:spPr>
          <a:xfrm>
            <a:off x="4903089" y="3996690"/>
            <a:ext cx="10248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 = 0</a:t>
            </a:r>
            <a:endParaRPr sz="1800">
              <a:solidFill>
                <a:schemeClr val="dk1"/>
              </a:solidFill>
              <a:latin typeface="Calibri"/>
              <a:ea typeface="Calibri"/>
              <a:cs typeface="Calibri"/>
              <a:sym typeface="Calibri"/>
            </a:endParaRPr>
          </a:p>
        </p:txBody>
      </p:sp>
      <p:sp>
        <p:nvSpPr>
          <p:cNvPr id="774" name="Google Shape;774;p31"/>
          <p:cNvSpPr txBox="1"/>
          <p:nvPr/>
        </p:nvSpPr>
        <p:spPr>
          <a:xfrm>
            <a:off x="154939" y="3811904"/>
            <a:ext cx="1581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775" name="Google Shape;775;p31"/>
          <p:cNvSpPr txBox="1"/>
          <p:nvPr/>
        </p:nvSpPr>
        <p:spPr>
          <a:xfrm>
            <a:off x="78739" y="5204841"/>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776" name="Google Shape;776;p31"/>
          <p:cNvSpPr txBox="1"/>
          <p:nvPr/>
        </p:nvSpPr>
        <p:spPr>
          <a:xfrm>
            <a:off x="971499" y="4871973"/>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777" name="Google Shape;777;p31"/>
          <p:cNvSpPr txBox="1"/>
          <p:nvPr/>
        </p:nvSpPr>
        <p:spPr>
          <a:xfrm>
            <a:off x="909624" y="3464179"/>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778" name="Google Shape;778;p31"/>
          <p:cNvSpPr txBox="1"/>
          <p:nvPr/>
        </p:nvSpPr>
        <p:spPr>
          <a:xfrm>
            <a:off x="3456559" y="4871973"/>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779" name="Google Shape;779;p31"/>
          <p:cNvSpPr txBox="1"/>
          <p:nvPr/>
        </p:nvSpPr>
        <p:spPr>
          <a:xfrm>
            <a:off x="4511166" y="2931667"/>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780" name="Google Shape;780;p31"/>
          <p:cNvSpPr txBox="1"/>
          <p:nvPr/>
        </p:nvSpPr>
        <p:spPr>
          <a:xfrm>
            <a:off x="2030095" y="5138166"/>
            <a:ext cx="29273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Q2</a:t>
            </a:r>
            <a:endParaRPr sz="1800">
              <a:solidFill>
                <a:schemeClr val="dk1"/>
              </a:solidFill>
              <a:latin typeface="Calibri"/>
              <a:ea typeface="Calibri"/>
              <a:cs typeface="Calibri"/>
              <a:sym typeface="Calibri"/>
            </a:endParaRPr>
          </a:p>
        </p:txBody>
      </p:sp>
      <p:sp>
        <p:nvSpPr>
          <p:cNvPr id="781" name="Google Shape;781;p31"/>
          <p:cNvSpPr txBox="1"/>
          <p:nvPr/>
        </p:nvSpPr>
        <p:spPr>
          <a:xfrm>
            <a:off x="614883" y="1390015"/>
            <a:ext cx="2770505" cy="9099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II: When A = 0 and B = 1</a:t>
            </a:r>
            <a:endParaRPr sz="1800">
              <a:solidFill>
                <a:schemeClr val="dk1"/>
              </a:solidFill>
              <a:latin typeface="Calibri"/>
              <a:ea typeface="Calibri"/>
              <a:cs typeface="Calibri"/>
              <a:sym typeface="Calibri"/>
            </a:endParaRPr>
          </a:p>
          <a:p>
            <a:pPr marL="0" marR="0" lvl="0" indent="0" algn="l" rtl="0">
              <a:lnSpc>
                <a:spcPct val="100000"/>
              </a:lnSpc>
              <a:spcBef>
                <a:spcPts val="50"/>
              </a:spcBef>
              <a:spcAft>
                <a:spcPts val="0"/>
              </a:spcAft>
              <a:buNone/>
            </a:pPr>
            <a:endParaRPr sz="2250">
              <a:solidFill>
                <a:schemeClr val="dk1"/>
              </a:solidFill>
              <a:latin typeface="Times New Roman"/>
              <a:ea typeface="Times New Roman"/>
              <a:cs typeface="Times New Roman"/>
              <a:sym typeface="Times New Roman"/>
            </a:endParaRPr>
          </a:p>
          <a:p>
            <a:pPr marL="0" marR="181610" lvl="0" indent="0" algn="r" rtl="0">
              <a:lnSpc>
                <a:spcPct val="100000"/>
              </a:lnSpc>
              <a:spcBef>
                <a:spcPts val="5"/>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782" name="Google Shape;782;p31"/>
          <p:cNvSpPr/>
          <p:nvPr/>
        </p:nvSpPr>
        <p:spPr>
          <a:xfrm>
            <a:off x="295046" y="4281678"/>
            <a:ext cx="609600" cy="0"/>
          </a:xfrm>
          <a:custGeom>
            <a:avLst/>
            <a:gdLst/>
            <a:ahLst/>
            <a:cxnLst/>
            <a:rect l="l" t="t" r="r" b="b"/>
            <a:pathLst>
              <a:path w="609600" h="120000" extrusionOk="0">
                <a:moveTo>
                  <a:pt x="0" y="0"/>
                </a:moveTo>
                <a:lnTo>
                  <a:pt x="6096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3" name="Google Shape;783;p31"/>
          <p:cNvSpPr/>
          <p:nvPr/>
        </p:nvSpPr>
        <p:spPr>
          <a:xfrm>
            <a:off x="447446" y="4357878"/>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4" name="Google Shape;784;p31"/>
          <p:cNvSpPr/>
          <p:nvPr/>
        </p:nvSpPr>
        <p:spPr>
          <a:xfrm>
            <a:off x="523646" y="4434078"/>
            <a:ext cx="152400" cy="0"/>
          </a:xfrm>
          <a:custGeom>
            <a:avLst/>
            <a:gdLst/>
            <a:ahLst/>
            <a:cxnLst/>
            <a:rect l="l" t="t" r="r" b="b"/>
            <a:pathLst>
              <a:path w="152400" h="120000" extrusionOk="0">
                <a:moveTo>
                  <a:pt x="0" y="0"/>
                </a:moveTo>
                <a:lnTo>
                  <a:pt x="1524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5" name="Google Shape;785;p31"/>
          <p:cNvSpPr/>
          <p:nvPr/>
        </p:nvSpPr>
        <p:spPr>
          <a:xfrm>
            <a:off x="599846" y="3976878"/>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6" name="Google Shape;786;p31"/>
          <p:cNvSpPr txBox="1"/>
          <p:nvPr/>
        </p:nvSpPr>
        <p:spPr>
          <a:xfrm>
            <a:off x="2005329" y="3807079"/>
            <a:ext cx="389255" cy="551180"/>
          </a:xfrm>
          <a:prstGeom prst="rect">
            <a:avLst/>
          </a:prstGeom>
          <a:noFill/>
          <a:ln>
            <a:noFill/>
          </a:ln>
        </p:spPr>
        <p:txBody>
          <a:bodyPr spcFirstLastPara="1" wrap="square" lIns="0" tIns="12700" rIns="0" bIns="0" anchor="t" anchorCtr="0">
            <a:spAutoFit/>
          </a:bodyPr>
          <a:lstStyle/>
          <a:p>
            <a:pPr marL="36830" marR="0" lvl="0" indent="0" algn="l" rtl="0">
              <a:lnSpc>
                <a:spcPct val="115000"/>
              </a:lnSpc>
              <a:spcBef>
                <a:spcPts val="0"/>
              </a:spcBef>
              <a:spcAft>
                <a:spcPts val="0"/>
              </a:spcAft>
              <a:buNone/>
            </a:pPr>
            <a:r>
              <a:rPr lang="en-US" sz="1800">
                <a:solidFill>
                  <a:schemeClr val="dk1"/>
                </a:solidFill>
                <a:latin typeface="Calibri"/>
                <a:ea typeface="Calibri"/>
                <a:cs typeface="Calibri"/>
                <a:sym typeface="Calibri"/>
              </a:rPr>
              <a:t>Q1</a:t>
            </a:r>
            <a:endParaRPr sz="1800">
              <a:solidFill>
                <a:schemeClr val="dk1"/>
              </a:solidFill>
              <a:latin typeface="Calibri"/>
              <a:ea typeface="Calibri"/>
              <a:cs typeface="Calibri"/>
              <a:sym typeface="Calibri"/>
            </a:endParaRPr>
          </a:p>
          <a:p>
            <a:pPr marL="12700" marR="0" lvl="0" indent="0" algn="l" rtl="0">
              <a:lnSpc>
                <a:spcPct val="115000"/>
              </a:lnSpc>
              <a:spcBef>
                <a:spcPts val="0"/>
              </a:spcBef>
              <a:spcAft>
                <a:spcPts val="0"/>
              </a:spcAft>
              <a:buNone/>
            </a:pPr>
            <a:r>
              <a:rPr lang="en-US" sz="1800" b="1">
                <a:solidFill>
                  <a:srgbClr val="FF0000"/>
                </a:solidFill>
                <a:latin typeface="Calibri"/>
                <a:ea typeface="Calibri"/>
                <a:cs typeface="Calibri"/>
                <a:sym typeface="Calibri"/>
              </a:rPr>
              <a:t>OFF</a:t>
            </a:r>
            <a:endParaRPr sz="1800">
              <a:solidFill>
                <a:schemeClr val="dk1"/>
              </a:solidFill>
              <a:latin typeface="Calibri"/>
              <a:ea typeface="Calibri"/>
              <a:cs typeface="Calibri"/>
              <a:sym typeface="Calibri"/>
            </a:endParaRPr>
          </a:p>
        </p:txBody>
      </p:sp>
      <p:sp>
        <p:nvSpPr>
          <p:cNvPr id="787" name="Google Shape;787;p31"/>
          <p:cNvSpPr txBox="1"/>
          <p:nvPr/>
        </p:nvSpPr>
        <p:spPr>
          <a:xfrm>
            <a:off x="1984375" y="5365800"/>
            <a:ext cx="33274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ON</a:t>
            </a:r>
            <a:endParaRPr sz="1800">
              <a:solidFill>
                <a:schemeClr val="dk1"/>
              </a:solidFill>
              <a:latin typeface="Calibri"/>
              <a:ea typeface="Calibri"/>
              <a:cs typeface="Calibri"/>
              <a:sym typeface="Calibri"/>
            </a:endParaRPr>
          </a:p>
        </p:txBody>
      </p:sp>
      <p:sp>
        <p:nvSpPr>
          <p:cNvPr id="788" name="Google Shape;788;p31"/>
          <p:cNvSpPr txBox="1"/>
          <p:nvPr/>
        </p:nvSpPr>
        <p:spPr>
          <a:xfrm>
            <a:off x="4347464" y="5138166"/>
            <a:ext cx="332740" cy="516255"/>
          </a:xfrm>
          <a:prstGeom prst="rect">
            <a:avLst/>
          </a:prstGeom>
          <a:noFill/>
          <a:ln>
            <a:noFill/>
          </a:ln>
        </p:spPr>
        <p:txBody>
          <a:bodyPr spcFirstLastPara="1" wrap="square" lIns="0" tIns="12700" rIns="0" bIns="0" anchor="t" anchorCtr="0">
            <a:spAutoFit/>
          </a:bodyPr>
          <a:lstStyle/>
          <a:p>
            <a:pPr marL="52069" marR="0" lvl="0" indent="0" algn="l" rtl="0">
              <a:lnSpc>
                <a:spcPct val="107222"/>
              </a:lnSpc>
              <a:spcBef>
                <a:spcPts val="0"/>
              </a:spcBef>
              <a:spcAft>
                <a:spcPts val="0"/>
              </a:spcAft>
              <a:buNone/>
            </a:pPr>
            <a:r>
              <a:rPr lang="en-US" sz="1800">
                <a:solidFill>
                  <a:schemeClr val="dk1"/>
                </a:solidFill>
                <a:latin typeface="Calibri"/>
                <a:ea typeface="Calibri"/>
                <a:cs typeface="Calibri"/>
                <a:sym typeface="Calibri"/>
              </a:rPr>
              <a:t>Q3</a:t>
            </a:r>
            <a:endParaRPr sz="1800">
              <a:solidFill>
                <a:schemeClr val="dk1"/>
              </a:solidFill>
              <a:latin typeface="Calibri"/>
              <a:ea typeface="Calibri"/>
              <a:cs typeface="Calibri"/>
              <a:sym typeface="Calibri"/>
            </a:endParaRPr>
          </a:p>
          <a:p>
            <a:pPr marL="12700" marR="0" lvl="0" indent="0" algn="l" rtl="0">
              <a:lnSpc>
                <a:spcPct val="107222"/>
              </a:lnSpc>
              <a:spcBef>
                <a:spcPts val="0"/>
              </a:spcBef>
              <a:spcAft>
                <a:spcPts val="0"/>
              </a:spcAft>
              <a:buNone/>
            </a:pPr>
            <a:r>
              <a:rPr lang="en-US" sz="1800" b="1">
                <a:solidFill>
                  <a:srgbClr val="FF0000"/>
                </a:solidFill>
                <a:latin typeface="Calibri"/>
                <a:ea typeface="Calibri"/>
                <a:cs typeface="Calibri"/>
                <a:sym typeface="Calibri"/>
              </a:rPr>
              <a:t>ON</a:t>
            </a:r>
            <a:endParaRPr sz="1800">
              <a:solidFill>
                <a:schemeClr val="dk1"/>
              </a:solidFill>
              <a:latin typeface="Calibri"/>
              <a:ea typeface="Calibri"/>
              <a:cs typeface="Calibri"/>
              <a:sym typeface="Calibri"/>
            </a:endParaRPr>
          </a:p>
        </p:txBody>
      </p:sp>
      <p:sp>
        <p:nvSpPr>
          <p:cNvPr id="789" name="Google Shape;789;p31"/>
          <p:cNvSpPr/>
          <p:nvPr/>
        </p:nvSpPr>
        <p:spPr>
          <a:xfrm>
            <a:off x="4343400" y="4357878"/>
            <a:ext cx="522605" cy="0"/>
          </a:xfrm>
          <a:custGeom>
            <a:avLst/>
            <a:gdLst/>
            <a:ahLst/>
            <a:cxnLst/>
            <a:rect l="l" t="t" r="r" b="b"/>
            <a:pathLst>
              <a:path w="522604" h="120000" extrusionOk="0">
                <a:moveTo>
                  <a:pt x="522350" y="0"/>
                </a:moveTo>
                <a:lnTo>
                  <a:pt x="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0" name="Google Shape;790;p31"/>
          <p:cNvSpPr/>
          <p:nvPr/>
        </p:nvSpPr>
        <p:spPr>
          <a:xfrm>
            <a:off x="4343400" y="4357878"/>
            <a:ext cx="635" cy="1995805"/>
          </a:xfrm>
          <a:custGeom>
            <a:avLst/>
            <a:gdLst/>
            <a:ahLst/>
            <a:cxnLst/>
            <a:rect l="l" t="t" r="r" b="b"/>
            <a:pathLst>
              <a:path w="635" h="1995804" extrusionOk="0">
                <a:moveTo>
                  <a:pt x="0" y="0"/>
                </a:moveTo>
                <a:lnTo>
                  <a:pt x="635" y="1995754"/>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1" name="Google Shape;791;p31"/>
          <p:cNvSpPr/>
          <p:nvPr/>
        </p:nvSpPr>
        <p:spPr>
          <a:xfrm>
            <a:off x="3352800" y="6353632"/>
            <a:ext cx="991235" cy="0"/>
          </a:xfrm>
          <a:custGeom>
            <a:avLst/>
            <a:gdLst/>
            <a:ahLst/>
            <a:cxnLst/>
            <a:rect l="l" t="t" r="r" b="b"/>
            <a:pathLst>
              <a:path w="991235" h="120000" extrusionOk="0">
                <a:moveTo>
                  <a:pt x="991235" y="0"/>
                </a:moveTo>
                <a:lnTo>
                  <a:pt x="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2" name="Google Shape;792;p31"/>
          <p:cNvSpPr/>
          <p:nvPr/>
        </p:nvSpPr>
        <p:spPr>
          <a:xfrm>
            <a:off x="3301110" y="6353632"/>
            <a:ext cx="103377" cy="19959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3" name="Google Shape;793;p31"/>
          <p:cNvSpPr txBox="1"/>
          <p:nvPr/>
        </p:nvSpPr>
        <p:spPr>
          <a:xfrm>
            <a:off x="3567176" y="5435904"/>
            <a:ext cx="13970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794" name="Google Shape;794;p31"/>
          <p:cNvSpPr txBox="1"/>
          <p:nvPr/>
        </p:nvSpPr>
        <p:spPr>
          <a:xfrm>
            <a:off x="3983735" y="5887923"/>
            <a:ext cx="70485"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795" name="Google Shape;795;p31"/>
          <p:cNvSpPr txBox="1"/>
          <p:nvPr/>
        </p:nvSpPr>
        <p:spPr>
          <a:xfrm>
            <a:off x="307340" y="5336489"/>
            <a:ext cx="38481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796" name="Google Shape;796;p31"/>
          <p:cNvSpPr txBox="1"/>
          <p:nvPr/>
        </p:nvSpPr>
        <p:spPr>
          <a:xfrm>
            <a:off x="1096467" y="5354218"/>
            <a:ext cx="139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797" name="Google Shape;797;p31"/>
          <p:cNvSpPr txBox="1"/>
          <p:nvPr/>
        </p:nvSpPr>
        <p:spPr>
          <a:xfrm>
            <a:off x="1513077" y="5806236"/>
            <a:ext cx="70485"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798" name="Google Shape;798;p31"/>
          <p:cNvSpPr txBox="1"/>
          <p:nvPr/>
        </p:nvSpPr>
        <p:spPr>
          <a:xfrm>
            <a:off x="937158" y="5513019"/>
            <a:ext cx="739775" cy="299720"/>
          </a:xfrm>
          <a:prstGeom prst="rect">
            <a:avLst/>
          </a:prstGeom>
          <a:noFill/>
          <a:ln>
            <a:noFill/>
          </a:ln>
        </p:spPr>
        <p:txBody>
          <a:bodyPr spcFirstLastPara="1" wrap="square" lIns="0" tIns="12700" rIns="0" bIns="0" anchor="t" anchorCtr="0">
            <a:spAutoFit/>
          </a:bodyPr>
          <a:lstStyle/>
          <a:p>
            <a:pPr marL="254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&gt;0.7</a:t>
            </a:r>
            <a:endParaRPr sz="1800">
              <a:solidFill>
                <a:schemeClr val="dk1"/>
              </a:solidFill>
              <a:latin typeface="Calibri"/>
              <a:ea typeface="Calibri"/>
              <a:cs typeface="Calibri"/>
              <a:sym typeface="Calibri"/>
            </a:endParaRPr>
          </a:p>
        </p:txBody>
      </p:sp>
      <p:sp>
        <p:nvSpPr>
          <p:cNvPr id="799" name="Google Shape;799;p31"/>
          <p:cNvSpPr txBox="1"/>
          <p:nvPr/>
        </p:nvSpPr>
        <p:spPr>
          <a:xfrm>
            <a:off x="3496309" y="5582818"/>
            <a:ext cx="740410" cy="300355"/>
          </a:xfrm>
          <a:prstGeom prst="rect">
            <a:avLst/>
          </a:prstGeom>
          <a:noFill/>
          <a:ln>
            <a:noFill/>
          </a:ln>
        </p:spPr>
        <p:txBody>
          <a:bodyPr spcFirstLastPara="1" wrap="square" lIns="0" tIns="12700" rIns="0" bIns="0" anchor="t" anchorCtr="0">
            <a:spAutoFit/>
          </a:bodyPr>
          <a:lstStyle/>
          <a:p>
            <a:pPr marL="254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&gt;0.7</a:t>
            </a:r>
            <a:endParaRPr sz="1800">
              <a:solidFill>
                <a:schemeClr val="dk1"/>
              </a:solidFill>
              <a:latin typeface="Calibri"/>
              <a:ea typeface="Calibri"/>
              <a:cs typeface="Calibri"/>
              <a:sym typeface="Calibri"/>
            </a:endParaRPr>
          </a:p>
        </p:txBody>
      </p:sp>
      <p:sp>
        <p:nvSpPr>
          <p:cNvPr id="800" name="Google Shape;800;p31"/>
          <p:cNvSpPr txBox="1"/>
          <p:nvPr/>
        </p:nvSpPr>
        <p:spPr>
          <a:xfrm>
            <a:off x="968044" y="4210634"/>
            <a:ext cx="765810" cy="30035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&lt;0.7</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804"/>
        <p:cNvGrpSpPr/>
        <p:nvPr/>
      </p:nvGrpSpPr>
      <p:grpSpPr>
        <a:xfrm>
          <a:off x="0" y="0"/>
          <a:ext cx="0" cy="0"/>
          <a:chOff x="0" y="0"/>
          <a:chExt cx="0" cy="0"/>
        </a:xfrm>
      </p:grpSpPr>
      <p:sp>
        <p:nvSpPr>
          <p:cNvPr id="805" name="Google Shape;805;p32"/>
          <p:cNvSpPr txBox="1">
            <a:spLocks noGrp="1"/>
          </p:cNvSpPr>
          <p:nvPr>
            <p:ph type="title"/>
          </p:nvPr>
        </p:nvSpPr>
        <p:spPr>
          <a:xfrm>
            <a:off x="307340" y="69595"/>
            <a:ext cx="597471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AND Gate using Transistor</a:t>
            </a:r>
            <a:endParaRPr sz="2800"/>
          </a:p>
        </p:txBody>
      </p:sp>
      <p:sp>
        <p:nvSpPr>
          <p:cNvPr id="806" name="Google Shape;806;p32"/>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7" name="Google Shape;807;p32"/>
          <p:cNvSpPr/>
          <p:nvPr/>
        </p:nvSpPr>
        <p:spPr>
          <a:xfrm>
            <a:off x="1651126" y="3818890"/>
            <a:ext cx="0" cy="332740"/>
          </a:xfrm>
          <a:custGeom>
            <a:avLst/>
            <a:gdLst/>
            <a:ahLst/>
            <a:cxnLst/>
            <a:rect l="l" t="t" r="r" b="b"/>
            <a:pathLst>
              <a:path w="120000" h="332739" extrusionOk="0">
                <a:moveTo>
                  <a:pt x="0" y="0"/>
                </a:moveTo>
                <a:lnTo>
                  <a:pt x="0" y="3326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8" name="Google Shape;808;p32"/>
          <p:cNvSpPr/>
          <p:nvPr/>
        </p:nvSpPr>
        <p:spPr>
          <a:xfrm>
            <a:off x="1268475" y="3985259"/>
            <a:ext cx="382905" cy="0"/>
          </a:xfrm>
          <a:custGeom>
            <a:avLst/>
            <a:gdLst/>
            <a:ahLst/>
            <a:cxnLst/>
            <a:rect l="l" t="t" r="r" b="b"/>
            <a:pathLst>
              <a:path w="382905" h="120000" extrusionOk="0">
                <a:moveTo>
                  <a:pt x="38265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9" name="Google Shape;809;p32"/>
          <p:cNvSpPr/>
          <p:nvPr/>
        </p:nvSpPr>
        <p:spPr>
          <a:xfrm>
            <a:off x="1651126" y="3777360"/>
            <a:ext cx="170180" cy="125095"/>
          </a:xfrm>
          <a:custGeom>
            <a:avLst/>
            <a:gdLst/>
            <a:ahLst/>
            <a:cxnLst/>
            <a:rect l="l" t="t" r="r" b="b"/>
            <a:pathLst>
              <a:path w="170180" h="125095" extrusionOk="0">
                <a:moveTo>
                  <a:pt x="0" y="124713"/>
                </a:moveTo>
                <a:lnTo>
                  <a:pt x="170053"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0" name="Google Shape;810;p32"/>
          <p:cNvSpPr/>
          <p:nvPr/>
        </p:nvSpPr>
        <p:spPr>
          <a:xfrm>
            <a:off x="1821179" y="4193159"/>
            <a:ext cx="5715" cy="249554"/>
          </a:xfrm>
          <a:custGeom>
            <a:avLst/>
            <a:gdLst/>
            <a:ahLst/>
            <a:cxnLst/>
            <a:rect l="l" t="t" r="r" b="b"/>
            <a:pathLst>
              <a:path w="5714" h="249554" extrusionOk="0">
                <a:moveTo>
                  <a:pt x="2667" y="-14287"/>
                </a:moveTo>
                <a:lnTo>
                  <a:pt x="2667" y="263715"/>
                </a:lnTo>
              </a:path>
            </a:pathLst>
          </a:custGeom>
          <a:noFill/>
          <a:ln w="33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1" name="Google Shape;811;p32"/>
          <p:cNvSpPr/>
          <p:nvPr/>
        </p:nvSpPr>
        <p:spPr>
          <a:xfrm>
            <a:off x="1821179" y="3444747"/>
            <a:ext cx="0" cy="332740"/>
          </a:xfrm>
          <a:custGeom>
            <a:avLst/>
            <a:gdLst/>
            <a:ahLst/>
            <a:cxnLst/>
            <a:rect l="l" t="t" r="r" b="b"/>
            <a:pathLst>
              <a:path w="120000" h="332739" extrusionOk="0">
                <a:moveTo>
                  <a:pt x="0" y="0"/>
                </a:moveTo>
                <a:lnTo>
                  <a:pt x="0" y="3326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2" name="Google Shape;812;p32"/>
          <p:cNvSpPr/>
          <p:nvPr/>
        </p:nvSpPr>
        <p:spPr>
          <a:xfrm>
            <a:off x="1645666" y="4095115"/>
            <a:ext cx="180847" cy="1079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3" name="Google Shape;813;p32"/>
          <p:cNvSpPr/>
          <p:nvPr/>
        </p:nvSpPr>
        <p:spPr>
          <a:xfrm>
            <a:off x="1651126" y="5149341"/>
            <a:ext cx="0" cy="332740"/>
          </a:xfrm>
          <a:custGeom>
            <a:avLst/>
            <a:gdLst/>
            <a:ahLst/>
            <a:cxnLst/>
            <a:rect l="l" t="t" r="r" b="b"/>
            <a:pathLst>
              <a:path w="120000" h="332739" extrusionOk="0">
                <a:moveTo>
                  <a:pt x="0" y="0"/>
                </a:moveTo>
                <a:lnTo>
                  <a:pt x="0" y="33261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4" name="Google Shape;814;p32"/>
          <p:cNvSpPr/>
          <p:nvPr/>
        </p:nvSpPr>
        <p:spPr>
          <a:xfrm>
            <a:off x="1268475" y="5326507"/>
            <a:ext cx="382905" cy="0"/>
          </a:xfrm>
          <a:custGeom>
            <a:avLst/>
            <a:gdLst/>
            <a:ahLst/>
            <a:cxnLst/>
            <a:rect l="l" t="t" r="r" b="b"/>
            <a:pathLst>
              <a:path w="382905" h="120000" extrusionOk="0">
                <a:moveTo>
                  <a:pt x="38265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5" name="Google Shape;815;p32"/>
          <p:cNvSpPr/>
          <p:nvPr/>
        </p:nvSpPr>
        <p:spPr>
          <a:xfrm>
            <a:off x="1651126" y="5107813"/>
            <a:ext cx="170180" cy="125095"/>
          </a:xfrm>
          <a:custGeom>
            <a:avLst/>
            <a:gdLst/>
            <a:ahLst/>
            <a:cxnLst/>
            <a:rect l="l" t="t" r="r" b="b"/>
            <a:pathLst>
              <a:path w="170180" h="125095" extrusionOk="0">
                <a:moveTo>
                  <a:pt x="0" y="124714"/>
                </a:moveTo>
                <a:lnTo>
                  <a:pt x="170053"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6" name="Google Shape;816;p32"/>
          <p:cNvSpPr/>
          <p:nvPr/>
        </p:nvSpPr>
        <p:spPr>
          <a:xfrm>
            <a:off x="1821179" y="5523610"/>
            <a:ext cx="5715" cy="706755"/>
          </a:xfrm>
          <a:custGeom>
            <a:avLst/>
            <a:gdLst/>
            <a:ahLst/>
            <a:cxnLst/>
            <a:rect l="l" t="t" r="r" b="b"/>
            <a:pathLst>
              <a:path w="5714" h="706754" extrusionOk="0">
                <a:moveTo>
                  <a:pt x="0" y="0"/>
                </a:moveTo>
                <a:lnTo>
                  <a:pt x="5333" y="70664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7" name="Google Shape;817;p32"/>
          <p:cNvSpPr/>
          <p:nvPr/>
        </p:nvSpPr>
        <p:spPr>
          <a:xfrm>
            <a:off x="1821179" y="4775200"/>
            <a:ext cx="0" cy="332740"/>
          </a:xfrm>
          <a:custGeom>
            <a:avLst/>
            <a:gdLst/>
            <a:ahLst/>
            <a:cxnLst/>
            <a:rect l="l" t="t" r="r" b="b"/>
            <a:pathLst>
              <a:path w="120000" h="332739" extrusionOk="0">
                <a:moveTo>
                  <a:pt x="0" y="0"/>
                </a:moveTo>
                <a:lnTo>
                  <a:pt x="0" y="3326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8" name="Google Shape;818;p32"/>
          <p:cNvSpPr/>
          <p:nvPr/>
        </p:nvSpPr>
        <p:spPr>
          <a:xfrm>
            <a:off x="1645666" y="5425566"/>
            <a:ext cx="180847" cy="10807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9" name="Google Shape;819;p32"/>
          <p:cNvSpPr/>
          <p:nvPr/>
        </p:nvSpPr>
        <p:spPr>
          <a:xfrm>
            <a:off x="4069334" y="5149341"/>
            <a:ext cx="0" cy="332740"/>
          </a:xfrm>
          <a:custGeom>
            <a:avLst/>
            <a:gdLst/>
            <a:ahLst/>
            <a:cxnLst/>
            <a:rect l="l" t="t" r="r" b="b"/>
            <a:pathLst>
              <a:path w="120000" h="332739" extrusionOk="0">
                <a:moveTo>
                  <a:pt x="0" y="0"/>
                </a:moveTo>
                <a:lnTo>
                  <a:pt x="0" y="33261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0" name="Google Shape;820;p32"/>
          <p:cNvSpPr/>
          <p:nvPr/>
        </p:nvSpPr>
        <p:spPr>
          <a:xfrm>
            <a:off x="3686683" y="5315711"/>
            <a:ext cx="382905" cy="0"/>
          </a:xfrm>
          <a:custGeom>
            <a:avLst/>
            <a:gdLst/>
            <a:ahLst/>
            <a:cxnLst/>
            <a:rect l="l" t="t" r="r" b="b"/>
            <a:pathLst>
              <a:path w="382904" h="120000" extrusionOk="0">
                <a:moveTo>
                  <a:pt x="38265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1" name="Google Shape;821;p32"/>
          <p:cNvSpPr/>
          <p:nvPr/>
        </p:nvSpPr>
        <p:spPr>
          <a:xfrm>
            <a:off x="4069334" y="5107813"/>
            <a:ext cx="170180" cy="125095"/>
          </a:xfrm>
          <a:custGeom>
            <a:avLst/>
            <a:gdLst/>
            <a:ahLst/>
            <a:cxnLst/>
            <a:rect l="l" t="t" r="r" b="b"/>
            <a:pathLst>
              <a:path w="170179" h="125095" extrusionOk="0">
                <a:moveTo>
                  <a:pt x="0" y="124714"/>
                </a:moveTo>
                <a:lnTo>
                  <a:pt x="170052"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2" name="Google Shape;822;p32"/>
          <p:cNvSpPr/>
          <p:nvPr/>
        </p:nvSpPr>
        <p:spPr>
          <a:xfrm>
            <a:off x="4239386" y="5523610"/>
            <a:ext cx="5715" cy="725170"/>
          </a:xfrm>
          <a:custGeom>
            <a:avLst/>
            <a:gdLst/>
            <a:ahLst/>
            <a:cxnLst/>
            <a:rect l="l" t="t" r="r" b="b"/>
            <a:pathLst>
              <a:path w="5714" h="725170" extrusionOk="0">
                <a:moveTo>
                  <a:pt x="0" y="0"/>
                </a:moveTo>
                <a:lnTo>
                  <a:pt x="5334" y="72478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3" name="Google Shape;823;p32"/>
          <p:cNvSpPr/>
          <p:nvPr/>
        </p:nvSpPr>
        <p:spPr>
          <a:xfrm>
            <a:off x="4239386" y="4775200"/>
            <a:ext cx="0" cy="332740"/>
          </a:xfrm>
          <a:custGeom>
            <a:avLst/>
            <a:gdLst/>
            <a:ahLst/>
            <a:cxnLst/>
            <a:rect l="l" t="t" r="r" b="b"/>
            <a:pathLst>
              <a:path w="120000" h="332739" extrusionOk="0">
                <a:moveTo>
                  <a:pt x="0" y="0"/>
                </a:moveTo>
                <a:lnTo>
                  <a:pt x="0" y="3326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4" name="Google Shape;824;p32"/>
          <p:cNvSpPr/>
          <p:nvPr/>
        </p:nvSpPr>
        <p:spPr>
          <a:xfrm>
            <a:off x="4063872" y="5425566"/>
            <a:ext cx="180848" cy="10807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5" name="Google Shape;825;p32"/>
          <p:cNvSpPr/>
          <p:nvPr/>
        </p:nvSpPr>
        <p:spPr>
          <a:xfrm>
            <a:off x="1821179" y="2940685"/>
            <a:ext cx="104775" cy="46990"/>
          </a:xfrm>
          <a:custGeom>
            <a:avLst/>
            <a:gdLst/>
            <a:ahLst/>
            <a:cxnLst/>
            <a:rect l="l" t="t" r="r" b="b"/>
            <a:pathLst>
              <a:path w="104775" h="46989" extrusionOk="0">
                <a:moveTo>
                  <a:pt x="0" y="0"/>
                </a:moveTo>
                <a:lnTo>
                  <a:pt x="104647"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6" name="Google Shape;826;p32"/>
          <p:cNvSpPr/>
          <p:nvPr/>
        </p:nvSpPr>
        <p:spPr>
          <a:xfrm>
            <a:off x="1716532" y="2987675"/>
            <a:ext cx="209550" cy="46990"/>
          </a:xfrm>
          <a:custGeom>
            <a:avLst/>
            <a:gdLst/>
            <a:ahLst/>
            <a:cxnLst/>
            <a:rect l="l" t="t" r="r" b="b"/>
            <a:pathLst>
              <a:path w="209550" h="46989" extrusionOk="0">
                <a:moveTo>
                  <a:pt x="209295" y="0"/>
                </a:moveTo>
                <a:lnTo>
                  <a:pt x="0"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7" name="Google Shape;827;p32"/>
          <p:cNvSpPr/>
          <p:nvPr/>
        </p:nvSpPr>
        <p:spPr>
          <a:xfrm>
            <a:off x="1716532" y="3081654"/>
            <a:ext cx="209550" cy="46990"/>
          </a:xfrm>
          <a:custGeom>
            <a:avLst/>
            <a:gdLst/>
            <a:ahLst/>
            <a:cxnLst/>
            <a:rect l="l" t="t" r="r" b="b"/>
            <a:pathLst>
              <a:path w="209550" h="46989" extrusionOk="0">
                <a:moveTo>
                  <a:pt x="209295" y="0"/>
                </a:moveTo>
                <a:lnTo>
                  <a:pt x="0" y="4686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8" name="Google Shape;828;p32"/>
          <p:cNvSpPr/>
          <p:nvPr/>
        </p:nvSpPr>
        <p:spPr>
          <a:xfrm>
            <a:off x="1716532" y="3034664"/>
            <a:ext cx="209550" cy="46990"/>
          </a:xfrm>
          <a:custGeom>
            <a:avLst/>
            <a:gdLst/>
            <a:ahLst/>
            <a:cxnLst/>
            <a:rect l="l" t="t" r="r" b="b"/>
            <a:pathLst>
              <a:path w="209550" h="46989" extrusionOk="0">
                <a:moveTo>
                  <a:pt x="0" y="0"/>
                </a:moveTo>
                <a:lnTo>
                  <a:pt x="209295"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9" name="Google Shape;829;p32"/>
          <p:cNvSpPr/>
          <p:nvPr/>
        </p:nvSpPr>
        <p:spPr>
          <a:xfrm>
            <a:off x="1716532" y="3175507"/>
            <a:ext cx="209550" cy="46990"/>
          </a:xfrm>
          <a:custGeom>
            <a:avLst/>
            <a:gdLst/>
            <a:ahLst/>
            <a:cxnLst/>
            <a:rect l="l" t="t" r="r" b="b"/>
            <a:pathLst>
              <a:path w="209550" h="46989" extrusionOk="0">
                <a:moveTo>
                  <a:pt x="209295" y="0"/>
                </a:moveTo>
                <a:lnTo>
                  <a:pt x="0"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0" name="Google Shape;830;p32"/>
          <p:cNvSpPr/>
          <p:nvPr/>
        </p:nvSpPr>
        <p:spPr>
          <a:xfrm>
            <a:off x="1716532" y="3128517"/>
            <a:ext cx="209550" cy="46990"/>
          </a:xfrm>
          <a:custGeom>
            <a:avLst/>
            <a:gdLst/>
            <a:ahLst/>
            <a:cxnLst/>
            <a:rect l="l" t="t" r="r" b="b"/>
            <a:pathLst>
              <a:path w="209550" h="46989" extrusionOk="0">
                <a:moveTo>
                  <a:pt x="0" y="0"/>
                </a:moveTo>
                <a:lnTo>
                  <a:pt x="209295" y="4699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1" name="Google Shape;831;p32"/>
          <p:cNvSpPr/>
          <p:nvPr/>
        </p:nvSpPr>
        <p:spPr>
          <a:xfrm>
            <a:off x="1716532" y="3222498"/>
            <a:ext cx="104775" cy="46990"/>
          </a:xfrm>
          <a:custGeom>
            <a:avLst/>
            <a:gdLst/>
            <a:ahLst/>
            <a:cxnLst/>
            <a:rect l="l" t="t" r="r" b="b"/>
            <a:pathLst>
              <a:path w="104775" h="46989" extrusionOk="0">
                <a:moveTo>
                  <a:pt x="0" y="0"/>
                </a:moveTo>
                <a:lnTo>
                  <a:pt x="104648"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2" name="Google Shape;832;p32"/>
          <p:cNvSpPr/>
          <p:nvPr/>
        </p:nvSpPr>
        <p:spPr>
          <a:xfrm>
            <a:off x="1821179" y="3269488"/>
            <a:ext cx="0" cy="234950"/>
          </a:xfrm>
          <a:custGeom>
            <a:avLst/>
            <a:gdLst/>
            <a:ahLst/>
            <a:cxnLst/>
            <a:rect l="l" t="t" r="r" b="b"/>
            <a:pathLst>
              <a:path w="120000" h="234950" extrusionOk="0">
                <a:moveTo>
                  <a:pt x="0" y="0"/>
                </a:moveTo>
                <a:lnTo>
                  <a:pt x="0" y="23469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3" name="Google Shape;833;p32"/>
          <p:cNvSpPr/>
          <p:nvPr/>
        </p:nvSpPr>
        <p:spPr>
          <a:xfrm>
            <a:off x="1821179" y="2705989"/>
            <a:ext cx="0" cy="234950"/>
          </a:xfrm>
          <a:custGeom>
            <a:avLst/>
            <a:gdLst/>
            <a:ahLst/>
            <a:cxnLst/>
            <a:rect l="l" t="t" r="r" b="b"/>
            <a:pathLst>
              <a:path w="120000" h="234950" extrusionOk="0">
                <a:moveTo>
                  <a:pt x="0" y="0"/>
                </a:moveTo>
                <a:lnTo>
                  <a:pt x="0" y="23469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4" name="Google Shape;834;p32"/>
          <p:cNvSpPr/>
          <p:nvPr/>
        </p:nvSpPr>
        <p:spPr>
          <a:xfrm>
            <a:off x="4239386" y="2947797"/>
            <a:ext cx="104775" cy="46990"/>
          </a:xfrm>
          <a:custGeom>
            <a:avLst/>
            <a:gdLst/>
            <a:ahLst/>
            <a:cxnLst/>
            <a:rect l="l" t="t" r="r" b="b"/>
            <a:pathLst>
              <a:path w="104775" h="46989" extrusionOk="0">
                <a:moveTo>
                  <a:pt x="0" y="0"/>
                </a:moveTo>
                <a:lnTo>
                  <a:pt x="104648" y="4686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5" name="Google Shape;835;p32"/>
          <p:cNvSpPr/>
          <p:nvPr/>
        </p:nvSpPr>
        <p:spPr>
          <a:xfrm>
            <a:off x="4134739" y="2994660"/>
            <a:ext cx="209550" cy="46990"/>
          </a:xfrm>
          <a:custGeom>
            <a:avLst/>
            <a:gdLst/>
            <a:ahLst/>
            <a:cxnLst/>
            <a:rect l="l" t="t" r="r" b="b"/>
            <a:pathLst>
              <a:path w="209550" h="46989" extrusionOk="0">
                <a:moveTo>
                  <a:pt x="209296" y="0"/>
                </a:moveTo>
                <a:lnTo>
                  <a:pt x="0" y="46989"/>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6" name="Google Shape;836;p32"/>
          <p:cNvSpPr/>
          <p:nvPr/>
        </p:nvSpPr>
        <p:spPr>
          <a:xfrm>
            <a:off x="4134739" y="3088639"/>
            <a:ext cx="209550" cy="46990"/>
          </a:xfrm>
          <a:custGeom>
            <a:avLst/>
            <a:gdLst/>
            <a:ahLst/>
            <a:cxnLst/>
            <a:rect l="l" t="t" r="r" b="b"/>
            <a:pathLst>
              <a:path w="209550" h="46989" extrusionOk="0">
                <a:moveTo>
                  <a:pt x="209296" y="0"/>
                </a:moveTo>
                <a:lnTo>
                  <a:pt x="0" y="46989"/>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7" name="Google Shape;837;p32"/>
          <p:cNvSpPr/>
          <p:nvPr/>
        </p:nvSpPr>
        <p:spPr>
          <a:xfrm>
            <a:off x="4134739" y="3041650"/>
            <a:ext cx="209550" cy="46990"/>
          </a:xfrm>
          <a:custGeom>
            <a:avLst/>
            <a:gdLst/>
            <a:ahLst/>
            <a:cxnLst/>
            <a:rect l="l" t="t" r="r" b="b"/>
            <a:pathLst>
              <a:path w="209550" h="46989" extrusionOk="0">
                <a:moveTo>
                  <a:pt x="0" y="0"/>
                </a:moveTo>
                <a:lnTo>
                  <a:pt x="209296" y="46989"/>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8" name="Google Shape;838;p32"/>
          <p:cNvSpPr/>
          <p:nvPr/>
        </p:nvSpPr>
        <p:spPr>
          <a:xfrm>
            <a:off x="4134739" y="3182492"/>
            <a:ext cx="209550" cy="46990"/>
          </a:xfrm>
          <a:custGeom>
            <a:avLst/>
            <a:gdLst/>
            <a:ahLst/>
            <a:cxnLst/>
            <a:rect l="l" t="t" r="r" b="b"/>
            <a:pathLst>
              <a:path w="209550" h="46989" extrusionOk="0">
                <a:moveTo>
                  <a:pt x="209296" y="0"/>
                </a:moveTo>
                <a:lnTo>
                  <a:pt x="0" y="4699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9" name="Google Shape;839;p32"/>
          <p:cNvSpPr/>
          <p:nvPr/>
        </p:nvSpPr>
        <p:spPr>
          <a:xfrm>
            <a:off x="4134739" y="3135629"/>
            <a:ext cx="209550" cy="46990"/>
          </a:xfrm>
          <a:custGeom>
            <a:avLst/>
            <a:gdLst/>
            <a:ahLst/>
            <a:cxnLst/>
            <a:rect l="l" t="t" r="r" b="b"/>
            <a:pathLst>
              <a:path w="209550" h="46989" extrusionOk="0">
                <a:moveTo>
                  <a:pt x="0" y="0"/>
                </a:moveTo>
                <a:lnTo>
                  <a:pt x="209296" y="4686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0" name="Google Shape;840;p32"/>
          <p:cNvSpPr/>
          <p:nvPr/>
        </p:nvSpPr>
        <p:spPr>
          <a:xfrm>
            <a:off x="4134739" y="3229482"/>
            <a:ext cx="104775" cy="46990"/>
          </a:xfrm>
          <a:custGeom>
            <a:avLst/>
            <a:gdLst/>
            <a:ahLst/>
            <a:cxnLst/>
            <a:rect l="l" t="t" r="r" b="b"/>
            <a:pathLst>
              <a:path w="104775" h="46989" extrusionOk="0">
                <a:moveTo>
                  <a:pt x="0" y="0"/>
                </a:moveTo>
                <a:lnTo>
                  <a:pt x="104648"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1" name="Google Shape;841;p32"/>
          <p:cNvSpPr/>
          <p:nvPr/>
        </p:nvSpPr>
        <p:spPr>
          <a:xfrm>
            <a:off x="4239386" y="3276472"/>
            <a:ext cx="0" cy="234950"/>
          </a:xfrm>
          <a:custGeom>
            <a:avLst/>
            <a:gdLst/>
            <a:ahLst/>
            <a:cxnLst/>
            <a:rect l="l" t="t" r="r" b="b"/>
            <a:pathLst>
              <a:path w="120000" h="234950" extrusionOk="0">
                <a:moveTo>
                  <a:pt x="0" y="0"/>
                </a:moveTo>
                <a:lnTo>
                  <a:pt x="0" y="23482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2" name="Google Shape;842;p32"/>
          <p:cNvSpPr/>
          <p:nvPr/>
        </p:nvSpPr>
        <p:spPr>
          <a:xfrm>
            <a:off x="4239386" y="2712973"/>
            <a:ext cx="0" cy="234950"/>
          </a:xfrm>
          <a:custGeom>
            <a:avLst/>
            <a:gdLst/>
            <a:ahLst/>
            <a:cxnLst/>
            <a:rect l="l" t="t" r="r" b="b"/>
            <a:pathLst>
              <a:path w="120000" h="234950" extrusionOk="0">
                <a:moveTo>
                  <a:pt x="0" y="0"/>
                </a:moveTo>
                <a:lnTo>
                  <a:pt x="0" y="23482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3" name="Google Shape;843;p32"/>
          <p:cNvSpPr/>
          <p:nvPr/>
        </p:nvSpPr>
        <p:spPr>
          <a:xfrm>
            <a:off x="3352800" y="5203444"/>
            <a:ext cx="43815" cy="112395"/>
          </a:xfrm>
          <a:custGeom>
            <a:avLst/>
            <a:gdLst/>
            <a:ahLst/>
            <a:cxnLst/>
            <a:rect l="l" t="t" r="r" b="b"/>
            <a:pathLst>
              <a:path w="43814" h="112395" extrusionOk="0">
                <a:moveTo>
                  <a:pt x="0" y="112267"/>
                </a:moveTo>
                <a:lnTo>
                  <a:pt x="43687"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4" name="Google Shape;844;p32"/>
          <p:cNvSpPr/>
          <p:nvPr/>
        </p:nvSpPr>
        <p:spPr>
          <a:xfrm>
            <a:off x="3396488" y="5203444"/>
            <a:ext cx="43815" cy="224790"/>
          </a:xfrm>
          <a:custGeom>
            <a:avLst/>
            <a:gdLst/>
            <a:ahLst/>
            <a:cxnLst/>
            <a:rect l="l" t="t" r="r" b="b"/>
            <a:pathLst>
              <a:path w="43814" h="224789" extrusionOk="0">
                <a:moveTo>
                  <a:pt x="0" y="0"/>
                </a:moveTo>
                <a:lnTo>
                  <a:pt x="4381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5" name="Google Shape;845;p32"/>
          <p:cNvSpPr/>
          <p:nvPr/>
        </p:nvSpPr>
        <p:spPr>
          <a:xfrm>
            <a:off x="3483990" y="5203444"/>
            <a:ext cx="43815" cy="224790"/>
          </a:xfrm>
          <a:custGeom>
            <a:avLst/>
            <a:gdLst/>
            <a:ahLst/>
            <a:cxnLst/>
            <a:rect l="l" t="t" r="r" b="b"/>
            <a:pathLst>
              <a:path w="43814" h="224789" extrusionOk="0">
                <a:moveTo>
                  <a:pt x="0" y="0"/>
                </a:moveTo>
                <a:lnTo>
                  <a:pt x="4381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6" name="Google Shape;846;p32"/>
          <p:cNvSpPr/>
          <p:nvPr/>
        </p:nvSpPr>
        <p:spPr>
          <a:xfrm>
            <a:off x="3440303" y="5203444"/>
            <a:ext cx="43815" cy="224790"/>
          </a:xfrm>
          <a:custGeom>
            <a:avLst/>
            <a:gdLst/>
            <a:ahLst/>
            <a:cxnLst/>
            <a:rect l="l" t="t" r="r" b="b"/>
            <a:pathLst>
              <a:path w="43814" h="224789" extrusionOk="0">
                <a:moveTo>
                  <a:pt x="0" y="224535"/>
                </a:moveTo>
                <a:lnTo>
                  <a:pt x="4381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7" name="Google Shape;847;p32"/>
          <p:cNvSpPr/>
          <p:nvPr/>
        </p:nvSpPr>
        <p:spPr>
          <a:xfrm>
            <a:off x="3571621" y="5203444"/>
            <a:ext cx="43815" cy="224790"/>
          </a:xfrm>
          <a:custGeom>
            <a:avLst/>
            <a:gdLst/>
            <a:ahLst/>
            <a:cxnLst/>
            <a:rect l="l" t="t" r="r" b="b"/>
            <a:pathLst>
              <a:path w="43814" h="224789" extrusionOk="0">
                <a:moveTo>
                  <a:pt x="0" y="0"/>
                </a:moveTo>
                <a:lnTo>
                  <a:pt x="43687"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8" name="Google Shape;848;p32"/>
          <p:cNvSpPr/>
          <p:nvPr/>
        </p:nvSpPr>
        <p:spPr>
          <a:xfrm>
            <a:off x="3527805" y="5203444"/>
            <a:ext cx="43815" cy="224790"/>
          </a:xfrm>
          <a:custGeom>
            <a:avLst/>
            <a:gdLst/>
            <a:ahLst/>
            <a:cxnLst/>
            <a:rect l="l" t="t" r="r" b="b"/>
            <a:pathLst>
              <a:path w="43814" h="224789" extrusionOk="0">
                <a:moveTo>
                  <a:pt x="0" y="224535"/>
                </a:moveTo>
                <a:lnTo>
                  <a:pt x="4381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9" name="Google Shape;849;p32"/>
          <p:cNvSpPr/>
          <p:nvPr/>
        </p:nvSpPr>
        <p:spPr>
          <a:xfrm>
            <a:off x="3615309" y="5315711"/>
            <a:ext cx="43815" cy="112395"/>
          </a:xfrm>
          <a:custGeom>
            <a:avLst/>
            <a:gdLst/>
            <a:ahLst/>
            <a:cxnLst/>
            <a:rect l="l" t="t" r="r" b="b"/>
            <a:pathLst>
              <a:path w="43814" h="112395" extrusionOk="0">
                <a:moveTo>
                  <a:pt x="0" y="112268"/>
                </a:moveTo>
                <a:lnTo>
                  <a:pt x="4381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0" name="Google Shape;850;p32"/>
          <p:cNvSpPr/>
          <p:nvPr/>
        </p:nvSpPr>
        <p:spPr>
          <a:xfrm>
            <a:off x="3659123" y="5315711"/>
            <a:ext cx="219075" cy="0"/>
          </a:xfrm>
          <a:custGeom>
            <a:avLst/>
            <a:gdLst/>
            <a:ahLst/>
            <a:cxnLst/>
            <a:rect l="l" t="t" r="r" b="b"/>
            <a:pathLst>
              <a:path w="219075" h="120000" extrusionOk="0">
                <a:moveTo>
                  <a:pt x="0" y="0"/>
                </a:moveTo>
                <a:lnTo>
                  <a:pt x="21882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1" name="Google Shape;851;p32"/>
          <p:cNvSpPr/>
          <p:nvPr/>
        </p:nvSpPr>
        <p:spPr>
          <a:xfrm>
            <a:off x="3133851" y="5315711"/>
            <a:ext cx="219075" cy="0"/>
          </a:xfrm>
          <a:custGeom>
            <a:avLst/>
            <a:gdLst/>
            <a:ahLst/>
            <a:cxnLst/>
            <a:rect l="l" t="t" r="r" b="b"/>
            <a:pathLst>
              <a:path w="219075" h="120000" extrusionOk="0">
                <a:moveTo>
                  <a:pt x="0" y="0"/>
                </a:moveTo>
                <a:lnTo>
                  <a:pt x="21894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2" name="Google Shape;852;p32"/>
          <p:cNvSpPr/>
          <p:nvPr/>
        </p:nvSpPr>
        <p:spPr>
          <a:xfrm>
            <a:off x="805268" y="3872991"/>
            <a:ext cx="43815" cy="112395"/>
          </a:xfrm>
          <a:custGeom>
            <a:avLst/>
            <a:gdLst/>
            <a:ahLst/>
            <a:cxnLst/>
            <a:rect l="l" t="t" r="r" b="b"/>
            <a:pathLst>
              <a:path w="43815" h="112395" extrusionOk="0">
                <a:moveTo>
                  <a:pt x="0" y="112267"/>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3" name="Google Shape;853;p32"/>
          <p:cNvSpPr/>
          <p:nvPr/>
        </p:nvSpPr>
        <p:spPr>
          <a:xfrm>
            <a:off x="849033" y="3872991"/>
            <a:ext cx="43815" cy="224790"/>
          </a:xfrm>
          <a:custGeom>
            <a:avLst/>
            <a:gdLst/>
            <a:ahLst/>
            <a:cxnLst/>
            <a:rect l="l" t="t" r="r" b="b"/>
            <a:pathLst>
              <a:path w="43815" h="224789" extrusionOk="0">
                <a:moveTo>
                  <a:pt x="0" y="0"/>
                </a:moveTo>
                <a:lnTo>
                  <a:pt x="4376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4" name="Google Shape;854;p32"/>
          <p:cNvSpPr/>
          <p:nvPr/>
        </p:nvSpPr>
        <p:spPr>
          <a:xfrm>
            <a:off x="936574" y="3872991"/>
            <a:ext cx="43815" cy="224790"/>
          </a:xfrm>
          <a:custGeom>
            <a:avLst/>
            <a:gdLst/>
            <a:ahLst/>
            <a:cxnLst/>
            <a:rect l="l" t="t" r="r" b="b"/>
            <a:pathLst>
              <a:path w="43815" h="224789" extrusionOk="0">
                <a:moveTo>
                  <a:pt x="0" y="0"/>
                </a:moveTo>
                <a:lnTo>
                  <a:pt x="4376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5" name="Google Shape;855;p32"/>
          <p:cNvSpPr/>
          <p:nvPr/>
        </p:nvSpPr>
        <p:spPr>
          <a:xfrm>
            <a:off x="892797" y="3872991"/>
            <a:ext cx="43815" cy="224790"/>
          </a:xfrm>
          <a:custGeom>
            <a:avLst/>
            <a:gdLst/>
            <a:ahLst/>
            <a:cxnLst/>
            <a:rect l="l" t="t" r="r" b="b"/>
            <a:pathLst>
              <a:path w="43815" h="224789" extrusionOk="0">
                <a:moveTo>
                  <a:pt x="0" y="224535"/>
                </a:moveTo>
                <a:lnTo>
                  <a:pt x="437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6" name="Google Shape;856;p32"/>
          <p:cNvSpPr/>
          <p:nvPr/>
        </p:nvSpPr>
        <p:spPr>
          <a:xfrm>
            <a:off x="1024102" y="3872991"/>
            <a:ext cx="43815" cy="224790"/>
          </a:xfrm>
          <a:custGeom>
            <a:avLst/>
            <a:gdLst/>
            <a:ahLst/>
            <a:cxnLst/>
            <a:rect l="l" t="t" r="r" b="b"/>
            <a:pathLst>
              <a:path w="43815" h="224789" extrusionOk="0">
                <a:moveTo>
                  <a:pt x="0" y="0"/>
                </a:moveTo>
                <a:lnTo>
                  <a:pt x="4376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7" name="Google Shape;857;p32"/>
          <p:cNvSpPr/>
          <p:nvPr/>
        </p:nvSpPr>
        <p:spPr>
          <a:xfrm>
            <a:off x="980338" y="3872991"/>
            <a:ext cx="43815" cy="224790"/>
          </a:xfrm>
          <a:custGeom>
            <a:avLst/>
            <a:gdLst/>
            <a:ahLst/>
            <a:cxnLst/>
            <a:rect l="l" t="t" r="r" b="b"/>
            <a:pathLst>
              <a:path w="43815" h="224789" extrusionOk="0">
                <a:moveTo>
                  <a:pt x="0" y="224535"/>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8" name="Google Shape;858;p32"/>
          <p:cNvSpPr/>
          <p:nvPr/>
        </p:nvSpPr>
        <p:spPr>
          <a:xfrm>
            <a:off x="1067866" y="3985259"/>
            <a:ext cx="43815" cy="112395"/>
          </a:xfrm>
          <a:custGeom>
            <a:avLst/>
            <a:gdLst/>
            <a:ahLst/>
            <a:cxnLst/>
            <a:rect l="l" t="t" r="r" b="b"/>
            <a:pathLst>
              <a:path w="43815" h="112395" extrusionOk="0">
                <a:moveTo>
                  <a:pt x="0" y="112267"/>
                </a:moveTo>
                <a:lnTo>
                  <a:pt x="437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9" name="Google Shape;859;p32"/>
          <p:cNvSpPr/>
          <p:nvPr/>
        </p:nvSpPr>
        <p:spPr>
          <a:xfrm>
            <a:off x="1111643" y="3985259"/>
            <a:ext cx="219075" cy="0"/>
          </a:xfrm>
          <a:custGeom>
            <a:avLst/>
            <a:gdLst/>
            <a:ahLst/>
            <a:cxnLst/>
            <a:rect l="l" t="t" r="r" b="b"/>
            <a:pathLst>
              <a:path w="219075" h="120000" extrusionOk="0">
                <a:moveTo>
                  <a:pt x="0" y="0"/>
                </a:moveTo>
                <a:lnTo>
                  <a:pt x="21880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0" name="Google Shape;860;p32"/>
          <p:cNvSpPr/>
          <p:nvPr/>
        </p:nvSpPr>
        <p:spPr>
          <a:xfrm>
            <a:off x="849033" y="5207508"/>
            <a:ext cx="43815" cy="112395"/>
          </a:xfrm>
          <a:custGeom>
            <a:avLst/>
            <a:gdLst/>
            <a:ahLst/>
            <a:cxnLst/>
            <a:rect l="l" t="t" r="r" b="b"/>
            <a:pathLst>
              <a:path w="43815" h="112395" extrusionOk="0">
                <a:moveTo>
                  <a:pt x="0" y="112268"/>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1" name="Google Shape;861;p32"/>
          <p:cNvSpPr/>
          <p:nvPr/>
        </p:nvSpPr>
        <p:spPr>
          <a:xfrm>
            <a:off x="892797" y="5207508"/>
            <a:ext cx="43815" cy="224790"/>
          </a:xfrm>
          <a:custGeom>
            <a:avLst/>
            <a:gdLst/>
            <a:ahLst/>
            <a:cxnLst/>
            <a:rect l="l" t="t" r="r" b="b"/>
            <a:pathLst>
              <a:path w="43815" h="224789" extrusionOk="0">
                <a:moveTo>
                  <a:pt x="0" y="0"/>
                </a:moveTo>
                <a:lnTo>
                  <a:pt x="43776" y="22453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2" name="Google Shape;862;p32"/>
          <p:cNvSpPr/>
          <p:nvPr/>
        </p:nvSpPr>
        <p:spPr>
          <a:xfrm>
            <a:off x="980338" y="5207508"/>
            <a:ext cx="43815" cy="224790"/>
          </a:xfrm>
          <a:custGeom>
            <a:avLst/>
            <a:gdLst/>
            <a:ahLst/>
            <a:cxnLst/>
            <a:rect l="l" t="t" r="r" b="b"/>
            <a:pathLst>
              <a:path w="43815" h="224789" extrusionOk="0">
                <a:moveTo>
                  <a:pt x="0" y="0"/>
                </a:moveTo>
                <a:lnTo>
                  <a:pt x="43764" y="22453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3" name="Google Shape;863;p32"/>
          <p:cNvSpPr/>
          <p:nvPr/>
        </p:nvSpPr>
        <p:spPr>
          <a:xfrm>
            <a:off x="936574" y="5207508"/>
            <a:ext cx="43815" cy="224790"/>
          </a:xfrm>
          <a:custGeom>
            <a:avLst/>
            <a:gdLst/>
            <a:ahLst/>
            <a:cxnLst/>
            <a:rect l="l" t="t" r="r" b="b"/>
            <a:pathLst>
              <a:path w="43815" h="224789" extrusionOk="0">
                <a:moveTo>
                  <a:pt x="0" y="224536"/>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4" name="Google Shape;864;p32"/>
          <p:cNvSpPr/>
          <p:nvPr/>
        </p:nvSpPr>
        <p:spPr>
          <a:xfrm>
            <a:off x="1067866" y="5207508"/>
            <a:ext cx="43815" cy="224790"/>
          </a:xfrm>
          <a:custGeom>
            <a:avLst/>
            <a:gdLst/>
            <a:ahLst/>
            <a:cxnLst/>
            <a:rect l="l" t="t" r="r" b="b"/>
            <a:pathLst>
              <a:path w="43815" h="224789" extrusionOk="0">
                <a:moveTo>
                  <a:pt x="0" y="0"/>
                </a:moveTo>
                <a:lnTo>
                  <a:pt x="43776" y="22453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5" name="Google Shape;865;p32"/>
          <p:cNvSpPr/>
          <p:nvPr/>
        </p:nvSpPr>
        <p:spPr>
          <a:xfrm>
            <a:off x="1024102" y="5207508"/>
            <a:ext cx="43815" cy="224790"/>
          </a:xfrm>
          <a:custGeom>
            <a:avLst/>
            <a:gdLst/>
            <a:ahLst/>
            <a:cxnLst/>
            <a:rect l="l" t="t" r="r" b="b"/>
            <a:pathLst>
              <a:path w="43815" h="224789" extrusionOk="0">
                <a:moveTo>
                  <a:pt x="0" y="224536"/>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6" name="Google Shape;866;p32"/>
          <p:cNvSpPr/>
          <p:nvPr/>
        </p:nvSpPr>
        <p:spPr>
          <a:xfrm>
            <a:off x="1111643" y="5319776"/>
            <a:ext cx="43815" cy="112395"/>
          </a:xfrm>
          <a:custGeom>
            <a:avLst/>
            <a:gdLst/>
            <a:ahLst/>
            <a:cxnLst/>
            <a:rect l="l" t="t" r="r" b="b"/>
            <a:pathLst>
              <a:path w="43815" h="112395" extrusionOk="0">
                <a:moveTo>
                  <a:pt x="0" y="112268"/>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7" name="Google Shape;867;p32"/>
          <p:cNvSpPr/>
          <p:nvPr/>
        </p:nvSpPr>
        <p:spPr>
          <a:xfrm>
            <a:off x="1155407" y="5319776"/>
            <a:ext cx="219075" cy="0"/>
          </a:xfrm>
          <a:custGeom>
            <a:avLst/>
            <a:gdLst/>
            <a:ahLst/>
            <a:cxnLst/>
            <a:rect l="l" t="t" r="r" b="b"/>
            <a:pathLst>
              <a:path w="219075" h="120000" extrusionOk="0">
                <a:moveTo>
                  <a:pt x="0" y="0"/>
                </a:moveTo>
                <a:lnTo>
                  <a:pt x="21885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8" name="Google Shape;868;p32"/>
          <p:cNvSpPr/>
          <p:nvPr/>
        </p:nvSpPr>
        <p:spPr>
          <a:xfrm>
            <a:off x="630199" y="5319776"/>
            <a:ext cx="219075" cy="0"/>
          </a:xfrm>
          <a:custGeom>
            <a:avLst/>
            <a:gdLst/>
            <a:ahLst/>
            <a:cxnLst/>
            <a:rect l="l" t="t" r="r" b="b"/>
            <a:pathLst>
              <a:path w="219075" h="120000" extrusionOk="0">
                <a:moveTo>
                  <a:pt x="0" y="0"/>
                </a:moveTo>
                <a:lnTo>
                  <a:pt x="218833"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9" name="Google Shape;869;p32"/>
          <p:cNvSpPr/>
          <p:nvPr/>
        </p:nvSpPr>
        <p:spPr>
          <a:xfrm>
            <a:off x="1821179" y="6248400"/>
            <a:ext cx="2423795" cy="0"/>
          </a:xfrm>
          <a:custGeom>
            <a:avLst/>
            <a:gdLst/>
            <a:ahLst/>
            <a:cxnLst/>
            <a:rect l="l" t="t" r="r" b="b"/>
            <a:pathLst>
              <a:path w="2423795" h="120000" extrusionOk="0">
                <a:moveTo>
                  <a:pt x="2423541"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0" name="Google Shape;870;p32"/>
          <p:cNvSpPr/>
          <p:nvPr/>
        </p:nvSpPr>
        <p:spPr>
          <a:xfrm>
            <a:off x="4239386" y="3511296"/>
            <a:ext cx="0" cy="1264285"/>
          </a:xfrm>
          <a:custGeom>
            <a:avLst/>
            <a:gdLst/>
            <a:ahLst/>
            <a:cxnLst/>
            <a:rect l="l" t="t" r="r" b="b"/>
            <a:pathLst>
              <a:path w="120000" h="1264285" extrusionOk="0">
                <a:moveTo>
                  <a:pt x="0" y="1263903"/>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1" name="Google Shape;871;p32"/>
          <p:cNvSpPr/>
          <p:nvPr/>
        </p:nvSpPr>
        <p:spPr>
          <a:xfrm>
            <a:off x="1826514" y="3504184"/>
            <a:ext cx="1325880" cy="7620"/>
          </a:xfrm>
          <a:custGeom>
            <a:avLst/>
            <a:gdLst/>
            <a:ahLst/>
            <a:cxnLst/>
            <a:rect l="l" t="t" r="r" b="b"/>
            <a:pathLst>
              <a:path w="1325880" h="7620" extrusionOk="0">
                <a:moveTo>
                  <a:pt x="1325880" y="0"/>
                </a:moveTo>
                <a:lnTo>
                  <a:pt x="0" y="711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2" name="Google Shape;872;p32"/>
          <p:cNvSpPr/>
          <p:nvPr/>
        </p:nvSpPr>
        <p:spPr>
          <a:xfrm>
            <a:off x="3152394" y="3507740"/>
            <a:ext cx="0" cy="1799589"/>
          </a:xfrm>
          <a:custGeom>
            <a:avLst/>
            <a:gdLst/>
            <a:ahLst/>
            <a:cxnLst/>
            <a:rect l="l" t="t" r="r" b="b"/>
            <a:pathLst>
              <a:path w="120000" h="1799589" extrusionOk="0">
                <a:moveTo>
                  <a:pt x="0" y="179959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3" name="Google Shape;873;p32"/>
          <p:cNvSpPr/>
          <p:nvPr/>
        </p:nvSpPr>
        <p:spPr>
          <a:xfrm>
            <a:off x="1821179" y="4407534"/>
            <a:ext cx="0" cy="534035"/>
          </a:xfrm>
          <a:custGeom>
            <a:avLst/>
            <a:gdLst/>
            <a:ahLst/>
            <a:cxnLst/>
            <a:rect l="l" t="t" r="r" b="b"/>
            <a:pathLst>
              <a:path w="120000" h="534035" extrusionOk="0">
                <a:moveTo>
                  <a:pt x="0" y="534034"/>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4" name="Google Shape;874;p32"/>
          <p:cNvSpPr/>
          <p:nvPr/>
        </p:nvSpPr>
        <p:spPr>
          <a:xfrm>
            <a:off x="1826514" y="2712973"/>
            <a:ext cx="2423795" cy="0"/>
          </a:xfrm>
          <a:custGeom>
            <a:avLst/>
            <a:gdLst/>
            <a:ahLst/>
            <a:cxnLst/>
            <a:rect l="l" t="t" r="r" b="b"/>
            <a:pathLst>
              <a:path w="2423795" h="120000" extrusionOk="0">
                <a:moveTo>
                  <a:pt x="2423414"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5" name="Google Shape;875;p32"/>
          <p:cNvSpPr/>
          <p:nvPr/>
        </p:nvSpPr>
        <p:spPr>
          <a:xfrm>
            <a:off x="3004566" y="2313813"/>
            <a:ext cx="0" cy="399415"/>
          </a:xfrm>
          <a:custGeom>
            <a:avLst/>
            <a:gdLst/>
            <a:ahLst/>
            <a:cxnLst/>
            <a:rect l="l" t="t" r="r" b="b"/>
            <a:pathLst>
              <a:path w="120000" h="399414" extrusionOk="0">
                <a:moveTo>
                  <a:pt x="0" y="399161"/>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6" name="Google Shape;876;p32"/>
          <p:cNvSpPr/>
          <p:nvPr/>
        </p:nvSpPr>
        <p:spPr>
          <a:xfrm>
            <a:off x="2756535" y="6496354"/>
            <a:ext cx="496570" cy="0"/>
          </a:xfrm>
          <a:custGeom>
            <a:avLst/>
            <a:gdLst/>
            <a:ahLst/>
            <a:cxnLst/>
            <a:rect l="l" t="t" r="r" b="b"/>
            <a:pathLst>
              <a:path w="496570" h="120000" extrusionOk="0">
                <a:moveTo>
                  <a:pt x="0" y="0"/>
                </a:moveTo>
                <a:lnTo>
                  <a:pt x="49606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7" name="Google Shape;877;p32"/>
          <p:cNvSpPr/>
          <p:nvPr/>
        </p:nvSpPr>
        <p:spPr>
          <a:xfrm>
            <a:off x="2880614" y="6562877"/>
            <a:ext cx="248285" cy="0"/>
          </a:xfrm>
          <a:custGeom>
            <a:avLst/>
            <a:gdLst/>
            <a:ahLst/>
            <a:cxnLst/>
            <a:rect l="l" t="t" r="r" b="b"/>
            <a:pathLst>
              <a:path w="248285" h="120000" extrusionOk="0">
                <a:moveTo>
                  <a:pt x="0" y="0"/>
                </a:moveTo>
                <a:lnTo>
                  <a:pt x="24803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8" name="Google Shape;878;p32"/>
          <p:cNvSpPr/>
          <p:nvPr/>
        </p:nvSpPr>
        <p:spPr>
          <a:xfrm>
            <a:off x="2942589" y="6629400"/>
            <a:ext cx="124460" cy="0"/>
          </a:xfrm>
          <a:custGeom>
            <a:avLst/>
            <a:gdLst/>
            <a:ahLst/>
            <a:cxnLst/>
            <a:rect l="l" t="t" r="r" b="b"/>
            <a:pathLst>
              <a:path w="124460" h="120000" extrusionOk="0">
                <a:moveTo>
                  <a:pt x="0" y="0"/>
                </a:moveTo>
                <a:lnTo>
                  <a:pt x="12395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9" name="Google Shape;879;p32"/>
          <p:cNvSpPr/>
          <p:nvPr/>
        </p:nvSpPr>
        <p:spPr>
          <a:xfrm>
            <a:off x="3004566" y="6230251"/>
            <a:ext cx="0" cy="266700"/>
          </a:xfrm>
          <a:custGeom>
            <a:avLst/>
            <a:gdLst/>
            <a:ahLst/>
            <a:cxnLst/>
            <a:rect l="l" t="t" r="r" b="b"/>
            <a:pathLst>
              <a:path w="120000" h="266700" extrusionOk="0">
                <a:moveTo>
                  <a:pt x="0" y="0"/>
                </a:moveTo>
                <a:lnTo>
                  <a:pt x="0" y="26610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0" name="Google Shape;880;p32"/>
          <p:cNvSpPr/>
          <p:nvPr/>
        </p:nvSpPr>
        <p:spPr>
          <a:xfrm>
            <a:off x="4239386" y="4176521"/>
            <a:ext cx="563880" cy="0"/>
          </a:xfrm>
          <a:custGeom>
            <a:avLst/>
            <a:gdLst/>
            <a:ahLst/>
            <a:cxnLst/>
            <a:rect l="l" t="t" r="r" b="b"/>
            <a:pathLst>
              <a:path w="563879" h="120000" extrusionOk="0">
                <a:moveTo>
                  <a:pt x="563372"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881" name="Google Shape;881;p32"/>
          <p:cNvGraphicFramePr/>
          <p:nvPr/>
        </p:nvGraphicFramePr>
        <p:xfrm>
          <a:off x="6089650" y="4428490"/>
          <a:ext cx="2895600" cy="2211523"/>
        </p:xfrm>
        <a:graphic>
          <a:graphicData uri="http://schemas.openxmlformats.org/drawingml/2006/table">
            <a:tbl>
              <a:tblPr firstRow="1" bandRow="1">
                <a:noFill/>
                <a:tableStyleId>{967D01AC-2E1C-4B6B-B95D-0AB2A7F3962B}</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65750">
                <a:tc gridSpan="2">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254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200" u="none" strike="noStrike" cap="none">
                        <a:latin typeface="Times New Roman"/>
                        <a:ea typeface="Times New Roman"/>
                        <a:cs typeface="Times New Roman"/>
                        <a:sym typeface="Times New Roman"/>
                      </a:endParaRPr>
                    </a:p>
                    <a:p>
                      <a:pPr marL="26034" marR="0" lvl="0" indent="0" algn="ctr" rtl="0">
                        <a:lnSpc>
                          <a:spcPct val="115000"/>
                        </a:lnSpc>
                        <a:spcBef>
                          <a:spcPts val="5"/>
                        </a:spcBef>
                        <a:spcAft>
                          <a:spcPts val="0"/>
                        </a:spcAft>
                        <a:buNone/>
                      </a:pPr>
                      <a:r>
                        <a:rPr lang="en-US" sz="1200" u="none" strike="noStrike" cap="none">
                          <a:solidFill>
                            <a:srgbClr val="888888"/>
                          </a:solidFill>
                          <a:latin typeface="Calibri"/>
                          <a:ea typeface="Calibri"/>
                          <a:cs typeface="Calibri"/>
                          <a:sym typeface="Calibri"/>
                        </a:rPr>
                        <a:t>40</a:t>
                      </a:r>
                      <a:endParaRPr sz="1200" u="none" strike="noStrike" cap="none">
                        <a:latin typeface="Calibri"/>
                        <a:ea typeface="Calibri"/>
                        <a:cs typeface="Calibri"/>
                        <a:sym typeface="Calibri"/>
                      </a:endParaRPr>
                    </a:p>
                  </a:txBody>
                  <a:tcPr marL="0" marR="0" marT="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82" name="Google Shape;882;p32"/>
          <p:cNvSpPr txBox="1"/>
          <p:nvPr/>
        </p:nvSpPr>
        <p:spPr>
          <a:xfrm>
            <a:off x="2091944" y="2931667"/>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883" name="Google Shape;883;p32"/>
          <p:cNvSpPr txBox="1"/>
          <p:nvPr/>
        </p:nvSpPr>
        <p:spPr>
          <a:xfrm>
            <a:off x="4903089" y="3996690"/>
            <a:ext cx="10248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 = 0</a:t>
            </a:r>
            <a:endParaRPr sz="1800">
              <a:solidFill>
                <a:schemeClr val="dk1"/>
              </a:solidFill>
              <a:latin typeface="Calibri"/>
              <a:ea typeface="Calibri"/>
              <a:cs typeface="Calibri"/>
              <a:sym typeface="Calibri"/>
            </a:endParaRPr>
          </a:p>
        </p:txBody>
      </p:sp>
      <p:sp>
        <p:nvSpPr>
          <p:cNvPr id="884" name="Google Shape;884;p32"/>
          <p:cNvSpPr txBox="1"/>
          <p:nvPr/>
        </p:nvSpPr>
        <p:spPr>
          <a:xfrm>
            <a:off x="78739" y="5204841"/>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885" name="Google Shape;885;p32"/>
          <p:cNvSpPr txBox="1"/>
          <p:nvPr/>
        </p:nvSpPr>
        <p:spPr>
          <a:xfrm>
            <a:off x="971499" y="4871973"/>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886" name="Google Shape;886;p32"/>
          <p:cNvSpPr txBox="1"/>
          <p:nvPr/>
        </p:nvSpPr>
        <p:spPr>
          <a:xfrm>
            <a:off x="909624" y="3464179"/>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887" name="Google Shape;887;p32"/>
          <p:cNvSpPr txBox="1"/>
          <p:nvPr/>
        </p:nvSpPr>
        <p:spPr>
          <a:xfrm>
            <a:off x="3456559" y="4871973"/>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888" name="Google Shape;888;p32"/>
          <p:cNvSpPr txBox="1"/>
          <p:nvPr/>
        </p:nvSpPr>
        <p:spPr>
          <a:xfrm>
            <a:off x="4511166" y="2931667"/>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889" name="Google Shape;889;p32"/>
          <p:cNvSpPr txBox="1"/>
          <p:nvPr/>
        </p:nvSpPr>
        <p:spPr>
          <a:xfrm>
            <a:off x="2030095" y="5138166"/>
            <a:ext cx="29273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Q2</a:t>
            </a:r>
            <a:endParaRPr sz="1800">
              <a:solidFill>
                <a:schemeClr val="dk1"/>
              </a:solidFill>
              <a:latin typeface="Calibri"/>
              <a:ea typeface="Calibri"/>
              <a:cs typeface="Calibri"/>
              <a:sym typeface="Calibri"/>
            </a:endParaRPr>
          </a:p>
        </p:txBody>
      </p:sp>
      <p:sp>
        <p:nvSpPr>
          <p:cNvPr id="890" name="Google Shape;890;p32"/>
          <p:cNvSpPr txBox="1"/>
          <p:nvPr/>
        </p:nvSpPr>
        <p:spPr>
          <a:xfrm>
            <a:off x="614883" y="1390015"/>
            <a:ext cx="2828290" cy="9099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III: When A = 1 and B = 0</a:t>
            </a:r>
            <a:endParaRPr sz="1800">
              <a:solidFill>
                <a:schemeClr val="dk1"/>
              </a:solidFill>
              <a:latin typeface="Calibri"/>
              <a:ea typeface="Calibri"/>
              <a:cs typeface="Calibri"/>
              <a:sym typeface="Calibri"/>
            </a:endParaRPr>
          </a:p>
          <a:p>
            <a:pPr marL="0" marR="0" lvl="0" indent="0" algn="l" rtl="0">
              <a:lnSpc>
                <a:spcPct val="100000"/>
              </a:lnSpc>
              <a:spcBef>
                <a:spcPts val="50"/>
              </a:spcBef>
              <a:spcAft>
                <a:spcPts val="0"/>
              </a:spcAft>
              <a:buNone/>
            </a:pPr>
            <a:endParaRPr sz="2250">
              <a:solidFill>
                <a:schemeClr val="dk1"/>
              </a:solidFill>
              <a:latin typeface="Times New Roman"/>
              <a:ea typeface="Times New Roman"/>
              <a:cs typeface="Times New Roman"/>
              <a:sym typeface="Times New Roman"/>
            </a:endParaRPr>
          </a:p>
          <a:p>
            <a:pPr marL="0" marR="239395" lvl="0" indent="0" algn="r" rtl="0">
              <a:lnSpc>
                <a:spcPct val="100000"/>
              </a:lnSpc>
              <a:spcBef>
                <a:spcPts val="5"/>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891" name="Google Shape;891;p32"/>
          <p:cNvSpPr/>
          <p:nvPr/>
        </p:nvSpPr>
        <p:spPr>
          <a:xfrm>
            <a:off x="326974" y="5606503"/>
            <a:ext cx="609600" cy="0"/>
          </a:xfrm>
          <a:custGeom>
            <a:avLst/>
            <a:gdLst/>
            <a:ahLst/>
            <a:cxnLst/>
            <a:rect l="l" t="t" r="r" b="b"/>
            <a:pathLst>
              <a:path w="609600" h="120000" extrusionOk="0">
                <a:moveTo>
                  <a:pt x="0" y="0"/>
                </a:moveTo>
                <a:lnTo>
                  <a:pt x="6096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2" name="Google Shape;892;p32"/>
          <p:cNvSpPr/>
          <p:nvPr/>
        </p:nvSpPr>
        <p:spPr>
          <a:xfrm>
            <a:off x="479374" y="5682703"/>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3" name="Google Shape;893;p32"/>
          <p:cNvSpPr/>
          <p:nvPr/>
        </p:nvSpPr>
        <p:spPr>
          <a:xfrm>
            <a:off x="555574" y="5758903"/>
            <a:ext cx="152400" cy="0"/>
          </a:xfrm>
          <a:custGeom>
            <a:avLst/>
            <a:gdLst/>
            <a:ahLst/>
            <a:cxnLst/>
            <a:rect l="l" t="t" r="r" b="b"/>
            <a:pathLst>
              <a:path w="152400" h="120000" extrusionOk="0">
                <a:moveTo>
                  <a:pt x="0" y="0"/>
                </a:moveTo>
                <a:lnTo>
                  <a:pt x="1524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4" name="Google Shape;894;p32"/>
          <p:cNvSpPr/>
          <p:nvPr/>
        </p:nvSpPr>
        <p:spPr>
          <a:xfrm>
            <a:off x="631774" y="5301741"/>
            <a:ext cx="0" cy="304800"/>
          </a:xfrm>
          <a:custGeom>
            <a:avLst/>
            <a:gdLst/>
            <a:ahLst/>
            <a:cxnLst/>
            <a:rect l="l" t="t" r="r" b="b"/>
            <a:pathLst>
              <a:path w="120000" h="304800" extrusionOk="0">
                <a:moveTo>
                  <a:pt x="0" y="0"/>
                </a:moveTo>
                <a:lnTo>
                  <a:pt x="0" y="30476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5" name="Google Shape;895;p32"/>
          <p:cNvSpPr txBox="1"/>
          <p:nvPr/>
        </p:nvSpPr>
        <p:spPr>
          <a:xfrm>
            <a:off x="2005329" y="3807079"/>
            <a:ext cx="332740" cy="551180"/>
          </a:xfrm>
          <a:prstGeom prst="rect">
            <a:avLst/>
          </a:prstGeom>
          <a:noFill/>
          <a:ln>
            <a:noFill/>
          </a:ln>
        </p:spPr>
        <p:txBody>
          <a:bodyPr spcFirstLastPara="1" wrap="square" lIns="0" tIns="12700" rIns="0" bIns="0" anchor="t" anchorCtr="0">
            <a:spAutoFit/>
          </a:bodyPr>
          <a:lstStyle/>
          <a:p>
            <a:pPr marL="36830" marR="0" lvl="0" indent="0" algn="l" rtl="0">
              <a:lnSpc>
                <a:spcPct val="115000"/>
              </a:lnSpc>
              <a:spcBef>
                <a:spcPts val="0"/>
              </a:spcBef>
              <a:spcAft>
                <a:spcPts val="0"/>
              </a:spcAft>
              <a:buNone/>
            </a:pPr>
            <a:r>
              <a:rPr lang="en-US" sz="1800">
                <a:solidFill>
                  <a:schemeClr val="dk1"/>
                </a:solidFill>
                <a:latin typeface="Calibri"/>
                <a:ea typeface="Calibri"/>
                <a:cs typeface="Calibri"/>
                <a:sym typeface="Calibri"/>
              </a:rPr>
              <a:t>Q1</a:t>
            </a:r>
            <a:endParaRPr sz="1800">
              <a:solidFill>
                <a:schemeClr val="dk1"/>
              </a:solidFill>
              <a:latin typeface="Calibri"/>
              <a:ea typeface="Calibri"/>
              <a:cs typeface="Calibri"/>
              <a:sym typeface="Calibri"/>
            </a:endParaRPr>
          </a:p>
          <a:p>
            <a:pPr marL="12700" marR="0" lvl="0" indent="0" algn="l" rtl="0">
              <a:lnSpc>
                <a:spcPct val="115000"/>
              </a:lnSpc>
              <a:spcBef>
                <a:spcPts val="0"/>
              </a:spcBef>
              <a:spcAft>
                <a:spcPts val="0"/>
              </a:spcAft>
              <a:buNone/>
            </a:pPr>
            <a:r>
              <a:rPr lang="en-US" sz="1800" b="1">
                <a:solidFill>
                  <a:srgbClr val="FF0000"/>
                </a:solidFill>
                <a:latin typeface="Calibri"/>
                <a:ea typeface="Calibri"/>
                <a:cs typeface="Calibri"/>
                <a:sym typeface="Calibri"/>
              </a:rPr>
              <a:t>ON</a:t>
            </a:r>
            <a:endParaRPr sz="1800">
              <a:solidFill>
                <a:schemeClr val="dk1"/>
              </a:solidFill>
              <a:latin typeface="Calibri"/>
              <a:ea typeface="Calibri"/>
              <a:cs typeface="Calibri"/>
              <a:sym typeface="Calibri"/>
            </a:endParaRPr>
          </a:p>
        </p:txBody>
      </p:sp>
      <p:sp>
        <p:nvSpPr>
          <p:cNvPr id="896" name="Google Shape;896;p32"/>
          <p:cNvSpPr txBox="1"/>
          <p:nvPr/>
        </p:nvSpPr>
        <p:spPr>
          <a:xfrm>
            <a:off x="1984375" y="5365800"/>
            <a:ext cx="38989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OFF</a:t>
            </a:r>
            <a:endParaRPr sz="1800">
              <a:solidFill>
                <a:schemeClr val="dk1"/>
              </a:solidFill>
              <a:latin typeface="Calibri"/>
              <a:ea typeface="Calibri"/>
              <a:cs typeface="Calibri"/>
              <a:sym typeface="Calibri"/>
            </a:endParaRPr>
          </a:p>
        </p:txBody>
      </p:sp>
      <p:sp>
        <p:nvSpPr>
          <p:cNvPr id="897" name="Google Shape;897;p32"/>
          <p:cNvSpPr txBox="1"/>
          <p:nvPr/>
        </p:nvSpPr>
        <p:spPr>
          <a:xfrm>
            <a:off x="4347464" y="5138166"/>
            <a:ext cx="332740" cy="516255"/>
          </a:xfrm>
          <a:prstGeom prst="rect">
            <a:avLst/>
          </a:prstGeom>
          <a:noFill/>
          <a:ln>
            <a:noFill/>
          </a:ln>
        </p:spPr>
        <p:txBody>
          <a:bodyPr spcFirstLastPara="1" wrap="square" lIns="0" tIns="12700" rIns="0" bIns="0" anchor="t" anchorCtr="0">
            <a:spAutoFit/>
          </a:bodyPr>
          <a:lstStyle/>
          <a:p>
            <a:pPr marL="52069" marR="0" lvl="0" indent="0" algn="l" rtl="0">
              <a:lnSpc>
                <a:spcPct val="107222"/>
              </a:lnSpc>
              <a:spcBef>
                <a:spcPts val="0"/>
              </a:spcBef>
              <a:spcAft>
                <a:spcPts val="0"/>
              </a:spcAft>
              <a:buNone/>
            </a:pPr>
            <a:r>
              <a:rPr lang="en-US" sz="1800">
                <a:solidFill>
                  <a:schemeClr val="dk1"/>
                </a:solidFill>
                <a:latin typeface="Calibri"/>
                <a:ea typeface="Calibri"/>
                <a:cs typeface="Calibri"/>
                <a:sym typeface="Calibri"/>
              </a:rPr>
              <a:t>Q3</a:t>
            </a:r>
            <a:endParaRPr sz="1800">
              <a:solidFill>
                <a:schemeClr val="dk1"/>
              </a:solidFill>
              <a:latin typeface="Calibri"/>
              <a:ea typeface="Calibri"/>
              <a:cs typeface="Calibri"/>
              <a:sym typeface="Calibri"/>
            </a:endParaRPr>
          </a:p>
          <a:p>
            <a:pPr marL="12700" marR="0" lvl="0" indent="0" algn="l" rtl="0">
              <a:lnSpc>
                <a:spcPct val="107222"/>
              </a:lnSpc>
              <a:spcBef>
                <a:spcPts val="0"/>
              </a:spcBef>
              <a:spcAft>
                <a:spcPts val="0"/>
              </a:spcAft>
              <a:buNone/>
            </a:pPr>
            <a:r>
              <a:rPr lang="en-US" sz="1800" b="1">
                <a:solidFill>
                  <a:srgbClr val="FF0000"/>
                </a:solidFill>
                <a:latin typeface="Calibri"/>
                <a:ea typeface="Calibri"/>
                <a:cs typeface="Calibri"/>
                <a:sym typeface="Calibri"/>
              </a:rPr>
              <a:t>ON</a:t>
            </a:r>
            <a:endParaRPr sz="1800">
              <a:solidFill>
                <a:schemeClr val="dk1"/>
              </a:solidFill>
              <a:latin typeface="Calibri"/>
              <a:ea typeface="Calibri"/>
              <a:cs typeface="Calibri"/>
              <a:sym typeface="Calibri"/>
            </a:endParaRPr>
          </a:p>
        </p:txBody>
      </p:sp>
      <p:sp>
        <p:nvSpPr>
          <p:cNvPr id="898" name="Google Shape;898;p32"/>
          <p:cNvSpPr/>
          <p:nvPr/>
        </p:nvSpPr>
        <p:spPr>
          <a:xfrm>
            <a:off x="4343400" y="4357878"/>
            <a:ext cx="522605" cy="0"/>
          </a:xfrm>
          <a:custGeom>
            <a:avLst/>
            <a:gdLst/>
            <a:ahLst/>
            <a:cxnLst/>
            <a:rect l="l" t="t" r="r" b="b"/>
            <a:pathLst>
              <a:path w="522604" h="120000" extrusionOk="0">
                <a:moveTo>
                  <a:pt x="522350" y="0"/>
                </a:moveTo>
                <a:lnTo>
                  <a:pt x="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9" name="Google Shape;899;p32"/>
          <p:cNvSpPr/>
          <p:nvPr/>
        </p:nvSpPr>
        <p:spPr>
          <a:xfrm>
            <a:off x="4343400" y="4357878"/>
            <a:ext cx="635" cy="1995805"/>
          </a:xfrm>
          <a:custGeom>
            <a:avLst/>
            <a:gdLst/>
            <a:ahLst/>
            <a:cxnLst/>
            <a:rect l="l" t="t" r="r" b="b"/>
            <a:pathLst>
              <a:path w="635" h="1995804" extrusionOk="0">
                <a:moveTo>
                  <a:pt x="0" y="0"/>
                </a:moveTo>
                <a:lnTo>
                  <a:pt x="635" y="1995754"/>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0" name="Google Shape;900;p32"/>
          <p:cNvSpPr/>
          <p:nvPr/>
        </p:nvSpPr>
        <p:spPr>
          <a:xfrm>
            <a:off x="3352800" y="6353632"/>
            <a:ext cx="991235" cy="0"/>
          </a:xfrm>
          <a:custGeom>
            <a:avLst/>
            <a:gdLst/>
            <a:ahLst/>
            <a:cxnLst/>
            <a:rect l="l" t="t" r="r" b="b"/>
            <a:pathLst>
              <a:path w="991235" h="120000" extrusionOk="0">
                <a:moveTo>
                  <a:pt x="991235" y="0"/>
                </a:moveTo>
                <a:lnTo>
                  <a:pt x="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1" name="Google Shape;901;p32"/>
          <p:cNvSpPr/>
          <p:nvPr/>
        </p:nvSpPr>
        <p:spPr>
          <a:xfrm>
            <a:off x="3301110" y="6353632"/>
            <a:ext cx="103377" cy="19959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2" name="Google Shape;902;p32"/>
          <p:cNvSpPr txBox="1"/>
          <p:nvPr/>
        </p:nvSpPr>
        <p:spPr>
          <a:xfrm>
            <a:off x="3567176" y="5435904"/>
            <a:ext cx="13970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903" name="Google Shape;903;p32"/>
          <p:cNvSpPr txBox="1"/>
          <p:nvPr/>
        </p:nvSpPr>
        <p:spPr>
          <a:xfrm>
            <a:off x="3983735" y="5887923"/>
            <a:ext cx="70485"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904" name="Google Shape;904;p32"/>
          <p:cNvSpPr txBox="1"/>
          <p:nvPr/>
        </p:nvSpPr>
        <p:spPr>
          <a:xfrm>
            <a:off x="129539" y="3677157"/>
            <a:ext cx="71437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700" baseline="-25000">
                <a:solidFill>
                  <a:schemeClr val="dk1"/>
                </a:solidFill>
                <a:latin typeface="Calibri"/>
                <a:ea typeface="Calibri"/>
                <a:cs typeface="Calibri"/>
                <a:sym typeface="Calibri"/>
              </a:rPr>
              <a:t>A</a:t>
            </a:r>
            <a:r>
              <a:rPr lang="en-US" sz="1800">
                <a:solidFill>
                  <a:schemeClr val="dk1"/>
                </a:solidFill>
                <a:latin typeface="Calibri"/>
                <a:ea typeface="Calibri"/>
                <a:cs typeface="Calibri"/>
                <a:sym typeface="Calibri"/>
              </a:rPr>
              <a:t>+5</a:t>
            </a:r>
            <a:r>
              <a:rPr lang="en-US" sz="1800" u="sng">
                <a:solidFill>
                  <a:schemeClr val="dk1"/>
                </a:solidFill>
                <a:latin typeface="Calibri"/>
                <a:ea typeface="Calibri"/>
                <a:cs typeface="Calibri"/>
                <a:sym typeface="Calibri"/>
              </a:rPr>
              <a:t>V </a:t>
            </a:r>
            <a:endParaRPr sz="1800">
              <a:solidFill>
                <a:schemeClr val="dk1"/>
              </a:solidFill>
              <a:latin typeface="Calibri"/>
              <a:ea typeface="Calibri"/>
              <a:cs typeface="Calibri"/>
              <a:sym typeface="Calibri"/>
            </a:endParaRPr>
          </a:p>
        </p:txBody>
      </p:sp>
      <p:sp>
        <p:nvSpPr>
          <p:cNvPr id="905" name="Google Shape;905;p32"/>
          <p:cNvSpPr txBox="1"/>
          <p:nvPr/>
        </p:nvSpPr>
        <p:spPr>
          <a:xfrm>
            <a:off x="1145844" y="3981957"/>
            <a:ext cx="139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906" name="Google Shape;906;p32"/>
          <p:cNvSpPr txBox="1"/>
          <p:nvPr/>
        </p:nvSpPr>
        <p:spPr>
          <a:xfrm>
            <a:off x="1513077" y="4439539"/>
            <a:ext cx="70485"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907" name="Google Shape;907;p32"/>
          <p:cNvSpPr txBox="1"/>
          <p:nvPr/>
        </p:nvSpPr>
        <p:spPr>
          <a:xfrm>
            <a:off x="1013358" y="4210634"/>
            <a:ext cx="740410" cy="300355"/>
          </a:xfrm>
          <a:prstGeom prst="rect">
            <a:avLst/>
          </a:prstGeom>
          <a:noFill/>
          <a:ln>
            <a:noFill/>
          </a:ln>
        </p:spPr>
        <p:txBody>
          <a:bodyPr spcFirstLastPara="1" wrap="square" lIns="0" tIns="12700" rIns="0" bIns="0" anchor="t" anchorCtr="0">
            <a:spAutoFit/>
          </a:bodyPr>
          <a:lstStyle/>
          <a:p>
            <a:pPr marL="254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&gt;0.7</a:t>
            </a:r>
            <a:endParaRPr sz="1800">
              <a:solidFill>
                <a:schemeClr val="dk1"/>
              </a:solidFill>
              <a:latin typeface="Calibri"/>
              <a:ea typeface="Calibri"/>
              <a:cs typeface="Calibri"/>
              <a:sym typeface="Calibri"/>
            </a:endParaRPr>
          </a:p>
        </p:txBody>
      </p:sp>
      <p:sp>
        <p:nvSpPr>
          <p:cNvPr id="908" name="Google Shape;908;p32"/>
          <p:cNvSpPr txBox="1"/>
          <p:nvPr/>
        </p:nvSpPr>
        <p:spPr>
          <a:xfrm>
            <a:off x="3496309" y="5582818"/>
            <a:ext cx="740410" cy="300355"/>
          </a:xfrm>
          <a:prstGeom prst="rect">
            <a:avLst/>
          </a:prstGeom>
          <a:noFill/>
          <a:ln>
            <a:noFill/>
          </a:ln>
        </p:spPr>
        <p:txBody>
          <a:bodyPr spcFirstLastPara="1" wrap="square" lIns="0" tIns="12700" rIns="0" bIns="0" anchor="t" anchorCtr="0">
            <a:spAutoFit/>
          </a:bodyPr>
          <a:lstStyle/>
          <a:p>
            <a:pPr marL="254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&gt;0.7</a:t>
            </a:r>
            <a:endParaRPr sz="1800">
              <a:solidFill>
                <a:schemeClr val="dk1"/>
              </a:solidFill>
              <a:latin typeface="Calibri"/>
              <a:ea typeface="Calibri"/>
              <a:cs typeface="Calibri"/>
              <a:sym typeface="Calibri"/>
            </a:endParaRPr>
          </a:p>
        </p:txBody>
      </p:sp>
      <p:sp>
        <p:nvSpPr>
          <p:cNvPr id="909" name="Google Shape;909;p32"/>
          <p:cNvSpPr txBox="1"/>
          <p:nvPr/>
        </p:nvSpPr>
        <p:spPr>
          <a:xfrm>
            <a:off x="1000658" y="5582818"/>
            <a:ext cx="765810" cy="30035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&lt;0.7</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913"/>
        <p:cNvGrpSpPr/>
        <p:nvPr/>
      </p:nvGrpSpPr>
      <p:grpSpPr>
        <a:xfrm>
          <a:off x="0" y="0"/>
          <a:ext cx="0" cy="0"/>
          <a:chOff x="0" y="0"/>
          <a:chExt cx="0" cy="0"/>
        </a:xfrm>
      </p:grpSpPr>
      <p:sp>
        <p:nvSpPr>
          <p:cNvPr id="914" name="Google Shape;914;p33"/>
          <p:cNvSpPr txBox="1">
            <a:spLocks noGrp="1"/>
          </p:cNvSpPr>
          <p:nvPr>
            <p:ph type="title"/>
          </p:nvPr>
        </p:nvSpPr>
        <p:spPr>
          <a:xfrm>
            <a:off x="307340" y="69595"/>
            <a:ext cx="597471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AND Gate using Transistor</a:t>
            </a:r>
            <a:endParaRPr sz="2800"/>
          </a:p>
        </p:txBody>
      </p:sp>
      <p:sp>
        <p:nvSpPr>
          <p:cNvPr id="915" name="Google Shape;915;p33"/>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6" name="Google Shape;916;p33"/>
          <p:cNvSpPr/>
          <p:nvPr/>
        </p:nvSpPr>
        <p:spPr>
          <a:xfrm>
            <a:off x="1651126" y="3818890"/>
            <a:ext cx="0" cy="332740"/>
          </a:xfrm>
          <a:custGeom>
            <a:avLst/>
            <a:gdLst/>
            <a:ahLst/>
            <a:cxnLst/>
            <a:rect l="l" t="t" r="r" b="b"/>
            <a:pathLst>
              <a:path w="120000" h="332739" extrusionOk="0">
                <a:moveTo>
                  <a:pt x="0" y="0"/>
                </a:moveTo>
                <a:lnTo>
                  <a:pt x="0" y="3326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7" name="Google Shape;917;p33"/>
          <p:cNvSpPr/>
          <p:nvPr/>
        </p:nvSpPr>
        <p:spPr>
          <a:xfrm>
            <a:off x="1268475" y="3985259"/>
            <a:ext cx="382905" cy="0"/>
          </a:xfrm>
          <a:custGeom>
            <a:avLst/>
            <a:gdLst/>
            <a:ahLst/>
            <a:cxnLst/>
            <a:rect l="l" t="t" r="r" b="b"/>
            <a:pathLst>
              <a:path w="382905" h="120000" extrusionOk="0">
                <a:moveTo>
                  <a:pt x="38265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8" name="Google Shape;918;p33"/>
          <p:cNvSpPr/>
          <p:nvPr/>
        </p:nvSpPr>
        <p:spPr>
          <a:xfrm>
            <a:off x="1651126" y="3777360"/>
            <a:ext cx="170180" cy="125095"/>
          </a:xfrm>
          <a:custGeom>
            <a:avLst/>
            <a:gdLst/>
            <a:ahLst/>
            <a:cxnLst/>
            <a:rect l="l" t="t" r="r" b="b"/>
            <a:pathLst>
              <a:path w="170180" h="125095" extrusionOk="0">
                <a:moveTo>
                  <a:pt x="0" y="124713"/>
                </a:moveTo>
                <a:lnTo>
                  <a:pt x="170053"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9" name="Google Shape;919;p33"/>
          <p:cNvSpPr/>
          <p:nvPr/>
        </p:nvSpPr>
        <p:spPr>
          <a:xfrm>
            <a:off x="1821179" y="4193159"/>
            <a:ext cx="5715" cy="249554"/>
          </a:xfrm>
          <a:custGeom>
            <a:avLst/>
            <a:gdLst/>
            <a:ahLst/>
            <a:cxnLst/>
            <a:rect l="l" t="t" r="r" b="b"/>
            <a:pathLst>
              <a:path w="5714" h="249554" extrusionOk="0">
                <a:moveTo>
                  <a:pt x="2667" y="-14287"/>
                </a:moveTo>
                <a:lnTo>
                  <a:pt x="2667" y="263715"/>
                </a:lnTo>
              </a:path>
            </a:pathLst>
          </a:custGeom>
          <a:noFill/>
          <a:ln w="33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0" name="Google Shape;920;p33"/>
          <p:cNvSpPr/>
          <p:nvPr/>
        </p:nvSpPr>
        <p:spPr>
          <a:xfrm>
            <a:off x="1821179" y="3444747"/>
            <a:ext cx="0" cy="332740"/>
          </a:xfrm>
          <a:custGeom>
            <a:avLst/>
            <a:gdLst/>
            <a:ahLst/>
            <a:cxnLst/>
            <a:rect l="l" t="t" r="r" b="b"/>
            <a:pathLst>
              <a:path w="120000" h="332739" extrusionOk="0">
                <a:moveTo>
                  <a:pt x="0" y="0"/>
                </a:moveTo>
                <a:lnTo>
                  <a:pt x="0" y="3326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1" name="Google Shape;921;p33"/>
          <p:cNvSpPr/>
          <p:nvPr/>
        </p:nvSpPr>
        <p:spPr>
          <a:xfrm>
            <a:off x="1645666" y="4095115"/>
            <a:ext cx="180847" cy="1079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2" name="Google Shape;922;p33"/>
          <p:cNvSpPr/>
          <p:nvPr/>
        </p:nvSpPr>
        <p:spPr>
          <a:xfrm>
            <a:off x="1651126" y="5149341"/>
            <a:ext cx="0" cy="332740"/>
          </a:xfrm>
          <a:custGeom>
            <a:avLst/>
            <a:gdLst/>
            <a:ahLst/>
            <a:cxnLst/>
            <a:rect l="l" t="t" r="r" b="b"/>
            <a:pathLst>
              <a:path w="120000" h="332739" extrusionOk="0">
                <a:moveTo>
                  <a:pt x="0" y="0"/>
                </a:moveTo>
                <a:lnTo>
                  <a:pt x="0" y="33261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3" name="Google Shape;923;p33"/>
          <p:cNvSpPr/>
          <p:nvPr/>
        </p:nvSpPr>
        <p:spPr>
          <a:xfrm>
            <a:off x="1268475" y="5326507"/>
            <a:ext cx="382905" cy="0"/>
          </a:xfrm>
          <a:custGeom>
            <a:avLst/>
            <a:gdLst/>
            <a:ahLst/>
            <a:cxnLst/>
            <a:rect l="l" t="t" r="r" b="b"/>
            <a:pathLst>
              <a:path w="382905" h="120000" extrusionOk="0">
                <a:moveTo>
                  <a:pt x="38265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4" name="Google Shape;924;p33"/>
          <p:cNvSpPr/>
          <p:nvPr/>
        </p:nvSpPr>
        <p:spPr>
          <a:xfrm>
            <a:off x="1651126" y="5107813"/>
            <a:ext cx="170180" cy="125095"/>
          </a:xfrm>
          <a:custGeom>
            <a:avLst/>
            <a:gdLst/>
            <a:ahLst/>
            <a:cxnLst/>
            <a:rect l="l" t="t" r="r" b="b"/>
            <a:pathLst>
              <a:path w="170180" h="125095" extrusionOk="0">
                <a:moveTo>
                  <a:pt x="0" y="124714"/>
                </a:moveTo>
                <a:lnTo>
                  <a:pt x="170053"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5" name="Google Shape;925;p33"/>
          <p:cNvSpPr/>
          <p:nvPr/>
        </p:nvSpPr>
        <p:spPr>
          <a:xfrm>
            <a:off x="1821179" y="5523610"/>
            <a:ext cx="5715" cy="706755"/>
          </a:xfrm>
          <a:custGeom>
            <a:avLst/>
            <a:gdLst/>
            <a:ahLst/>
            <a:cxnLst/>
            <a:rect l="l" t="t" r="r" b="b"/>
            <a:pathLst>
              <a:path w="5714" h="706754" extrusionOk="0">
                <a:moveTo>
                  <a:pt x="0" y="0"/>
                </a:moveTo>
                <a:lnTo>
                  <a:pt x="5333" y="70664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6" name="Google Shape;926;p33"/>
          <p:cNvSpPr/>
          <p:nvPr/>
        </p:nvSpPr>
        <p:spPr>
          <a:xfrm>
            <a:off x="1821179" y="4775200"/>
            <a:ext cx="0" cy="332740"/>
          </a:xfrm>
          <a:custGeom>
            <a:avLst/>
            <a:gdLst/>
            <a:ahLst/>
            <a:cxnLst/>
            <a:rect l="l" t="t" r="r" b="b"/>
            <a:pathLst>
              <a:path w="120000" h="332739" extrusionOk="0">
                <a:moveTo>
                  <a:pt x="0" y="0"/>
                </a:moveTo>
                <a:lnTo>
                  <a:pt x="0" y="3326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7" name="Google Shape;927;p33"/>
          <p:cNvSpPr/>
          <p:nvPr/>
        </p:nvSpPr>
        <p:spPr>
          <a:xfrm>
            <a:off x="1645666" y="5425566"/>
            <a:ext cx="180847" cy="10807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8" name="Google Shape;928;p33"/>
          <p:cNvSpPr/>
          <p:nvPr/>
        </p:nvSpPr>
        <p:spPr>
          <a:xfrm>
            <a:off x="4069334" y="5149341"/>
            <a:ext cx="0" cy="332740"/>
          </a:xfrm>
          <a:custGeom>
            <a:avLst/>
            <a:gdLst/>
            <a:ahLst/>
            <a:cxnLst/>
            <a:rect l="l" t="t" r="r" b="b"/>
            <a:pathLst>
              <a:path w="120000" h="332739" extrusionOk="0">
                <a:moveTo>
                  <a:pt x="0" y="0"/>
                </a:moveTo>
                <a:lnTo>
                  <a:pt x="0" y="33261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9" name="Google Shape;929;p33"/>
          <p:cNvSpPr/>
          <p:nvPr/>
        </p:nvSpPr>
        <p:spPr>
          <a:xfrm>
            <a:off x="3686683" y="5315711"/>
            <a:ext cx="382905" cy="0"/>
          </a:xfrm>
          <a:custGeom>
            <a:avLst/>
            <a:gdLst/>
            <a:ahLst/>
            <a:cxnLst/>
            <a:rect l="l" t="t" r="r" b="b"/>
            <a:pathLst>
              <a:path w="382904" h="120000" extrusionOk="0">
                <a:moveTo>
                  <a:pt x="38265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0" name="Google Shape;930;p33"/>
          <p:cNvSpPr/>
          <p:nvPr/>
        </p:nvSpPr>
        <p:spPr>
          <a:xfrm>
            <a:off x="4069334" y="5107813"/>
            <a:ext cx="170180" cy="125095"/>
          </a:xfrm>
          <a:custGeom>
            <a:avLst/>
            <a:gdLst/>
            <a:ahLst/>
            <a:cxnLst/>
            <a:rect l="l" t="t" r="r" b="b"/>
            <a:pathLst>
              <a:path w="170179" h="125095" extrusionOk="0">
                <a:moveTo>
                  <a:pt x="0" y="124714"/>
                </a:moveTo>
                <a:lnTo>
                  <a:pt x="170052"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1" name="Google Shape;931;p33"/>
          <p:cNvSpPr/>
          <p:nvPr/>
        </p:nvSpPr>
        <p:spPr>
          <a:xfrm>
            <a:off x="4239386" y="5523610"/>
            <a:ext cx="5715" cy="725170"/>
          </a:xfrm>
          <a:custGeom>
            <a:avLst/>
            <a:gdLst/>
            <a:ahLst/>
            <a:cxnLst/>
            <a:rect l="l" t="t" r="r" b="b"/>
            <a:pathLst>
              <a:path w="5714" h="725170" extrusionOk="0">
                <a:moveTo>
                  <a:pt x="0" y="0"/>
                </a:moveTo>
                <a:lnTo>
                  <a:pt x="5334" y="72478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2" name="Google Shape;932;p33"/>
          <p:cNvSpPr/>
          <p:nvPr/>
        </p:nvSpPr>
        <p:spPr>
          <a:xfrm>
            <a:off x="4239386" y="4775200"/>
            <a:ext cx="0" cy="332740"/>
          </a:xfrm>
          <a:custGeom>
            <a:avLst/>
            <a:gdLst/>
            <a:ahLst/>
            <a:cxnLst/>
            <a:rect l="l" t="t" r="r" b="b"/>
            <a:pathLst>
              <a:path w="120000" h="332739" extrusionOk="0">
                <a:moveTo>
                  <a:pt x="0" y="0"/>
                </a:moveTo>
                <a:lnTo>
                  <a:pt x="0" y="3326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3" name="Google Shape;933;p33"/>
          <p:cNvSpPr/>
          <p:nvPr/>
        </p:nvSpPr>
        <p:spPr>
          <a:xfrm>
            <a:off x="4063872" y="5425566"/>
            <a:ext cx="180848" cy="10807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4" name="Google Shape;934;p33"/>
          <p:cNvSpPr/>
          <p:nvPr/>
        </p:nvSpPr>
        <p:spPr>
          <a:xfrm>
            <a:off x="1821179" y="2940685"/>
            <a:ext cx="104775" cy="46990"/>
          </a:xfrm>
          <a:custGeom>
            <a:avLst/>
            <a:gdLst/>
            <a:ahLst/>
            <a:cxnLst/>
            <a:rect l="l" t="t" r="r" b="b"/>
            <a:pathLst>
              <a:path w="104775" h="46989" extrusionOk="0">
                <a:moveTo>
                  <a:pt x="0" y="0"/>
                </a:moveTo>
                <a:lnTo>
                  <a:pt x="104647"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5" name="Google Shape;935;p33"/>
          <p:cNvSpPr/>
          <p:nvPr/>
        </p:nvSpPr>
        <p:spPr>
          <a:xfrm>
            <a:off x="1716532" y="2987675"/>
            <a:ext cx="209550" cy="46990"/>
          </a:xfrm>
          <a:custGeom>
            <a:avLst/>
            <a:gdLst/>
            <a:ahLst/>
            <a:cxnLst/>
            <a:rect l="l" t="t" r="r" b="b"/>
            <a:pathLst>
              <a:path w="209550" h="46989" extrusionOk="0">
                <a:moveTo>
                  <a:pt x="209295" y="0"/>
                </a:moveTo>
                <a:lnTo>
                  <a:pt x="0"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6" name="Google Shape;936;p33"/>
          <p:cNvSpPr/>
          <p:nvPr/>
        </p:nvSpPr>
        <p:spPr>
          <a:xfrm>
            <a:off x="1716532" y="3081654"/>
            <a:ext cx="209550" cy="46990"/>
          </a:xfrm>
          <a:custGeom>
            <a:avLst/>
            <a:gdLst/>
            <a:ahLst/>
            <a:cxnLst/>
            <a:rect l="l" t="t" r="r" b="b"/>
            <a:pathLst>
              <a:path w="209550" h="46989" extrusionOk="0">
                <a:moveTo>
                  <a:pt x="209295" y="0"/>
                </a:moveTo>
                <a:lnTo>
                  <a:pt x="0" y="4686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7" name="Google Shape;937;p33"/>
          <p:cNvSpPr/>
          <p:nvPr/>
        </p:nvSpPr>
        <p:spPr>
          <a:xfrm>
            <a:off x="1716532" y="3034664"/>
            <a:ext cx="209550" cy="46990"/>
          </a:xfrm>
          <a:custGeom>
            <a:avLst/>
            <a:gdLst/>
            <a:ahLst/>
            <a:cxnLst/>
            <a:rect l="l" t="t" r="r" b="b"/>
            <a:pathLst>
              <a:path w="209550" h="46989" extrusionOk="0">
                <a:moveTo>
                  <a:pt x="0" y="0"/>
                </a:moveTo>
                <a:lnTo>
                  <a:pt x="209295"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8" name="Google Shape;938;p33"/>
          <p:cNvSpPr/>
          <p:nvPr/>
        </p:nvSpPr>
        <p:spPr>
          <a:xfrm>
            <a:off x="1716532" y="3175507"/>
            <a:ext cx="209550" cy="46990"/>
          </a:xfrm>
          <a:custGeom>
            <a:avLst/>
            <a:gdLst/>
            <a:ahLst/>
            <a:cxnLst/>
            <a:rect l="l" t="t" r="r" b="b"/>
            <a:pathLst>
              <a:path w="209550" h="46989" extrusionOk="0">
                <a:moveTo>
                  <a:pt x="209295" y="0"/>
                </a:moveTo>
                <a:lnTo>
                  <a:pt x="0"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9" name="Google Shape;939;p33"/>
          <p:cNvSpPr/>
          <p:nvPr/>
        </p:nvSpPr>
        <p:spPr>
          <a:xfrm>
            <a:off x="1716532" y="3128517"/>
            <a:ext cx="209550" cy="46990"/>
          </a:xfrm>
          <a:custGeom>
            <a:avLst/>
            <a:gdLst/>
            <a:ahLst/>
            <a:cxnLst/>
            <a:rect l="l" t="t" r="r" b="b"/>
            <a:pathLst>
              <a:path w="209550" h="46989" extrusionOk="0">
                <a:moveTo>
                  <a:pt x="0" y="0"/>
                </a:moveTo>
                <a:lnTo>
                  <a:pt x="209295" y="4699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0" name="Google Shape;940;p33"/>
          <p:cNvSpPr/>
          <p:nvPr/>
        </p:nvSpPr>
        <p:spPr>
          <a:xfrm>
            <a:off x="1716532" y="3222498"/>
            <a:ext cx="104775" cy="46990"/>
          </a:xfrm>
          <a:custGeom>
            <a:avLst/>
            <a:gdLst/>
            <a:ahLst/>
            <a:cxnLst/>
            <a:rect l="l" t="t" r="r" b="b"/>
            <a:pathLst>
              <a:path w="104775" h="46989" extrusionOk="0">
                <a:moveTo>
                  <a:pt x="0" y="0"/>
                </a:moveTo>
                <a:lnTo>
                  <a:pt x="104648"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1" name="Google Shape;941;p33"/>
          <p:cNvSpPr/>
          <p:nvPr/>
        </p:nvSpPr>
        <p:spPr>
          <a:xfrm>
            <a:off x="1821179" y="3269488"/>
            <a:ext cx="0" cy="234950"/>
          </a:xfrm>
          <a:custGeom>
            <a:avLst/>
            <a:gdLst/>
            <a:ahLst/>
            <a:cxnLst/>
            <a:rect l="l" t="t" r="r" b="b"/>
            <a:pathLst>
              <a:path w="120000" h="234950" extrusionOk="0">
                <a:moveTo>
                  <a:pt x="0" y="0"/>
                </a:moveTo>
                <a:lnTo>
                  <a:pt x="0" y="23469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2" name="Google Shape;942;p33"/>
          <p:cNvSpPr/>
          <p:nvPr/>
        </p:nvSpPr>
        <p:spPr>
          <a:xfrm>
            <a:off x="1821179" y="2705989"/>
            <a:ext cx="0" cy="234950"/>
          </a:xfrm>
          <a:custGeom>
            <a:avLst/>
            <a:gdLst/>
            <a:ahLst/>
            <a:cxnLst/>
            <a:rect l="l" t="t" r="r" b="b"/>
            <a:pathLst>
              <a:path w="120000" h="234950" extrusionOk="0">
                <a:moveTo>
                  <a:pt x="0" y="0"/>
                </a:moveTo>
                <a:lnTo>
                  <a:pt x="0" y="23469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3" name="Google Shape;943;p33"/>
          <p:cNvSpPr/>
          <p:nvPr/>
        </p:nvSpPr>
        <p:spPr>
          <a:xfrm>
            <a:off x="4239386" y="2947797"/>
            <a:ext cx="104775" cy="46990"/>
          </a:xfrm>
          <a:custGeom>
            <a:avLst/>
            <a:gdLst/>
            <a:ahLst/>
            <a:cxnLst/>
            <a:rect l="l" t="t" r="r" b="b"/>
            <a:pathLst>
              <a:path w="104775" h="46989" extrusionOk="0">
                <a:moveTo>
                  <a:pt x="0" y="0"/>
                </a:moveTo>
                <a:lnTo>
                  <a:pt x="104648" y="4686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4" name="Google Shape;944;p33"/>
          <p:cNvSpPr/>
          <p:nvPr/>
        </p:nvSpPr>
        <p:spPr>
          <a:xfrm>
            <a:off x="4134739" y="2994660"/>
            <a:ext cx="209550" cy="46990"/>
          </a:xfrm>
          <a:custGeom>
            <a:avLst/>
            <a:gdLst/>
            <a:ahLst/>
            <a:cxnLst/>
            <a:rect l="l" t="t" r="r" b="b"/>
            <a:pathLst>
              <a:path w="209550" h="46989" extrusionOk="0">
                <a:moveTo>
                  <a:pt x="209296" y="0"/>
                </a:moveTo>
                <a:lnTo>
                  <a:pt x="0" y="46989"/>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5" name="Google Shape;945;p33"/>
          <p:cNvSpPr/>
          <p:nvPr/>
        </p:nvSpPr>
        <p:spPr>
          <a:xfrm>
            <a:off x="4134739" y="3088639"/>
            <a:ext cx="209550" cy="46990"/>
          </a:xfrm>
          <a:custGeom>
            <a:avLst/>
            <a:gdLst/>
            <a:ahLst/>
            <a:cxnLst/>
            <a:rect l="l" t="t" r="r" b="b"/>
            <a:pathLst>
              <a:path w="209550" h="46989" extrusionOk="0">
                <a:moveTo>
                  <a:pt x="209296" y="0"/>
                </a:moveTo>
                <a:lnTo>
                  <a:pt x="0" y="46989"/>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6" name="Google Shape;946;p33"/>
          <p:cNvSpPr/>
          <p:nvPr/>
        </p:nvSpPr>
        <p:spPr>
          <a:xfrm>
            <a:off x="4134739" y="3041650"/>
            <a:ext cx="209550" cy="46990"/>
          </a:xfrm>
          <a:custGeom>
            <a:avLst/>
            <a:gdLst/>
            <a:ahLst/>
            <a:cxnLst/>
            <a:rect l="l" t="t" r="r" b="b"/>
            <a:pathLst>
              <a:path w="209550" h="46989" extrusionOk="0">
                <a:moveTo>
                  <a:pt x="0" y="0"/>
                </a:moveTo>
                <a:lnTo>
                  <a:pt x="209296" y="46989"/>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7" name="Google Shape;947;p33"/>
          <p:cNvSpPr/>
          <p:nvPr/>
        </p:nvSpPr>
        <p:spPr>
          <a:xfrm>
            <a:off x="4134739" y="3182492"/>
            <a:ext cx="209550" cy="46990"/>
          </a:xfrm>
          <a:custGeom>
            <a:avLst/>
            <a:gdLst/>
            <a:ahLst/>
            <a:cxnLst/>
            <a:rect l="l" t="t" r="r" b="b"/>
            <a:pathLst>
              <a:path w="209550" h="46989" extrusionOk="0">
                <a:moveTo>
                  <a:pt x="209296" y="0"/>
                </a:moveTo>
                <a:lnTo>
                  <a:pt x="0" y="4699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8" name="Google Shape;948;p33"/>
          <p:cNvSpPr/>
          <p:nvPr/>
        </p:nvSpPr>
        <p:spPr>
          <a:xfrm>
            <a:off x="4134739" y="3135629"/>
            <a:ext cx="209550" cy="46990"/>
          </a:xfrm>
          <a:custGeom>
            <a:avLst/>
            <a:gdLst/>
            <a:ahLst/>
            <a:cxnLst/>
            <a:rect l="l" t="t" r="r" b="b"/>
            <a:pathLst>
              <a:path w="209550" h="46989" extrusionOk="0">
                <a:moveTo>
                  <a:pt x="0" y="0"/>
                </a:moveTo>
                <a:lnTo>
                  <a:pt x="209296" y="4686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9" name="Google Shape;949;p33"/>
          <p:cNvSpPr/>
          <p:nvPr/>
        </p:nvSpPr>
        <p:spPr>
          <a:xfrm>
            <a:off x="4134739" y="3229482"/>
            <a:ext cx="104775" cy="46990"/>
          </a:xfrm>
          <a:custGeom>
            <a:avLst/>
            <a:gdLst/>
            <a:ahLst/>
            <a:cxnLst/>
            <a:rect l="l" t="t" r="r" b="b"/>
            <a:pathLst>
              <a:path w="104775" h="46989" extrusionOk="0">
                <a:moveTo>
                  <a:pt x="0" y="0"/>
                </a:moveTo>
                <a:lnTo>
                  <a:pt x="104648" y="4698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0" name="Google Shape;950;p33"/>
          <p:cNvSpPr/>
          <p:nvPr/>
        </p:nvSpPr>
        <p:spPr>
          <a:xfrm>
            <a:off x="4239386" y="3276472"/>
            <a:ext cx="0" cy="234950"/>
          </a:xfrm>
          <a:custGeom>
            <a:avLst/>
            <a:gdLst/>
            <a:ahLst/>
            <a:cxnLst/>
            <a:rect l="l" t="t" r="r" b="b"/>
            <a:pathLst>
              <a:path w="120000" h="234950" extrusionOk="0">
                <a:moveTo>
                  <a:pt x="0" y="0"/>
                </a:moveTo>
                <a:lnTo>
                  <a:pt x="0" y="23482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1" name="Google Shape;951;p33"/>
          <p:cNvSpPr/>
          <p:nvPr/>
        </p:nvSpPr>
        <p:spPr>
          <a:xfrm>
            <a:off x="4239386" y="2712973"/>
            <a:ext cx="0" cy="234950"/>
          </a:xfrm>
          <a:custGeom>
            <a:avLst/>
            <a:gdLst/>
            <a:ahLst/>
            <a:cxnLst/>
            <a:rect l="l" t="t" r="r" b="b"/>
            <a:pathLst>
              <a:path w="120000" h="234950" extrusionOk="0">
                <a:moveTo>
                  <a:pt x="0" y="0"/>
                </a:moveTo>
                <a:lnTo>
                  <a:pt x="0" y="23482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2" name="Google Shape;952;p33"/>
          <p:cNvSpPr/>
          <p:nvPr/>
        </p:nvSpPr>
        <p:spPr>
          <a:xfrm>
            <a:off x="3352800" y="5203444"/>
            <a:ext cx="43815" cy="112395"/>
          </a:xfrm>
          <a:custGeom>
            <a:avLst/>
            <a:gdLst/>
            <a:ahLst/>
            <a:cxnLst/>
            <a:rect l="l" t="t" r="r" b="b"/>
            <a:pathLst>
              <a:path w="43814" h="112395" extrusionOk="0">
                <a:moveTo>
                  <a:pt x="0" y="112267"/>
                </a:moveTo>
                <a:lnTo>
                  <a:pt x="43687"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3" name="Google Shape;953;p33"/>
          <p:cNvSpPr/>
          <p:nvPr/>
        </p:nvSpPr>
        <p:spPr>
          <a:xfrm>
            <a:off x="3396488" y="5203444"/>
            <a:ext cx="43815" cy="224790"/>
          </a:xfrm>
          <a:custGeom>
            <a:avLst/>
            <a:gdLst/>
            <a:ahLst/>
            <a:cxnLst/>
            <a:rect l="l" t="t" r="r" b="b"/>
            <a:pathLst>
              <a:path w="43814" h="224789" extrusionOk="0">
                <a:moveTo>
                  <a:pt x="0" y="0"/>
                </a:moveTo>
                <a:lnTo>
                  <a:pt x="4381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4" name="Google Shape;954;p33"/>
          <p:cNvSpPr/>
          <p:nvPr/>
        </p:nvSpPr>
        <p:spPr>
          <a:xfrm>
            <a:off x="3483990" y="5203444"/>
            <a:ext cx="43815" cy="224790"/>
          </a:xfrm>
          <a:custGeom>
            <a:avLst/>
            <a:gdLst/>
            <a:ahLst/>
            <a:cxnLst/>
            <a:rect l="l" t="t" r="r" b="b"/>
            <a:pathLst>
              <a:path w="43814" h="224789" extrusionOk="0">
                <a:moveTo>
                  <a:pt x="0" y="0"/>
                </a:moveTo>
                <a:lnTo>
                  <a:pt x="4381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5" name="Google Shape;955;p33"/>
          <p:cNvSpPr/>
          <p:nvPr/>
        </p:nvSpPr>
        <p:spPr>
          <a:xfrm>
            <a:off x="3440303" y="5203444"/>
            <a:ext cx="43815" cy="224790"/>
          </a:xfrm>
          <a:custGeom>
            <a:avLst/>
            <a:gdLst/>
            <a:ahLst/>
            <a:cxnLst/>
            <a:rect l="l" t="t" r="r" b="b"/>
            <a:pathLst>
              <a:path w="43814" h="224789" extrusionOk="0">
                <a:moveTo>
                  <a:pt x="0" y="224535"/>
                </a:moveTo>
                <a:lnTo>
                  <a:pt x="4381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6" name="Google Shape;956;p33"/>
          <p:cNvSpPr/>
          <p:nvPr/>
        </p:nvSpPr>
        <p:spPr>
          <a:xfrm>
            <a:off x="3571621" y="5203444"/>
            <a:ext cx="43815" cy="224790"/>
          </a:xfrm>
          <a:custGeom>
            <a:avLst/>
            <a:gdLst/>
            <a:ahLst/>
            <a:cxnLst/>
            <a:rect l="l" t="t" r="r" b="b"/>
            <a:pathLst>
              <a:path w="43814" h="224789" extrusionOk="0">
                <a:moveTo>
                  <a:pt x="0" y="0"/>
                </a:moveTo>
                <a:lnTo>
                  <a:pt x="43687"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7" name="Google Shape;957;p33"/>
          <p:cNvSpPr/>
          <p:nvPr/>
        </p:nvSpPr>
        <p:spPr>
          <a:xfrm>
            <a:off x="3527805" y="5203444"/>
            <a:ext cx="43815" cy="224790"/>
          </a:xfrm>
          <a:custGeom>
            <a:avLst/>
            <a:gdLst/>
            <a:ahLst/>
            <a:cxnLst/>
            <a:rect l="l" t="t" r="r" b="b"/>
            <a:pathLst>
              <a:path w="43814" h="224789" extrusionOk="0">
                <a:moveTo>
                  <a:pt x="0" y="224535"/>
                </a:moveTo>
                <a:lnTo>
                  <a:pt x="4381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8" name="Google Shape;958;p33"/>
          <p:cNvSpPr/>
          <p:nvPr/>
        </p:nvSpPr>
        <p:spPr>
          <a:xfrm>
            <a:off x="3615309" y="5315711"/>
            <a:ext cx="43815" cy="112395"/>
          </a:xfrm>
          <a:custGeom>
            <a:avLst/>
            <a:gdLst/>
            <a:ahLst/>
            <a:cxnLst/>
            <a:rect l="l" t="t" r="r" b="b"/>
            <a:pathLst>
              <a:path w="43814" h="112395" extrusionOk="0">
                <a:moveTo>
                  <a:pt x="0" y="112268"/>
                </a:moveTo>
                <a:lnTo>
                  <a:pt x="4381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9" name="Google Shape;959;p33"/>
          <p:cNvSpPr/>
          <p:nvPr/>
        </p:nvSpPr>
        <p:spPr>
          <a:xfrm>
            <a:off x="3659123" y="5315711"/>
            <a:ext cx="219075" cy="0"/>
          </a:xfrm>
          <a:custGeom>
            <a:avLst/>
            <a:gdLst/>
            <a:ahLst/>
            <a:cxnLst/>
            <a:rect l="l" t="t" r="r" b="b"/>
            <a:pathLst>
              <a:path w="219075" h="120000" extrusionOk="0">
                <a:moveTo>
                  <a:pt x="0" y="0"/>
                </a:moveTo>
                <a:lnTo>
                  <a:pt x="21882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0" name="Google Shape;960;p33"/>
          <p:cNvSpPr/>
          <p:nvPr/>
        </p:nvSpPr>
        <p:spPr>
          <a:xfrm>
            <a:off x="3133851" y="5315711"/>
            <a:ext cx="219075" cy="0"/>
          </a:xfrm>
          <a:custGeom>
            <a:avLst/>
            <a:gdLst/>
            <a:ahLst/>
            <a:cxnLst/>
            <a:rect l="l" t="t" r="r" b="b"/>
            <a:pathLst>
              <a:path w="219075" h="120000" extrusionOk="0">
                <a:moveTo>
                  <a:pt x="0" y="0"/>
                </a:moveTo>
                <a:lnTo>
                  <a:pt x="21894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1" name="Google Shape;961;p33"/>
          <p:cNvSpPr/>
          <p:nvPr/>
        </p:nvSpPr>
        <p:spPr>
          <a:xfrm>
            <a:off x="805268" y="3872991"/>
            <a:ext cx="43815" cy="112395"/>
          </a:xfrm>
          <a:custGeom>
            <a:avLst/>
            <a:gdLst/>
            <a:ahLst/>
            <a:cxnLst/>
            <a:rect l="l" t="t" r="r" b="b"/>
            <a:pathLst>
              <a:path w="43815" h="112395" extrusionOk="0">
                <a:moveTo>
                  <a:pt x="0" y="112267"/>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2" name="Google Shape;962;p33"/>
          <p:cNvSpPr/>
          <p:nvPr/>
        </p:nvSpPr>
        <p:spPr>
          <a:xfrm>
            <a:off x="849033" y="3872991"/>
            <a:ext cx="43815" cy="224790"/>
          </a:xfrm>
          <a:custGeom>
            <a:avLst/>
            <a:gdLst/>
            <a:ahLst/>
            <a:cxnLst/>
            <a:rect l="l" t="t" r="r" b="b"/>
            <a:pathLst>
              <a:path w="43815" h="224789" extrusionOk="0">
                <a:moveTo>
                  <a:pt x="0" y="0"/>
                </a:moveTo>
                <a:lnTo>
                  <a:pt x="4376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3" name="Google Shape;963;p33"/>
          <p:cNvSpPr/>
          <p:nvPr/>
        </p:nvSpPr>
        <p:spPr>
          <a:xfrm>
            <a:off x="936574" y="3872991"/>
            <a:ext cx="43815" cy="224790"/>
          </a:xfrm>
          <a:custGeom>
            <a:avLst/>
            <a:gdLst/>
            <a:ahLst/>
            <a:cxnLst/>
            <a:rect l="l" t="t" r="r" b="b"/>
            <a:pathLst>
              <a:path w="43815" h="224789" extrusionOk="0">
                <a:moveTo>
                  <a:pt x="0" y="0"/>
                </a:moveTo>
                <a:lnTo>
                  <a:pt x="4376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4" name="Google Shape;964;p33"/>
          <p:cNvSpPr/>
          <p:nvPr/>
        </p:nvSpPr>
        <p:spPr>
          <a:xfrm>
            <a:off x="892797" y="3872991"/>
            <a:ext cx="43815" cy="224790"/>
          </a:xfrm>
          <a:custGeom>
            <a:avLst/>
            <a:gdLst/>
            <a:ahLst/>
            <a:cxnLst/>
            <a:rect l="l" t="t" r="r" b="b"/>
            <a:pathLst>
              <a:path w="43815" h="224789" extrusionOk="0">
                <a:moveTo>
                  <a:pt x="0" y="224535"/>
                </a:moveTo>
                <a:lnTo>
                  <a:pt x="437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5" name="Google Shape;965;p33"/>
          <p:cNvSpPr/>
          <p:nvPr/>
        </p:nvSpPr>
        <p:spPr>
          <a:xfrm>
            <a:off x="1024102" y="3872991"/>
            <a:ext cx="43815" cy="224790"/>
          </a:xfrm>
          <a:custGeom>
            <a:avLst/>
            <a:gdLst/>
            <a:ahLst/>
            <a:cxnLst/>
            <a:rect l="l" t="t" r="r" b="b"/>
            <a:pathLst>
              <a:path w="43815" h="224789" extrusionOk="0">
                <a:moveTo>
                  <a:pt x="0" y="0"/>
                </a:moveTo>
                <a:lnTo>
                  <a:pt x="43764" y="22453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6" name="Google Shape;966;p33"/>
          <p:cNvSpPr/>
          <p:nvPr/>
        </p:nvSpPr>
        <p:spPr>
          <a:xfrm>
            <a:off x="980338" y="3872991"/>
            <a:ext cx="43815" cy="224790"/>
          </a:xfrm>
          <a:custGeom>
            <a:avLst/>
            <a:gdLst/>
            <a:ahLst/>
            <a:cxnLst/>
            <a:rect l="l" t="t" r="r" b="b"/>
            <a:pathLst>
              <a:path w="43815" h="224789" extrusionOk="0">
                <a:moveTo>
                  <a:pt x="0" y="224535"/>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7" name="Google Shape;967;p33"/>
          <p:cNvSpPr/>
          <p:nvPr/>
        </p:nvSpPr>
        <p:spPr>
          <a:xfrm>
            <a:off x="1067866" y="3985259"/>
            <a:ext cx="43815" cy="112395"/>
          </a:xfrm>
          <a:custGeom>
            <a:avLst/>
            <a:gdLst/>
            <a:ahLst/>
            <a:cxnLst/>
            <a:rect l="l" t="t" r="r" b="b"/>
            <a:pathLst>
              <a:path w="43815" h="112395" extrusionOk="0">
                <a:moveTo>
                  <a:pt x="0" y="112267"/>
                </a:moveTo>
                <a:lnTo>
                  <a:pt x="437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8" name="Google Shape;968;p33"/>
          <p:cNvSpPr/>
          <p:nvPr/>
        </p:nvSpPr>
        <p:spPr>
          <a:xfrm>
            <a:off x="1111643" y="3985259"/>
            <a:ext cx="219075" cy="0"/>
          </a:xfrm>
          <a:custGeom>
            <a:avLst/>
            <a:gdLst/>
            <a:ahLst/>
            <a:cxnLst/>
            <a:rect l="l" t="t" r="r" b="b"/>
            <a:pathLst>
              <a:path w="219075" h="120000" extrusionOk="0">
                <a:moveTo>
                  <a:pt x="0" y="0"/>
                </a:moveTo>
                <a:lnTo>
                  <a:pt x="21880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9" name="Google Shape;969;p33"/>
          <p:cNvSpPr/>
          <p:nvPr/>
        </p:nvSpPr>
        <p:spPr>
          <a:xfrm>
            <a:off x="849033" y="5207508"/>
            <a:ext cx="43815" cy="112395"/>
          </a:xfrm>
          <a:custGeom>
            <a:avLst/>
            <a:gdLst/>
            <a:ahLst/>
            <a:cxnLst/>
            <a:rect l="l" t="t" r="r" b="b"/>
            <a:pathLst>
              <a:path w="43815" h="112395" extrusionOk="0">
                <a:moveTo>
                  <a:pt x="0" y="112268"/>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0" name="Google Shape;970;p33"/>
          <p:cNvSpPr/>
          <p:nvPr/>
        </p:nvSpPr>
        <p:spPr>
          <a:xfrm>
            <a:off x="892797" y="5207508"/>
            <a:ext cx="43815" cy="224790"/>
          </a:xfrm>
          <a:custGeom>
            <a:avLst/>
            <a:gdLst/>
            <a:ahLst/>
            <a:cxnLst/>
            <a:rect l="l" t="t" r="r" b="b"/>
            <a:pathLst>
              <a:path w="43815" h="224789" extrusionOk="0">
                <a:moveTo>
                  <a:pt x="0" y="0"/>
                </a:moveTo>
                <a:lnTo>
                  <a:pt x="43776" y="22453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1" name="Google Shape;971;p33"/>
          <p:cNvSpPr/>
          <p:nvPr/>
        </p:nvSpPr>
        <p:spPr>
          <a:xfrm>
            <a:off x="980338" y="5207508"/>
            <a:ext cx="43815" cy="224790"/>
          </a:xfrm>
          <a:custGeom>
            <a:avLst/>
            <a:gdLst/>
            <a:ahLst/>
            <a:cxnLst/>
            <a:rect l="l" t="t" r="r" b="b"/>
            <a:pathLst>
              <a:path w="43815" h="224789" extrusionOk="0">
                <a:moveTo>
                  <a:pt x="0" y="0"/>
                </a:moveTo>
                <a:lnTo>
                  <a:pt x="43764" y="22453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2" name="Google Shape;972;p33"/>
          <p:cNvSpPr/>
          <p:nvPr/>
        </p:nvSpPr>
        <p:spPr>
          <a:xfrm>
            <a:off x="936574" y="5207508"/>
            <a:ext cx="43815" cy="224790"/>
          </a:xfrm>
          <a:custGeom>
            <a:avLst/>
            <a:gdLst/>
            <a:ahLst/>
            <a:cxnLst/>
            <a:rect l="l" t="t" r="r" b="b"/>
            <a:pathLst>
              <a:path w="43815" h="224789" extrusionOk="0">
                <a:moveTo>
                  <a:pt x="0" y="224536"/>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3" name="Google Shape;973;p33"/>
          <p:cNvSpPr/>
          <p:nvPr/>
        </p:nvSpPr>
        <p:spPr>
          <a:xfrm>
            <a:off x="1067866" y="5207508"/>
            <a:ext cx="43815" cy="224790"/>
          </a:xfrm>
          <a:custGeom>
            <a:avLst/>
            <a:gdLst/>
            <a:ahLst/>
            <a:cxnLst/>
            <a:rect l="l" t="t" r="r" b="b"/>
            <a:pathLst>
              <a:path w="43815" h="224789" extrusionOk="0">
                <a:moveTo>
                  <a:pt x="0" y="0"/>
                </a:moveTo>
                <a:lnTo>
                  <a:pt x="43776" y="22453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4" name="Google Shape;974;p33"/>
          <p:cNvSpPr/>
          <p:nvPr/>
        </p:nvSpPr>
        <p:spPr>
          <a:xfrm>
            <a:off x="1024102" y="5207508"/>
            <a:ext cx="43815" cy="224790"/>
          </a:xfrm>
          <a:custGeom>
            <a:avLst/>
            <a:gdLst/>
            <a:ahLst/>
            <a:cxnLst/>
            <a:rect l="l" t="t" r="r" b="b"/>
            <a:pathLst>
              <a:path w="43815" h="224789" extrusionOk="0">
                <a:moveTo>
                  <a:pt x="0" y="224536"/>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5" name="Google Shape;975;p33"/>
          <p:cNvSpPr/>
          <p:nvPr/>
        </p:nvSpPr>
        <p:spPr>
          <a:xfrm>
            <a:off x="1111643" y="5319776"/>
            <a:ext cx="43815" cy="112395"/>
          </a:xfrm>
          <a:custGeom>
            <a:avLst/>
            <a:gdLst/>
            <a:ahLst/>
            <a:cxnLst/>
            <a:rect l="l" t="t" r="r" b="b"/>
            <a:pathLst>
              <a:path w="43815" h="112395" extrusionOk="0">
                <a:moveTo>
                  <a:pt x="0" y="112268"/>
                </a:moveTo>
                <a:lnTo>
                  <a:pt x="437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6" name="Google Shape;976;p33"/>
          <p:cNvSpPr/>
          <p:nvPr/>
        </p:nvSpPr>
        <p:spPr>
          <a:xfrm>
            <a:off x="1155407" y="5319776"/>
            <a:ext cx="219075" cy="0"/>
          </a:xfrm>
          <a:custGeom>
            <a:avLst/>
            <a:gdLst/>
            <a:ahLst/>
            <a:cxnLst/>
            <a:rect l="l" t="t" r="r" b="b"/>
            <a:pathLst>
              <a:path w="219075" h="120000" extrusionOk="0">
                <a:moveTo>
                  <a:pt x="0" y="0"/>
                </a:moveTo>
                <a:lnTo>
                  <a:pt x="21885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7" name="Google Shape;977;p33"/>
          <p:cNvSpPr/>
          <p:nvPr/>
        </p:nvSpPr>
        <p:spPr>
          <a:xfrm>
            <a:off x="1821179" y="6248400"/>
            <a:ext cx="2423795" cy="0"/>
          </a:xfrm>
          <a:custGeom>
            <a:avLst/>
            <a:gdLst/>
            <a:ahLst/>
            <a:cxnLst/>
            <a:rect l="l" t="t" r="r" b="b"/>
            <a:pathLst>
              <a:path w="2423795" h="120000" extrusionOk="0">
                <a:moveTo>
                  <a:pt x="2423541"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8" name="Google Shape;978;p33"/>
          <p:cNvSpPr/>
          <p:nvPr/>
        </p:nvSpPr>
        <p:spPr>
          <a:xfrm>
            <a:off x="4239386" y="3511296"/>
            <a:ext cx="0" cy="1264285"/>
          </a:xfrm>
          <a:custGeom>
            <a:avLst/>
            <a:gdLst/>
            <a:ahLst/>
            <a:cxnLst/>
            <a:rect l="l" t="t" r="r" b="b"/>
            <a:pathLst>
              <a:path w="120000" h="1264285" extrusionOk="0">
                <a:moveTo>
                  <a:pt x="0" y="1263903"/>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9" name="Google Shape;979;p33"/>
          <p:cNvSpPr/>
          <p:nvPr/>
        </p:nvSpPr>
        <p:spPr>
          <a:xfrm>
            <a:off x="1826514" y="3504184"/>
            <a:ext cx="1325880" cy="7620"/>
          </a:xfrm>
          <a:custGeom>
            <a:avLst/>
            <a:gdLst/>
            <a:ahLst/>
            <a:cxnLst/>
            <a:rect l="l" t="t" r="r" b="b"/>
            <a:pathLst>
              <a:path w="1325880" h="7620" extrusionOk="0">
                <a:moveTo>
                  <a:pt x="1325880" y="0"/>
                </a:moveTo>
                <a:lnTo>
                  <a:pt x="0" y="711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0" name="Google Shape;980;p33"/>
          <p:cNvSpPr/>
          <p:nvPr/>
        </p:nvSpPr>
        <p:spPr>
          <a:xfrm>
            <a:off x="3152394" y="3507740"/>
            <a:ext cx="0" cy="1799589"/>
          </a:xfrm>
          <a:custGeom>
            <a:avLst/>
            <a:gdLst/>
            <a:ahLst/>
            <a:cxnLst/>
            <a:rect l="l" t="t" r="r" b="b"/>
            <a:pathLst>
              <a:path w="120000" h="1799589" extrusionOk="0">
                <a:moveTo>
                  <a:pt x="0" y="179959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1" name="Google Shape;981;p33"/>
          <p:cNvSpPr/>
          <p:nvPr/>
        </p:nvSpPr>
        <p:spPr>
          <a:xfrm>
            <a:off x="1821179" y="4407534"/>
            <a:ext cx="0" cy="534035"/>
          </a:xfrm>
          <a:custGeom>
            <a:avLst/>
            <a:gdLst/>
            <a:ahLst/>
            <a:cxnLst/>
            <a:rect l="l" t="t" r="r" b="b"/>
            <a:pathLst>
              <a:path w="120000" h="534035" extrusionOk="0">
                <a:moveTo>
                  <a:pt x="0" y="534034"/>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2" name="Google Shape;982;p33"/>
          <p:cNvSpPr/>
          <p:nvPr/>
        </p:nvSpPr>
        <p:spPr>
          <a:xfrm>
            <a:off x="1826514" y="2712973"/>
            <a:ext cx="2423795" cy="0"/>
          </a:xfrm>
          <a:custGeom>
            <a:avLst/>
            <a:gdLst/>
            <a:ahLst/>
            <a:cxnLst/>
            <a:rect l="l" t="t" r="r" b="b"/>
            <a:pathLst>
              <a:path w="2423795" h="120000" extrusionOk="0">
                <a:moveTo>
                  <a:pt x="2423414"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3" name="Google Shape;983;p33"/>
          <p:cNvSpPr/>
          <p:nvPr/>
        </p:nvSpPr>
        <p:spPr>
          <a:xfrm>
            <a:off x="3004566" y="2313813"/>
            <a:ext cx="0" cy="399415"/>
          </a:xfrm>
          <a:custGeom>
            <a:avLst/>
            <a:gdLst/>
            <a:ahLst/>
            <a:cxnLst/>
            <a:rect l="l" t="t" r="r" b="b"/>
            <a:pathLst>
              <a:path w="120000" h="399414" extrusionOk="0">
                <a:moveTo>
                  <a:pt x="0" y="399161"/>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4" name="Google Shape;984;p33"/>
          <p:cNvSpPr/>
          <p:nvPr/>
        </p:nvSpPr>
        <p:spPr>
          <a:xfrm>
            <a:off x="2756535" y="6496354"/>
            <a:ext cx="496570" cy="0"/>
          </a:xfrm>
          <a:custGeom>
            <a:avLst/>
            <a:gdLst/>
            <a:ahLst/>
            <a:cxnLst/>
            <a:rect l="l" t="t" r="r" b="b"/>
            <a:pathLst>
              <a:path w="496570" h="120000" extrusionOk="0">
                <a:moveTo>
                  <a:pt x="0" y="0"/>
                </a:moveTo>
                <a:lnTo>
                  <a:pt x="49606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5" name="Google Shape;985;p33"/>
          <p:cNvSpPr/>
          <p:nvPr/>
        </p:nvSpPr>
        <p:spPr>
          <a:xfrm>
            <a:off x="2880614" y="6562877"/>
            <a:ext cx="248285" cy="0"/>
          </a:xfrm>
          <a:custGeom>
            <a:avLst/>
            <a:gdLst/>
            <a:ahLst/>
            <a:cxnLst/>
            <a:rect l="l" t="t" r="r" b="b"/>
            <a:pathLst>
              <a:path w="248285" h="120000" extrusionOk="0">
                <a:moveTo>
                  <a:pt x="0" y="0"/>
                </a:moveTo>
                <a:lnTo>
                  <a:pt x="24803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6" name="Google Shape;986;p33"/>
          <p:cNvSpPr/>
          <p:nvPr/>
        </p:nvSpPr>
        <p:spPr>
          <a:xfrm>
            <a:off x="2942589" y="6629400"/>
            <a:ext cx="124460" cy="0"/>
          </a:xfrm>
          <a:custGeom>
            <a:avLst/>
            <a:gdLst/>
            <a:ahLst/>
            <a:cxnLst/>
            <a:rect l="l" t="t" r="r" b="b"/>
            <a:pathLst>
              <a:path w="124460" h="120000" extrusionOk="0">
                <a:moveTo>
                  <a:pt x="0" y="0"/>
                </a:moveTo>
                <a:lnTo>
                  <a:pt x="12395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7" name="Google Shape;987;p33"/>
          <p:cNvSpPr/>
          <p:nvPr/>
        </p:nvSpPr>
        <p:spPr>
          <a:xfrm>
            <a:off x="3004566" y="6230251"/>
            <a:ext cx="0" cy="266700"/>
          </a:xfrm>
          <a:custGeom>
            <a:avLst/>
            <a:gdLst/>
            <a:ahLst/>
            <a:cxnLst/>
            <a:rect l="l" t="t" r="r" b="b"/>
            <a:pathLst>
              <a:path w="120000" h="266700" extrusionOk="0">
                <a:moveTo>
                  <a:pt x="0" y="0"/>
                </a:moveTo>
                <a:lnTo>
                  <a:pt x="0" y="26610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8" name="Google Shape;988;p33"/>
          <p:cNvSpPr/>
          <p:nvPr/>
        </p:nvSpPr>
        <p:spPr>
          <a:xfrm>
            <a:off x="4239386" y="4176521"/>
            <a:ext cx="563880" cy="0"/>
          </a:xfrm>
          <a:custGeom>
            <a:avLst/>
            <a:gdLst/>
            <a:ahLst/>
            <a:cxnLst/>
            <a:rect l="l" t="t" r="r" b="b"/>
            <a:pathLst>
              <a:path w="563879" h="120000" extrusionOk="0">
                <a:moveTo>
                  <a:pt x="563372"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989" name="Google Shape;989;p33"/>
          <p:cNvGraphicFramePr/>
          <p:nvPr/>
        </p:nvGraphicFramePr>
        <p:xfrm>
          <a:off x="6089650" y="4428490"/>
          <a:ext cx="2895600" cy="2194500"/>
        </p:xfrm>
        <a:graphic>
          <a:graphicData uri="http://schemas.openxmlformats.org/drawingml/2006/table">
            <a:tbl>
              <a:tblPr firstRow="1" bandRow="1">
                <a:noFill/>
                <a:tableStyleId>{967D01AC-2E1C-4B6B-B95D-0AB2A7F3962B}</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65750">
                <a:tc gridSpan="2">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254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034" marR="0" lvl="0" indent="0" algn="ctr" rtl="0">
                        <a:lnSpc>
                          <a:spcPct val="73333"/>
                        </a:lnSpc>
                        <a:spcBef>
                          <a:spcPts val="0"/>
                        </a:spcBef>
                        <a:spcAft>
                          <a:spcPts val="0"/>
                        </a:spcAft>
                        <a:buNone/>
                      </a:pPr>
                      <a:r>
                        <a:rPr lang="en-US" sz="1200" u="none" strike="noStrike" cap="none">
                          <a:solidFill>
                            <a:srgbClr val="888888"/>
                          </a:solidFill>
                          <a:latin typeface="Calibri"/>
                          <a:ea typeface="Calibri"/>
                          <a:cs typeface="Calibri"/>
                          <a:sym typeface="Calibri"/>
                        </a:rPr>
                        <a:t>4</a:t>
                      </a:r>
                      <a:r>
                        <a:rPr lang="en-US" sz="2700" u="none" strike="noStrike" cap="none" baseline="30000">
                          <a:latin typeface="Calibri"/>
                          <a:ea typeface="Calibri"/>
                          <a:cs typeface="Calibri"/>
                          <a:sym typeface="Calibri"/>
                        </a:rPr>
                        <a:t>1</a:t>
                      </a:r>
                      <a:r>
                        <a:rPr lang="en-US" sz="1200" u="none" strike="noStrike" cap="none">
                          <a:solidFill>
                            <a:srgbClr val="888888"/>
                          </a:solidFill>
                          <a:latin typeface="Calibri"/>
                          <a:ea typeface="Calibri"/>
                          <a:cs typeface="Calibri"/>
                          <a:sym typeface="Calibri"/>
                        </a:rPr>
                        <a:t>1</a:t>
                      </a:r>
                      <a:endParaRPr sz="1200" u="none" strike="noStrike" cap="none">
                        <a:latin typeface="Calibri"/>
                        <a:ea typeface="Calibri"/>
                        <a:cs typeface="Calibri"/>
                        <a:sym typeface="Calibri"/>
                      </a:endParaRPr>
                    </a:p>
                  </a:txBody>
                  <a:tcPr marL="0" marR="0" marT="1016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90" name="Google Shape;990;p33"/>
          <p:cNvSpPr txBox="1"/>
          <p:nvPr/>
        </p:nvSpPr>
        <p:spPr>
          <a:xfrm>
            <a:off x="2091944" y="2931667"/>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991" name="Google Shape;991;p33"/>
          <p:cNvSpPr txBox="1"/>
          <p:nvPr/>
        </p:nvSpPr>
        <p:spPr>
          <a:xfrm>
            <a:off x="4903089" y="3996690"/>
            <a:ext cx="10248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 = 1</a:t>
            </a:r>
            <a:endParaRPr sz="1800">
              <a:solidFill>
                <a:schemeClr val="dk1"/>
              </a:solidFill>
              <a:latin typeface="Calibri"/>
              <a:ea typeface="Calibri"/>
              <a:cs typeface="Calibri"/>
              <a:sym typeface="Calibri"/>
            </a:endParaRPr>
          </a:p>
        </p:txBody>
      </p:sp>
      <p:sp>
        <p:nvSpPr>
          <p:cNvPr id="992" name="Google Shape;992;p33"/>
          <p:cNvSpPr txBox="1"/>
          <p:nvPr/>
        </p:nvSpPr>
        <p:spPr>
          <a:xfrm>
            <a:off x="971499" y="4871973"/>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993" name="Google Shape;993;p33"/>
          <p:cNvSpPr txBox="1"/>
          <p:nvPr/>
        </p:nvSpPr>
        <p:spPr>
          <a:xfrm>
            <a:off x="909624" y="3464179"/>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994" name="Google Shape;994;p33"/>
          <p:cNvSpPr txBox="1"/>
          <p:nvPr/>
        </p:nvSpPr>
        <p:spPr>
          <a:xfrm>
            <a:off x="3456559" y="4871973"/>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995" name="Google Shape;995;p33"/>
          <p:cNvSpPr txBox="1"/>
          <p:nvPr/>
        </p:nvSpPr>
        <p:spPr>
          <a:xfrm>
            <a:off x="4511166" y="2931667"/>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996" name="Google Shape;996;p33"/>
          <p:cNvSpPr txBox="1"/>
          <p:nvPr/>
        </p:nvSpPr>
        <p:spPr>
          <a:xfrm>
            <a:off x="2030095" y="5138166"/>
            <a:ext cx="29273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Q2</a:t>
            </a:r>
            <a:endParaRPr sz="1800">
              <a:solidFill>
                <a:schemeClr val="dk1"/>
              </a:solidFill>
              <a:latin typeface="Calibri"/>
              <a:ea typeface="Calibri"/>
              <a:cs typeface="Calibri"/>
              <a:sym typeface="Calibri"/>
            </a:endParaRPr>
          </a:p>
        </p:txBody>
      </p:sp>
      <p:sp>
        <p:nvSpPr>
          <p:cNvPr id="997" name="Google Shape;997;p33"/>
          <p:cNvSpPr txBox="1"/>
          <p:nvPr/>
        </p:nvSpPr>
        <p:spPr>
          <a:xfrm>
            <a:off x="614883" y="1390015"/>
            <a:ext cx="2837815" cy="9099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IV: When A = 1 and B = 1</a:t>
            </a:r>
            <a:endParaRPr sz="1800">
              <a:solidFill>
                <a:schemeClr val="dk1"/>
              </a:solidFill>
              <a:latin typeface="Calibri"/>
              <a:ea typeface="Calibri"/>
              <a:cs typeface="Calibri"/>
              <a:sym typeface="Calibri"/>
            </a:endParaRPr>
          </a:p>
          <a:p>
            <a:pPr marL="0" marR="0" lvl="0" indent="0" algn="l" rtl="0">
              <a:lnSpc>
                <a:spcPct val="100000"/>
              </a:lnSpc>
              <a:spcBef>
                <a:spcPts val="50"/>
              </a:spcBef>
              <a:spcAft>
                <a:spcPts val="0"/>
              </a:spcAft>
              <a:buNone/>
            </a:pPr>
            <a:endParaRPr sz="2250">
              <a:solidFill>
                <a:schemeClr val="dk1"/>
              </a:solidFill>
              <a:latin typeface="Times New Roman"/>
              <a:ea typeface="Times New Roman"/>
              <a:cs typeface="Times New Roman"/>
              <a:sym typeface="Times New Roman"/>
            </a:endParaRPr>
          </a:p>
          <a:p>
            <a:pPr marL="0" marR="248920" lvl="0" indent="0" algn="r" rtl="0">
              <a:lnSpc>
                <a:spcPct val="100000"/>
              </a:lnSpc>
              <a:spcBef>
                <a:spcPts val="5"/>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998" name="Google Shape;998;p33"/>
          <p:cNvSpPr txBox="1"/>
          <p:nvPr/>
        </p:nvSpPr>
        <p:spPr>
          <a:xfrm>
            <a:off x="2005329" y="3807079"/>
            <a:ext cx="332740" cy="551180"/>
          </a:xfrm>
          <a:prstGeom prst="rect">
            <a:avLst/>
          </a:prstGeom>
          <a:noFill/>
          <a:ln>
            <a:noFill/>
          </a:ln>
        </p:spPr>
        <p:txBody>
          <a:bodyPr spcFirstLastPara="1" wrap="square" lIns="0" tIns="12700" rIns="0" bIns="0" anchor="t" anchorCtr="0">
            <a:spAutoFit/>
          </a:bodyPr>
          <a:lstStyle/>
          <a:p>
            <a:pPr marL="36830" marR="0" lvl="0" indent="0" algn="l" rtl="0">
              <a:lnSpc>
                <a:spcPct val="115000"/>
              </a:lnSpc>
              <a:spcBef>
                <a:spcPts val="0"/>
              </a:spcBef>
              <a:spcAft>
                <a:spcPts val="0"/>
              </a:spcAft>
              <a:buNone/>
            </a:pPr>
            <a:r>
              <a:rPr lang="en-US" sz="1800">
                <a:solidFill>
                  <a:schemeClr val="dk1"/>
                </a:solidFill>
                <a:latin typeface="Calibri"/>
                <a:ea typeface="Calibri"/>
                <a:cs typeface="Calibri"/>
                <a:sym typeface="Calibri"/>
              </a:rPr>
              <a:t>Q1</a:t>
            </a:r>
            <a:endParaRPr sz="1800">
              <a:solidFill>
                <a:schemeClr val="dk1"/>
              </a:solidFill>
              <a:latin typeface="Calibri"/>
              <a:ea typeface="Calibri"/>
              <a:cs typeface="Calibri"/>
              <a:sym typeface="Calibri"/>
            </a:endParaRPr>
          </a:p>
          <a:p>
            <a:pPr marL="12700" marR="0" lvl="0" indent="0" algn="l" rtl="0">
              <a:lnSpc>
                <a:spcPct val="115000"/>
              </a:lnSpc>
              <a:spcBef>
                <a:spcPts val="0"/>
              </a:spcBef>
              <a:spcAft>
                <a:spcPts val="0"/>
              </a:spcAft>
              <a:buNone/>
            </a:pPr>
            <a:r>
              <a:rPr lang="en-US" sz="1800" b="1">
                <a:solidFill>
                  <a:srgbClr val="FF0000"/>
                </a:solidFill>
                <a:latin typeface="Calibri"/>
                <a:ea typeface="Calibri"/>
                <a:cs typeface="Calibri"/>
                <a:sym typeface="Calibri"/>
              </a:rPr>
              <a:t>ON</a:t>
            </a:r>
            <a:endParaRPr sz="1800">
              <a:solidFill>
                <a:schemeClr val="dk1"/>
              </a:solidFill>
              <a:latin typeface="Calibri"/>
              <a:ea typeface="Calibri"/>
              <a:cs typeface="Calibri"/>
              <a:sym typeface="Calibri"/>
            </a:endParaRPr>
          </a:p>
        </p:txBody>
      </p:sp>
      <p:sp>
        <p:nvSpPr>
          <p:cNvPr id="999" name="Google Shape;999;p33"/>
          <p:cNvSpPr txBox="1"/>
          <p:nvPr/>
        </p:nvSpPr>
        <p:spPr>
          <a:xfrm>
            <a:off x="1984375" y="5365800"/>
            <a:ext cx="33274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ON</a:t>
            </a:r>
            <a:endParaRPr sz="1800">
              <a:solidFill>
                <a:schemeClr val="dk1"/>
              </a:solidFill>
              <a:latin typeface="Calibri"/>
              <a:ea typeface="Calibri"/>
              <a:cs typeface="Calibri"/>
              <a:sym typeface="Calibri"/>
            </a:endParaRPr>
          </a:p>
        </p:txBody>
      </p:sp>
      <p:sp>
        <p:nvSpPr>
          <p:cNvPr id="1000" name="Google Shape;1000;p33"/>
          <p:cNvSpPr txBox="1"/>
          <p:nvPr/>
        </p:nvSpPr>
        <p:spPr>
          <a:xfrm>
            <a:off x="4347464" y="5138166"/>
            <a:ext cx="389255" cy="516255"/>
          </a:xfrm>
          <a:prstGeom prst="rect">
            <a:avLst/>
          </a:prstGeom>
          <a:noFill/>
          <a:ln>
            <a:noFill/>
          </a:ln>
        </p:spPr>
        <p:txBody>
          <a:bodyPr spcFirstLastPara="1" wrap="square" lIns="0" tIns="12700" rIns="0" bIns="0" anchor="t" anchorCtr="0">
            <a:spAutoFit/>
          </a:bodyPr>
          <a:lstStyle/>
          <a:p>
            <a:pPr marL="52069" marR="0" lvl="0" indent="0" algn="l" rtl="0">
              <a:lnSpc>
                <a:spcPct val="107222"/>
              </a:lnSpc>
              <a:spcBef>
                <a:spcPts val="0"/>
              </a:spcBef>
              <a:spcAft>
                <a:spcPts val="0"/>
              </a:spcAft>
              <a:buNone/>
            </a:pPr>
            <a:r>
              <a:rPr lang="en-US" sz="1800">
                <a:solidFill>
                  <a:schemeClr val="dk1"/>
                </a:solidFill>
                <a:latin typeface="Calibri"/>
                <a:ea typeface="Calibri"/>
                <a:cs typeface="Calibri"/>
                <a:sym typeface="Calibri"/>
              </a:rPr>
              <a:t>Q3</a:t>
            </a:r>
            <a:endParaRPr sz="1800">
              <a:solidFill>
                <a:schemeClr val="dk1"/>
              </a:solidFill>
              <a:latin typeface="Calibri"/>
              <a:ea typeface="Calibri"/>
              <a:cs typeface="Calibri"/>
              <a:sym typeface="Calibri"/>
            </a:endParaRPr>
          </a:p>
          <a:p>
            <a:pPr marL="12700" marR="0" lvl="0" indent="0" algn="l" rtl="0">
              <a:lnSpc>
                <a:spcPct val="107222"/>
              </a:lnSpc>
              <a:spcBef>
                <a:spcPts val="0"/>
              </a:spcBef>
              <a:spcAft>
                <a:spcPts val="0"/>
              </a:spcAft>
              <a:buNone/>
            </a:pPr>
            <a:r>
              <a:rPr lang="en-US" sz="1800" b="1">
                <a:solidFill>
                  <a:srgbClr val="FF0000"/>
                </a:solidFill>
                <a:latin typeface="Calibri"/>
                <a:ea typeface="Calibri"/>
                <a:cs typeface="Calibri"/>
                <a:sym typeface="Calibri"/>
              </a:rPr>
              <a:t>OFF</a:t>
            </a:r>
            <a:endParaRPr sz="1800">
              <a:solidFill>
                <a:schemeClr val="dk1"/>
              </a:solidFill>
              <a:latin typeface="Calibri"/>
              <a:ea typeface="Calibri"/>
              <a:cs typeface="Calibri"/>
              <a:sym typeface="Calibri"/>
            </a:endParaRPr>
          </a:p>
        </p:txBody>
      </p:sp>
      <p:sp>
        <p:nvSpPr>
          <p:cNvPr id="1001" name="Google Shape;1001;p33"/>
          <p:cNvSpPr/>
          <p:nvPr/>
        </p:nvSpPr>
        <p:spPr>
          <a:xfrm>
            <a:off x="4419600" y="2590800"/>
            <a:ext cx="11430" cy="1450975"/>
          </a:xfrm>
          <a:custGeom>
            <a:avLst/>
            <a:gdLst/>
            <a:ahLst/>
            <a:cxnLst/>
            <a:rect l="l" t="t" r="r" b="b"/>
            <a:pathLst>
              <a:path w="11429" h="1450975" extrusionOk="0">
                <a:moveTo>
                  <a:pt x="0" y="0"/>
                </a:moveTo>
                <a:lnTo>
                  <a:pt x="11049" y="1450594"/>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2" name="Google Shape;1002;p33"/>
          <p:cNvSpPr/>
          <p:nvPr/>
        </p:nvSpPr>
        <p:spPr>
          <a:xfrm>
            <a:off x="3200400" y="2590800"/>
            <a:ext cx="1219200" cy="0"/>
          </a:xfrm>
          <a:custGeom>
            <a:avLst/>
            <a:gdLst/>
            <a:ahLst/>
            <a:cxnLst/>
            <a:rect l="l" t="t" r="r" b="b"/>
            <a:pathLst>
              <a:path w="1219200" h="120000" extrusionOk="0">
                <a:moveTo>
                  <a:pt x="1219200" y="0"/>
                </a:moveTo>
                <a:lnTo>
                  <a:pt x="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3" name="Google Shape;1003;p33"/>
          <p:cNvSpPr txBox="1"/>
          <p:nvPr/>
        </p:nvSpPr>
        <p:spPr>
          <a:xfrm>
            <a:off x="1298575" y="5277992"/>
            <a:ext cx="139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004" name="Google Shape;1004;p33"/>
          <p:cNvSpPr txBox="1"/>
          <p:nvPr/>
        </p:nvSpPr>
        <p:spPr>
          <a:xfrm>
            <a:off x="1616075" y="5887923"/>
            <a:ext cx="70485"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005" name="Google Shape;1005;p33"/>
          <p:cNvSpPr txBox="1"/>
          <p:nvPr/>
        </p:nvSpPr>
        <p:spPr>
          <a:xfrm>
            <a:off x="129539" y="3677157"/>
            <a:ext cx="71437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700" baseline="-25000">
                <a:solidFill>
                  <a:schemeClr val="dk1"/>
                </a:solidFill>
                <a:latin typeface="Calibri"/>
                <a:ea typeface="Calibri"/>
                <a:cs typeface="Calibri"/>
                <a:sym typeface="Calibri"/>
              </a:rPr>
              <a:t>A</a:t>
            </a:r>
            <a:r>
              <a:rPr lang="en-US" sz="1800">
                <a:solidFill>
                  <a:schemeClr val="dk1"/>
                </a:solidFill>
                <a:latin typeface="Calibri"/>
                <a:ea typeface="Calibri"/>
                <a:cs typeface="Calibri"/>
                <a:sym typeface="Calibri"/>
              </a:rPr>
              <a:t>+5</a:t>
            </a:r>
            <a:r>
              <a:rPr lang="en-US" sz="1800" u="sng">
                <a:solidFill>
                  <a:schemeClr val="dk1"/>
                </a:solidFill>
                <a:latin typeface="Calibri"/>
                <a:ea typeface="Calibri"/>
                <a:cs typeface="Calibri"/>
                <a:sym typeface="Calibri"/>
              </a:rPr>
              <a:t>V </a:t>
            </a:r>
            <a:endParaRPr sz="1800">
              <a:solidFill>
                <a:schemeClr val="dk1"/>
              </a:solidFill>
              <a:latin typeface="Calibri"/>
              <a:ea typeface="Calibri"/>
              <a:cs typeface="Calibri"/>
              <a:sym typeface="Calibri"/>
            </a:endParaRPr>
          </a:p>
        </p:txBody>
      </p:sp>
      <p:sp>
        <p:nvSpPr>
          <p:cNvPr id="1006" name="Google Shape;1006;p33"/>
          <p:cNvSpPr txBox="1"/>
          <p:nvPr/>
        </p:nvSpPr>
        <p:spPr>
          <a:xfrm>
            <a:off x="1145844" y="3981957"/>
            <a:ext cx="139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007" name="Google Shape;1007;p33"/>
          <p:cNvSpPr txBox="1"/>
          <p:nvPr/>
        </p:nvSpPr>
        <p:spPr>
          <a:xfrm>
            <a:off x="1513077" y="4439539"/>
            <a:ext cx="70485"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008" name="Google Shape;1008;p33"/>
          <p:cNvSpPr txBox="1"/>
          <p:nvPr/>
        </p:nvSpPr>
        <p:spPr>
          <a:xfrm>
            <a:off x="1013358" y="4210634"/>
            <a:ext cx="740410" cy="300355"/>
          </a:xfrm>
          <a:prstGeom prst="rect">
            <a:avLst/>
          </a:prstGeom>
          <a:noFill/>
          <a:ln>
            <a:noFill/>
          </a:ln>
        </p:spPr>
        <p:txBody>
          <a:bodyPr spcFirstLastPara="1" wrap="square" lIns="0" tIns="12700" rIns="0" bIns="0" anchor="t" anchorCtr="0">
            <a:spAutoFit/>
          </a:bodyPr>
          <a:lstStyle/>
          <a:p>
            <a:pPr marL="254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&gt;0.7</a:t>
            </a:r>
            <a:endParaRPr sz="1800">
              <a:solidFill>
                <a:schemeClr val="dk1"/>
              </a:solidFill>
              <a:latin typeface="Calibri"/>
              <a:ea typeface="Calibri"/>
              <a:cs typeface="Calibri"/>
              <a:sym typeface="Calibri"/>
            </a:endParaRPr>
          </a:p>
        </p:txBody>
      </p:sp>
      <p:sp>
        <p:nvSpPr>
          <p:cNvPr id="1009" name="Google Shape;1009;p33"/>
          <p:cNvSpPr txBox="1"/>
          <p:nvPr/>
        </p:nvSpPr>
        <p:spPr>
          <a:xfrm>
            <a:off x="1056944" y="5582818"/>
            <a:ext cx="741045" cy="300355"/>
          </a:xfrm>
          <a:prstGeom prst="rect">
            <a:avLst/>
          </a:prstGeom>
          <a:noFill/>
          <a:ln>
            <a:noFill/>
          </a:ln>
        </p:spPr>
        <p:txBody>
          <a:bodyPr spcFirstLastPara="1" wrap="square" lIns="0" tIns="12700" rIns="0" bIns="0" anchor="t" anchorCtr="0">
            <a:spAutoFit/>
          </a:bodyPr>
          <a:lstStyle/>
          <a:p>
            <a:pPr marL="254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&gt;0.7</a:t>
            </a:r>
            <a:endParaRPr sz="1800">
              <a:solidFill>
                <a:schemeClr val="dk1"/>
              </a:solidFill>
              <a:latin typeface="Calibri"/>
              <a:ea typeface="Calibri"/>
              <a:cs typeface="Calibri"/>
              <a:sym typeface="Calibri"/>
            </a:endParaRPr>
          </a:p>
        </p:txBody>
      </p:sp>
      <p:sp>
        <p:nvSpPr>
          <p:cNvPr id="1010" name="Google Shape;1010;p33"/>
          <p:cNvSpPr txBox="1"/>
          <p:nvPr/>
        </p:nvSpPr>
        <p:spPr>
          <a:xfrm>
            <a:off x="3331209" y="5582818"/>
            <a:ext cx="765810" cy="30035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&lt;0.7</a:t>
            </a:r>
            <a:endParaRPr sz="1800">
              <a:solidFill>
                <a:schemeClr val="dk1"/>
              </a:solidFill>
              <a:latin typeface="Calibri"/>
              <a:ea typeface="Calibri"/>
              <a:cs typeface="Calibri"/>
              <a:sym typeface="Calibri"/>
            </a:endParaRPr>
          </a:p>
        </p:txBody>
      </p:sp>
      <p:sp>
        <p:nvSpPr>
          <p:cNvPr id="1011" name="Google Shape;1011;p33"/>
          <p:cNvSpPr/>
          <p:nvPr/>
        </p:nvSpPr>
        <p:spPr>
          <a:xfrm>
            <a:off x="3190620" y="2142363"/>
            <a:ext cx="10160" cy="448945"/>
          </a:xfrm>
          <a:custGeom>
            <a:avLst/>
            <a:gdLst/>
            <a:ahLst/>
            <a:cxnLst/>
            <a:rect l="l" t="t" r="r" b="b"/>
            <a:pathLst>
              <a:path w="10160" h="448944" extrusionOk="0">
                <a:moveTo>
                  <a:pt x="0" y="0"/>
                </a:moveTo>
                <a:lnTo>
                  <a:pt x="9779" y="448437"/>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2" name="Google Shape;1012;p33"/>
          <p:cNvSpPr txBox="1"/>
          <p:nvPr/>
        </p:nvSpPr>
        <p:spPr>
          <a:xfrm>
            <a:off x="78739" y="5031740"/>
            <a:ext cx="783590" cy="473075"/>
          </a:xfrm>
          <a:prstGeom prst="rect">
            <a:avLst/>
          </a:prstGeom>
          <a:noFill/>
          <a:ln>
            <a:noFill/>
          </a:ln>
        </p:spPr>
        <p:txBody>
          <a:bodyPr spcFirstLastPara="1" wrap="square" lIns="0" tIns="12700" rIns="0" bIns="0" anchor="t" anchorCtr="0">
            <a:spAutoFit/>
          </a:bodyPr>
          <a:lstStyle/>
          <a:p>
            <a:pPr marL="241300" marR="0" lvl="0" indent="0" algn="l" rtl="0">
              <a:lnSpc>
                <a:spcPct val="97777"/>
              </a:lnSpc>
              <a:spcBef>
                <a:spcPts val="0"/>
              </a:spcBef>
              <a:spcAft>
                <a:spcPts val="0"/>
              </a:spcAft>
              <a:buNone/>
            </a:pPr>
            <a:r>
              <a:rPr lang="en-US" sz="1800">
                <a:solidFill>
                  <a:schemeClr val="dk1"/>
                </a:solidFill>
                <a:latin typeface="Calibri"/>
                <a:ea typeface="Calibri"/>
                <a:cs typeface="Calibri"/>
                <a:sym typeface="Calibri"/>
              </a:rPr>
              <a:t>+5</a:t>
            </a:r>
            <a:r>
              <a:rPr lang="en-US" sz="1800" u="sng">
                <a:solidFill>
                  <a:schemeClr val="dk1"/>
                </a:solidFill>
                <a:latin typeface="Calibri"/>
                <a:ea typeface="Calibri"/>
                <a:cs typeface="Calibri"/>
                <a:sym typeface="Calibri"/>
              </a:rPr>
              <a:t>V	</a:t>
            </a:r>
            <a:endParaRPr sz="1800">
              <a:solidFill>
                <a:schemeClr val="dk1"/>
              </a:solidFill>
              <a:latin typeface="Calibri"/>
              <a:ea typeface="Calibri"/>
              <a:cs typeface="Calibri"/>
              <a:sym typeface="Calibri"/>
            </a:endParaRPr>
          </a:p>
          <a:p>
            <a:pPr marL="12700" marR="0" lvl="0" indent="0" algn="l" rtl="0">
              <a:lnSpc>
                <a:spcPct val="97777"/>
              </a:lnSpc>
              <a:spcBef>
                <a:spcPts val="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1013" name="Google Shape;1013;p33"/>
          <p:cNvSpPr/>
          <p:nvPr/>
        </p:nvSpPr>
        <p:spPr>
          <a:xfrm>
            <a:off x="4419600" y="3986910"/>
            <a:ext cx="511809" cy="103505"/>
          </a:xfrm>
          <a:custGeom>
            <a:avLst/>
            <a:gdLst/>
            <a:ahLst/>
            <a:cxnLst/>
            <a:rect l="l" t="t" r="r" b="b"/>
            <a:pathLst>
              <a:path w="511810" h="103504" extrusionOk="0">
                <a:moveTo>
                  <a:pt x="486065" y="51688"/>
                </a:moveTo>
                <a:lnTo>
                  <a:pt x="416178" y="92456"/>
                </a:lnTo>
                <a:lnTo>
                  <a:pt x="415163" y="96265"/>
                </a:lnTo>
                <a:lnTo>
                  <a:pt x="418719" y="102362"/>
                </a:lnTo>
                <a:lnTo>
                  <a:pt x="422655" y="103377"/>
                </a:lnTo>
                <a:lnTo>
                  <a:pt x="500411" y="58038"/>
                </a:lnTo>
                <a:lnTo>
                  <a:pt x="498601" y="58038"/>
                </a:lnTo>
                <a:lnTo>
                  <a:pt x="498601" y="57150"/>
                </a:lnTo>
                <a:lnTo>
                  <a:pt x="495426" y="57150"/>
                </a:lnTo>
                <a:lnTo>
                  <a:pt x="486065" y="51688"/>
                </a:lnTo>
                <a:close/>
              </a:path>
              <a:path w="511810" h="103504" extrusionOk="0">
                <a:moveTo>
                  <a:pt x="475179" y="45338"/>
                </a:moveTo>
                <a:lnTo>
                  <a:pt x="0" y="45338"/>
                </a:lnTo>
                <a:lnTo>
                  <a:pt x="0" y="58038"/>
                </a:lnTo>
                <a:lnTo>
                  <a:pt x="475179" y="58038"/>
                </a:lnTo>
                <a:lnTo>
                  <a:pt x="486065" y="51688"/>
                </a:lnTo>
                <a:lnTo>
                  <a:pt x="475179" y="45338"/>
                </a:lnTo>
                <a:close/>
              </a:path>
              <a:path w="511810" h="103504" extrusionOk="0">
                <a:moveTo>
                  <a:pt x="500411" y="45338"/>
                </a:moveTo>
                <a:lnTo>
                  <a:pt x="498601" y="45338"/>
                </a:lnTo>
                <a:lnTo>
                  <a:pt x="498601" y="58038"/>
                </a:lnTo>
                <a:lnTo>
                  <a:pt x="500411" y="58038"/>
                </a:lnTo>
                <a:lnTo>
                  <a:pt x="511301" y="51688"/>
                </a:lnTo>
                <a:lnTo>
                  <a:pt x="500411" y="45338"/>
                </a:lnTo>
                <a:close/>
              </a:path>
              <a:path w="511810" h="103504" extrusionOk="0">
                <a:moveTo>
                  <a:pt x="495426" y="46227"/>
                </a:moveTo>
                <a:lnTo>
                  <a:pt x="486065" y="51688"/>
                </a:lnTo>
                <a:lnTo>
                  <a:pt x="495426" y="57150"/>
                </a:lnTo>
                <a:lnTo>
                  <a:pt x="495426" y="46227"/>
                </a:lnTo>
                <a:close/>
              </a:path>
              <a:path w="511810" h="103504" extrusionOk="0">
                <a:moveTo>
                  <a:pt x="498601" y="46227"/>
                </a:moveTo>
                <a:lnTo>
                  <a:pt x="495426" y="46227"/>
                </a:lnTo>
                <a:lnTo>
                  <a:pt x="495426" y="57150"/>
                </a:lnTo>
                <a:lnTo>
                  <a:pt x="498601" y="57150"/>
                </a:lnTo>
                <a:lnTo>
                  <a:pt x="498601" y="46227"/>
                </a:lnTo>
                <a:close/>
              </a:path>
              <a:path w="511810" h="103504" extrusionOk="0">
                <a:moveTo>
                  <a:pt x="422655" y="0"/>
                </a:moveTo>
                <a:lnTo>
                  <a:pt x="418719" y="1015"/>
                </a:lnTo>
                <a:lnTo>
                  <a:pt x="415163" y="7112"/>
                </a:lnTo>
                <a:lnTo>
                  <a:pt x="416178" y="10921"/>
                </a:lnTo>
                <a:lnTo>
                  <a:pt x="486065" y="51688"/>
                </a:lnTo>
                <a:lnTo>
                  <a:pt x="495426" y="46227"/>
                </a:lnTo>
                <a:lnTo>
                  <a:pt x="498601" y="46227"/>
                </a:lnTo>
                <a:lnTo>
                  <a:pt x="498601" y="45338"/>
                </a:lnTo>
                <a:lnTo>
                  <a:pt x="500411" y="45338"/>
                </a:lnTo>
                <a:lnTo>
                  <a:pt x="422655"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017"/>
        <p:cNvGrpSpPr/>
        <p:nvPr/>
      </p:nvGrpSpPr>
      <p:grpSpPr>
        <a:xfrm>
          <a:off x="0" y="0"/>
          <a:ext cx="0" cy="0"/>
          <a:chOff x="0" y="0"/>
          <a:chExt cx="0" cy="0"/>
        </a:xfrm>
      </p:grpSpPr>
      <p:sp>
        <p:nvSpPr>
          <p:cNvPr id="1018" name="Google Shape;1018;p34"/>
          <p:cNvSpPr txBox="1">
            <a:spLocks noGrp="1"/>
          </p:cNvSpPr>
          <p:nvPr>
            <p:ph type="title"/>
          </p:nvPr>
        </p:nvSpPr>
        <p:spPr>
          <a:xfrm>
            <a:off x="307340" y="69595"/>
            <a:ext cx="281051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3 - Input AND Gate</a:t>
            </a:r>
            <a:endParaRPr sz="2800"/>
          </a:p>
        </p:txBody>
      </p:sp>
      <p:sp>
        <p:nvSpPr>
          <p:cNvPr id="1019" name="Google Shape;1019;p34"/>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0" name="Google Shape;1020;p34"/>
          <p:cNvSpPr txBox="1"/>
          <p:nvPr/>
        </p:nvSpPr>
        <p:spPr>
          <a:xfrm>
            <a:off x="307340" y="2223185"/>
            <a:ext cx="177165" cy="788670"/>
          </a:xfrm>
          <a:prstGeom prst="rect">
            <a:avLst/>
          </a:prstGeom>
          <a:noFill/>
          <a:ln>
            <a:noFill/>
          </a:ln>
        </p:spPr>
        <p:txBody>
          <a:bodyPr spcFirstLastPara="1" wrap="square" lIns="0" tIns="12700" rIns="0" bIns="0" anchor="t" anchorCtr="0">
            <a:spAutoFit/>
          </a:bodyPr>
          <a:lstStyle/>
          <a:p>
            <a:pPr marL="12700" marR="5080" lvl="0" indent="0" algn="l" rtl="0">
              <a:lnSpc>
                <a:spcPct val="125099"/>
              </a:lnSpc>
              <a:spcBef>
                <a:spcPts val="0"/>
              </a:spcBef>
              <a:spcAft>
                <a:spcPts val="0"/>
              </a:spcAft>
              <a:buNone/>
            </a:pPr>
            <a:r>
              <a:rPr lang="en-US" sz="2000">
                <a:solidFill>
                  <a:schemeClr val="dk1"/>
                </a:solidFill>
                <a:latin typeface="Tahoma"/>
                <a:ea typeface="Tahoma"/>
                <a:cs typeface="Tahoma"/>
                <a:sym typeface="Tahoma"/>
              </a:rPr>
              <a:t>A  B</a:t>
            </a:r>
            <a:endParaRPr sz="2000">
              <a:solidFill>
                <a:schemeClr val="dk1"/>
              </a:solidFill>
              <a:latin typeface="Tahoma"/>
              <a:ea typeface="Tahoma"/>
              <a:cs typeface="Tahoma"/>
              <a:sym typeface="Tahoma"/>
            </a:endParaRPr>
          </a:p>
        </p:txBody>
      </p:sp>
      <p:sp>
        <p:nvSpPr>
          <p:cNvPr id="1021" name="Google Shape;1021;p34"/>
          <p:cNvSpPr/>
          <p:nvPr/>
        </p:nvSpPr>
        <p:spPr>
          <a:xfrm>
            <a:off x="1161821" y="2286000"/>
            <a:ext cx="0" cy="681355"/>
          </a:xfrm>
          <a:custGeom>
            <a:avLst/>
            <a:gdLst/>
            <a:ahLst/>
            <a:cxnLst/>
            <a:rect l="l" t="t" r="r" b="b"/>
            <a:pathLst>
              <a:path w="120000" h="681355" extrusionOk="0">
                <a:moveTo>
                  <a:pt x="0" y="0"/>
                </a:moveTo>
                <a:lnTo>
                  <a:pt x="0" y="68097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2" name="Google Shape;1022;p34"/>
          <p:cNvSpPr/>
          <p:nvPr/>
        </p:nvSpPr>
        <p:spPr>
          <a:xfrm>
            <a:off x="1428369" y="2286000"/>
            <a:ext cx="334645" cy="680720"/>
          </a:xfrm>
          <a:custGeom>
            <a:avLst/>
            <a:gdLst/>
            <a:ahLst/>
            <a:cxnLst/>
            <a:rect l="l" t="t" r="r" b="b"/>
            <a:pathLst>
              <a:path w="334644" h="680719" extrusionOk="0">
                <a:moveTo>
                  <a:pt x="0" y="0"/>
                </a:moveTo>
                <a:lnTo>
                  <a:pt x="45338" y="3107"/>
                </a:lnTo>
                <a:lnTo>
                  <a:pt x="88824" y="12159"/>
                </a:lnTo>
                <a:lnTo>
                  <a:pt x="130057" y="26751"/>
                </a:lnTo>
                <a:lnTo>
                  <a:pt x="168641" y="46477"/>
                </a:lnTo>
                <a:lnTo>
                  <a:pt x="204177" y="70932"/>
                </a:lnTo>
                <a:lnTo>
                  <a:pt x="236267" y="99710"/>
                </a:lnTo>
                <a:lnTo>
                  <a:pt x="264512" y="132408"/>
                </a:lnTo>
                <a:lnTo>
                  <a:pt x="288515" y="168618"/>
                </a:lnTo>
                <a:lnTo>
                  <a:pt x="307877" y="207936"/>
                </a:lnTo>
                <a:lnTo>
                  <a:pt x="322200" y="249957"/>
                </a:lnTo>
                <a:lnTo>
                  <a:pt x="331086" y="294276"/>
                </a:lnTo>
                <a:lnTo>
                  <a:pt x="334137" y="340487"/>
                </a:lnTo>
                <a:lnTo>
                  <a:pt x="330755" y="389047"/>
                </a:lnTo>
                <a:lnTo>
                  <a:pt x="320916" y="435549"/>
                </a:lnTo>
                <a:lnTo>
                  <a:pt x="305074" y="479503"/>
                </a:lnTo>
                <a:lnTo>
                  <a:pt x="283686" y="520419"/>
                </a:lnTo>
                <a:lnTo>
                  <a:pt x="257209" y="557806"/>
                </a:lnTo>
                <a:lnTo>
                  <a:pt x="226099" y="591175"/>
                </a:lnTo>
                <a:lnTo>
                  <a:pt x="190811" y="620036"/>
                </a:lnTo>
                <a:lnTo>
                  <a:pt x="151803" y="643898"/>
                </a:lnTo>
                <a:lnTo>
                  <a:pt x="109531" y="662271"/>
                </a:lnTo>
                <a:lnTo>
                  <a:pt x="64450" y="674666"/>
                </a:lnTo>
                <a:lnTo>
                  <a:pt x="17018" y="680592"/>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3" name="Google Shape;1023;p34"/>
          <p:cNvSpPr/>
          <p:nvPr/>
        </p:nvSpPr>
        <p:spPr>
          <a:xfrm>
            <a:off x="1161821" y="2286000"/>
            <a:ext cx="267335" cy="0"/>
          </a:xfrm>
          <a:custGeom>
            <a:avLst/>
            <a:gdLst/>
            <a:ahLst/>
            <a:cxnLst/>
            <a:rect l="l" t="t" r="r" b="b"/>
            <a:pathLst>
              <a:path w="267334" h="120000" extrusionOk="0">
                <a:moveTo>
                  <a:pt x="0" y="0"/>
                </a:moveTo>
                <a:lnTo>
                  <a:pt x="26730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4" name="Google Shape;1024;p34"/>
          <p:cNvSpPr/>
          <p:nvPr/>
        </p:nvSpPr>
        <p:spPr>
          <a:xfrm>
            <a:off x="1161821" y="2966339"/>
            <a:ext cx="287655" cy="635"/>
          </a:xfrm>
          <a:custGeom>
            <a:avLst/>
            <a:gdLst/>
            <a:ahLst/>
            <a:cxnLst/>
            <a:rect l="l" t="t" r="r" b="b"/>
            <a:pathLst>
              <a:path w="287655" h="635" extrusionOk="0">
                <a:moveTo>
                  <a:pt x="0" y="635"/>
                </a:moveTo>
                <a:lnTo>
                  <a:pt x="28712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5" name="Google Shape;1025;p34"/>
          <p:cNvSpPr/>
          <p:nvPr/>
        </p:nvSpPr>
        <p:spPr>
          <a:xfrm>
            <a:off x="694131" y="2456179"/>
            <a:ext cx="467995" cy="0"/>
          </a:xfrm>
          <a:custGeom>
            <a:avLst/>
            <a:gdLst/>
            <a:ahLst/>
            <a:cxnLst/>
            <a:rect l="l" t="t" r="r" b="b"/>
            <a:pathLst>
              <a:path w="467994" h="120000" extrusionOk="0">
                <a:moveTo>
                  <a:pt x="0" y="0"/>
                </a:moveTo>
                <a:lnTo>
                  <a:pt x="46769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6" name="Google Shape;1026;p34"/>
          <p:cNvSpPr/>
          <p:nvPr/>
        </p:nvSpPr>
        <p:spPr>
          <a:xfrm>
            <a:off x="694131" y="2796667"/>
            <a:ext cx="467995" cy="0"/>
          </a:xfrm>
          <a:custGeom>
            <a:avLst/>
            <a:gdLst/>
            <a:ahLst/>
            <a:cxnLst/>
            <a:rect l="l" t="t" r="r" b="b"/>
            <a:pathLst>
              <a:path w="467994" h="120000" extrusionOk="0">
                <a:moveTo>
                  <a:pt x="0" y="0"/>
                </a:moveTo>
                <a:lnTo>
                  <a:pt x="46769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7" name="Google Shape;1027;p34"/>
          <p:cNvSpPr/>
          <p:nvPr/>
        </p:nvSpPr>
        <p:spPr>
          <a:xfrm>
            <a:off x="1763141" y="2626486"/>
            <a:ext cx="467995" cy="0"/>
          </a:xfrm>
          <a:custGeom>
            <a:avLst/>
            <a:gdLst/>
            <a:ahLst/>
            <a:cxnLst/>
            <a:rect l="l" t="t" r="r" b="b"/>
            <a:pathLst>
              <a:path w="467994" h="120000" extrusionOk="0">
                <a:moveTo>
                  <a:pt x="0" y="0"/>
                </a:moveTo>
                <a:lnTo>
                  <a:pt x="46774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8" name="Google Shape;1028;p34"/>
          <p:cNvSpPr txBox="1"/>
          <p:nvPr/>
        </p:nvSpPr>
        <p:spPr>
          <a:xfrm>
            <a:off x="1718182" y="2072081"/>
            <a:ext cx="878205" cy="329565"/>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Y</a:t>
            </a:r>
            <a:r>
              <a:rPr lang="en-US" sz="2025" baseline="-25000">
                <a:solidFill>
                  <a:schemeClr val="dk1"/>
                </a:solidFill>
                <a:latin typeface="Tahoma"/>
                <a:ea typeface="Tahoma"/>
                <a:cs typeface="Tahoma"/>
                <a:sym typeface="Tahoma"/>
              </a:rPr>
              <a:t>1</a:t>
            </a:r>
            <a:r>
              <a:rPr lang="en-US" sz="2000">
                <a:solidFill>
                  <a:schemeClr val="dk1"/>
                </a:solidFill>
                <a:latin typeface="Tahoma"/>
                <a:ea typeface="Tahoma"/>
                <a:cs typeface="Tahoma"/>
                <a:sym typeface="Tahoma"/>
              </a:rPr>
              <a:t>=A.B</a:t>
            </a:r>
            <a:endParaRPr sz="2000">
              <a:solidFill>
                <a:schemeClr val="dk1"/>
              </a:solidFill>
              <a:latin typeface="Tahoma"/>
              <a:ea typeface="Tahoma"/>
              <a:cs typeface="Tahoma"/>
              <a:sym typeface="Tahoma"/>
            </a:endParaRPr>
          </a:p>
        </p:txBody>
      </p:sp>
      <p:sp>
        <p:nvSpPr>
          <p:cNvPr id="1029" name="Google Shape;1029;p34"/>
          <p:cNvSpPr/>
          <p:nvPr/>
        </p:nvSpPr>
        <p:spPr>
          <a:xfrm>
            <a:off x="2412745" y="2450210"/>
            <a:ext cx="0" cy="681355"/>
          </a:xfrm>
          <a:custGeom>
            <a:avLst/>
            <a:gdLst/>
            <a:ahLst/>
            <a:cxnLst/>
            <a:rect l="l" t="t" r="r" b="b"/>
            <a:pathLst>
              <a:path w="120000" h="681355" extrusionOk="0">
                <a:moveTo>
                  <a:pt x="0" y="0"/>
                </a:moveTo>
                <a:lnTo>
                  <a:pt x="0" y="681101"/>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0" name="Google Shape;1030;p34"/>
          <p:cNvSpPr/>
          <p:nvPr/>
        </p:nvSpPr>
        <p:spPr>
          <a:xfrm>
            <a:off x="2679319" y="2450210"/>
            <a:ext cx="334645" cy="680720"/>
          </a:xfrm>
          <a:custGeom>
            <a:avLst/>
            <a:gdLst/>
            <a:ahLst/>
            <a:cxnLst/>
            <a:rect l="l" t="t" r="r" b="b"/>
            <a:pathLst>
              <a:path w="334644" h="680719" extrusionOk="0">
                <a:moveTo>
                  <a:pt x="0" y="0"/>
                </a:moveTo>
                <a:lnTo>
                  <a:pt x="45338" y="3109"/>
                </a:lnTo>
                <a:lnTo>
                  <a:pt x="88824" y="12169"/>
                </a:lnTo>
                <a:lnTo>
                  <a:pt x="130057" y="26771"/>
                </a:lnTo>
                <a:lnTo>
                  <a:pt x="168641" y="46510"/>
                </a:lnTo>
                <a:lnTo>
                  <a:pt x="204177" y="70979"/>
                </a:lnTo>
                <a:lnTo>
                  <a:pt x="236267" y="99774"/>
                </a:lnTo>
                <a:lnTo>
                  <a:pt x="264512" y="132487"/>
                </a:lnTo>
                <a:lnTo>
                  <a:pt x="288515" y="168712"/>
                </a:lnTo>
                <a:lnTo>
                  <a:pt x="307877" y="208043"/>
                </a:lnTo>
                <a:lnTo>
                  <a:pt x="322200" y="250075"/>
                </a:lnTo>
                <a:lnTo>
                  <a:pt x="331086" y="294400"/>
                </a:lnTo>
                <a:lnTo>
                  <a:pt x="334137" y="340613"/>
                </a:lnTo>
                <a:lnTo>
                  <a:pt x="330755" y="389171"/>
                </a:lnTo>
                <a:lnTo>
                  <a:pt x="320916" y="435665"/>
                </a:lnTo>
                <a:lnTo>
                  <a:pt x="305074" y="479607"/>
                </a:lnTo>
                <a:lnTo>
                  <a:pt x="283686" y="520508"/>
                </a:lnTo>
                <a:lnTo>
                  <a:pt x="257209" y="557878"/>
                </a:lnTo>
                <a:lnTo>
                  <a:pt x="226099" y="591230"/>
                </a:lnTo>
                <a:lnTo>
                  <a:pt x="190811" y="620074"/>
                </a:lnTo>
                <a:lnTo>
                  <a:pt x="151803" y="643921"/>
                </a:lnTo>
                <a:lnTo>
                  <a:pt x="109531" y="662283"/>
                </a:lnTo>
                <a:lnTo>
                  <a:pt x="64450" y="674669"/>
                </a:lnTo>
                <a:lnTo>
                  <a:pt x="17018" y="680592"/>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1" name="Google Shape;1031;p34"/>
          <p:cNvSpPr/>
          <p:nvPr/>
        </p:nvSpPr>
        <p:spPr>
          <a:xfrm>
            <a:off x="2412745" y="2450210"/>
            <a:ext cx="267335" cy="0"/>
          </a:xfrm>
          <a:custGeom>
            <a:avLst/>
            <a:gdLst/>
            <a:ahLst/>
            <a:cxnLst/>
            <a:rect l="l" t="t" r="r" b="b"/>
            <a:pathLst>
              <a:path w="267335" h="120000" extrusionOk="0">
                <a:moveTo>
                  <a:pt x="0" y="0"/>
                </a:moveTo>
                <a:lnTo>
                  <a:pt x="267335"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2" name="Google Shape;1032;p34"/>
          <p:cNvSpPr/>
          <p:nvPr/>
        </p:nvSpPr>
        <p:spPr>
          <a:xfrm>
            <a:off x="2412745" y="3130676"/>
            <a:ext cx="287655" cy="635"/>
          </a:xfrm>
          <a:custGeom>
            <a:avLst/>
            <a:gdLst/>
            <a:ahLst/>
            <a:cxnLst/>
            <a:rect l="l" t="t" r="r" b="b"/>
            <a:pathLst>
              <a:path w="287655" h="635" extrusionOk="0">
                <a:moveTo>
                  <a:pt x="0" y="635"/>
                </a:moveTo>
                <a:lnTo>
                  <a:pt x="287147"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3" name="Google Shape;1033;p34"/>
          <p:cNvSpPr/>
          <p:nvPr/>
        </p:nvSpPr>
        <p:spPr>
          <a:xfrm>
            <a:off x="1945132" y="2620517"/>
            <a:ext cx="467995" cy="0"/>
          </a:xfrm>
          <a:custGeom>
            <a:avLst/>
            <a:gdLst/>
            <a:ahLst/>
            <a:cxnLst/>
            <a:rect l="l" t="t" r="r" b="b"/>
            <a:pathLst>
              <a:path w="467994" h="120000" extrusionOk="0">
                <a:moveTo>
                  <a:pt x="0" y="0"/>
                </a:moveTo>
                <a:lnTo>
                  <a:pt x="467613"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4" name="Google Shape;1034;p34"/>
          <p:cNvSpPr/>
          <p:nvPr/>
        </p:nvSpPr>
        <p:spPr>
          <a:xfrm>
            <a:off x="1945132" y="2961004"/>
            <a:ext cx="467995" cy="0"/>
          </a:xfrm>
          <a:custGeom>
            <a:avLst/>
            <a:gdLst/>
            <a:ahLst/>
            <a:cxnLst/>
            <a:rect l="l" t="t" r="r" b="b"/>
            <a:pathLst>
              <a:path w="467994" h="120000" extrusionOk="0">
                <a:moveTo>
                  <a:pt x="0" y="0"/>
                </a:moveTo>
                <a:lnTo>
                  <a:pt x="467613"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5" name="Google Shape;1035;p34"/>
          <p:cNvSpPr txBox="1"/>
          <p:nvPr/>
        </p:nvSpPr>
        <p:spPr>
          <a:xfrm>
            <a:off x="2975991" y="2472689"/>
            <a:ext cx="1456055" cy="634365"/>
          </a:xfrm>
          <a:prstGeom prst="rect">
            <a:avLst/>
          </a:prstGeom>
          <a:noFill/>
          <a:ln>
            <a:noFill/>
          </a:ln>
        </p:spPr>
        <p:txBody>
          <a:bodyPr spcFirstLastPara="1" wrap="square" lIns="0" tIns="11425" rIns="0" bIns="0" anchor="t" anchorCtr="0">
            <a:spAutoFit/>
          </a:bodyPr>
          <a:lstStyle/>
          <a:p>
            <a:pPr marL="38100" marR="0" lvl="0" indent="0" algn="l" rtl="0">
              <a:lnSpc>
                <a:spcPct val="100000"/>
              </a:lnSpc>
              <a:spcBef>
                <a:spcPts val="0"/>
              </a:spcBef>
              <a:spcAft>
                <a:spcPts val="0"/>
              </a:spcAft>
              <a:buNone/>
            </a:pPr>
            <a:r>
              <a:rPr lang="en-US" sz="2000" u="sng">
                <a:solidFill>
                  <a:schemeClr val="dk1"/>
                </a:solidFill>
                <a:latin typeface="Tahoma"/>
                <a:ea typeface="Tahoma"/>
                <a:cs typeface="Tahoma"/>
                <a:sym typeface="Tahoma"/>
              </a:rPr>
              <a:t> 	Y</a:t>
            </a:r>
            <a:r>
              <a:rPr lang="en-US" sz="2000">
                <a:solidFill>
                  <a:schemeClr val="dk1"/>
                </a:solidFill>
                <a:latin typeface="Tahoma"/>
                <a:ea typeface="Tahoma"/>
                <a:cs typeface="Tahoma"/>
                <a:sym typeface="Tahoma"/>
              </a:rPr>
              <a:t>=Y</a:t>
            </a:r>
            <a:r>
              <a:rPr lang="en-US" sz="2025" baseline="-25000">
                <a:solidFill>
                  <a:schemeClr val="dk1"/>
                </a:solidFill>
                <a:latin typeface="Tahoma"/>
                <a:ea typeface="Tahoma"/>
                <a:cs typeface="Tahoma"/>
                <a:sym typeface="Tahoma"/>
              </a:rPr>
              <a:t>1</a:t>
            </a:r>
            <a:r>
              <a:rPr lang="en-US" sz="2000">
                <a:solidFill>
                  <a:schemeClr val="dk1"/>
                </a:solidFill>
                <a:latin typeface="Tahoma"/>
                <a:ea typeface="Tahoma"/>
                <a:cs typeface="Tahoma"/>
                <a:sym typeface="Tahoma"/>
              </a:rPr>
              <a:t>.C</a:t>
            </a:r>
            <a:endParaRPr sz="2000">
              <a:solidFill>
                <a:schemeClr val="dk1"/>
              </a:solidFill>
              <a:latin typeface="Tahoma"/>
              <a:ea typeface="Tahoma"/>
              <a:cs typeface="Tahoma"/>
              <a:sym typeface="Tahoma"/>
            </a:endParaRPr>
          </a:p>
          <a:p>
            <a:pPr marL="62992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=A.B.C</a:t>
            </a:r>
            <a:endParaRPr sz="2000">
              <a:solidFill>
                <a:schemeClr val="dk1"/>
              </a:solidFill>
              <a:latin typeface="Tahoma"/>
              <a:ea typeface="Tahoma"/>
              <a:cs typeface="Tahoma"/>
              <a:sym typeface="Tahoma"/>
            </a:endParaRPr>
          </a:p>
        </p:txBody>
      </p:sp>
      <p:sp>
        <p:nvSpPr>
          <p:cNvPr id="1036" name="Google Shape;1036;p34"/>
          <p:cNvSpPr txBox="1"/>
          <p:nvPr/>
        </p:nvSpPr>
        <p:spPr>
          <a:xfrm>
            <a:off x="1713357" y="2910967"/>
            <a:ext cx="17780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C</a:t>
            </a:r>
            <a:endParaRPr sz="2000">
              <a:solidFill>
                <a:schemeClr val="dk1"/>
              </a:solidFill>
              <a:latin typeface="Tahoma"/>
              <a:ea typeface="Tahoma"/>
              <a:cs typeface="Tahoma"/>
              <a:sym typeface="Tahoma"/>
            </a:endParaRPr>
          </a:p>
        </p:txBody>
      </p:sp>
      <p:sp>
        <p:nvSpPr>
          <p:cNvPr id="1037" name="Google Shape;1037;p34"/>
          <p:cNvSpPr/>
          <p:nvPr/>
        </p:nvSpPr>
        <p:spPr>
          <a:xfrm>
            <a:off x="1568196" y="4652898"/>
            <a:ext cx="0" cy="1290955"/>
          </a:xfrm>
          <a:custGeom>
            <a:avLst/>
            <a:gdLst/>
            <a:ahLst/>
            <a:cxnLst/>
            <a:rect l="l" t="t" r="r" b="b"/>
            <a:pathLst>
              <a:path w="120000" h="1290954" extrusionOk="0">
                <a:moveTo>
                  <a:pt x="0" y="0"/>
                </a:moveTo>
                <a:lnTo>
                  <a:pt x="0" y="1290701"/>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8" name="Google Shape;1038;p34"/>
          <p:cNvSpPr/>
          <p:nvPr/>
        </p:nvSpPr>
        <p:spPr>
          <a:xfrm>
            <a:off x="1834769" y="4652898"/>
            <a:ext cx="334645" cy="1287780"/>
          </a:xfrm>
          <a:custGeom>
            <a:avLst/>
            <a:gdLst/>
            <a:ahLst/>
            <a:cxnLst/>
            <a:rect l="l" t="t" r="r" b="b"/>
            <a:pathLst>
              <a:path w="334644" h="1287779" extrusionOk="0">
                <a:moveTo>
                  <a:pt x="0" y="0"/>
                </a:moveTo>
                <a:lnTo>
                  <a:pt x="63491" y="11636"/>
                </a:lnTo>
                <a:lnTo>
                  <a:pt x="122962" y="45103"/>
                </a:lnTo>
                <a:lnTo>
                  <a:pt x="177292" y="98239"/>
                </a:lnTo>
                <a:lnTo>
                  <a:pt x="202179" y="131507"/>
                </a:lnTo>
                <a:lnTo>
                  <a:pt x="225360" y="168881"/>
                </a:lnTo>
                <a:lnTo>
                  <a:pt x="246696" y="210090"/>
                </a:lnTo>
                <a:lnTo>
                  <a:pt x="266046" y="254865"/>
                </a:lnTo>
                <a:lnTo>
                  <a:pt x="283270" y="302936"/>
                </a:lnTo>
                <a:lnTo>
                  <a:pt x="298229" y="354030"/>
                </a:lnTo>
                <a:lnTo>
                  <a:pt x="310782" y="407880"/>
                </a:lnTo>
                <a:lnTo>
                  <a:pt x="320790" y="464213"/>
                </a:lnTo>
                <a:lnTo>
                  <a:pt x="328111" y="522760"/>
                </a:lnTo>
                <a:lnTo>
                  <a:pt x="332607" y="583250"/>
                </a:lnTo>
                <a:lnTo>
                  <a:pt x="334137" y="645413"/>
                </a:lnTo>
                <a:lnTo>
                  <a:pt x="332627" y="707027"/>
                </a:lnTo>
                <a:lnTo>
                  <a:pt x="328187" y="767087"/>
                </a:lnTo>
                <a:lnTo>
                  <a:pt x="320948" y="825313"/>
                </a:lnTo>
                <a:lnTo>
                  <a:pt x="311042" y="881426"/>
                </a:lnTo>
                <a:lnTo>
                  <a:pt x="298602" y="935143"/>
                </a:lnTo>
                <a:lnTo>
                  <a:pt x="283760" y="986185"/>
                </a:lnTo>
                <a:lnTo>
                  <a:pt x="266647" y="1034270"/>
                </a:lnTo>
                <a:lnTo>
                  <a:pt x="247395" y="1079118"/>
                </a:lnTo>
                <a:lnTo>
                  <a:pt x="226138" y="1120449"/>
                </a:lnTo>
                <a:lnTo>
                  <a:pt x="203007" y="1157982"/>
                </a:lnTo>
                <a:lnTo>
                  <a:pt x="178133" y="1191435"/>
                </a:lnTo>
                <a:lnTo>
                  <a:pt x="151649" y="1220528"/>
                </a:lnTo>
                <a:lnTo>
                  <a:pt x="94381" y="1264513"/>
                </a:lnTo>
                <a:lnTo>
                  <a:pt x="63860" y="1278843"/>
                </a:lnTo>
                <a:lnTo>
                  <a:pt x="32257" y="1287691"/>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9" name="Google Shape;1039;p34"/>
          <p:cNvSpPr/>
          <p:nvPr/>
        </p:nvSpPr>
        <p:spPr>
          <a:xfrm>
            <a:off x="1568196" y="4652898"/>
            <a:ext cx="267335" cy="635"/>
          </a:xfrm>
          <a:custGeom>
            <a:avLst/>
            <a:gdLst/>
            <a:ahLst/>
            <a:cxnLst/>
            <a:rect l="l" t="t" r="r" b="b"/>
            <a:pathLst>
              <a:path w="267335" h="635" extrusionOk="0">
                <a:moveTo>
                  <a:pt x="0" y="0"/>
                </a:moveTo>
                <a:lnTo>
                  <a:pt x="267334"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0" name="Google Shape;1040;p34"/>
          <p:cNvSpPr/>
          <p:nvPr/>
        </p:nvSpPr>
        <p:spPr>
          <a:xfrm>
            <a:off x="1568196" y="5942444"/>
            <a:ext cx="287655" cy="1270"/>
          </a:xfrm>
          <a:custGeom>
            <a:avLst/>
            <a:gdLst/>
            <a:ahLst/>
            <a:cxnLst/>
            <a:rect l="l" t="t" r="r" b="b"/>
            <a:pathLst>
              <a:path w="287655" h="1270" extrusionOk="0">
                <a:moveTo>
                  <a:pt x="0" y="1155"/>
                </a:moveTo>
                <a:lnTo>
                  <a:pt x="287273"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1" name="Google Shape;1041;p34"/>
          <p:cNvSpPr/>
          <p:nvPr/>
        </p:nvSpPr>
        <p:spPr>
          <a:xfrm>
            <a:off x="1100556" y="4800600"/>
            <a:ext cx="467995" cy="0"/>
          </a:xfrm>
          <a:custGeom>
            <a:avLst/>
            <a:gdLst/>
            <a:ahLst/>
            <a:cxnLst/>
            <a:rect l="l" t="t" r="r" b="b"/>
            <a:pathLst>
              <a:path w="467994" h="120000" extrusionOk="0">
                <a:moveTo>
                  <a:pt x="0" y="0"/>
                </a:moveTo>
                <a:lnTo>
                  <a:pt x="46763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2" name="Google Shape;1042;p34"/>
          <p:cNvSpPr/>
          <p:nvPr/>
        </p:nvSpPr>
        <p:spPr>
          <a:xfrm>
            <a:off x="1100556" y="5791200"/>
            <a:ext cx="467995" cy="0"/>
          </a:xfrm>
          <a:custGeom>
            <a:avLst/>
            <a:gdLst/>
            <a:ahLst/>
            <a:cxnLst/>
            <a:rect l="l" t="t" r="r" b="b"/>
            <a:pathLst>
              <a:path w="467994" h="120000" extrusionOk="0">
                <a:moveTo>
                  <a:pt x="0" y="0"/>
                </a:moveTo>
                <a:lnTo>
                  <a:pt x="46763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3" name="Google Shape;1043;p34"/>
          <p:cNvSpPr/>
          <p:nvPr/>
        </p:nvSpPr>
        <p:spPr>
          <a:xfrm>
            <a:off x="2169541" y="5298313"/>
            <a:ext cx="467995" cy="0"/>
          </a:xfrm>
          <a:custGeom>
            <a:avLst/>
            <a:gdLst/>
            <a:ahLst/>
            <a:cxnLst/>
            <a:rect l="l" t="t" r="r" b="b"/>
            <a:pathLst>
              <a:path w="467994" h="120000" extrusionOk="0">
                <a:moveTo>
                  <a:pt x="0" y="0"/>
                </a:moveTo>
                <a:lnTo>
                  <a:pt x="46774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4" name="Google Shape;1044;p34"/>
          <p:cNvSpPr/>
          <p:nvPr/>
        </p:nvSpPr>
        <p:spPr>
          <a:xfrm>
            <a:off x="1102766" y="5334000"/>
            <a:ext cx="467995" cy="0"/>
          </a:xfrm>
          <a:custGeom>
            <a:avLst/>
            <a:gdLst/>
            <a:ahLst/>
            <a:cxnLst/>
            <a:rect l="l" t="t" r="r" b="b"/>
            <a:pathLst>
              <a:path w="467994" h="120000" extrusionOk="0">
                <a:moveTo>
                  <a:pt x="0" y="0"/>
                </a:moveTo>
                <a:lnTo>
                  <a:pt x="467715"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5" name="Google Shape;1045;p34"/>
          <p:cNvSpPr txBox="1"/>
          <p:nvPr/>
        </p:nvSpPr>
        <p:spPr>
          <a:xfrm>
            <a:off x="688644" y="4605705"/>
            <a:ext cx="177800" cy="1303020"/>
          </a:xfrm>
          <a:prstGeom prst="rect">
            <a:avLst/>
          </a:prstGeom>
          <a:noFill/>
          <a:ln>
            <a:noFill/>
          </a:ln>
        </p:spPr>
        <p:txBody>
          <a:bodyPr spcFirstLastPara="1" wrap="square" lIns="0" tIns="12700" rIns="0" bIns="0" anchor="t" anchorCtr="0">
            <a:spAutoFit/>
          </a:bodyPr>
          <a:lstStyle/>
          <a:p>
            <a:pPr marL="12700" marR="5080" lvl="0" indent="0" algn="l" rtl="0">
              <a:lnSpc>
                <a:spcPct val="125099"/>
              </a:lnSpc>
              <a:spcBef>
                <a:spcPts val="0"/>
              </a:spcBef>
              <a:spcAft>
                <a:spcPts val="0"/>
              </a:spcAft>
              <a:buNone/>
            </a:pPr>
            <a:r>
              <a:rPr lang="en-US" sz="2000">
                <a:solidFill>
                  <a:schemeClr val="dk1"/>
                </a:solidFill>
                <a:latin typeface="Tahoma"/>
                <a:ea typeface="Tahoma"/>
                <a:cs typeface="Tahoma"/>
                <a:sym typeface="Tahoma"/>
              </a:rPr>
              <a:t>A  B</a:t>
            </a:r>
            <a:endParaRPr sz="2000">
              <a:solidFill>
                <a:schemeClr val="dk1"/>
              </a:solidFill>
              <a:latin typeface="Tahoma"/>
              <a:ea typeface="Tahoma"/>
              <a:cs typeface="Tahoma"/>
              <a:sym typeface="Tahoma"/>
            </a:endParaRPr>
          </a:p>
          <a:p>
            <a:pPr marL="12700" marR="0" lvl="0" indent="0" algn="l" rtl="0">
              <a:lnSpc>
                <a:spcPct val="100000"/>
              </a:lnSpc>
              <a:spcBef>
                <a:spcPts val="1650"/>
              </a:spcBef>
              <a:spcAft>
                <a:spcPts val="0"/>
              </a:spcAft>
              <a:buNone/>
            </a:pPr>
            <a:r>
              <a:rPr lang="en-US" sz="2000">
                <a:solidFill>
                  <a:schemeClr val="dk1"/>
                </a:solidFill>
                <a:latin typeface="Tahoma"/>
                <a:ea typeface="Tahoma"/>
                <a:cs typeface="Tahoma"/>
                <a:sym typeface="Tahoma"/>
              </a:rPr>
              <a:t>C</a:t>
            </a:r>
            <a:endParaRPr sz="2000">
              <a:solidFill>
                <a:schemeClr val="dk1"/>
              </a:solidFill>
              <a:latin typeface="Tahoma"/>
              <a:ea typeface="Tahoma"/>
              <a:cs typeface="Tahoma"/>
              <a:sym typeface="Tahoma"/>
            </a:endParaRPr>
          </a:p>
        </p:txBody>
      </p:sp>
      <p:sp>
        <p:nvSpPr>
          <p:cNvPr id="1046" name="Google Shape;1046;p34"/>
          <p:cNvSpPr txBox="1"/>
          <p:nvPr/>
        </p:nvSpPr>
        <p:spPr>
          <a:xfrm>
            <a:off x="8420607" y="6450888"/>
            <a:ext cx="203200" cy="193675"/>
          </a:xfrm>
          <a:prstGeom prst="rect">
            <a:avLst/>
          </a:prstGeom>
          <a:noFill/>
          <a:ln>
            <a:noFill/>
          </a:ln>
        </p:spPr>
        <p:txBody>
          <a:bodyPr spcFirstLastPara="1" wrap="square" lIns="0" tIns="0" rIns="0" bIns="0" anchor="t" anchorCtr="0">
            <a:spAutoFit/>
          </a:bodyPr>
          <a:lstStyle/>
          <a:p>
            <a:pPr marL="25400" marR="0" lvl="0" indent="0" algn="l" rtl="0">
              <a:lnSpc>
                <a:spcPct val="113750"/>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27</a:t>
            </a:fld>
            <a:endParaRPr sz="1200">
              <a:solidFill>
                <a:schemeClr val="dk1"/>
              </a:solidFill>
              <a:latin typeface="Calibri"/>
              <a:ea typeface="Calibri"/>
              <a:cs typeface="Calibri"/>
              <a:sym typeface="Calibri"/>
            </a:endParaRPr>
          </a:p>
        </p:txBody>
      </p:sp>
      <p:sp>
        <p:nvSpPr>
          <p:cNvPr id="1047" name="Google Shape;1047;p34"/>
          <p:cNvSpPr txBox="1"/>
          <p:nvPr/>
        </p:nvSpPr>
        <p:spPr>
          <a:xfrm>
            <a:off x="2780538" y="5118557"/>
            <a:ext cx="95885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Y=A.B.C</a:t>
            </a:r>
            <a:endParaRPr sz="2000">
              <a:solidFill>
                <a:schemeClr val="dk1"/>
              </a:solidFill>
              <a:latin typeface="Tahoma"/>
              <a:ea typeface="Tahoma"/>
              <a:cs typeface="Tahoma"/>
              <a:sym typeface="Tahoma"/>
            </a:endParaRPr>
          </a:p>
        </p:txBody>
      </p:sp>
      <p:graphicFrame>
        <p:nvGraphicFramePr>
          <p:cNvPr id="1048" name="Google Shape;1048;p34"/>
          <p:cNvGraphicFramePr/>
          <p:nvPr/>
        </p:nvGraphicFramePr>
        <p:xfrm>
          <a:off x="4998084" y="1416685"/>
          <a:ext cx="4064000" cy="4977850"/>
        </p:xfrm>
        <a:graphic>
          <a:graphicData uri="http://schemas.openxmlformats.org/drawingml/2006/table">
            <a:tbl>
              <a:tblPr firstRow="1" bandRow="1">
                <a:noFill/>
                <a:tableStyleId>{967D01AC-2E1C-4B6B-B95D-0AB2A7F3962B}</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tblGrid>
              <a:tr h="640075">
                <a:tc gridSpan="3">
                  <a:txBody>
                    <a:bodyPr/>
                    <a:lstStyle/>
                    <a:p>
                      <a:pPr marL="9271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Input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9398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p>
                      <a:pPr marL="9398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Y=A.B.C</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81975">
                <a:tc>
                  <a:txBody>
                    <a:bodyPr/>
                    <a:lstStyle/>
                    <a:p>
                      <a:pPr marL="9271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C</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Y</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819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819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819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819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819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819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819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819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1049" name="Google Shape;1049;p34"/>
          <p:cNvSpPr txBox="1"/>
          <p:nvPr/>
        </p:nvSpPr>
        <p:spPr>
          <a:xfrm>
            <a:off x="536244" y="4069791"/>
            <a:ext cx="271970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Symbol : 3 – Input AND Gate</a:t>
            </a:r>
            <a:endParaRPr sz="1800">
              <a:solidFill>
                <a:schemeClr val="dk1"/>
              </a:solidFill>
              <a:latin typeface="Calibri"/>
              <a:ea typeface="Calibri"/>
              <a:cs typeface="Calibri"/>
              <a:sym typeface="Calibri"/>
            </a:endParaRPr>
          </a:p>
        </p:txBody>
      </p:sp>
      <p:sp>
        <p:nvSpPr>
          <p:cNvPr id="1050" name="Google Shape;1050;p34"/>
          <p:cNvSpPr txBox="1"/>
          <p:nvPr/>
        </p:nvSpPr>
        <p:spPr>
          <a:xfrm>
            <a:off x="383540" y="944371"/>
            <a:ext cx="8034020" cy="974725"/>
          </a:xfrm>
          <a:prstGeom prst="rect">
            <a:avLst/>
          </a:prstGeom>
          <a:noFill/>
          <a:ln>
            <a:noFill/>
          </a:ln>
        </p:spPr>
        <p:txBody>
          <a:bodyPr spcFirstLastPara="1" wrap="square" lIns="0" tIns="12700" rIns="0" bIns="0" anchor="t" anchorCtr="0">
            <a:spAutoFit/>
          </a:bodyPr>
          <a:lstStyle/>
          <a:p>
            <a:pPr marL="496697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Truth Table : 3 – Input AND Gate</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12700" marR="0" lvl="0" indent="0" algn="l" rtl="0">
              <a:lnSpc>
                <a:spcPct val="100000"/>
              </a:lnSpc>
              <a:spcBef>
                <a:spcPts val="1080"/>
              </a:spcBef>
              <a:spcAft>
                <a:spcPts val="0"/>
              </a:spcAft>
              <a:buNone/>
            </a:pPr>
            <a:r>
              <a:rPr lang="en-US" sz="1800" b="1">
                <a:solidFill>
                  <a:srgbClr val="FF0000"/>
                </a:solidFill>
                <a:latin typeface="Calibri"/>
                <a:ea typeface="Calibri"/>
                <a:cs typeface="Calibri"/>
                <a:sym typeface="Calibri"/>
              </a:rPr>
              <a:t>3 – Input AND Gate using 2 – Input AND Gate</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054"/>
        <p:cNvGrpSpPr/>
        <p:nvPr/>
      </p:nvGrpSpPr>
      <p:grpSpPr>
        <a:xfrm>
          <a:off x="0" y="0"/>
          <a:ext cx="0" cy="0"/>
          <a:chOff x="0" y="0"/>
          <a:chExt cx="0" cy="0"/>
        </a:xfrm>
      </p:grpSpPr>
      <p:sp>
        <p:nvSpPr>
          <p:cNvPr id="1055" name="Google Shape;1055;p35"/>
          <p:cNvSpPr txBox="1">
            <a:spLocks noGrp="1"/>
          </p:cNvSpPr>
          <p:nvPr>
            <p:ph type="title"/>
          </p:nvPr>
        </p:nvSpPr>
        <p:spPr>
          <a:xfrm>
            <a:off x="307340" y="69595"/>
            <a:ext cx="6703059"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AND Gate IC – IC 7408 (Quad 2 I/P AND Gate)</a:t>
            </a:r>
            <a:endParaRPr sz="2800"/>
          </a:p>
        </p:txBody>
      </p:sp>
      <p:sp>
        <p:nvSpPr>
          <p:cNvPr id="1056" name="Google Shape;1056;p35"/>
          <p:cNvSpPr txBox="1"/>
          <p:nvPr/>
        </p:nvSpPr>
        <p:spPr>
          <a:xfrm>
            <a:off x="3966464" y="1122044"/>
            <a:ext cx="4649470" cy="1734185"/>
          </a:xfrm>
          <a:prstGeom prst="rect">
            <a:avLst/>
          </a:prstGeom>
          <a:noFill/>
          <a:ln>
            <a:noFill/>
          </a:ln>
        </p:spPr>
        <p:txBody>
          <a:bodyPr spcFirstLastPara="1" wrap="square" lIns="0" tIns="13325" rIns="0" bIns="0" anchor="t" anchorCtr="0">
            <a:spAutoFit/>
          </a:bodyPr>
          <a:lstStyle/>
          <a:p>
            <a:pPr marL="356870" marR="5080" lvl="0" indent="-344805" algn="just" rtl="0">
              <a:lnSpc>
                <a:spcPct val="100000"/>
              </a:lnSpc>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This device contains four  independent gates each of  which performs the logic  AND function.</a:t>
            </a:r>
            <a:endParaRPr sz="2800">
              <a:solidFill>
                <a:schemeClr val="dk1"/>
              </a:solidFill>
              <a:latin typeface="Calibri"/>
              <a:ea typeface="Calibri"/>
              <a:cs typeface="Calibri"/>
              <a:sym typeface="Calibri"/>
            </a:endParaRPr>
          </a:p>
        </p:txBody>
      </p:sp>
      <p:sp>
        <p:nvSpPr>
          <p:cNvPr id="1057" name="Google Shape;1057;p35"/>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8" name="Google Shape;1058;p35"/>
          <p:cNvSpPr/>
          <p:nvPr/>
        </p:nvSpPr>
        <p:spPr>
          <a:xfrm>
            <a:off x="192851" y="1701356"/>
            <a:ext cx="3236148" cy="40595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9" name="Google Shape;1059;p35"/>
          <p:cNvSpPr txBox="1"/>
          <p:nvPr/>
        </p:nvSpPr>
        <p:spPr>
          <a:xfrm>
            <a:off x="383540" y="5964123"/>
            <a:ext cx="26670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Pin Configuration of IC 7408</a:t>
            </a:r>
            <a:endParaRPr sz="1800">
              <a:solidFill>
                <a:schemeClr val="dk1"/>
              </a:solidFill>
              <a:latin typeface="Calibri"/>
              <a:ea typeface="Calibri"/>
              <a:cs typeface="Calibri"/>
              <a:sym typeface="Calibri"/>
            </a:endParaRPr>
          </a:p>
        </p:txBody>
      </p:sp>
      <p:sp>
        <p:nvSpPr>
          <p:cNvPr id="1060" name="Google Shape;1060;p35"/>
          <p:cNvSpPr/>
          <p:nvPr/>
        </p:nvSpPr>
        <p:spPr>
          <a:xfrm>
            <a:off x="4406556" y="3395071"/>
            <a:ext cx="3220994" cy="240470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1" name="Google Shape;1061;p35"/>
          <p:cNvSpPr txBox="1"/>
          <p:nvPr/>
        </p:nvSpPr>
        <p:spPr>
          <a:xfrm>
            <a:off x="4585461" y="5887923"/>
            <a:ext cx="23990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Function Table of IC 7408</a:t>
            </a:r>
            <a:endParaRPr sz="1800">
              <a:solidFill>
                <a:schemeClr val="dk1"/>
              </a:solidFill>
              <a:latin typeface="Calibri"/>
              <a:ea typeface="Calibri"/>
              <a:cs typeface="Calibri"/>
              <a:sym typeface="Calibri"/>
            </a:endParaRPr>
          </a:p>
        </p:txBody>
      </p:sp>
      <p:sp>
        <p:nvSpPr>
          <p:cNvPr id="1062" name="Google Shape;1062;p35"/>
          <p:cNvSpPr txBox="1"/>
          <p:nvPr/>
        </p:nvSpPr>
        <p:spPr>
          <a:xfrm>
            <a:off x="8420607" y="6450888"/>
            <a:ext cx="203200" cy="193675"/>
          </a:xfrm>
          <a:prstGeom prst="rect">
            <a:avLst/>
          </a:prstGeom>
          <a:noFill/>
          <a:ln>
            <a:noFill/>
          </a:ln>
        </p:spPr>
        <p:txBody>
          <a:bodyPr spcFirstLastPara="1" wrap="square" lIns="0" tIns="0" rIns="0" bIns="0" anchor="t" anchorCtr="0">
            <a:spAutoFit/>
          </a:bodyPr>
          <a:lstStyle/>
          <a:p>
            <a:pPr marL="25400" marR="0" lvl="0" indent="0" algn="l" rtl="0">
              <a:lnSpc>
                <a:spcPct val="113750"/>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28</a:t>
            </a:fld>
            <a:endParaRPr sz="12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066"/>
        <p:cNvGrpSpPr/>
        <p:nvPr/>
      </p:nvGrpSpPr>
      <p:grpSpPr>
        <a:xfrm>
          <a:off x="0" y="0"/>
          <a:ext cx="0" cy="0"/>
          <a:chOff x="0" y="0"/>
          <a:chExt cx="0" cy="0"/>
        </a:xfrm>
      </p:grpSpPr>
      <p:sp>
        <p:nvSpPr>
          <p:cNvPr id="1067" name="Google Shape;1067;p36"/>
          <p:cNvSpPr txBox="1">
            <a:spLocks noGrp="1"/>
          </p:cNvSpPr>
          <p:nvPr>
            <p:ph type="title"/>
          </p:nvPr>
        </p:nvSpPr>
        <p:spPr>
          <a:xfrm>
            <a:off x="383540" y="69595"/>
            <a:ext cx="481838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Verification of AND Gate IC 7408</a:t>
            </a:r>
            <a:endParaRPr sz="2800"/>
          </a:p>
        </p:txBody>
      </p:sp>
      <p:sp>
        <p:nvSpPr>
          <p:cNvPr id="1068" name="Google Shape;1068;p36"/>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9" name="Google Shape;1069;p36"/>
          <p:cNvSpPr/>
          <p:nvPr/>
        </p:nvSpPr>
        <p:spPr>
          <a:xfrm>
            <a:off x="2783651" y="1929956"/>
            <a:ext cx="3236148" cy="40595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0" name="Google Shape;1070;p36"/>
          <p:cNvSpPr/>
          <p:nvPr/>
        </p:nvSpPr>
        <p:spPr>
          <a:xfrm>
            <a:off x="2289429" y="3205098"/>
            <a:ext cx="53975" cy="128905"/>
          </a:xfrm>
          <a:custGeom>
            <a:avLst/>
            <a:gdLst/>
            <a:ahLst/>
            <a:cxnLst/>
            <a:rect l="l" t="t" r="r" b="b"/>
            <a:pathLst>
              <a:path w="53975" h="128904" extrusionOk="0">
                <a:moveTo>
                  <a:pt x="0" y="128650"/>
                </a:moveTo>
                <a:lnTo>
                  <a:pt x="538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1" name="Google Shape;1071;p36"/>
          <p:cNvSpPr/>
          <p:nvPr/>
        </p:nvSpPr>
        <p:spPr>
          <a:xfrm>
            <a:off x="2343276" y="3205098"/>
            <a:ext cx="53975" cy="257175"/>
          </a:xfrm>
          <a:custGeom>
            <a:avLst/>
            <a:gdLst/>
            <a:ahLst/>
            <a:cxnLst/>
            <a:rect l="l" t="t" r="r" b="b"/>
            <a:pathLst>
              <a:path w="53975" h="257175" extrusionOk="0">
                <a:moveTo>
                  <a:pt x="0" y="0"/>
                </a:moveTo>
                <a:lnTo>
                  <a:pt x="53721" y="2571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2" name="Google Shape;1072;p36"/>
          <p:cNvSpPr/>
          <p:nvPr/>
        </p:nvSpPr>
        <p:spPr>
          <a:xfrm>
            <a:off x="2450845" y="3205098"/>
            <a:ext cx="53975" cy="257175"/>
          </a:xfrm>
          <a:custGeom>
            <a:avLst/>
            <a:gdLst/>
            <a:ahLst/>
            <a:cxnLst/>
            <a:rect l="l" t="t" r="r" b="b"/>
            <a:pathLst>
              <a:path w="53975" h="257175" extrusionOk="0">
                <a:moveTo>
                  <a:pt x="0" y="0"/>
                </a:moveTo>
                <a:lnTo>
                  <a:pt x="53848" y="2571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3" name="Google Shape;1073;p36"/>
          <p:cNvSpPr/>
          <p:nvPr/>
        </p:nvSpPr>
        <p:spPr>
          <a:xfrm>
            <a:off x="2396998" y="3205098"/>
            <a:ext cx="53975" cy="257175"/>
          </a:xfrm>
          <a:custGeom>
            <a:avLst/>
            <a:gdLst/>
            <a:ahLst/>
            <a:cxnLst/>
            <a:rect l="l" t="t" r="r" b="b"/>
            <a:pathLst>
              <a:path w="53975" h="257175" extrusionOk="0">
                <a:moveTo>
                  <a:pt x="0" y="257175"/>
                </a:moveTo>
                <a:lnTo>
                  <a:pt x="538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4" name="Google Shape;1074;p36"/>
          <p:cNvSpPr/>
          <p:nvPr/>
        </p:nvSpPr>
        <p:spPr>
          <a:xfrm>
            <a:off x="2558414" y="3205098"/>
            <a:ext cx="53975" cy="257175"/>
          </a:xfrm>
          <a:custGeom>
            <a:avLst/>
            <a:gdLst/>
            <a:ahLst/>
            <a:cxnLst/>
            <a:rect l="l" t="t" r="r" b="b"/>
            <a:pathLst>
              <a:path w="53975" h="257175" extrusionOk="0">
                <a:moveTo>
                  <a:pt x="0" y="0"/>
                </a:moveTo>
                <a:lnTo>
                  <a:pt x="53848" y="2571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5" name="Google Shape;1075;p36"/>
          <p:cNvSpPr/>
          <p:nvPr/>
        </p:nvSpPr>
        <p:spPr>
          <a:xfrm>
            <a:off x="2504694" y="3205098"/>
            <a:ext cx="53975" cy="257175"/>
          </a:xfrm>
          <a:custGeom>
            <a:avLst/>
            <a:gdLst/>
            <a:ahLst/>
            <a:cxnLst/>
            <a:rect l="l" t="t" r="r" b="b"/>
            <a:pathLst>
              <a:path w="53975" h="257175" extrusionOk="0">
                <a:moveTo>
                  <a:pt x="0" y="257175"/>
                </a:moveTo>
                <a:lnTo>
                  <a:pt x="5372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6" name="Google Shape;1076;p36"/>
          <p:cNvSpPr/>
          <p:nvPr/>
        </p:nvSpPr>
        <p:spPr>
          <a:xfrm>
            <a:off x="2612263" y="3333750"/>
            <a:ext cx="53975" cy="128905"/>
          </a:xfrm>
          <a:custGeom>
            <a:avLst/>
            <a:gdLst/>
            <a:ahLst/>
            <a:cxnLst/>
            <a:rect l="l" t="t" r="r" b="b"/>
            <a:pathLst>
              <a:path w="53975" h="128904" extrusionOk="0">
                <a:moveTo>
                  <a:pt x="0" y="128524"/>
                </a:moveTo>
                <a:lnTo>
                  <a:pt x="5372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7" name="Google Shape;1077;p36"/>
          <p:cNvSpPr/>
          <p:nvPr/>
        </p:nvSpPr>
        <p:spPr>
          <a:xfrm>
            <a:off x="2665983" y="3333750"/>
            <a:ext cx="269240" cy="0"/>
          </a:xfrm>
          <a:custGeom>
            <a:avLst/>
            <a:gdLst/>
            <a:ahLst/>
            <a:cxnLst/>
            <a:rect l="l" t="t" r="r" b="b"/>
            <a:pathLst>
              <a:path w="269239" h="120000" extrusionOk="0">
                <a:moveTo>
                  <a:pt x="0" y="0"/>
                </a:moveTo>
                <a:lnTo>
                  <a:pt x="26898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8" name="Google Shape;1078;p36"/>
          <p:cNvSpPr/>
          <p:nvPr/>
        </p:nvSpPr>
        <p:spPr>
          <a:xfrm>
            <a:off x="2020570" y="3333750"/>
            <a:ext cx="269240" cy="0"/>
          </a:xfrm>
          <a:custGeom>
            <a:avLst/>
            <a:gdLst/>
            <a:ahLst/>
            <a:cxnLst/>
            <a:rect l="l" t="t" r="r" b="b"/>
            <a:pathLst>
              <a:path w="269239" h="120000" extrusionOk="0">
                <a:moveTo>
                  <a:pt x="0" y="0"/>
                </a:moveTo>
                <a:lnTo>
                  <a:pt x="26885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9" name="Google Shape;1079;p36"/>
          <p:cNvSpPr/>
          <p:nvPr/>
        </p:nvSpPr>
        <p:spPr>
          <a:xfrm>
            <a:off x="2630551" y="6096000"/>
            <a:ext cx="609600" cy="0"/>
          </a:xfrm>
          <a:custGeom>
            <a:avLst/>
            <a:gdLst/>
            <a:ahLst/>
            <a:cxnLst/>
            <a:rect l="l" t="t" r="r" b="b"/>
            <a:pathLst>
              <a:path w="609600" h="120000" extrusionOk="0">
                <a:moveTo>
                  <a:pt x="0" y="0"/>
                </a:moveTo>
                <a:lnTo>
                  <a:pt x="6096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0" name="Google Shape;1080;p36"/>
          <p:cNvSpPr/>
          <p:nvPr/>
        </p:nvSpPr>
        <p:spPr>
          <a:xfrm>
            <a:off x="2782951" y="6172200"/>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1" name="Google Shape;1081;p36"/>
          <p:cNvSpPr/>
          <p:nvPr/>
        </p:nvSpPr>
        <p:spPr>
          <a:xfrm>
            <a:off x="2859151" y="6248400"/>
            <a:ext cx="152400" cy="0"/>
          </a:xfrm>
          <a:custGeom>
            <a:avLst/>
            <a:gdLst/>
            <a:ahLst/>
            <a:cxnLst/>
            <a:rect l="l" t="t" r="r" b="b"/>
            <a:pathLst>
              <a:path w="152400" h="120000" extrusionOk="0">
                <a:moveTo>
                  <a:pt x="0" y="0"/>
                </a:moveTo>
                <a:lnTo>
                  <a:pt x="1524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2" name="Google Shape;1082;p36"/>
          <p:cNvSpPr/>
          <p:nvPr/>
        </p:nvSpPr>
        <p:spPr>
          <a:xfrm>
            <a:off x="2935351" y="5791200"/>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3" name="Google Shape;1083;p36"/>
          <p:cNvSpPr txBox="1"/>
          <p:nvPr/>
        </p:nvSpPr>
        <p:spPr>
          <a:xfrm>
            <a:off x="6100698" y="1847469"/>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1084" name="Google Shape;1084;p36"/>
          <p:cNvSpPr txBox="1"/>
          <p:nvPr/>
        </p:nvSpPr>
        <p:spPr>
          <a:xfrm>
            <a:off x="2060575" y="2926460"/>
            <a:ext cx="7537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 330Ω</a:t>
            </a:r>
            <a:endParaRPr sz="1800">
              <a:solidFill>
                <a:schemeClr val="dk1"/>
              </a:solidFill>
              <a:latin typeface="Calibri"/>
              <a:ea typeface="Calibri"/>
              <a:cs typeface="Calibri"/>
              <a:sym typeface="Calibri"/>
            </a:endParaRPr>
          </a:p>
        </p:txBody>
      </p:sp>
      <p:sp>
        <p:nvSpPr>
          <p:cNvPr id="1085" name="Google Shape;1085;p36"/>
          <p:cNvSpPr/>
          <p:nvPr/>
        </p:nvSpPr>
        <p:spPr>
          <a:xfrm>
            <a:off x="1722247" y="3926585"/>
            <a:ext cx="609600" cy="0"/>
          </a:xfrm>
          <a:custGeom>
            <a:avLst/>
            <a:gdLst/>
            <a:ahLst/>
            <a:cxnLst/>
            <a:rect l="l" t="t" r="r" b="b"/>
            <a:pathLst>
              <a:path w="609600" h="120000" extrusionOk="0">
                <a:moveTo>
                  <a:pt x="609600" y="0"/>
                </a:moveTo>
                <a:lnTo>
                  <a:pt x="0" y="0"/>
                </a:lnTo>
              </a:path>
            </a:pathLst>
          </a:custGeom>
          <a:noFill/>
          <a:ln w="317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6" name="Google Shape;1086;p36"/>
          <p:cNvSpPr/>
          <p:nvPr/>
        </p:nvSpPr>
        <p:spPr>
          <a:xfrm>
            <a:off x="1722247" y="3621785"/>
            <a:ext cx="609600" cy="304800"/>
          </a:xfrm>
          <a:custGeom>
            <a:avLst/>
            <a:gdLst/>
            <a:ahLst/>
            <a:cxnLst/>
            <a:rect l="l" t="t" r="r" b="b"/>
            <a:pathLst>
              <a:path w="609600" h="304800" extrusionOk="0">
                <a:moveTo>
                  <a:pt x="609600" y="0"/>
                </a:moveTo>
                <a:lnTo>
                  <a:pt x="304800" y="304800"/>
                </a:lnTo>
                <a:lnTo>
                  <a:pt x="0" y="0"/>
                </a:lnTo>
                <a:lnTo>
                  <a:pt x="60960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7" name="Google Shape;1087;p36"/>
          <p:cNvSpPr/>
          <p:nvPr/>
        </p:nvSpPr>
        <p:spPr>
          <a:xfrm>
            <a:off x="2027047" y="3316985"/>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8" name="Google Shape;1088;p36"/>
          <p:cNvSpPr/>
          <p:nvPr/>
        </p:nvSpPr>
        <p:spPr>
          <a:xfrm>
            <a:off x="2027047" y="3926585"/>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9" name="Google Shape;1089;p36"/>
          <p:cNvSpPr/>
          <p:nvPr/>
        </p:nvSpPr>
        <p:spPr>
          <a:xfrm>
            <a:off x="1724914" y="4482210"/>
            <a:ext cx="609600" cy="0"/>
          </a:xfrm>
          <a:custGeom>
            <a:avLst/>
            <a:gdLst/>
            <a:ahLst/>
            <a:cxnLst/>
            <a:rect l="l" t="t" r="r" b="b"/>
            <a:pathLst>
              <a:path w="609600" h="120000" extrusionOk="0">
                <a:moveTo>
                  <a:pt x="0" y="0"/>
                </a:moveTo>
                <a:lnTo>
                  <a:pt x="6096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0" name="Google Shape;1090;p36"/>
          <p:cNvSpPr/>
          <p:nvPr/>
        </p:nvSpPr>
        <p:spPr>
          <a:xfrm>
            <a:off x="1877314" y="4558410"/>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1" name="Google Shape;1091;p36"/>
          <p:cNvSpPr/>
          <p:nvPr/>
        </p:nvSpPr>
        <p:spPr>
          <a:xfrm>
            <a:off x="1953514" y="4634610"/>
            <a:ext cx="152400" cy="0"/>
          </a:xfrm>
          <a:custGeom>
            <a:avLst/>
            <a:gdLst/>
            <a:ahLst/>
            <a:cxnLst/>
            <a:rect l="l" t="t" r="r" b="b"/>
            <a:pathLst>
              <a:path w="152400" h="120000" extrusionOk="0">
                <a:moveTo>
                  <a:pt x="0" y="0"/>
                </a:moveTo>
                <a:lnTo>
                  <a:pt x="1524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2" name="Google Shape;1092;p36"/>
          <p:cNvSpPr/>
          <p:nvPr/>
        </p:nvSpPr>
        <p:spPr>
          <a:xfrm>
            <a:off x="2029714" y="4177410"/>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3" name="Google Shape;1093;p36"/>
          <p:cNvSpPr/>
          <p:nvPr/>
        </p:nvSpPr>
        <p:spPr>
          <a:xfrm>
            <a:off x="1447800" y="3764660"/>
            <a:ext cx="285115" cy="314325"/>
          </a:xfrm>
          <a:custGeom>
            <a:avLst/>
            <a:gdLst/>
            <a:ahLst/>
            <a:cxnLst/>
            <a:rect l="l" t="t" r="r" b="b"/>
            <a:pathLst>
              <a:path w="285114" h="314325" extrusionOk="0">
                <a:moveTo>
                  <a:pt x="34290" y="180594"/>
                </a:moveTo>
                <a:lnTo>
                  <a:pt x="26796" y="185546"/>
                </a:lnTo>
                <a:lnTo>
                  <a:pt x="25146" y="193166"/>
                </a:lnTo>
                <a:lnTo>
                  <a:pt x="0" y="314325"/>
                </a:lnTo>
                <a:lnTo>
                  <a:pt x="35713" y="302894"/>
                </a:lnTo>
                <a:lnTo>
                  <a:pt x="29590" y="302894"/>
                </a:lnTo>
                <a:lnTo>
                  <a:pt x="8255" y="283718"/>
                </a:lnTo>
                <a:lnTo>
                  <a:pt x="43642" y="244445"/>
                </a:lnTo>
                <a:lnTo>
                  <a:pt x="53086" y="199008"/>
                </a:lnTo>
                <a:lnTo>
                  <a:pt x="54737" y="191262"/>
                </a:lnTo>
                <a:lnTo>
                  <a:pt x="49784" y="183769"/>
                </a:lnTo>
                <a:lnTo>
                  <a:pt x="42037" y="182118"/>
                </a:lnTo>
                <a:lnTo>
                  <a:pt x="34290" y="180594"/>
                </a:lnTo>
                <a:close/>
              </a:path>
              <a:path w="285114" h="314325" extrusionOk="0">
                <a:moveTo>
                  <a:pt x="43642" y="244445"/>
                </a:moveTo>
                <a:lnTo>
                  <a:pt x="8255" y="283718"/>
                </a:lnTo>
                <a:lnTo>
                  <a:pt x="29590" y="302894"/>
                </a:lnTo>
                <a:lnTo>
                  <a:pt x="35650" y="296163"/>
                </a:lnTo>
                <a:lnTo>
                  <a:pt x="32893" y="296163"/>
                </a:lnTo>
                <a:lnTo>
                  <a:pt x="14605" y="279653"/>
                </a:lnTo>
                <a:lnTo>
                  <a:pt x="37871" y="272211"/>
                </a:lnTo>
                <a:lnTo>
                  <a:pt x="43642" y="244445"/>
                </a:lnTo>
                <a:close/>
              </a:path>
              <a:path w="285114" h="314325" extrusionOk="0">
                <a:moveTo>
                  <a:pt x="116586" y="247014"/>
                </a:moveTo>
                <a:lnTo>
                  <a:pt x="65035" y="263521"/>
                </a:lnTo>
                <a:lnTo>
                  <a:pt x="29590" y="302894"/>
                </a:lnTo>
                <a:lnTo>
                  <a:pt x="35713" y="302894"/>
                </a:lnTo>
                <a:lnTo>
                  <a:pt x="117856" y="276606"/>
                </a:lnTo>
                <a:lnTo>
                  <a:pt x="125349" y="274319"/>
                </a:lnTo>
                <a:lnTo>
                  <a:pt x="129412" y="266191"/>
                </a:lnTo>
                <a:lnTo>
                  <a:pt x="127127" y="258699"/>
                </a:lnTo>
                <a:lnTo>
                  <a:pt x="124713" y="251206"/>
                </a:lnTo>
                <a:lnTo>
                  <a:pt x="116586" y="247014"/>
                </a:lnTo>
                <a:close/>
              </a:path>
              <a:path w="285114" h="314325" extrusionOk="0">
                <a:moveTo>
                  <a:pt x="37871" y="272211"/>
                </a:moveTo>
                <a:lnTo>
                  <a:pt x="14605" y="279653"/>
                </a:lnTo>
                <a:lnTo>
                  <a:pt x="32893" y="296163"/>
                </a:lnTo>
                <a:lnTo>
                  <a:pt x="37871" y="272211"/>
                </a:lnTo>
                <a:close/>
              </a:path>
              <a:path w="285114" h="314325" extrusionOk="0">
                <a:moveTo>
                  <a:pt x="65035" y="263521"/>
                </a:moveTo>
                <a:lnTo>
                  <a:pt x="37871" y="272211"/>
                </a:lnTo>
                <a:lnTo>
                  <a:pt x="32893" y="296163"/>
                </a:lnTo>
                <a:lnTo>
                  <a:pt x="35650" y="296163"/>
                </a:lnTo>
                <a:lnTo>
                  <a:pt x="65035" y="263521"/>
                </a:lnTo>
                <a:close/>
              </a:path>
              <a:path w="285114" h="314325" extrusionOk="0">
                <a:moveTo>
                  <a:pt x="263906" y="0"/>
                </a:moveTo>
                <a:lnTo>
                  <a:pt x="43642" y="244445"/>
                </a:lnTo>
                <a:lnTo>
                  <a:pt x="37871" y="272211"/>
                </a:lnTo>
                <a:lnTo>
                  <a:pt x="65035" y="263521"/>
                </a:lnTo>
                <a:lnTo>
                  <a:pt x="285114" y="19050"/>
                </a:lnTo>
                <a:lnTo>
                  <a:pt x="26390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4" name="Google Shape;1094;p36"/>
          <p:cNvSpPr/>
          <p:nvPr/>
        </p:nvSpPr>
        <p:spPr>
          <a:xfrm>
            <a:off x="1325625" y="3724275"/>
            <a:ext cx="285750" cy="314325"/>
          </a:xfrm>
          <a:custGeom>
            <a:avLst/>
            <a:gdLst/>
            <a:ahLst/>
            <a:cxnLst/>
            <a:rect l="l" t="t" r="r" b="b"/>
            <a:pathLst>
              <a:path w="285750" h="314325" extrusionOk="0">
                <a:moveTo>
                  <a:pt x="34417" y="180594"/>
                </a:moveTo>
                <a:lnTo>
                  <a:pt x="26796" y="185547"/>
                </a:lnTo>
                <a:lnTo>
                  <a:pt x="25273" y="193167"/>
                </a:lnTo>
                <a:lnTo>
                  <a:pt x="0" y="314325"/>
                </a:lnTo>
                <a:lnTo>
                  <a:pt x="35834" y="302894"/>
                </a:lnTo>
                <a:lnTo>
                  <a:pt x="29590" y="302894"/>
                </a:lnTo>
                <a:lnTo>
                  <a:pt x="8382" y="283718"/>
                </a:lnTo>
                <a:lnTo>
                  <a:pt x="43774" y="244420"/>
                </a:lnTo>
                <a:lnTo>
                  <a:pt x="53212" y="199008"/>
                </a:lnTo>
                <a:lnTo>
                  <a:pt x="54864" y="191262"/>
                </a:lnTo>
                <a:lnTo>
                  <a:pt x="49911" y="183769"/>
                </a:lnTo>
                <a:lnTo>
                  <a:pt x="42164" y="182118"/>
                </a:lnTo>
                <a:lnTo>
                  <a:pt x="34417" y="180594"/>
                </a:lnTo>
                <a:close/>
              </a:path>
              <a:path w="285750" h="314325" extrusionOk="0">
                <a:moveTo>
                  <a:pt x="43774" y="244420"/>
                </a:moveTo>
                <a:lnTo>
                  <a:pt x="8382" y="283718"/>
                </a:lnTo>
                <a:lnTo>
                  <a:pt x="29590" y="302894"/>
                </a:lnTo>
                <a:lnTo>
                  <a:pt x="35653" y="296163"/>
                </a:lnTo>
                <a:lnTo>
                  <a:pt x="33020" y="296163"/>
                </a:lnTo>
                <a:lnTo>
                  <a:pt x="14605" y="279654"/>
                </a:lnTo>
                <a:lnTo>
                  <a:pt x="38005" y="272178"/>
                </a:lnTo>
                <a:lnTo>
                  <a:pt x="43774" y="244420"/>
                </a:lnTo>
                <a:close/>
              </a:path>
              <a:path w="285750" h="314325" extrusionOk="0">
                <a:moveTo>
                  <a:pt x="116712" y="247014"/>
                </a:moveTo>
                <a:lnTo>
                  <a:pt x="65033" y="263544"/>
                </a:lnTo>
                <a:lnTo>
                  <a:pt x="29590" y="302894"/>
                </a:lnTo>
                <a:lnTo>
                  <a:pt x="35834" y="302894"/>
                </a:lnTo>
                <a:lnTo>
                  <a:pt x="125349" y="274319"/>
                </a:lnTo>
                <a:lnTo>
                  <a:pt x="129540" y="266192"/>
                </a:lnTo>
                <a:lnTo>
                  <a:pt x="124714" y="251206"/>
                </a:lnTo>
                <a:lnTo>
                  <a:pt x="116712" y="247014"/>
                </a:lnTo>
                <a:close/>
              </a:path>
              <a:path w="285750" h="314325" extrusionOk="0">
                <a:moveTo>
                  <a:pt x="38005" y="272178"/>
                </a:moveTo>
                <a:lnTo>
                  <a:pt x="14605" y="279654"/>
                </a:lnTo>
                <a:lnTo>
                  <a:pt x="33020" y="296163"/>
                </a:lnTo>
                <a:lnTo>
                  <a:pt x="38005" y="272178"/>
                </a:lnTo>
                <a:close/>
              </a:path>
              <a:path w="285750" h="314325" extrusionOk="0">
                <a:moveTo>
                  <a:pt x="65033" y="263544"/>
                </a:moveTo>
                <a:lnTo>
                  <a:pt x="38005" y="272178"/>
                </a:lnTo>
                <a:lnTo>
                  <a:pt x="33020" y="296163"/>
                </a:lnTo>
                <a:lnTo>
                  <a:pt x="35653" y="296163"/>
                </a:lnTo>
                <a:lnTo>
                  <a:pt x="65033" y="263544"/>
                </a:lnTo>
                <a:close/>
              </a:path>
              <a:path w="285750" h="314325" extrusionOk="0">
                <a:moveTo>
                  <a:pt x="263906" y="0"/>
                </a:moveTo>
                <a:lnTo>
                  <a:pt x="43774" y="244420"/>
                </a:lnTo>
                <a:lnTo>
                  <a:pt x="38005" y="272178"/>
                </a:lnTo>
                <a:lnTo>
                  <a:pt x="65033" y="263544"/>
                </a:lnTo>
                <a:lnTo>
                  <a:pt x="285242" y="19050"/>
                </a:lnTo>
                <a:lnTo>
                  <a:pt x="26390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5" name="Google Shape;1095;p36"/>
          <p:cNvSpPr txBox="1"/>
          <p:nvPr/>
        </p:nvSpPr>
        <p:spPr>
          <a:xfrm>
            <a:off x="8420607" y="6450888"/>
            <a:ext cx="203200" cy="193675"/>
          </a:xfrm>
          <a:prstGeom prst="rect">
            <a:avLst/>
          </a:prstGeom>
          <a:noFill/>
          <a:ln>
            <a:noFill/>
          </a:ln>
        </p:spPr>
        <p:txBody>
          <a:bodyPr spcFirstLastPara="1" wrap="square" lIns="0" tIns="0" rIns="0" bIns="0" anchor="t" anchorCtr="0">
            <a:spAutoFit/>
          </a:bodyPr>
          <a:lstStyle/>
          <a:p>
            <a:pPr marL="25400" marR="0" lvl="0" indent="0" algn="l" rtl="0">
              <a:lnSpc>
                <a:spcPct val="113750"/>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29</a:t>
            </a:fld>
            <a:endParaRPr sz="1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600710" y="765811"/>
            <a:ext cx="7942580" cy="1672589"/>
          </a:xfrm>
          <a:prstGeom prst="rect">
            <a:avLst/>
          </a:prstGeom>
          <a:noFill/>
          <a:ln>
            <a:noFill/>
          </a:ln>
        </p:spPr>
        <p:txBody>
          <a:bodyPr spcFirstLastPara="1" wrap="square" lIns="0" tIns="12700" rIns="0" bIns="0" anchor="t" anchorCtr="0">
            <a:spAutoFit/>
          </a:bodyPr>
          <a:lstStyle/>
          <a:p>
            <a:pPr marL="635" lvl="0" indent="0" algn="ctr" rtl="0">
              <a:lnSpc>
                <a:spcPct val="100000"/>
              </a:lnSpc>
              <a:spcBef>
                <a:spcPts val="0"/>
              </a:spcBef>
              <a:spcAft>
                <a:spcPts val="0"/>
              </a:spcAft>
              <a:buNone/>
            </a:pPr>
            <a:endParaRPr sz="5400" dirty="0"/>
          </a:p>
          <a:p>
            <a:pPr marL="0" lvl="0" indent="0" algn="ctr" rtl="0">
              <a:lnSpc>
                <a:spcPct val="100000"/>
              </a:lnSpc>
              <a:spcBef>
                <a:spcPts val="5"/>
              </a:spcBef>
              <a:spcAft>
                <a:spcPts val="0"/>
              </a:spcAft>
              <a:buNone/>
            </a:pPr>
            <a:r>
              <a:rPr lang="en-US" sz="5400" dirty="0"/>
              <a:t>Logic Gates &amp; Logic Families</a:t>
            </a:r>
            <a:endParaRPr sz="5400" dirty="0"/>
          </a:p>
        </p:txBody>
      </p:sp>
      <p:sp>
        <p:nvSpPr>
          <p:cNvPr id="77" name="Google Shape;77;p10"/>
          <p:cNvSpPr/>
          <p:nvPr/>
        </p:nvSpPr>
        <p:spPr>
          <a:xfrm>
            <a:off x="304800" y="3580151"/>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10"/>
          <p:cNvSpPr txBox="1"/>
          <p:nvPr/>
        </p:nvSpPr>
        <p:spPr>
          <a:xfrm>
            <a:off x="8420607" y="6466738"/>
            <a:ext cx="20447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099"/>
        <p:cNvGrpSpPr/>
        <p:nvPr/>
      </p:nvGrpSpPr>
      <p:grpSpPr>
        <a:xfrm>
          <a:off x="0" y="0"/>
          <a:ext cx="0" cy="0"/>
          <a:chOff x="0" y="0"/>
          <a:chExt cx="0" cy="0"/>
        </a:xfrm>
      </p:grpSpPr>
      <p:sp>
        <p:nvSpPr>
          <p:cNvPr id="1100" name="Google Shape;1100;p37"/>
          <p:cNvSpPr/>
          <p:nvPr/>
        </p:nvSpPr>
        <p:spPr>
          <a:xfrm>
            <a:off x="3332226" y="3373373"/>
            <a:ext cx="1900174" cy="8350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1" name="Google Shape;1101;p37"/>
          <p:cNvSpPr txBox="1"/>
          <p:nvPr/>
        </p:nvSpPr>
        <p:spPr>
          <a:xfrm>
            <a:off x="367690" y="2384298"/>
            <a:ext cx="83870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b="1">
                <a:solidFill>
                  <a:srgbClr val="FF0000"/>
                </a:solidFill>
                <a:latin typeface="Times New Roman"/>
                <a:ea typeface="Times New Roman"/>
                <a:cs typeface="Times New Roman"/>
                <a:sym typeface="Times New Roman"/>
              </a:rPr>
              <a:t>Double check the pin numbers when working with ICs.</a:t>
            </a:r>
            <a:endParaRPr sz="2800">
              <a:solidFill>
                <a:schemeClr val="dk1"/>
              </a:solidFill>
              <a:latin typeface="Times New Roman"/>
              <a:ea typeface="Times New Roman"/>
              <a:cs typeface="Times New Roman"/>
              <a:sym typeface="Times New Roman"/>
            </a:endParaRPr>
          </a:p>
        </p:txBody>
      </p:sp>
      <p:sp>
        <p:nvSpPr>
          <p:cNvPr id="1102" name="Google Shape;1102;p37"/>
          <p:cNvSpPr txBox="1"/>
          <p:nvPr/>
        </p:nvSpPr>
        <p:spPr>
          <a:xfrm>
            <a:off x="3442208" y="4216730"/>
            <a:ext cx="15240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b="1">
                <a:solidFill>
                  <a:srgbClr val="C0504D"/>
                </a:solidFill>
                <a:latin typeface="Times New Roman"/>
                <a:ea typeface="Times New Roman"/>
                <a:cs typeface="Times New Roman"/>
                <a:sym typeface="Times New Roman"/>
              </a:rPr>
              <a:t>1</a:t>
            </a:r>
            <a:endParaRPr sz="2000">
              <a:solidFill>
                <a:schemeClr val="dk1"/>
              </a:solidFill>
              <a:latin typeface="Times New Roman"/>
              <a:ea typeface="Times New Roman"/>
              <a:cs typeface="Times New Roman"/>
              <a:sym typeface="Times New Roman"/>
            </a:endParaRPr>
          </a:p>
        </p:txBody>
      </p:sp>
      <p:sp>
        <p:nvSpPr>
          <p:cNvPr id="1103" name="Google Shape;1103;p37"/>
          <p:cNvSpPr txBox="1"/>
          <p:nvPr/>
        </p:nvSpPr>
        <p:spPr>
          <a:xfrm>
            <a:off x="4998465" y="4216730"/>
            <a:ext cx="15240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b="1">
                <a:solidFill>
                  <a:srgbClr val="C0504D"/>
                </a:solidFill>
                <a:latin typeface="Times New Roman"/>
                <a:ea typeface="Times New Roman"/>
                <a:cs typeface="Times New Roman"/>
                <a:sym typeface="Times New Roman"/>
              </a:rPr>
              <a:t>7</a:t>
            </a:r>
            <a:endParaRPr sz="2000">
              <a:solidFill>
                <a:schemeClr val="dk1"/>
              </a:solidFill>
              <a:latin typeface="Times New Roman"/>
              <a:ea typeface="Times New Roman"/>
              <a:cs typeface="Times New Roman"/>
              <a:sym typeface="Times New Roman"/>
            </a:endParaRPr>
          </a:p>
        </p:txBody>
      </p:sp>
      <p:sp>
        <p:nvSpPr>
          <p:cNvPr id="1104" name="Google Shape;1104;p37"/>
          <p:cNvSpPr txBox="1"/>
          <p:nvPr/>
        </p:nvSpPr>
        <p:spPr>
          <a:xfrm>
            <a:off x="4965319" y="3008122"/>
            <a:ext cx="15240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b="1">
                <a:solidFill>
                  <a:srgbClr val="C0504D"/>
                </a:solidFill>
                <a:latin typeface="Times New Roman"/>
                <a:ea typeface="Times New Roman"/>
                <a:cs typeface="Times New Roman"/>
                <a:sym typeface="Times New Roman"/>
              </a:rPr>
              <a:t>8</a:t>
            </a:r>
            <a:endParaRPr sz="2000">
              <a:solidFill>
                <a:schemeClr val="dk1"/>
              </a:solidFill>
              <a:latin typeface="Times New Roman"/>
              <a:ea typeface="Times New Roman"/>
              <a:cs typeface="Times New Roman"/>
              <a:sym typeface="Times New Roman"/>
            </a:endParaRPr>
          </a:p>
        </p:txBody>
      </p:sp>
      <p:sp>
        <p:nvSpPr>
          <p:cNvPr id="1105" name="Google Shape;1105;p37"/>
          <p:cNvSpPr txBox="1"/>
          <p:nvPr/>
        </p:nvSpPr>
        <p:spPr>
          <a:xfrm>
            <a:off x="3351657" y="3030474"/>
            <a:ext cx="28194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b="1">
                <a:solidFill>
                  <a:srgbClr val="C0504D"/>
                </a:solidFill>
                <a:latin typeface="Times New Roman"/>
                <a:ea typeface="Times New Roman"/>
                <a:cs typeface="Times New Roman"/>
                <a:sym typeface="Times New Roman"/>
              </a:rPr>
              <a:t>14</a:t>
            </a:r>
            <a:endParaRPr sz="2000">
              <a:solidFill>
                <a:schemeClr val="dk1"/>
              </a:solidFill>
              <a:latin typeface="Times New Roman"/>
              <a:ea typeface="Times New Roman"/>
              <a:cs typeface="Times New Roman"/>
              <a:sym typeface="Times New Roman"/>
            </a:endParaRPr>
          </a:p>
        </p:txBody>
      </p:sp>
      <p:sp>
        <p:nvSpPr>
          <p:cNvPr id="1106" name="Google Shape;1106;p37"/>
          <p:cNvSpPr txBox="1">
            <a:spLocks noGrp="1"/>
          </p:cNvSpPr>
          <p:nvPr>
            <p:ph type="title"/>
          </p:nvPr>
        </p:nvSpPr>
        <p:spPr>
          <a:xfrm>
            <a:off x="383540" y="54686"/>
            <a:ext cx="4818380" cy="454025"/>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sz="2800"/>
              <a:t>Verification of AND Gate IC 7408</a:t>
            </a:r>
            <a:endParaRPr sz="2800"/>
          </a:p>
        </p:txBody>
      </p:sp>
      <p:sp>
        <p:nvSpPr>
          <p:cNvPr id="1107" name="Google Shape;1107;p37"/>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8" name="Google Shape;1108;p37"/>
          <p:cNvSpPr txBox="1"/>
          <p:nvPr/>
        </p:nvSpPr>
        <p:spPr>
          <a:xfrm>
            <a:off x="8420607" y="6450888"/>
            <a:ext cx="203200" cy="193675"/>
          </a:xfrm>
          <a:prstGeom prst="rect">
            <a:avLst/>
          </a:prstGeom>
          <a:noFill/>
          <a:ln>
            <a:noFill/>
          </a:ln>
        </p:spPr>
        <p:txBody>
          <a:bodyPr spcFirstLastPara="1" wrap="square" lIns="0" tIns="0" rIns="0" bIns="0" anchor="t" anchorCtr="0">
            <a:spAutoFit/>
          </a:bodyPr>
          <a:lstStyle/>
          <a:p>
            <a:pPr marL="25400" marR="0" lvl="0" indent="0" algn="l" rtl="0">
              <a:lnSpc>
                <a:spcPct val="113750"/>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30</a:t>
            </a:fld>
            <a:endParaRPr sz="12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112"/>
        <p:cNvGrpSpPr/>
        <p:nvPr/>
      </p:nvGrpSpPr>
      <p:grpSpPr>
        <a:xfrm>
          <a:off x="0" y="0"/>
          <a:ext cx="0" cy="0"/>
          <a:chOff x="0" y="0"/>
          <a:chExt cx="0" cy="0"/>
        </a:xfrm>
      </p:grpSpPr>
      <p:sp>
        <p:nvSpPr>
          <p:cNvPr id="1113" name="Google Shape;1113;p38"/>
          <p:cNvSpPr/>
          <p:nvPr/>
        </p:nvSpPr>
        <p:spPr>
          <a:xfrm>
            <a:off x="7283577" y="0"/>
            <a:ext cx="1828800" cy="1828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4" name="Google Shape;1114;p38"/>
          <p:cNvSpPr/>
          <p:nvPr/>
        </p:nvSpPr>
        <p:spPr>
          <a:xfrm>
            <a:off x="0" y="1219263"/>
            <a:ext cx="7191375" cy="526884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5" name="Google Shape;1115;p38"/>
          <p:cNvSpPr/>
          <p:nvPr/>
        </p:nvSpPr>
        <p:spPr>
          <a:xfrm>
            <a:off x="8027923" y="5976937"/>
            <a:ext cx="299085" cy="0"/>
          </a:xfrm>
          <a:custGeom>
            <a:avLst/>
            <a:gdLst/>
            <a:ahLst/>
            <a:cxnLst/>
            <a:rect l="l" t="t" r="r" b="b"/>
            <a:pathLst>
              <a:path w="299084" h="120000" extrusionOk="0">
                <a:moveTo>
                  <a:pt x="0" y="0"/>
                </a:moveTo>
                <a:lnTo>
                  <a:pt x="298576" y="0"/>
                </a:lnTo>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6" name="Google Shape;1116;p38"/>
          <p:cNvSpPr/>
          <p:nvPr/>
        </p:nvSpPr>
        <p:spPr>
          <a:xfrm>
            <a:off x="8326501" y="5970587"/>
            <a:ext cx="0" cy="304800"/>
          </a:xfrm>
          <a:custGeom>
            <a:avLst/>
            <a:gdLst/>
            <a:ahLst/>
            <a:cxnLst/>
            <a:rect l="l" t="t" r="r" b="b"/>
            <a:pathLst>
              <a:path w="120000" h="304800" extrusionOk="0">
                <a:moveTo>
                  <a:pt x="0" y="304800"/>
                </a:moveTo>
                <a:lnTo>
                  <a:pt x="0" y="0"/>
                </a:lnTo>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7" name="Google Shape;1117;p38"/>
          <p:cNvSpPr/>
          <p:nvPr/>
        </p:nvSpPr>
        <p:spPr>
          <a:xfrm>
            <a:off x="8120126" y="6280150"/>
            <a:ext cx="411480" cy="0"/>
          </a:xfrm>
          <a:custGeom>
            <a:avLst/>
            <a:gdLst/>
            <a:ahLst/>
            <a:cxnLst/>
            <a:rect l="l" t="t" r="r" b="b"/>
            <a:pathLst>
              <a:path w="411479" h="120000" extrusionOk="0">
                <a:moveTo>
                  <a:pt x="0" y="0"/>
                </a:moveTo>
                <a:lnTo>
                  <a:pt x="411099" y="0"/>
                </a:lnTo>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8" name="Google Shape;1118;p38"/>
          <p:cNvSpPr/>
          <p:nvPr/>
        </p:nvSpPr>
        <p:spPr>
          <a:xfrm>
            <a:off x="8205851" y="6364287"/>
            <a:ext cx="238125" cy="0"/>
          </a:xfrm>
          <a:custGeom>
            <a:avLst/>
            <a:gdLst/>
            <a:ahLst/>
            <a:cxnLst/>
            <a:rect l="l" t="t" r="r" b="b"/>
            <a:pathLst>
              <a:path w="238125" h="120000" extrusionOk="0">
                <a:moveTo>
                  <a:pt x="0" y="0"/>
                </a:moveTo>
                <a:lnTo>
                  <a:pt x="238125" y="0"/>
                </a:lnTo>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9" name="Google Shape;1119;p38"/>
          <p:cNvSpPr/>
          <p:nvPr/>
        </p:nvSpPr>
        <p:spPr>
          <a:xfrm>
            <a:off x="8277225" y="6459537"/>
            <a:ext cx="109855" cy="0"/>
          </a:xfrm>
          <a:custGeom>
            <a:avLst/>
            <a:gdLst/>
            <a:ahLst/>
            <a:cxnLst/>
            <a:rect l="l" t="t" r="r" b="b"/>
            <a:pathLst>
              <a:path w="109854" h="120000" extrusionOk="0">
                <a:moveTo>
                  <a:pt x="0" y="0"/>
                </a:moveTo>
                <a:lnTo>
                  <a:pt x="109474" y="0"/>
                </a:lnTo>
              </a:path>
            </a:pathLst>
          </a:custGeom>
          <a:noFill/>
          <a:ln w="19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0" name="Google Shape;1120;p38"/>
          <p:cNvSpPr/>
          <p:nvPr/>
        </p:nvSpPr>
        <p:spPr>
          <a:xfrm>
            <a:off x="6210300" y="1562100"/>
            <a:ext cx="2476500" cy="0"/>
          </a:xfrm>
          <a:custGeom>
            <a:avLst/>
            <a:gdLst/>
            <a:ahLst/>
            <a:cxnLst/>
            <a:rect l="l" t="t" r="r" b="b"/>
            <a:pathLst>
              <a:path w="2476500" h="120000" extrusionOk="0">
                <a:moveTo>
                  <a:pt x="0" y="0"/>
                </a:moveTo>
                <a:lnTo>
                  <a:pt x="2476500" y="0"/>
                </a:lnTo>
              </a:path>
            </a:pathLst>
          </a:custGeom>
          <a:noFill/>
          <a:ln w="76175" cap="flat" cmpd="sng">
            <a:solidFill>
              <a:srgbClr val="FFF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1" name="Google Shape;1121;p38"/>
          <p:cNvSpPr/>
          <p:nvPr/>
        </p:nvSpPr>
        <p:spPr>
          <a:xfrm>
            <a:off x="6210300" y="1524001"/>
            <a:ext cx="2476500" cy="76200"/>
          </a:xfrm>
          <a:custGeom>
            <a:avLst/>
            <a:gdLst/>
            <a:ahLst/>
            <a:cxnLst/>
            <a:rect l="l" t="t" r="r" b="b"/>
            <a:pathLst>
              <a:path w="2476500" h="76200" extrusionOk="0">
                <a:moveTo>
                  <a:pt x="0" y="76198"/>
                </a:moveTo>
                <a:lnTo>
                  <a:pt x="2476500" y="76198"/>
                </a:lnTo>
                <a:lnTo>
                  <a:pt x="2476500" y="0"/>
                </a:lnTo>
                <a:lnTo>
                  <a:pt x="0" y="0"/>
                </a:lnTo>
                <a:lnTo>
                  <a:pt x="0" y="7619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2" name="Google Shape;1122;p38"/>
          <p:cNvSpPr/>
          <p:nvPr/>
        </p:nvSpPr>
        <p:spPr>
          <a:xfrm>
            <a:off x="3787775" y="5062537"/>
            <a:ext cx="98425" cy="881380"/>
          </a:xfrm>
          <a:custGeom>
            <a:avLst/>
            <a:gdLst/>
            <a:ahLst/>
            <a:cxnLst/>
            <a:rect l="l" t="t" r="r" b="b"/>
            <a:pathLst>
              <a:path w="98425" h="881379" extrusionOk="0">
                <a:moveTo>
                  <a:pt x="0" y="881062"/>
                </a:moveTo>
                <a:lnTo>
                  <a:pt x="98425" y="881062"/>
                </a:lnTo>
                <a:lnTo>
                  <a:pt x="98425" y="0"/>
                </a:lnTo>
                <a:lnTo>
                  <a:pt x="0" y="0"/>
                </a:lnTo>
                <a:lnTo>
                  <a:pt x="0" y="881062"/>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3" name="Google Shape;1123;p38"/>
          <p:cNvSpPr/>
          <p:nvPr/>
        </p:nvSpPr>
        <p:spPr>
          <a:xfrm>
            <a:off x="3787775" y="5062537"/>
            <a:ext cx="98425" cy="881380"/>
          </a:xfrm>
          <a:custGeom>
            <a:avLst/>
            <a:gdLst/>
            <a:ahLst/>
            <a:cxnLst/>
            <a:rect l="l" t="t" r="r" b="b"/>
            <a:pathLst>
              <a:path w="98425" h="881379" extrusionOk="0">
                <a:moveTo>
                  <a:pt x="0" y="881062"/>
                </a:moveTo>
                <a:lnTo>
                  <a:pt x="98425" y="881062"/>
                </a:lnTo>
                <a:lnTo>
                  <a:pt x="98425" y="0"/>
                </a:lnTo>
                <a:lnTo>
                  <a:pt x="0" y="0"/>
                </a:lnTo>
                <a:lnTo>
                  <a:pt x="0" y="88106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4" name="Google Shape;1124;p38"/>
          <p:cNvSpPr/>
          <p:nvPr/>
        </p:nvSpPr>
        <p:spPr>
          <a:xfrm>
            <a:off x="4460478" y="4965700"/>
            <a:ext cx="0" cy="977900"/>
          </a:xfrm>
          <a:custGeom>
            <a:avLst/>
            <a:gdLst/>
            <a:ahLst/>
            <a:cxnLst/>
            <a:rect l="l" t="t" r="r" b="b"/>
            <a:pathLst>
              <a:path w="120000" h="977900" extrusionOk="0">
                <a:moveTo>
                  <a:pt x="0" y="0"/>
                </a:moveTo>
                <a:lnTo>
                  <a:pt x="0" y="977900"/>
                </a:lnTo>
              </a:path>
            </a:pathLst>
          </a:custGeom>
          <a:noFill/>
          <a:ln w="81750" cap="flat" cmpd="sng">
            <a:solidFill>
              <a:srgbClr val="FFF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5" name="Google Shape;1125;p38"/>
          <p:cNvSpPr/>
          <p:nvPr/>
        </p:nvSpPr>
        <p:spPr>
          <a:xfrm>
            <a:off x="4419600" y="4965700"/>
            <a:ext cx="81915" cy="977900"/>
          </a:xfrm>
          <a:custGeom>
            <a:avLst/>
            <a:gdLst/>
            <a:ahLst/>
            <a:cxnLst/>
            <a:rect l="l" t="t" r="r" b="b"/>
            <a:pathLst>
              <a:path w="81914" h="977900" extrusionOk="0">
                <a:moveTo>
                  <a:pt x="0" y="977900"/>
                </a:moveTo>
                <a:lnTo>
                  <a:pt x="81756" y="977900"/>
                </a:lnTo>
                <a:lnTo>
                  <a:pt x="81756" y="0"/>
                </a:lnTo>
                <a:lnTo>
                  <a:pt x="0" y="0"/>
                </a:lnTo>
                <a:lnTo>
                  <a:pt x="0" y="9779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6" name="Google Shape;1126;p38"/>
          <p:cNvSpPr/>
          <p:nvPr/>
        </p:nvSpPr>
        <p:spPr>
          <a:xfrm>
            <a:off x="6205473" y="5934075"/>
            <a:ext cx="1822450" cy="87630"/>
          </a:xfrm>
          <a:custGeom>
            <a:avLst/>
            <a:gdLst/>
            <a:ahLst/>
            <a:cxnLst/>
            <a:rect l="l" t="t" r="r" b="b"/>
            <a:pathLst>
              <a:path w="1822450" h="87629" extrusionOk="0">
                <a:moveTo>
                  <a:pt x="0" y="87312"/>
                </a:moveTo>
                <a:lnTo>
                  <a:pt x="1822450" y="87312"/>
                </a:lnTo>
                <a:lnTo>
                  <a:pt x="1822450" y="0"/>
                </a:lnTo>
                <a:lnTo>
                  <a:pt x="0" y="0"/>
                </a:lnTo>
                <a:lnTo>
                  <a:pt x="0" y="87312"/>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7" name="Google Shape;1127;p38"/>
          <p:cNvSpPr/>
          <p:nvPr/>
        </p:nvSpPr>
        <p:spPr>
          <a:xfrm>
            <a:off x="6205473" y="5934075"/>
            <a:ext cx="1822450" cy="87630"/>
          </a:xfrm>
          <a:custGeom>
            <a:avLst/>
            <a:gdLst/>
            <a:ahLst/>
            <a:cxnLst/>
            <a:rect l="l" t="t" r="r" b="b"/>
            <a:pathLst>
              <a:path w="1822450" h="87629" extrusionOk="0">
                <a:moveTo>
                  <a:pt x="0" y="87312"/>
                </a:moveTo>
                <a:lnTo>
                  <a:pt x="1822450" y="87312"/>
                </a:lnTo>
                <a:lnTo>
                  <a:pt x="1822450" y="0"/>
                </a:lnTo>
                <a:lnTo>
                  <a:pt x="0" y="0"/>
                </a:lnTo>
                <a:lnTo>
                  <a:pt x="0" y="8731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8" name="Google Shape;1128;p38"/>
          <p:cNvSpPr/>
          <p:nvPr/>
        </p:nvSpPr>
        <p:spPr>
          <a:xfrm>
            <a:off x="1371600" y="4876800"/>
            <a:ext cx="1216025" cy="88900"/>
          </a:xfrm>
          <a:custGeom>
            <a:avLst/>
            <a:gdLst/>
            <a:ahLst/>
            <a:cxnLst/>
            <a:rect l="l" t="t" r="r" b="b"/>
            <a:pathLst>
              <a:path w="1216025" h="88900" extrusionOk="0">
                <a:moveTo>
                  <a:pt x="0" y="88900"/>
                </a:moveTo>
                <a:lnTo>
                  <a:pt x="1216025" y="88900"/>
                </a:lnTo>
                <a:lnTo>
                  <a:pt x="1216025" y="0"/>
                </a:lnTo>
                <a:lnTo>
                  <a:pt x="0" y="0"/>
                </a:lnTo>
                <a:lnTo>
                  <a:pt x="0" y="8890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9" name="Google Shape;1129;p38"/>
          <p:cNvSpPr/>
          <p:nvPr/>
        </p:nvSpPr>
        <p:spPr>
          <a:xfrm>
            <a:off x="1371600" y="4876800"/>
            <a:ext cx="1216025" cy="88900"/>
          </a:xfrm>
          <a:custGeom>
            <a:avLst/>
            <a:gdLst/>
            <a:ahLst/>
            <a:cxnLst/>
            <a:rect l="l" t="t" r="r" b="b"/>
            <a:pathLst>
              <a:path w="1216025" h="88900" extrusionOk="0">
                <a:moveTo>
                  <a:pt x="0" y="88900"/>
                </a:moveTo>
                <a:lnTo>
                  <a:pt x="1216025" y="88900"/>
                </a:lnTo>
                <a:lnTo>
                  <a:pt x="1216025" y="0"/>
                </a:lnTo>
                <a:lnTo>
                  <a:pt x="0" y="0"/>
                </a:lnTo>
                <a:lnTo>
                  <a:pt x="0" y="889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0" name="Google Shape;1130;p38"/>
          <p:cNvSpPr/>
          <p:nvPr/>
        </p:nvSpPr>
        <p:spPr>
          <a:xfrm>
            <a:off x="539750" y="4383087"/>
            <a:ext cx="1822450" cy="87630"/>
          </a:xfrm>
          <a:custGeom>
            <a:avLst/>
            <a:gdLst/>
            <a:ahLst/>
            <a:cxnLst/>
            <a:rect l="l" t="t" r="r" b="b"/>
            <a:pathLst>
              <a:path w="1822450" h="87629" extrusionOk="0">
                <a:moveTo>
                  <a:pt x="0" y="87312"/>
                </a:moveTo>
                <a:lnTo>
                  <a:pt x="1822450" y="87312"/>
                </a:lnTo>
                <a:lnTo>
                  <a:pt x="1822450" y="0"/>
                </a:lnTo>
                <a:lnTo>
                  <a:pt x="0" y="0"/>
                </a:lnTo>
                <a:lnTo>
                  <a:pt x="0" y="87312"/>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1" name="Google Shape;1131;p38"/>
          <p:cNvSpPr/>
          <p:nvPr/>
        </p:nvSpPr>
        <p:spPr>
          <a:xfrm>
            <a:off x="539750" y="4383087"/>
            <a:ext cx="1822450" cy="87630"/>
          </a:xfrm>
          <a:custGeom>
            <a:avLst/>
            <a:gdLst/>
            <a:ahLst/>
            <a:cxnLst/>
            <a:rect l="l" t="t" r="r" b="b"/>
            <a:pathLst>
              <a:path w="1822450" h="87629" extrusionOk="0">
                <a:moveTo>
                  <a:pt x="0" y="87312"/>
                </a:moveTo>
                <a:lnTo>
                  <a:pt x="1822450" y="87312"/>
                </a:lnTo>
                <a:lnTo>
                  <a:pt x="1822450" y="0"/>
                </a:lnTo>
                <a:lnTo>
                  <a:pt x="0" y="0"/>
                </a:lnTo>
                <a:lnTo>
                  <a:pt x="0" y="8731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2" name="Google Shape;1132;p38"/>
          <p:cNvSpPr txBox="1"/>
          <p:nvPr/>
        </p:nvSpPr>
        <p:spPr>
          <a:xfrm>
            <a:off x="7218553" y="1673732"/>
            <a:ext cx="417830" cy="270510"/>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None/>
            </a:pPr>
            <a:r>
              <a:rPr lang="en-US" sz="2400" b="1" baseline="30000">
                <a:solidFill>
                  <a:schemeClr val="dk1"/>
                </a:solidFill>
                <a:latin typeface="Times New Roman"/>
                <a:ea typeface="Times New Roman"/>
                <a:cs typeface="Times New Roman"/>
                <a:sym typeface="Times New Roman"/>
              </a:rPr>
              <a:t>V</a:t>
            </a:r>
            <a:r>
              <a:rPr lang="en-US" sz="1050" b="1">
                <a:solidFill>
                  <a:schemeClr val="dk1"/>
                </a:solidFill>
                <a:latin typeface="Times New Roman"/>
                <a:ea typeface="Times New Roman"/>
                <a:cs typeface="Times New Roman"/>
                <a:sym typeface="Times New Roman"/>
              </a:rPr>
              <a:t>CC</a:t>
            </a:r>
            <a:endParaRPr sz="1050">
              <a:solidFill>
                <a:schemeClr val="dk1"/>
              </a:solidFill>
              <a:latin typeface="Times New Roman"/>
              <a:ea typeface="Times New Roman"/>
              <a:cs typeface="Times New Roman"/>
              <a:sym typeface="Times New Roman"/>
            </a:endParaRPr>
          </a:p>
        </p:txBody>
      </p:sp>
      <p:sp>
        <p:nvSpPr>
          <p:cNvPr id="1133" name="Google Shape;1133;p38"/>
          <p:cNvSpPr/>
          <p:nvPr/>
        </p:nvSpPr>
        <p:spPr>
          <a:xfrm>
            <a:off x="2324100" y="1571625"/>
            <a:ext cx="0" cy="1548765"/>
          </a:xfrm>
          <a:custGeom>
            <a:avLst/>
            <a:gdLst/>
            <a:ahLst/>
            <a:cxnLst/>
            <a:rect l="l" t="t" r="r" b="b"/>
            <a:pathLst>
              <a:path w="120000" h="1548764" extrusionOk="0">
                <a:moveTo>
                  <a:pt x="0" y="0"/>
                </a:moveTo>
                <a:lnTo>
                  <a:pt x="0" y="1548511"/>
                </a:lnTo>
              </a:path>
            </a:pathLst>
          </a:custGeom>
          <a:noFill/>
          <a:ln w="76200" cap="flat" cmpd="sng">
            <a:solidFill>
              <a:srgbClr val="FFF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4" name="Google Shape;1134;p38"/>
          <p:cNvSpPr/>
          <p:nvPr/>
        </p:nvSpPr>
        <p:spPr>
          <a:xfrm>
            <a:off x="2286000" y="1571625"/>
            <a:ext cx="76200" cy="1548765"/>
          </a:xfrm>
          <a:custGeom>
            <a:avLst/>
            <a:gdLst/>
            <a:ahLst/>
            <a:cxnLst/>
            <a:rect l="l" t="t" r="r" b="b"/>
            <a:pathLst>
              <a:path w="76200" h="1548764" extrusionOk="0">
                <a:moveTo>
                  <a:pt x="0" y="1548511"/>
                </a:moveTo>
                <a:lnTo>
                  <a:pt x="76200" y="1548511"/>
                </a:lnTo>
                <a:lnTo>
                  <a:pt x="76200" y="0"/>
                </a:lnTo>
                <a:lnTo>
                  <a:pt x="0" y="0"/>
                </a:lnTo>
                <a:lnTo>
                  <a:pt x="0" y="1548511"/>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5" name="Google Shape;1135;p38"/>
          <p:cNvSpPr/>
          <p:nvPr/>
        </p:nvSpPr>
        <p:spPr>
          <a:xfrm>
            <a:off x="4191000" y="3886136"/>
            <a:ext cx="1414526" cy="99853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6" name="Google Shape;1136;p38"/>
          <p:cNvSpPr/>
          <p:nvPr/>
        </p:nvSpPr>
        <p:spPr>
          <a:xfrm>
            <a:off x="2735326" y="4343400"/>
            <a:ext cx="1608074" cy="1651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7" name="Google Shape;1137;p38"/>
          <p:cNvSpPr txBox="1"/>
          <p:nvPr/>
        </p:nvSpPr>
        <p:spPr>
          <a:xfrm>
            <a:off x="536244" y="3993591"/>
            <a:ext cx="847090" cy="12439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b="1">
                <a:solidFill>
                  <a:srgbClr val="FF0000"/>
                </a:solidFill>
                <a:latin typeface="Calibri"/>
                <a:ea typeface="Calibri"/>
                <a:cs typeface="Calibri"/>
                <a:sym typeface="Calibri"/>
              </a:rPr>
              <a:t>A</a:t>
            </a: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2150">
              <a:solidFill>
                <a:schemeClr val="dk1"/>
              </a:solidFill>
              <a:latin typeface="Times New Roman"/>
              <a:ea typeface="Times New Roman"/>
              <a:cs typeface="Times New Roman"/>
              <a:sym typeface="Times New Roman"/>
            </a:endParaRPr>
          </a:p>
          <a:p>
            <a:pPr marL="0" marR="5080" lvl="0" indent="0" algn="r" rtl="0">
              <a:lnSpc>
                <a:spcPct val="100000"/>
              </a:lnSpc>
              <a:spcBef>
                <a:spcPts val="5"/>
              </a:spcBef>
              <a:spcAft>
                <a:spcPts val="0"/>
              </a:spcAft>
              <a:buNone/>
            </a:pPr>
            <a:r>
              <a:rPr lang="en-US" sz="2000" b="1">
                <a:solidFill>
                  <a:srgbClr val="FF0000"/>
                </a:solidFill>
                <a:latin typeface="Calibri"/>
                <a:ea typeface="Calibri"/>
                <a:cs typeface="Calibri"/>
                <a:sym typeface="Calibri"/>
              </a:rPr>
              <a:t>B</a:t>
            </a:r>
            <a:endParaRPr sz="2000">
              <a:solidFill>
                <a:schemeClr val="dk1"/>
              </a:solidFill>
              <a:latin typeface="Calibri"/>
              <a:ea typeface="Calibri"/>
              <a:cs typeface="Calibri"/>
              <a:sym typeface="Calibri"/>
            </a:endParaRPr>
          </a:p>
        </p:txBody>
      </p:sp>
      <p:sp>
        <p:nvSpPr>
          <p:cNvPr id="1138" name="Google Shape;1138;p38"/>
          <p:cNvSpPr/>
          <p:nvPr/>
        </p:nvSpPr>
        <p:spPr>
          <a:xfrm>
            <a:off x="2133600" y="3432175"/>
            <a:ext cx="1900301" cy="83502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9" name="Google Shape;1139;p38"/>
          <p:cNvSpPr txBox="1">
            <a:spLocks noGrp="1"/>
          </p:cNvSpPr>
          <p:nvPr>
            <p:ph type="title"/>
          </p:nvPr>
        </p:nvSpPr>
        <p:spPr>
          <a:xfrm>
            <a:off x="383540" y="0"/>
            <a:ext cx="4818380" cy="454025"/>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sz="2800"/>
              <a:t>Verification of AND Gate IC 7408</a:t>
            </a:r>
            <a:endParaRPr sz="2800"/>
          </a:p>
        </p:txBody>
      </p:sp>
      <p:sp>
        <p:nvSpPr>
          <p:cNvPr id="1140" name="Google Shape;1140;p38"/>
          <p:cNvSpPr/>
          <p:nvPr/>
        </p:nvSpPr>
        <p:spPr>
          <a:xfrm>
            <a:off x="304800" y="609600"/>
            <a:ext cx="7143750" cy="0"/>
          </a:xfrm>
          <a:custGeom>
            <a:avLst/>
            <a:gdLst/>
            <a:ahLst/>
            <a:cxnLst/>
            <a:rect l="l" t="t" r="r" b="b"/>
            <a:pathLst>
              <a:path w="7143750" h="120000" extrusionOk="0">
                <a:moveTo>
                  <a:pt x="0" y="0"/>
                </a:moveTo>
                <a:lnTo>
                  <a:pt x="714375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1" name="Google Shape;1141;p38"/>
          <p:cNvSpPr/>
          <p:nvPr/>
        </p:nvSpPr>
        <p:spPr>
          <a:xfrm>
            <a:off x="7924800" y="2832100"/>
            <a:ext cx="103505" cy="3187700"/>
          </a:xfrm>
          <a:custGeom>
            <a:avLst/>
            <a:gdLst/>
            <a:ahLst/>
            <a:cxnLst/>
            <a:rect l="l" t="t" r="r" b="b"/>
            <a:pathLst>
              <a:path w="103504" h="3187700" extrusionOk="0">
                <a:moveTo>
                  <a:pt x="0" y="3187700"/>
                </a:moveTo>
                <a:lnTo>
                  <a:pt x="103188" y="3187700"/>
                </a:lnTo>
                <a:lnTo>
                  <a:pt x="103188" y="0"/>
                </a:lnTo>
                <a:lnTo>
                  <a:pt x="0" y="0"/>
                </a:lnTo>
                <a:lnTo>
                  <a:pt x="0" y="318770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2" name="Google Shape;1142;p38"/>
          <p:cNvSpPr/>
          <p:nvPr/>
        </p:nvSpPr>
        <p:spPr>
          <a:xfrm>
            <a:off x="7924800" y="2743200"/>
            <a:ext cx="103505" cy="3276600"/>
          </a:xfrm>
          <a:custGeom>
            <a:avLst/>
            <a:gdLst/>
            <a:ahLst/>
            <a:cxnLst/>
            <a:rect l="l" t="t" r="r" b="b"/>
            <a:pathLst>
              <a:path w="103504" h="3276600" extrusionOk="0">
                <a:moveTo>
                  <a:pt x="0" y="3276600"/>
                </a:moveTo>
                <a:lnTo>
                  <a:pt x="103188" y="3276600"/>
                </a:lnTo>
                <a:lnTo>
                  <a:pt x="103188" y="0"/>
                </a:lnTo>
                <a:lnTo>
                  <a:pt x="0" y="0"/>
                </a:lnTo>
                <a:lnTo>
                  <a:pt x="0" y="32766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3" name="Google Shape;1143;p38"/>
          <p:cNvSpPr/>
          <p:nvPr/>
        </p:nvSpPr>
        <p:spPr>
          <a:xfrm>
            <a:off x="7924800" y="2743200"/>
            <a:ext cx="1118870" cy="88900"/>
          </a:xfrm>
          <a:custGeom>
            <a:avLst/>
            <a:gdLst/>
            <a:ahLst/>
            <a:cxnLst/>
            <a:rect l="l" t="t" r="r" b="b"/>
            <a:pathLst>
              <a:path w="1118870" h="88900" extrusionOk="0">
                <a:moveTo>
                  <a:pt x="0" y="88900"/>
                </a:moveTo>
                <a:lnTo>
                  <a:pt x="1118400" y="88900"/>
                </a:lnTo>
                <a:lnTo>
                  <a:pt x="1118400" y="0"/>
                </a:lnTo>
                <a:lnTo>
                  <a:pt x="0" y="0"/>
                </a:lnTo>
                <a:lnTo>
                  <a:pt x="0" y="8890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4" name="Google Shape;1144;p38"/>
          <p:cNvSpPr/>
          <p:nvPr/>
        </p:nvSpPr>
        <p:spPr>
          <a:xfrm>
            <a:off x="7924800" y="2743200"/>
            <a:ext cx="1118870" cy="88900"/>
          </a:xfrm>
          <a:custGeom>
            <a:avLst/>
            <a:gdLst/>
            <a:ahLst/>
            <a:cxnLst/>
            <a:rect l="l" t="t" r="r" b="b"/>
            <a:pathLst>
              <a:path w="1118870" h="88900" extrusionOk="0">
                <a:moveTo>
                  <a:pt x="0" y="88900"/>
                </a:moveTo>
                <a:lnTo>
                  <a:pt x="1118400" y="88900"/>
                </a:lnTo>
                <a:lnTo>
                  <a:pt x="1118400" y="0"/>
                </a:lnTo>
                <a:lnTo>
                  <a:pt x="0" y="0"/>
                </a:lnTo>
                <a:lnTo>
                  <a:pt x="0" y="889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5" name="Google Shape;1145;p38"/>
          <p:cNvSpPr/>
          <p:nvPr/>
        </p:nvSpPr>
        <p:spPr>
          <a:xfrm>
            <a:off x="8940038" y="1511300"/>
            <a:ext cx="103505" cy="1308100"/>
          </a:xfrm>
          <a:custGeom>
            <a:avLst/>
            <a:gdLst/>
            <a:ahLst/>
            <a:cxnLst/>
            <a:rect l="l" t="t" r="r" b="b"/>
            <a:pathLst>
              <a:path w="103504" h="1308100" extrusionOk="0">
                <a:moveTo>
                  <a:pt x="0" y="1308100"/>
                </a:moveTo>
                <a:lnTo>
                  <a:pt x="103188" y="1308100"/>
                </a:lnTo>
                <a:lnTo>
                  <a:pt x="103188" y="0"/>
                </a:lnTo>
                <a:lnTo>
                  <a:pt x="0" y="0"/>
                </a:lnTo>
                <a:lnTo>
                  <a:pt x="0" y="1308100"/>
                </a:lnTo>
                <a:close/>
              </a:path>
            </a:pathLst>
          </a:custGeom>
          <a:solidFill>
            <a:srgbClr val="FFF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6" name="Google Shape;1146;p38"/>
          <p:cNvSpPr/>
          <p:nvPr/>
        </p:nvSpPr>
        <p:spPr>
          <a:xfrm>
            <a:off x="8940038" y="1511300"/>
            <a:ext cx="103505" cy="1308100"/>
          </a:xfrm>
          <a:custGeom>
            <a:avLst/>
            <a:gdLst/>
            <a:ahLst/>
            <a:cxnLst/>
            <a:rect l="l" t="t" r="r" b="b"/>
            <a:pathLst>
              <a:path w="103504" h="1308100" extrusionOk="0">
                <a:moveTo>
                  <a:pt x="0" y="1308100"/>
                </a:moveTo>
                <a:lnTo>
                  <a:pt x="103188" y="1308100"/>
                </a:lnTo>
                <a:lnTo>
                  <a:pt x="103188" y="0"/>
                </a:lnTo>
                <a:lnTo>
                  <a:pt x="0" y="0"/>
                </a:lnTo>
                <a:lnTo>
                  <a:pt x="0" y="13081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7" name="Google Shape;1147;p38"/>
          <p:cNvSpPr txBox="1"/>
          <p:nvPr/>
        </p:nvSpPr>
        <p:spPr>
          <a:xfrm>
            <a:off x="8133333" y="5637682"/>
            <a:ext cx="429895" cy="271145"/>
          </a:xfrm>
          <a:prstGeom prst="rect">
            <a:avLst/>
          </a:prstGeom>
          <a:noFill/>
          <a:ln>
            <a:noFill/>
          </a:ln>
        </p:spPr>
        <p:txBody>
          <a:bodyPr spcFirstLastPara="1" wrap="square" lIns="0" tIns="13950" rIns="0" bIns="0" anchor="t" anchorCtr="0">
            <a:spAutoFit/>
          </a:bodyPr>
          <a:lstStyle/>
          <a:p>
            <a:pPr marL="38100" marR="0" lvl="0" indent="0" algn="l" rtl="0">
              <a:lnSpc>
                <a:spcPct val="100000"/>
              </a:lnSpc>
              <a:spcBef>
                <a:spcPts val="0"/>
              </a:spcBef>
              <a:spcAft>
                <a:spcPts val="0"/>
              </a:spcAft>
              <a:buNone/>
            </a:pPr>
            <a:r>
              <a:rPr lang="en-US" sz="2400" b="1" baseline="30000">
                <a:solidFill>
                  <a:schemeClr val="dk1"/>
                </a:solidFill>
                <a:latin typeface="Times New Roman"/>
                <a:ea typeface="Times New Roman"/>
                <a:cs typeface="Times New Roman"/>
                <a:sym typeface="Times New Roman"/>
              </a:rPr>
              <a:t>G</a:t>
            </a:r>
            <a:r>
              <a:rPr lang="en-US" sz="1050" b="1">
                <a:solidFill>
                  <a:schemeClr val="dk1"/>
                </a:solidFill>
                <a:latin typeface="Times New Roman"/>
                <a:ea typeface="Times New Roman"/>
                <a:cs typeface="Times New Roman"/>
                <a:sym typeface="Times New Roman"/>
              </a:rPr>
              <a:t>ND</a:t>
            </a:r>
            <a:endParaRPr sz="1050">
              <a:solidFill>
                <a:schemeClr val="dk1"/>
              </a:solidFill>
              <a:latin typeface="Times New Roman"/>
              <a:ea typeface="Times New Roman"/>
              <a:cs typeface="Times New Roman"/>
              <a:sym typeface="Times New Roman"/>
            </a:endParaRPr>
          </a:p>
        </p:txBody>
      </p:sp>
      <p:sp>
        <p:nvSpPr>
          <p:cNvPr id="1148" name="Google Shape;1148;p38"/>
          <p:cNvSpPr txBox="1"/>
          <p:nvPr/>
        </p:nvSpPr>
        <p:spPr>
          <a:xfrm>
            <a:off x="8420607" y="6450888"/>
            <a:ext cx="203200" cy="193675"/>
          </a:xfrm>
          <a:prstGeom prst="rect">
            <a:avLst/>
          </a:prstGeom>
          <a:noFill/>
          <a:ln>
            <a:noFill/>
          </a:ln>
        </p:spPr>
        <p:txBody>
          <a:bodyPr spcFirstLastPara="1" wrap="square" lIns="0" tIns="0" rIns="0" bIns="0" anchor="t" anchorCtr="0">
            <a:spAutoFit/>
          </a:bodyPr>
          <a:lstStyle/>
          <a:p>
            <a:pPr marL="25400" marR="0" lvl="0" indent="0" algn="l" rtl="0">
              <a:lnSpc>
                <a:spcPct val="113750"/>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31</a:t>
            </a:fld>
            <a:endParaRPr sz="12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152"/>
        <p:cNvGrpSpPr/>
        <p:nvPr/>
      </p:nvGrpSpPr>
      <p:grpSpPr>
        <a:xfrm>
          <a:off x="0" y="0"/>
          <a:ext cx="0" cy="0"/>
          <a:chOff x="0" y="0"/>
          <a:chExt cx="0" cy="0"/>
        </a:xfrm>
      </p:grpSpPr>
      <p:sp>
        <p:nvSpPr>
          <p:cNvPr id="1153" name="Google Shape;1153;p39"/>
          <p:cNvSpPr txBox="1">
            <a:spLocks noGrp="1"/>
          </p:cNvSpPr>
          <p:nvPr>
            <p:ph type="title"/>
          </p:nvPr>
        </p:nvSpPr>
        <p:spPr>
          <a:xfrm>
            <a:off x="383540" y="69595"/>
            <a:ext cx="125222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OR Gate</a:t>
            </a:r>
            <a:endParaRPr sz="2800"/>
          </a:p>
        </p:txBody>
      </p:sp>
      <p:sp>
        <p:nvSpPr>
          <p:cNvPr id="1154" name="Google Shape;1154;p39"/>
          <p:cNvSpPr txBox="1"/>
          <p:nvPr/>
        </p:nvSpPr>
        <p:spPr>
          <a:xfrm>
            <a:off x="383540" y="693658"/>
            <a:ext cx="8381365" cy="4742324"/>
          </a:xfrm>
          <a:prstGeom prst="rect">
            <a:avLst/>
          </a:prstGeom>
          <a:noFill/>
          <a:ln>
            <a:noFill/>
          </a:ln>
        </p:spPr>
        <p:txBody>
          <a:bodyPr spcFirstLastPara="1" wrap="square" lIns="0" tIns="12700" rIns="0" bIns="0" anchor="t" anchorCtr="0">
            <a:spAutoFit/>
          </a:bodyPr>
          <a:lstStyle/>
          <a:p>
            <a:pPr marL="356870" marR="8255" lvl="0" indent="-344805" algn="l" rtl="0">
              <a:lnSpc>
                <a:spcPct val="150100"/>
              </a:lnSpc>
              <a:spcBef>
                <a:spcPts val="0"/>
              </a:spcBef>
              <a:spcAft>
                <a:spcPts val="0"/>
              </a:spcAft>
              <a:buClr>
                <a:schemeClr val="dk1"/>
              </a:buClr>
              <a:buSzPts val="3200"/>
              <a:buFont typeface="Noto Sans Symbols"/>
              <a:buChar char="✔"/>
            </a:pPr>
            <a:r>
              <a:rPr lang="en-US" sz="2800" dirty="0">
                <a:solidFill>
                  <a:schemeClr val="dk1"/>
                </a:solidFill>
                <a:latin typeface="Calibri"/>
                <a:ea typeface="Calibri"/>
                <a:cs typeface="Calibri"/>
                <a:sym typeface="Calibri"/>
              </a:rPr>
              <a:t>An OR gate has two or more inputs but only one  output.</a:t>
            </a:r>
            <a:endParaRPr sz="2800" dirty="0">
              <a:solidFill>
                <a:schemeClr val="dk1"/>
              </a:solidFill>
              <a:latin typeface="Calibri"/>
              <a:ea typeface="Calibri"/>
              <a:cs typeface="Calibri"/>
              <a:sym typeface="Calibri"/>
            </a:endParaRPr>
          </a:p>
          <a:p>
            <a:pPr marL="356870" marR="8255" lvl="0" indent="-344805" algn="l" rtl="0">
              <a:lnSpc>
                <a:spcPct val="150100"/>
              </a:lnSpc>
              <a:spcBef>
                <a:spcPts val="765"/>
              </a:spcBef>
              <a:spcAft>
                <a:spcPts val="0"/>
              </a:spcAft>
              <a:buClr>
                <a:schemeClr val="dk1"/>
              </a:buClr>
              <a:buSzPts val="3200"/>
              <a:buFont typeface="Noto Sans Symbols"/>
              <a:buChar char="✔"/>
            </a:pPr>
            <a:r>
              <a:rPr lang="en-US" sz="2800" dirty="0">
                <a:solidFill>
                  <a:schemeClr val="dk1"/>
                </a:solidFill>
                <a:latin typeface="Calibri"/>
                <a:ea typeface="Calibri"/>
                <a:cs typeface="Calibri"/>
                <a:sym typeface="Calibri"/>
              </a:rPr>
              <a:t>The	output	assumes	the	logic	1	state,	when  even if one of its inputs is in logic 1 state.</a:t>
            </a:r>
            <a:endParaRPr sz="2800" dirty="0">
              <a:solidFill>
                <a:schemeClr val="dk1"/>
              </a:solidFill>
              <a:latin typeface="Calibri"/>
              <a:ea typeface="Calibri"/>
              <a:cs typeface="Calibri"/>
              <a:sym typeface="Calibri"/>
            </a:endParaRPr>
          </a:p>
          <a:p>
            <a:pPr marL="356870" marR="5080" lvl="0" indent="-344805" algn="l" rtl="0">
              <a:lnSpc>
                <a:spcPct val="150100"/>
              </a:lnSpc>
              <a:spcBef>
                <a:spcPts val="765"/>
              </a:spcBef>
              <a:spcAft>
                <a:spcPts val="0"/>
              </a:spcAft>
              <a:buClr>
                <a:schemeClr val="dk1"/>
              </a:buClr>
              <a:buSzPts val="3200"/>
              <a:buFont typeface="Noto Sans Symbols"/>
              <a:buChar char="✔"/>
            </a:pPr>
            <a:r>
              <a:rPr lang="en-US" sz="2800" dirty="0">
                <a:solidFill>
                  <a:schemeClr val="dk1"/>
                </a:solidFill>
                <a:latin typeface="Calibri"/>
                <a:ea typeface="Calibri"/>
                <a:cs typeface="Calibri"/>
                <a:sym typeface="Calibri"/>
              </a:rPr>
              <a:t>The output assumes the logic 0 state only when  both the inputs are in logic 0 state.</a:t>
            </a:r>
            <a:endParaRPr sz="2800" dirty="0">
              <a:solidFill>
                <a:schemeClr val="dk1"/>
              </a:solidFill>
              <a:latin typeface="Calibri"/>
              <a:ea typeface="Calibri"/>
              <a:cs typeface="Calibri"/>
              <a:sym typeface="Calibri"/>
            </a:endParaRPr>
          </a:p>
        </p:txBody>
      </p:sp>
      <p:sp>
        <p:nvSpPr>
          <p:cNvPr id="1155" name="Google Shape;1155;p39"/>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6" name="Google Shape;1156;p39"/>
          <p:cNvSpPr txBox="1"/>
          <p:nvPr/>
        </p:nvSpPr>
        <p:spPr>
          <a:xfrm>
            <a:off x="5516371" y="5369458"/>
            <a:ext cx="17780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a:t>
            </a:r>
            <a:endParaRPr sz="2000">
              <a:solidFill>
                <a:schemeClr val="dk1"/>
              </a:solidFill>
              <a:latin typeface="Tahoma"/>
              <a:ea typeface="Tahoma"/>
              <a:cs typeface="Tahoma"/>
              <a:sym typeface="Tahoma"/>
            </a:endParaRPr>
          </a:p>
        </p:txBody>
      </p:sp>
      <p:sp>
        <p:nvSpPr>
          <p:cNvPr id="1157" name="Google Shape;1157;p39"/>
          <p:cNvSpPr txBox="1"/>
          <p:nvPr/>
        </p:nvSpPr>
        <p:spPr>
          <a:xfrm>
            <a:off x="5516371" y="5979363"/>
            <a:ext cx="17462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B</a:t>
            </a:r>
            <a:endParaRPr sz="2000">
              <a:solidFill>
                <a:schemeClr val="dk1"/>
              </a:solidFill>
              <a:latin typeface="Tahoma"/>
              <a:ea typeface="Tahoma"/>
              <a:cs typeface="Tahoma"/>
              <a:sym typeface="Tahoma"/>
            </a:endParaRPr>
          </a:p>
        </p:txBody>
      </p:sp>
      <p:sp>
        <p:nvSpPr>
          <p:cNvPr id="1158" name="Google Shape;1158;p39"/>
          <p:cNvSpPr txBox="1"/>
          <p:nvPr/>
        </p:nvSpPr>
        <p:spPr>
          <a:xfrm>
            <a:off x="7760334" y="5674563"/>
            <a:ext cx="83883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Y=A+B</a:t>
            </a:r>
            <a:endParaRPr sz="2000">
              <a:solidFill>
                <a:schemeClr val="dk1"/>
              </a:solidFill>
              <a:latin typeface="Tahoma"/>
              <a:ea typeface="Tahoma"/>
              <a:cs typeface="Tahoma"/>
              <a:sym typeface="Tahoma"/>
            </a:endParaRPr>
          </a:p>
        </p:txBody>
      </p:sp>
      <p:sp>
        <p:nvSpPr>
          <p:cNvPr id="1159" name="Google Shape;1159;p39"/>
          <p:cNvSpPr/>
          <p:nvPr/>
        </p:nvSpPr>
        <p:spPr>
          <a:xfrm>
            <a:off x="6300723" y="5486400"/>
            <a:ext cx="141605" cy="763270"/>
          </a:xfrm>
          <a:custGeom>
            <a:avLst/>
            <a:gdLst/>
            <a:ahLst/>
            <a:cxnLst/>
            <a:rect l="l" t="t" r="r" b="b"/>
            <a:pathLst>
              <a:path w="141604" h="763270" extrusionOk="0">
                <a:moveTo>
                  <a:pt x="0" y="0"/>
                </a:moveTo>
                <a:lnTo>
                  <a:pt x="49337" y="23885"/>
                </a:lnTo>
                <a:lnTo>
                  <a:pt x="91086" y="89790"/>
                </a:lnTo>
                <a:lnTo>
                  <a:pt x="108119" y="135805"/>
                </a:lnTo>
                <a:lnTo>
                  <a:pt x="122061" y="189090"/>
                </a:lnTo>
                <a:lnTo>
                  <a:pt x="132512" y="248568"/>
                </a:lnTo>
                <a:lnTo>
                  <a:pt x="139074" y="313159"/>
                </a:lnTo>
                <a:lnTo>
                  <a:pt x="141350" y="381787"/>
                </a:lnTo>
                <a:lnTo>
                  <a:pt x="139267" y="447418"/>
                </a:lnTo>
                <a:lnTo>
                  <a:pt x="133243" y="509510"/>
                </a:lnTo>
                <a:lnTo>
                  <a:pt x="123618" y="567085"/>
                </a:lnTo>
                <a:lnTo>
                  <a:pt x="110731" y="619162"/>
                </a:lnTo>
                <a:lnTo>
                  <a:pt x="94923" y="664761"/>
                </a:lnTo>
                <a:lnTo>
                  <a:pt x="76533" y="702901"/>
                </a:lnTo>
                <a:lnTo>
                  <a:pt x="33367" y="752888"/>
                </a:lnTo>
                <a:lnTo>
                  <a:pt x="9271" y="76277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0" name="Google Shape;1160;p39"/>
          <p:cNvSpPr/>
          <p:nvPr/>
        </p:nvSpPr>
        <p:spPr>
          <a:xfrm>
            <a:off x="6300723" y="5486400"/>
            <a:ext cx="636905" cy="763905"/>
          </a:xfrm>
          <a:custGeom>
            <a:avLst/>
            <a:gdLst/>
            <a:ahLst/>
            <a:cxnLst/>
            <a:rect l="l" t="t" r="r" b="b"/>
            <a:pathLst>
              <a:path w="636904" h="763904" extrusionOk="0">
                <a:moveTo>
                  <a:pt x="0" y="0"/>
                </a:moveTo>
                <a:lnTo>
                  <a:pt x="57955" y="1560"/>
                </a:lnTo>
                <a:lnTo>
                  <a:pt x="114452" y="6151"/>
                </a:lnTo>
                <a:lnTo>
                  <a:pt x="169264" y="13637"/>
                </a:lnTo>
                <a:lnTo>
                  <a:pt x="222168" y="23885"/>
                </a:lnTo>
                <a:lnTo>
                  <a:pt x="272939" y="36759"/>
                </a:lnTo>
                <a:lnTo>
                  <a:pt x="321352" y="52124"/>
                </a:lnTo>
                <a:lnTo>
                  <a:pt x="367183" y="69846"/>
                </a:lnTo>
                <a:lnTo>
                  <a:pt x="410206" y="89790"/>
                </a:lnTo>
                <a:lnTo>
                  <a:pt x="450199" y="111821"/>
                </a:lnTo>
                <a:lnTo>
                  <a:pt x="486935" y="135805"/>
                </a:lnTo>
                <a:lnTo>
                  <a:pt x="520190" y="161606"/>
                </a:lnTo>
                <a:lnTo>
                  <a:pt x="549740" y="189090"/>
                </a:lnTo>
                <a:lnTo>
                  <a:pt x="575360" y="218122"/>
                </a:lnTo>
                <a:lnTo>
                  <a:pt x="613912" y="280292"/>
                </a:lnTo>
                <a:lnTo>
                  <a:pt x="634049" y="347036"/>
                </a:lnTo>
                <a:lnTo>
                  <a:pt x="636651" y="381787"/>
                </a:lnTo>
                <a:lnTo>
                  <a:pt x="633776" y="418294"/>
                </a:lnTo>
                <a:lnTo>
                  <a:pt x="611565" y="488247"/>
                </a:lnTo>
                <a:lnTo>
                  <a:pt x="592748" y="521378"/>
                </a:lnTo>
                <a:lnTo>
                  <a:pt x="569139" y="553067"/>
                </a:lnTo>
                <a:lnTo>
                  <a:pt x="540996" y="583157"/>
                </a:lnTo>
                <a:lnTo>
                  <a:pt x="508581" y="611492"/>
                </a:lnTo>
                <a:lnTo>
                  <a:pt x="472153" y="637912"/>
                </a:lnTo>
                <a:lnTo>
                  <a:pt x="431974" y="662261"/>
                </a:lnTo>
                <a:lnTo>
                  <a:pt x="388304" y="684381"/>
                </a:lnTo>
                <a:lnTo>
                  <a:pt x="341403" y="704114"/>
                </a:lnTo>
                <a:lnTo>
                  <a:pt x="291531" y="721302"/>
                </a:lnTo>
                <a:lnTo>
                  <a:pt x="238949" y="735789"/>
                </a:lnTo>
                <a:lnTo>
                  <a:pt x="183918" y="747415"/>
                </a:lnTo>
                <a:lnTo>
                  <a:pt x="126698" y="756025"/>
                </a:lnTo>
                <a:lnTo>
                  <a:pt x="67548" y="761460"/>
                </a:lnTo>
                <a:lnTo>
                  <a:pt x="6730" y="763562"/>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1" name="Google Shape;1161;p39"/>
          <p:cNvSpPr/>
          <p:nvPr/>
        </p:nvSpPr>
        <p:spPr>
          <a:xfrm>
            <a:off x="5835903" y="5649099"/>
            <a:ext cx="566420" cy="0"/>
          </a:xfrm>
          <a:custGeom>
            <a:avLst/>
            <a:gdLst/>
            <a:ahLst/>
            <a:cxnLst/>
            <a:rect l="l" t="t" r="r" b="b"/>
            <a:pathLst>
              <a:path w="566420" h="120000" extrusionOk="0">
                <a:moveTo>
                  <a:pt x="0" y="0"/>
                </a:moveTo>
                <a:lnTo>
                  <a:pt x="56591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2" name="Google Shape;1162;p39"/>
          <p:cNvSpPr/>
          <p:nvPr/>
        </p:nvSpPr>
        <p:spPr>
          <a:xfrm>
            <a:off x="5835903" y="6129807"/>
            <a:ext cx="566420" cy="0"/>
          </a:xfrm>
          <a:custGeom>
            <a:avLst/>
            <a:gdLst/>
            <a:ahLst/>
            <a:cxnLst/>
            <a:rect l="l" t="t" r="r" b="b"/>
            <a:pathLst>
              <a:path w="566420" h="120000" extrusionOk="0">
                <a:moveTo>
                  <a:pt x="0" y="0"/>
                </a:moveTo>
                <a:lnTo>
                  <a:pt x="56591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3" name="Google Shape;1163;p39"/>
          <p:cNvSpPr/>
          <p:nvPr/>
        </p:nvSpPr>
        <p:spPr>
          <a:xfrm>
            <a:off x="6927215" y="5849391"/>
            <a:ext cx="565785" cy="0"/>
          </a:xfrm>
          <a:custGeom>
            <a:avLst/>
            <a:gdLst/>
            <a:ahLst/>
            <a:cxnLst/>
            <a:rect l="l" t="t" r="r" b="b"/>
            <a:pathLst>
              <a:path w="565784" h="120000" extrusionOk="0">
                <a:moveTo>
                  <a:pt x="0" y="0"/>
                </a:moveTo>
                <a:lnTo>
                  <a:pt x="565784"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4" name="Google Shape;1164;p39"/>
          <p:cNvSpPr txBox="1"/>
          <p:nvPr/>
        </p:nvSpPr>
        <p:spPr>
          <a:xfrm>
            <a:off x="6022594" y="6417665"/>
            <a:ext cx="149733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FF0000"/>
                </a:solidFill>
                <a:latin typeface="Tahoma"/>
                <a:ea typeface="Tahoma"/>
                <a:cs typeface="Tahoma"/>
                <a:sym typeface="Tahoma"/>
              </a:rPr>
              <a:t>Logic Symbol</a:t>
            </a:r>
            <a:endParaRPr sz="2000">
              <a:solidFill>
                <a:schemeClr val="dk1"/>
              </a:solidFill>
              <a:latin typeface="Tahoma"/>
              <a:ea typeface="Tahoma"/>
              <a:cs typeface="Tahoma"/>
              <a:sym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168"/>
        <p:cNvGrpSpPr/>
        <p:nvPr/>
      </p:nvGrpSpPr>
      <p:grpSpPr>
        <a:xfrm>
          <a:off x="0" y="0"/>
          <a:ext cx="0" cy="0"/>
          <a:chOff x="0" y="0"/>
          <a:chExt cx="0" cy="0"/>
        </a:xfrm>
      </p:grpSpPr>
      <p:sp>
        <p:nvSpPr>
          <p:cNvPr id="1169" name="Google Shape;1169;p40"/>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170" name="Google Shape;1170;p40"/>
          <p:cNvGraphicFramePr/>
          <p:nvPr/>
        </p:nvGraphicFramePr>
        <p:xfrm>
          <a:off x="4413250" y="1441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0" marR="362585" lvl="0" indent="0" algn="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395605" lvl="0" indent="0" algn="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39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4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171" name="Google Shape;1171;p40"/>
          <p:cNvSpPr txBox="1"/>
          <p:nvPr/>
        </p:nvSpPr>
        <p:spPr>
          <a:xfrm>
            <a:off x="612444" y="23934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1172" name="Google Shape;1172;p40"/>
          <p:cNvSpPr txBox="1"/>
          <p:nvPr/>
        </p:nvSpPr>
        <p:spPr>
          <a:xfrm>
            <a:off x="1145844" y="20883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1173" name="Google Shape;1173;p40"/>
          <p:cNvSpPr txBox="1"/>
          <p:nvPr/>
        </p:nvSpPr>
        <p:spPr>
          <a:xfrm>
            <a:off x="1145844" y="34559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1174" name="Google Shape;1174;p40"/>
          <p:cNvSpPr txBox="1"/>
          <p:nvPr/>
        </p:nvSpPr>
        <p:spPr>
          <a:xfrm>
            <a:off x="3204210" y="2597063"/>
            <a:ext cx="1009650" cy="949960"/>
          </a:xfrm>
          <a:prstGeom prst="rect">
            <a:avLst/>
          </a:prstGeom>
          <a:noFill/>
          <a:ln>
            <a:noFill/>
          </a:ln>
        </p:spPr>
        <p:txBody>
          <a:bodyPr spcFirstLastPara="1" wrap="square" lIns="0" tIns="1092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Y=A+B</a:t>
            </a:r>
            <a:endParaRPr sz="2400">
              <a:solidFill>
                <a:schemeClr val="dk1"/>
              </a:solidFill>
              <a:latin typeface="Tahoma"/>
              <a:ea typeface="Tahoma"/>
              <a:cs typeface="Tahoma"/>
              <a:sym typeface="Tahoma"/>
            </a:endParaRPr>
          </a:p>
          <a:p>
            <a:pPr marL="317500" marR="0" lvl="0" indent="0" algn="l" rtl="0">
              <a:lnSpc>
                <a:spcPct val="100000"/>
              </a:lnSpc>
              <a:spcBef>
                <a:spcPts val="755"/>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1175" name="Google Shape;1175;p40"/>
          <p:cNvSpPr/>
          <p:nvPr/>
        </p:nvSpPr>
        <p:spPr>
          <a:xfrm>
            <a:off x="1703323" y="2438400"/>
            <a:ext cx="141605" cy="913130"/>
          </a:xfrm>
          <a:custGeom>
            <a:avLst/>
            <a:gdLst/>
            <a:ahLst/>
            <a:cxnLst/>
            <a:rect l="l" t="t" r="r" b="b"/>
            <a:pathLst>
              <a:path w="141605" h="913129" extrusionOk="0">
                <a:moveTo>
                  <a:pt x="0" y="0"/>
                </a:moveTo>
                <a:lnTo>
                  <a:pt x="40838" y="19359"/>
                </a:lnTo>
                <a:lnTo>
                  <a:pt x="76984" y="73664"/>
                </a:lnTo>
                <a:lnTo>
                  <a:pt x="92752" y="112153"/>
                </a:lnTo>
                <a:lnTo>
                  <a:pt x="106693" y="157254"/>
                </a:lnTo>
                <a:lnTo>
                  <a:pt x="118588" y="208262"/>
                </a:lnTo>
                <a:lnTo>
                  <a:pt x="128219" y="264468"/>
                </a:lnTo>
                <a:lnTo>
                  <a:pt x="135369" y="325165"/>
                </a:lnTo>
                <a:lnTo>
                  <a:pt x="139819" y="389644"/>
                </a:lnTo>
                <a:lnTo>
                  <a:pt x="141350" y="457200"/>
                </a:lnTo>
                <a:lnTo>
                  <a:pt x="139687" y="527480"/>
                </a:lnTo>
                <a:lnTo>
                  <a:pt x="134858" y="594507"/>
                </a:lnTo>
                <a:lnTo>
                  <a:pt x="127103" y="657442"/>
                </a:lnTo>
                <a:lnTo>
                  <a:pt x="116662" y="715446"/>
                </a:lnTo>
                <a:lnTo>
                  <a:pt x="103774" y="767683"/>
                </a:lnTo>
                <a:lnTo>
                  <a:pt x="88681" y="813313"/>
                </a:lnTo>
                <a:lnTo>
                  <a:pt x="71622" y="851498"/>
                </a:lnTo>
                <a:lnTo>
                  <a:pt x="32565" y="902181"/>
                </a:lnTo>
                <a:lnTo>
                  <a:pt x="11049" y="913002"/>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6" name="Google Shape;1176;p40"/>
          <p:cNvSpPr/>
          <p:nvPr/>
        </p:nvSpPr>
        <p:spPr>
          <a:xfrm>
            <a:off x="1703323" y="2438400"/>
            <a:ext cx="636905" cy="914400"/>
          </a:xfrm>
          <a:custGeom>
            <a:avLst/>
            <a:gdLst/>
            <a:ahLst/>
            <a:cxnLst/>
            <a:rect l="l" t="t" r="r" b="b"/>
            <a:pathLst>
              <a:path w="636905" h="914400" extrusionOk="0">
                <a:moveTo>
                  <a:pt x="0" y="0"/>
                </a:moveTo>
                <a:lnTo>
                  <a:pt x="54939" y="1678"/>
                </a:lnTo>
                <a:lnTo>
                  <a:pt x="108580" y="6622"/>
                </a:lnTo>
                <a:lnTo>
                  <a:pt x="160731" y="14693"/>
                </a:lnTo>
                <a:lnTo>
                  <a:pt x="211200" y="25756"/>
                </a:lnTo>
                <a:lnTo>
                  <a:pt x="259797" y="39671"/>
                </a:lnTo>
                <a:lnTo>
                  <a:pt x="306332" y="56303"/>
                </a:lnTo>
                <a:lnTo>
                  <a:pt x="350612" y="75514"/>
                </a:lnTo>
                <a:lnTo>
                  <a:pt x="392448" y="97166"/>
                </a:lnTo>
                <a:lnTo>
                  <a:pt x="431647" y="121122"/>
                </a:lnTo>
                <a:lnTo>
                  <a:pt x="468020" y="147245"/>
                </a:lnTo>
                <a:lnTo>
                  <a:pt x="501374" y="175397"/>
                </a:lnTo>
                <a:lnTo>
                  <a:pt x="531520" y="205442"/>
                </a:lnTo>
                <a:lnTo>
                  <a:pt x="558266" y="237241"/>
                </a:lnTo>
                <a:lnTo>
                  <a:pt x="581421" y="270658"/>
                </a:lnTo>
                <a:lnTo>
                  <a:pt x="600794" y="305555"/>
                </a:lnTo>
                <a:lnTo>
                  <a:pt x="616195" y="341795"/>
                </a:lnTo>
                <a:lnTo>
                  <a:pt x="627432" y="379241"/>
                </a:lnTo>
                <a:lnTo>
                  <a:pt x="634314" y="417755"/>
                </a:lnTo>
                <a:lnTo>
                  <a:pt x="636651" y="457200"/>
                </a:lnTo>
                <a:lnTo>
                  <a:pt x="634353" y="496313"/>
                </a:lnTo>
                <a:lnTo>
                  <a:pt x="627585" y="534518"/>
                </a:lnTo>
                <a:lnTo>
                  <a:pt x="616530" y="571679"/>
                </a:lnTo>
                <a:lnTo>
                  <a:pt x="601376" y="607661"/>
                </a:lnTo>
                <a:lnTo>
                  <a:pt x="582306" y="642330"/>
                </a:lnTo>
                <a:lnTo>
                  <a:pt x="559506" y="675551"/>
                </a:lnTo>
                <a:lnTo>
                  <a:pt x="533161" y="707189"/>
                </a:lnTo>
                <a:lnTo>
                  <a:pt x="503457" y="737110"/>
                </a:lnTo>
                <a:lnTo>
                  <a:pt x="470580" y="765180"/>
                </a:lnTo>
                <a:lnTo>
                  <a:pt x="434713" y="791262"/>
                </a:lnTo>
                <a:lnTo>
                  <a:pt x="396043" y="815224"/>
                </a:lnTo>
                <a:lnTo>
                  <a:pt x="354756" y="836930"/>
                </a:lnTo>
                <a:lnTo>
                  <a:pt x="311035" y="856246"/>
                </a:lnTo>
                <a:lnTo>
                  <a:pt x="265067" y="873036"/>
                </a:lnTo>
                <a:lnTo>
                  <a:pt x="217037" y="887167"/>
                </a:lnTo>
                <a:lnTo>
                  <a:pt x="167130" y="898503"/>
                </a:lnTo>
                <a:lnTo>
                  <a:pt x="115531" y="906910"/>
                </a:lnTo>
                <a:lnTo>
                  <a:pt x="62426" y="912254"/>
                </a:lnTo>
                <a:lnTo>
                  <a:pt x="8000" y="9144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7" name="Google Shape;1177;p40"/>
          <p:cNvSpPr/>
          <p:nvPr/>
        </p:nvSpPr>
        <p:spPr>
          <a:xfrm>
            <a:off x="1238567" y="2633217"/>
            <a:ext cx="566420" cy="0"/>
          </a:xfrm>
          <a:custGeom>
            <a:avLst/>
            <a:gdLst/>
            <a:ahLst/>
            <a:cxnLst/>
            <a:rect l="l" t="t" r="r" b="b"/>
            <a:pathLst>
              <a:path w="566419" h="120000" extrusionOk="0">
                <a:moveTo>
                  <a:pt x="0" y="0"/>
                </a:moveTo>
                <a:lnTo>
                  <a:pt x="5658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8" name="Google Shape;1178;p40"/>
          <p:cNvSpPr/>
          <p:nvPr/>
        </p:nvSpPr>
        <p:spPr>
          <a:xfrm>
            <a:off x="1238567" y="3208908"/>
            <a:ext cx="566420" cy="0"/>
          </a:xfrm>
          <a:custGeom>
            <a:avLst/>
            <a:gdLst/>
            <a:ahLst/>
            <a:cxnLst/>
            <a:rect l="l" t="t" r="r" b="b"/>
            <a:pathLst>
              <a:path w="566419" h="120000" extrusionOk="0">
                <a:moveTo>
                  <a:pt x="0" y="0"/>
                </a:moveTo>
                <a:lnTo>
                  <a:pt x="5658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9" name="Google Shape;1179;p40"/>
          <p:cNvSpPr/>
          <p:nvPr/>
        </p:nvSpPr>
        <p:spPr>
          <a:xfrm>
            <a:off x="2329814" y="2873120"/>
            <a:ext cx="565785" cy="0"/>
          </a:xfrm>
          <a:custGeom>
            <a:avLst/>
            <a:gdLst/>
            <a:ahLst/>
            <a:cxnLst/>
            <a:rect l="l" t="t" r="r" b="b"/>
            <a:pathLst>
              <a:path w="565785" h="120000" extrusionOk="0">
                <a:moveTo>
                  <a:pt x="0" y="0"/>
                </a:moveTo>
                <a:lnTo>
                  <a:pt x="565785"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0" name="Google Shape;1180;p40"/>
          <p:cNvSpPr txBox="1">
            <a:spLocks noGrp="1"/>
          </p:cNvSpPr>
          <p:nvPr>
            <p:ph type="title"/>
          </p:nvPr>
        </p:nvSpPr>
        <p:spPr>
          <a:xfrm>
            <a:off x="307340" y="69595"/>
            <a:ext cx="125158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OR Gate</a:t>
            </a:r>
            <a:endParaRPr sz="2800"/>
          </a:p>
        </p:txBody>
      </p:sp>
      <p:sp>
        <p:nvSpPr>
          <p:cNvPr id="1181" name="Google Shape;1181;p40"/>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33</a:t>
            </a:fld>
            <a:endParaRPr sz="12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185"/>
        <p:cNvGrpSpPr/>
        <p:nvPr/>
      </p:nvGrpSpPr>
      <p:grpSpPr>
        <a:xfrm>
          <a:off x="0" y="0"/>
          <a:ext cx="0" cy="0"/>
          <a:chOff x="0" y="0"/>
          <a:chExt cx="0" cy="0"/>
        </a:xfrm>
      </p:grpSpPr>
      <p:sp>
        <p:nvSpPr>
          <p:cNvPr id="1186" name="Google Shape;1186;p41"/>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187" name="Google Shape;1187;p41"/>
          <p:cNvGraphicFramePr/>
          <p:nvPr/>
        </p:nvGraphicFramePr>
        <p:xfrm>
          <a:off x="4413250" y="1441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0" marR="362585" lvl="0" indent="0" algn="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395605" lvl="0" indent="0" algn="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2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4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188" name="Google Shape;1188;p41"/>
          <p:cNvSpPr txBox="1"/>
          <p:nvPr/>
        </p:nvSpPr>
        <p:spPr>
          <a:xfrm>
            <a:off x="612444" y="23934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1189" name="Google Shape;1189;p41"/>
          <p:cNvSpPr txBox="1"/>
          <p:nvPr/>
        </p:nvSpPr>
        <p:spPr>
          <a:xfrm>
            <a:off x="1145844" y="20883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1190" name="Google Shape;1190;p41"/>
          <p:cNvSpPr txBox="1"/>
          <p:nvPr/>
        </p:nvSpPr>
        <p:spPr>
          <a:xfrm>
            <a:off x="1145844" y="34559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1191" name="Google Shape;1191;p41"/>
          <p:cNvSpPr txBox="1"/>
          <p:nvPr/>
        </p:nvSpPr>
        <p:spPr>
          <a:xfrm>
            <a:off x="3051429" y="2597063"/>
            <a:ext cx="1010919" cy="949960"/>
          </a:xfrm>
          <a:prstGeom prst="rect">
            <a:avLst/>
          </a:prstGeom>
          <a:noFill/>
          <a:ln>
            <a:noFill/>
          </a:ln>
        </p:spPr>
        <p:txBody>
          <a:bodyPr spcFirstLastPara="1" wrap="square" lIns="0" tIns="1092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Y=A+B</a:t>
            </a:r>
            <a:endParaRPr sz="2400">
              <a:solidFill>
                <a:schemeClr val="dk1"/>
              </a:solidFill>
              <a:latin typeface="Tahoma"/>
              <a:ea typeface="Tahoma"/>
              <a:cs typeface="Tahoma"/>
              <a:sym typeface="Tahoma"/>
            </a:endParaRPr>
          </a:p>
          <a:p>
            <a:pPr marL="123825" marR="0" lvl="0" indent="0" algn="ctr" rtl="0">
              <a:lnSpc>
                <a:spcPct val="100000"/>
              </a:lnSpc>
              <a:spcBef>
                <a:spcPts val="755"/>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1192" name="Google Shape;1192;p41"/>
          <p:cNvSpPr/>
          <p:nvPr/>
        </p:nvSpPr>
        <p:spPr>
          <a:xfrm>
            <a:off x="1703323" y="2438400"/>
            <a:ext cx="141605" cy="913130"/>
          </a:xfrm>
          <a:custGeom>
            <a:avLst/>
            <a:gdLst/>
            <a:ahLst/>
            <a:cxnLst/>
            <a:rect l="l" t="t" r="r" b="b"/>
            <a:pathLst>
              <a:path w="141605" h="913129" extrusionOk="0">
                <a:moveTo>
                  <a:pt x="0" y="0"/>
                </a:moveTo>
                <a:lnTo>
                  <a:pt x="40838" y="19359"/>
                </a:lnTo>
                <a:lnTo>
                  <a:pt x="76984" y="73664"/>
                </a:lnTo>
                <a:lnTo>
                  <a:pt x="92752" y="112153"/>
                </a:lnTo>
                <a:lnTo>
                  <a:pt x="106693" y="157254"/>
                </a:lnTo>
                <a:lnTo>
                  <a:pt x="118588" y="208262"/>
                </a:lnTo>
                <a:lnTo>
                  <a:pt x="128219" y="264468"/>
                </a:lnTo>
                <a:lnTo>
                  <a:pt x="135369" y="325165"/>
                </a:lnTo>
                <a:lnTo>
                  <a:pt x="139819" y="389644"/>
                </a:lnTo>
                <a:lnTo>
                  <a:pt x="141350" y="457200"/>
                </a:lnTo>
                <a:lnTo>
                  <a:pt x="139687" y="527480"/>
                </a:lnTo>
                <a:lnTo>
                  <a:pt x="134858" y="594507"/>
                </a:lnTo>
                <a:lnTo>
                  <a:pt x="127103" y="657442"/>
                </a:lnTo>
                <a:lnTo>
                  <a:pt x="116662" y="715446"/>
                </a:lnTo>
                <a:lnTo>
                  <a:pt x="103774" y="767683"/>
                </a:lnTo>
                <a:lnTo>
                  <a:pt x="88681" y="813313"/>
                </a:lnTo>
                <a:lnTo>
                  <a:pt x="71622" y="851498"/>
                </a:lnTo>
                <a:lnTo>
                  <a:pt x="32565" y="902181"/>
                </a:lnTo>
                <a:lnTo>
                  <a:pt x="11049" y="913002"/>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3" name="Google Shape;1193;p41"/>
          <p:cNvSpPr/>
          <p:nvPr/>
        </p:nvSpPr>
        <p:spPr>
          <a:xfrm>
            <a:off x="1703323" y="2438400"/>
            <a:ext cx="636905" cy="914400"/>
          </a:xfrm>
          <a:custGeom>
            <a:avLst/>
            <a:gdLst/>
            <a:ahLst/>
            <a:cxnLst/>
            <a:rect l="l" t="t" r="r" b="b"/>
            <a:pathLst>
              <a:path w="636905" h="914400" extrusionOk="0">
                <a:moveTo>
                  <a:pt x="0" y="0"/>
                </a:moveTo>
                <a:lnTo>
                  <a:pt x="54939" y="1678"/>
                </a:lnTo>
                <a:lnTo>
                  <a:pt x="108580" y="6622"/>
                </a:lnTo>
                <a:lnTo>
                  <a:pt x="160731" y="14693"/>
                </a:lnTo>
                <a:lnTo>
                  <a:pt x="211200" y="25756"/>
                </a:lnTo>
                <a:lnTo>
                  <a:pt x="259797" y="39671"/>
                </a:lnTo>
                <a:lnTo>
                  <a:pt x="306332" y="56303"/>
                </a:lnTo>
                <a:lnTo>
                  <a:pt x="350612" y="75514"/>
                </a:lnTo>
                <a:lnTo>
                  <a:pt x="392448" y="97166"/>
                </a:lnTo>
                <a:lnTo>
                  <a:pt x="431647" y="121122"/>
                </a:lnTo>
                <a:lnTo>
                  <a:pt x="468020" y="147245"/>
                </a:lnTo>
                <a:lnTo>
                  <a:pt x="501374" y="175397"/>
                </a:lnTo>
                <a:lnTo>
                  <a:pt x="531520" y="205442"/>
                </a:lnTo>
                <a:lnTo>
                  <a:pt x="558266" y="237241"/>
                </a:lnTo>
                <a:lnTo>
                  <a:pt x="581421" y="270658"/>
                </a:lnTo>
                <a:lnTo>
                  <a:pt x="600794" y="305555"/>
                </a:lnTo>
                <a:lnTo>
                  <a:pt x="616195" y="341795"/>
                </a:lnTo>
                <a:lnTo>
                  <a:pt x="627432" y="379241"/>
                </a:lnTo>
                <a:lnTo>
                  <a:pt x="634314" y="417755"/>
                </a:lnTo>
                <a:lnTo>
                  <a:pt x="636651" y="457200"/>
                </a:lnTo>
                <a:lnTo>
                  <a:pt x="634353" y="496313"/>
                </a:lnTo>
                <a:lnTo>
                  <a:pt x="627585" y="534518"/>
                </a:lnTo>
                <a:lnTo>
                  <a:pt x="616530" y="571679"/>
                </a:lnTo>
                <a:lnTo>
                  <a:pt x="601376" y="607661"/>
                </a:lnTo>
                <a:lnTo>
                  <a:pt x="582306" y="642330"/>
                </a:lnTo>
                <a:lnTo>
                  <a:pt x="559506" y="675551"/>
                </a:lnTo>
                <a:lnTo>
                  <a:pt x="533161" y="707189"/>
                </a:lnTo>
                <a:lnTo>
                  <a:pt x="503457" y="737110"/>
                </a:lnTo>
                <a:lnTo>
                  <a:pt x="470580" y="765180"/>
                </a:lnTo>
                <a:lnTo>
                  <a:pt x="434713" y="791262"/>
                </a:lnTo>
                <a:lnTo>
                  <a:pt x="396043" y="815224"/>
                </a:lnTo>
                <a:lnTo>
                  <a:pt x="354756" y="836930"/>
                </a:lnTo>
                <a:lnTo>
                  <a:pt x="311035" y="856246"/>
                </a:lnTo>
                <a:lnTo>
                  <a:pt x="265067" y="873036"/>
                </a:lnTo>
                <a:lnTo>
                  <a:pt x="217037" y="887167"/>
                </a:lnTo>
                <a:lnTo>
                  <a:pt x="167130" y="898503"/>
                </a:lnTo>
                <a:lnTo>
                  <a:pt x="115531" y="906910"/>
                </a:lnTo>
                <a:lnTo>
                  <a:pt x="62426" y="912254"/>
                </a:lnTo>
                <a:lnTo>
                  <a:pt x="8000" y="9144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4" name="Google Shape;1194;p41"/>
          <p:cNvSpPr/>
          <p:nvPr/>
        </p:nvSpPr>
        <p:spPr>
          <a:xfrm>
            <a:off x="1238567" y="2633217"/>
            <a:ext cx="566420" cy="0"/>
          </a:xfrm>
          <a:custGeom>
            <a:avLst/>
            <a:gdLst/>
            <a:ahLst/>
            <a:cxnLst/>
            <a:rect l="l" t="t" r="r" b="b"/>
            <a:pathLst>
              <a:path w="566419" h="120000" extrusionOk="0">
                <a:moveTo>
                  <a:pt x="0" y="0"/>
                </a:moveTo>
                <a:lnTo>
                  <a:pt x="5658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5" name="Google Shape;1195;p41"/>
          <p:cNvSpPr/>
          <p:nvPr/>
        </p:nvSpPr>
        <p:spPr>
          <a:xfrm>
            <a:off x="1238567" y="3208908"/>
            <a:ext cx="566420" cy="0"/>
          </a:xfrm>
          <a:custGeom>
            <a:avLst/>
            <a:gdLst/>
            <a:ahLst/>
            <a:cxnLst/>
            <a:rect l="l" t="t" r="r" b="b"/>
            <a:pathLst>
              <a:path w="566419" h="120000" extrusionOk="0">
                <a:moveTo>
                  <a:pt x="0" y="0"/>
                </a:moveTo>
                <a:lnTo>
                  <a:pt x="5658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6" name="Google Shape;1196;p41"/>
          <p:cNvSpPr/>
          <p:nvPr/>
        </p:nvSpPr>
        <p:spPr>
          <a:xfrm>
            <a:off x="2329814" y="2873120"/>
            <a:ext cx="565785" cy="0"/>
          </a:xfrm>
          <a:custGeom>
            <a:avLst/>
            <a:gdLst/>
            <a:ahLst/>
            <a:cxnLst/>
            <a:rect l="l" t="t" r="r" b="b"/>
            <a:pathLst>
              <a:path w="565785" h="120000" extrusionOk="0">
                <a:moveTo>
                  <a:pt x="0" y="0"/>
                </a:moveTo>
                <a:lnTo>
                  <a:pt x="565785"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7" name="Google Shape;1197;p41"/>
          <p:cNvSpPr txBox="1">
            <a:spLocks noGrp="1"/>
          </p:cNvSpPr>
          <p:nvPr>
            <p:ph type="title"/>
          </p:nvPr>
        </p:nvSpPr>
        <p:spPr>
          <a:xfrm>
            <a:off x="383540" y="69595"/>
            <a:ext cx="125222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OR Gate</a:t>
            </a:r>
            <a:endParaRPr sz="2800"/>
          </a:p>
        </p:txBody>
      </p:sp>
      <p:sp>
        <p:nvSpPr>
          <p:cNvPr id="1198" name="Google Shape;1198;p41"/>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34</a:t>
            </a:fld>
            <a:endParaRPr sz="12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202"/>
        <p:cNvGrpSpPr/>
        <p:nvPr/>
      </p:nvGrpSpPr>
      <p:grpSpPr>
        <a:xfrm>
          <a:off x="0" y="0"/>
          <a:ext cx="0" cy="0"/>
          <a:chOff x="0" y="0"/>
          <a:chExt cx="0" cy="0"/>
        </a:xfrm>
      </p:grpSpPr>
      <p:sp>
        <p:nvSpPr>
          <p:cNvPr id="1203" name="Google Shape;1203;p42"/>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204" name="Google Shape;1204;p42"/>
          <p:cNvGraphicFramePr/>
          <p:nvPr/>
        </p:nvGraphicFramePr>
        <p:xfrm>
          <a:off x="4413250" y="1441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0" marR="362585" lvl="0" indent="0" algn="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36905" lvl="0" indent="0" algn="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395605" lvl="0" indent="0" algn="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255" lvl="0" indent="0" algn="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255" lvl="0" indent="0" algn="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890" lvl="0" indent="0" algn="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15875"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4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205" name="Google Shape;1205;p42"/>
          <p:cNvSpPr txBox="1"/>
          <p:nvPr/>
        </p:nvSpPr>
        <p:spPr>
          <a:xfrm>
            <a:off x="612444" y="23934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1206" name="Google Shape;1206;p42"/>
          <p:cNvSpPr txBox="1"/>
          <p:nvPr/>
        </p:nvSpPr>
        <p:spPr>
          <a:xfrm>
            <a:off x="1145844" y="20883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1207" name="Google Shape;1207;p42"/>
          <p:cNvSpPr txBox="1"/>
          <p:nvPr/>
        </p:nvSpPr>
        <p:spPr>
          <a:xfrm>
            <a:off x="1145844" y="34559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1208" name="Google Shape;1208;p42"/>
          <p:cNvSpPr txBox="1"/>
          <p:nvPr/>
        </p:nvSpPr>
        <p:spPr>
          <a:xfrm>
            <a:off x="3051429" y="2597063"/>
            <a:ext cx="1010919" cy="949960"/>
          </a:xfrm>
          <a:prstGeom prst="rect">
            <a:avLst/>
          </a:prstGeom>
          <a:noFill/>
          <a:ln>
            <a:noFill/>
          </a:ln>
        </p:spPr>
        <p:txBody>
          <a:bodyPr spcFirstLastPara="1" wrap="square" lIns="0" tIns="1092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Y=A+B</a:t>
            </a:r>
            <a:endParaRPr sz="2400">
              <a:solidFill>
                <a:schemeClr val="dk1"/>
              </a:solidFill>
              <a:latin typeface="Tahoma"/>
              <a:ea typeface="Tahoma"/>
              <a:cs typeface="Tahoma"/>
              <a:sym typeface="Tahoma"/>
            </a:endParaRPr>
          </a:p>
          <a:p>
            <a:pPr marL="123825" marR="0" lvl="0" indent="0" algn="ctr" rtl="0">
              <a:lnSpc>
                <a:spcPct val="100000"/>
              </a:lnSpc>
              <a:spcBef>
                <a:spcPts val="755"/>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1209" name="Google Shape;1209;p42"/>
          <p:cNvSpPr/>
          <p:nvPr/>
        </p:nvSpPr>
        <p:spPr>
          <a:xfrm>
            <a:off x="1703323" y="2438400"/>
            <a:ext cx="141605" cy="913130"/>
          </a:xfrm>
          <a:custGeom>
            <a:avLst/>
            <a:gdLst/>
            <a:ahLst/>
            <a:cxnLst/>
            <a:rect l="l" t="t" r="r" b="b"/>
            <a:pathLst>
              <a:path w="141605" h="913129" extrusionOk="0">
                <a:moveTo>
                  <a:pt x="0" y="0"/>
                </a:moveTo>
                <a:lnTo>
                  <a:pt x="40838" y="19359"/>
                </a:lnTo>
                <a:lnTo>
                  <a:pt x="76984" y="73664"/>
                </a:lnTo>
                <a:lnTo>
                  <a:pt x="92752" y="112153"/>
                </a:lnTo>
                <a:lnTo>
                  <a:pt x="106693" y="157254"/>
                </a:lnTo>
                <a:lnTo>
                  <a:pt x="118588" y="208262"/>
                </a:lnTo>
                <a:lnTo>
                  <a:pt x="128219" y="264468"/>
                </a:lnTo>
                <a:lnTo>
                  <a:pt x="135369" y="325165"/>
                </a:lnTo>
                <a:lnTo>
                  <a:pt x="139819" y="389644"/>
                </a:lnTo>
                <a:lnTo>
                  <a:pt x="141350" y="457200"/>
                </a:lnTo>
                <a:lnTo>
                  <a:pt x="139687" y="527480"/>
                </a:lnTo>
                <a:lnTo>
                  <a:pt x="134858" y="594507"/>
                </a:lnTo>
                <a:lnTo>
                  <a:pt x="127103" y="657442"/>
                </a:lnTo>
                <a:lnTo>
                  <a:pt x="116662" y="715446"/>
                </a:lnTo>
                <a:lnTo>
                  <a:pt x="103774" y="767683"/>
                </a:lnTo>
                <a:lnTo>
                  <a:pt x="88681" y="813313"/>
                </a:lnTo>
                <a:lnTo>
                  <a:pt x="71622" y="851498"/>
                </a:lnTo>
                <a:lnTo>
                  <a:pt x="32565" y="902181"/>
                </a:lnTo>
                <a:lnTo>
                  <a:pt x="11049" y="913002"/>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0" name="Google Shape;1210;p42"/>
          <p:cNvSpPr/>
          <p:nvPr/>
        </p:nvSpPr>
        <p:spPr>
          <a:xfrm>
            <a:off x="1703323" y="2438400"/>
            <a:ext cx="636905" cy="914400"/>
          </a:xfrm>
          <a:custGeom>
            <a:avLst/>
            <a:gdLst/>
            <a:ahLst/>
            <a:cxnLst/>
            <a:rect l="l" t="t" r="r" b="b"/>
            <a:pathLst>
              <a:path w="636905" h="914400" extrusionOk="0">
                <a:moveTo>
                  <a:pt x="0" y="0"/>
                </a:moveTo>
                <a:lnTo>
                  <a:pt x="54939" y="1678"/>
                </a:lnTo>
                <a:lnTo>
                  <a:pt x="108580" y="6622"/>
                </a:lnTo>
                <a:lnTo>
                  <a:pt x="160731" y="14693"/>
                </a:lnTo>
                <a:lnTo>
                  <a:pt x="211200" y="25756"/>
                </a:lnTo>
                <a:lnTo>
                  <a:pt x="259797" y="39671"/>
                </a:lnTo>
                <a:lnTo>
                  <a:pt x="306332" y="56303"/>
                </a:lnTo>
                <a:lnTo>
                  <a:pt x="350612" y="75514"/>
                </a:lnTo>
                <a:lnTo>
                  <a:pt x="392448" y="97166"/>
                </a:lnTo>
                <a:lnTo>
                  <a:pt x="431647" y="121122"/>
                </a:lnTo>
                <a:lnTo>
                  <a:pt x="468020" y="147245"/>
                </a:lnTo>
                <a:lnTo>
                  <a:pt x="501374" y="175397"/>
                </a:lnTo>
                <a:lnTo>
                  <a:pt x="531520" y="205442"/>
                </a:lnTo>
                <a:lnTo>
                  <a:pt x="558266" y="237241"/>
                </a:lnTo>
                <a:lnTo>
                  <a:pt x="581421" y="270658"/>
                </a:lnTo>
                <a:lnTo>
                  <a:pt x="600794" y="305555"/>
                </a:lnTo>
                <a:lnTo>
                  <a:pt x="616195" y="341795"/>
                </a:lnTo>
                <a:lnTo>
                  <a:pt x="627432" y="379241"/>
                </a:lnTo>
                <a:lnTo>
                  <a:pt x="634314" y="417755"/>
                </a:lnTo>
                <a:lnTo>
                  <a:pt x="636651" y="457200"/>
                </a:lnTo>
                <a:lnTo>
                  <a:pt x="634353" y="496313"/>
                </a:lnTo>
                <a:lnTo>
                  <a:pt x="627585" y="534518"/>
                </a:lnTo>
                <a:lnTo>
                  <a:pt x="616530" y="571679"/>
                </a:lnTo>
                <a:lnTo>
                  <a:pt x="601376" y="607661"/>
                </a:lnTo>
                <a:lnTo>
                  <a:pt x="582306" y="642330"/>
                </a:lnTo>
                <a:lnTo>
                  <a:pt x="559506" y="675551"/>
                </a:lnTo>
                <a:lnTo>
                  <a:pt x="533161" y="707189"/>
                </a:lnTo>
                <a:lnTo>
                  <a:pt x="503457" y="737110"/>
                </a:lnTo>
                <a:lnTo>
                  <a:pt x="470580" y="765180"/>
                </a:lnTo>
                <a:lnTo>
                  <a:pt x="434713" y="791262"/>
                </a:lnTo>
                <a:lnTo>
                  <a:pt x="396043" y="815224"/>
                </a:lnTo>
                <a:lnTo>
                  <a:pt x="354756" y="836930"/>
                </a:lnTo>
                <a:lnTo>
                  <a:pt x="311035" y="856246"/>
                </a:lnTo>
                <a:lnTo>
                  <a:pt x="265067" y="873036"/>
                </a:lnTo>
                <a:lnTo>
                  <a:pt x="217037" y="887167"/>
                </a:lnTo>
                <a:lnTo>
                  <a:pt x="167130" y="898503"/>
                </a:lnTo>
                <a:lnTo>
                  <a:pt x="115531" y="906910"/>
                </a:lnTo>
                <a:lnTo>
                  <a:pt x="62426" y="912254"/>
                </a:lnTo>
                <a:lnTo>
                  <a:pt x="8000" y="9144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1" name="Google Shape;1211;p42"/>
          <p:cNvSpPr/>
          <p:nvPr/>
        </p:nvSpPr>
        <p:spPr>
          <a:xfrm>
            <a:off x="1238567" y="2633217"/>
            <a:ext cx="566420" cy="0"/>
          </a:xfrm>
          <a:custGeom>
            <a:avLst/>
            <a:gdLst/>
            <a:ahLst/>
            <a:cxnLst/>
            <a:rect l="l" t="t" r="r" b="b"/>
            <a:pathLst>
              <a:path w="566419" h="120000" extrusionOk="0">
                <a:moveTo>
                  <a:pt x="0" y="0"/>
                </a:moveTo>
                <a:lnTo>
                  <a:pt x="5658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2" name="Google Shape;1212;p42"/>
          <p:cNvSpPr/>
          <p:nvPr/>
        </p:nvSpPr>
        <p:spPr>
          <a:xfrm>
            <a:off x="1238567" y="3208908"/>
            <a:ext cx="566420" cy="0"/>
          </a:xfrm>
          <a:custGeom>
            <a:avLst/>
            <a:gdLst/>
            <a:ahLst/>
            <a:cxnLst/>
            <a:rect l="l" t="t" r="r" b="b"/>
            <a:pathLst>
              <a:path w="566419" h="120000" extrusionOk="0">
                <a:moveTo>
                  <a:pt x="0" y="0"/>
                </a:moveTo>
                <a:lnTo>
                  <a:pt x="5658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3" name="Google Shape;1213;p42"/>
          <p:cNvSpPr/>
          <p:nvPr/>
        </p:nvSpPr>
        <p:spPr>
          <a:xfrm>
            <a:off x="2329814" y="2873120"/>
            <a:ext cx="565785" cy="0"/>
          </a:xfrm>
          <a:custGeom>
            <a:avLst/>
            <a:gdLst/>
            <a:ahLst/>
            <a:cxnLst/>
            <a:rect l="l" t="t" r="r" b="b"/>
            <a:pathLst>
              <a:path w="565785" h="120000" extrusionOk="0">
                <a:moveTo>
                  <a:pt x="0" y="0"/>
                </a:moveTo>
                <a:lnTo>
                  <a:pt x="565785"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4" name="Google Shape;1214;p42"/>
          <p:cNvSpPr txBox="1">
            <a:spLocks noGrp="1"/>
          </p:cNvSpPr>
          <p:nvPr>
            <p:ph type="title"/>
          </p:nvPr>
        </p:nvSpPr>
        <p:spPr>
          <a:xfrm>
            <a:off x="383540" y="69595"/>
            <a:ext cx="125222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OR Gate</a:t>
            </a:r>
            <a:endParaRPr sz="2800"/>
          </a:p>
        </p:txBody>
      </p:sp>
      <p:sp>
        <p:nvSpPr>
          <p:cNvPr id="1215" name="Google Shape;1215;p42"/>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35</a:t>
            </a:fld>
            <a:endParaRPr sz="12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219"/>
        <p:cNvGrpSpPr/>
        <p:nvPr/>
      </p:nvGrpSpPr>
      <p:grpSpPr>
        <a:xfrm>
          <a:off x="0" y="0"/>
          <a:ext cx="0" cy="0"/>
          <a:chOff x="0" y="0"/>
          <a:chExt cx="0" cy="0"/>
        </a:xfrm>
      </p:grpSpPr>
      <p:sp>
        <p:nvSpPr>
          <p:cNvPr id="1220" name="Google Shape;1220;p43"/>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221" name="Google Shape;1221;p43"/>
          <p:cNvGraphicFramePr/>
          <p:nvPr/>
        </p:nvGraphicFramePr>
        <p:xfrm>
          <a:off x="4413250" y="1441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0" marR="362585" lvl="0" indent="0" algn="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395605" lvl="0" indent="0" algn="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6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2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2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222" name="Google Shape;1222;p43"/>
          <p:cNvSpPr txBox="1"/>
          <p:nvPr/>
        </p:nvSpPr>
        <p:spPr>
          <a:xfrm>
            <a:off x="612444" y="23934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1223" name="Google Shape;1223;p43"/>
          <p:cNvSpPr txBox="1"/>
          <p:nvPr/>
        </p:nvSpPr>
        <p:spPr>
          <a:xfrm>
            <a:off x="1145844" y="20883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1224" name="Google Shape;1224;p43"/>
          <p:cNvSpPr txBox="1"/>
          <p:nvPr/>
        </p:nvSpPr>
        <p:spPr>
          <a:xfrm>
            <a:off x="1145844" y="34559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1225" name="Google Shape;1225;p43"/>
          <p:cNvSpPr txBox="1"/>
          <p:nvPr/>
        </p:nvSpPr>
        <p:spPr>
          <a:xfrm>
            <a:off x="3128010" y="2597063"/>
            <a:ext cx="1009650" cy="949960"/>
          </a:xfrm>
          <a:prstGeom prst="rect">
            <a:avLst/>
          </a:prstGeom>
          <a:noFill/>
          <a:ln>
            <a:noFill/>
          </a:ln>
        </p:spPr>
        <p:txBody>
          <a:bodyPr spcFirstLastPara="1" wrap="square" lIns="0" tIns="109200" rIns="0" bIns="0" anchor="t" anchorCtr="0">
            <a:spAutoFit/>
          </a:bodyPr>
          <a:lstStyle/>
          <a:p>
            <a:pPr marL="0" marR="0" lvl="0" indent="0" algn="ctr" rtl="0">
              <a:lnSpc>
                <a:spcPct val="100000"/>
              </a:lnSpc>
              <a:spcBef>
                <a:spcPts val="0"/>
              </a:spcBef>
              <a:spcAft>
                <a:spcPts val="0"/>
              </a:spcAft>
              <a:buNone/>
            </a:pPr>
            <a:r>
              <a:rPr lang="en-US" sz="2400">
                <a:solidFill>
                  <a:schemeClr val="dk1"/>
                </a:solidFill>
                <a:latin typeface="Tahoma"/>
                <a:ea typeface="Tahoma"/>
                <a:cs typeface="Tahoma"/>
                <a:sym typeface="Tahoma"/>
              </a:rPr>
              <a:t>Y=A+B</a:t>
            </a:r>
            <a:endParaRPr sz="2400">
              <a:solidFill>
                <a:schemeClr val="dk1"/>
              </a:solidFill>
              <a:latin typeface="Tahoma"/>
              <a:ea typeface="Tahoma"/>
              <a:cs typeface="Tahoma"/>
              <a:sym typeface="Tahoma"/>
            </a:endParaRPr>
          </a:p>
          <a:p>
            <a:pPr marL="0" marR="19685" lvl="0" indent="0" algn="ctr" rtl="0">
              <a:lnSpc>
                <a:spcPct val="100000"/>
              </a:lnSpc>
              <a:spcBef>
                <a:spcPts val="755"/>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1226" name="Google Shape;1226;p43"/>
          <p:cNvSpPr/>
          <p:nvPr/>
        </p:nvSpPr>
        <p:spPr>
          <a:xfrm>
            <a:off x="1703323" y="2438400"/>
            <a:ext cx="141605" cy="913130"/>
          </a:xfrm>
          <a:custGeom>
            <a:avLst/>
            <a:gdLst/>
            <a:ahLst/>
            <a:cxnLst/>
            <a:rect l="l" t="t" r="r" b="b"/>
            <a:pathLst>
              <a:path w="141605" h="913129" extrusionOk="0">
                <a:moveTo>
                  <a:pt x="0" y="0"/>
                </a:moveTo>
                <a:lnTo>
                  <a:pt x="40838" y="19359"/>
                </a:lnTo>
                <a:lnTo>
                  <a:pt x="76984" y="73664"/>
                </a:lnTo>
                <a:lnTo>
                  <a:pt x="92752" y="112153"/>
                </a:lnTo>
                <a:lnTo>
                  <a:pt x="106693" y="157254"/>
                </a:lnTo>
                <a:lnTo>
                  <a:pt x="118588" y="208262"/>
                </a:lnTo>
                <a:lnTo>
                  <a:pt x="128219" y="264468"/>
                </a:lnTo>
                <a:lnTo>
                  <a:pt x="135369" y="325165"/>
                </a:lnTo>
                <a:lnTo>
                  <a:pt x="139819" y="389644"/>
                </a:lnTo>
                <a:lnTo>
                  <a:pt x="141350" y="457200"/>
                </a:lnTo>
                <a:lnTo>
                  <a:pt x="139687" y="527480"/>
                </a:lnTo>
                <a:lnTo>
                  <a:pt x="134858" y="594507"/>
                </a:lnTo>
                <a:lnTo>
                  <a:pt x="127103" y="657442"/>
                </a:lnTo>
                <a:lnTo>
                  <a:pt x="116662" y="715446"/>
                </a:lnTo>
                <a:lnTo>
                  <a:pt x="103774" y="767683"/>
                </a:lnTo>
                <a:lnTo>
                  <a:pt x="88681" y="813313"/>
                </a:lnTo>
                <a:lnTo>
                  <a:pt x="71622" y="851498"/>
                </a:lnTo>
                <a:lnTo>
                  <a:pt x="32565" y="902181"/>
                </a:lnTo>
                <a:lnTo>
                  <a:pt x="11049" y="913002"/>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7" name="Google Shape;1227;p43"/>
          <p:cNvSpPr/>
          <p:nvPr/>
        </p:nvSpPr>
        <p:spPr>
          <a:xfrm>
            <a:off x="1703323" y="2438400"/>
            <a:ext cx="636905" cy="914400"/>
          </a:xfrm>
          <a:custGeom>
            <a:avLst/>
            <a:gdLst/>
            <a:ahLst/>
            <a:cxnLst/>
            <a:rect l="l" t="t" r="r" b="b"/>
            <a:pathLst>
              <a:path w="636905" h="914400" extrusionOk="0">
                <a:moveTo>
                  <a:pt x="0" y="0"/>
                </a:moveTo>
                <a:lnTo>
                  <a:pt x="54939" y="1678"/>
                </a:lnTo>
                <a:lnTo>
                  <a:pt x="108580" y="6622"/>
                </a:lnTo>
                <a:lnTo>
                  <a:pt x="160731" y="14693"/>
                </a:lnTo>
                <a:lnTo>
                  <a:pt x="211200" y="25756"/>
                </a:lnTo>
                <a:lnTo>
                  <a:pt x="259797" y="39671"/>
                </a:lnTo>
                <a:lnTo>
                  <a:pt x="306332" y="56303"/>
                </a:lnTo>
                <a:lnTo>
                  <a:pt x="350612" y="75514"/>
                </a:lnTo>
                <a:lnTo>
                  <a:pt x="392448" y="97166"/>
                </a:lnTo>
                <a:lnTo>
                  <a:pt x="431647" y="121122"/>
                </a:lnTo>
                <a:lnTo>
                  <a:pt x="468020" y="147245"/>
                </a:lnTo>
                <a:lnTo>
                  <a:pt x="501374" y="175397"/>
                </a:lnTo>
                <a:lnTo>
                  <a:pt x="531520" y="205442"/>
                </a:lnTo>
                <a:lnTo>
                  <a:pt x="558266" y="237241"/>
                </a:lnTo>
                <a:lnTo>
                  <a:pt x="581421" y="270658"/>
                </a:lnTo>
                <a:lnTo>
                  <a:pt x="600794" y="305555"/>
                </a:lnTo>
                <a:lnTo>
                  <a:pt x="616195" y="341795"/>
                </a:lnTo>
                <a:lnTo>
                  <a:pt x="627432" y="379241"/>
                </a:lnTo>
                <a:lnTo>
                  <a:pt x="634314" y="417755"/>
                </a:lnTo>
                <a:lnTo>
                  <a:pt x="636651" y="457200"/>
                </a:lnTo>
                <a:lnTo>
                  <a:pt x="634353" y="496313"/>
                </a:lnTo>
                <a:lnTo>
                  <a:pt x="627585" y="534518"/>
                </a:lnTo>
                <a:lnTo>
                  <a:pt x="616530" y="571679"/>
                </a:lnTo>
                <a:lnTo>
                  <a:pt x="601376" y="607661"/>
                </a:lnTo>
                <a:lnTo>
                  <a:pt x="582306" y="642330"/>
                </a:lnTo>
                <a:lnTo>
                  <a:pt x="559506" y="675551"/>
                </a:lnTo>
                <a:lnTo>
                  <a:pt x="533161" y="707189"/>
                </a:lnTo>
                <a:lnTo>
                  <a:pt x="503457" y="737110"/>
                </a:lnTo>
                <a:lnTo>
                  <a:pt x="470580" y="765180"/>
                </a:lnTo>
                <a:lnTo>
                  <a:pt x="434713" y="791262"/>
                </a:lnTo>
                <a:lnTo>
                  <a:pt x="396043" y="815224"/>
                </a:lnTo>
                <a:lnTo>
                  <a:pt x="354756" y="836930"/>
                </a:lnTo>
                <a:lnTo>
                  <a:pt x="311035" y="856246"/>
                </a:lnTo>
                <a:lnTo>
                  <a:pt x="265067" y="873036"/>
                </a:lnTo>
                <a:lnTo>
                  <a:pt x="217037" y="887167"/>
                </a:lnTo>
                <a:lnTo>
                  <a:pt x="167130" y="898503"/>
                </a:lnTo>
                <a:lnTo>
                  <a:pt x="115531" y="906910"/>
                </a:lnTo>
                <a:lnTo>
                  <a:pt x="62426" y="912254"/>
                </a:lnTo>
                <a:lnTo>
                  <a:pt x="8000" y="9144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8" name="Google Shape;1228;p43"/>
          <p:cNvSpPr/>
          <p:nvPr/>
        </p:nvSpPr>
        <p:spPr>
          <a:xfrm>
            <a:off x="1238567" y="2633217"/>
            <a:ext cx="566420" cy="0"/>
          </a:xfrm>
          <a:custGeom>
            <a:avLst/>
            <a:gdLst/>
            <a:ahLst/>
            <a:cxnLst/>
            <a:rect l="l" t="t" r="r" b="b"/>
            <a:pathLst>
              <a:path w="566419" h="120000" extrusionOk="0">
                <a:moveTo>
                  <a:pt x="0" y="0"/>
                </a:moveTo>
                <a:lnTo>
                  <a:pt x="5658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9" name="Google Shape;1229;p43"/>
          <p:cNvSpPr/>
          <p:nvPr/>
        </p:nvSpPr>
        <p:spPr>
          <a:xfrm>
            <a:off x="1238567" y="3208908"/>
            <a:ext cx="566420" cy="0"/>
          </a:xfrm>
          <a:custGeom>
            <a:avLst/>
            <a:gdLst/>
            <a:ahLst/>
            <a:cxnLst/>
            <a:rect l="l" t="t" r="r" b="b"/>
            <a:pathLst>
              <a:path w="566419" h="120000" extrusionOk="0">
                <a:moveTo>
                  <a:pt x="0" y="0"/>
                </a:moveTo>
                <a:lnTo>
                  <a:pt x="5658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0" name="Google Shape;1230;p43"/>
          <p:cNvSpPr/>
          <p:nvPr/>
        </p:nvSpPr>
        <p:spPr>
          <a:xfrm>
            <a:off x="2329814" y="2873120"/>
            <a:ext cx="565785" cy="0"/>
          </a:xfrm>
          <a:custGeom>
            <a:avLst/>
            <a:gdLst/>
            <a:ahLst/>
            <a:cxnLst/>
            <a:rect l="l" t="t" r="r" b="b"/>
            <a:pathLst>
              <a:path w="565785" h="120000" extrusionOk="0">
                <a:moveTo>
                  <a:pt x="0" y="0"/>
                </a:moveTo>
                <a:lnTo>
                  <a:pt x="565785"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1" name="Google Shape;1231;p43"/>
          <p:cNvSpPr txBox="1">
            <a:spLocks noGrp="1"/>
          </p:cNvSpPr>
          <p:nvPr>
            <p:ph type="title"/>
          </p:nvPr>
        </p:nvSpPr>
        <p:spPr>
          <a:xfrm>
            <a:off x="383540" y="39369"/>
            <a:ext cx="125222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OR Gate</a:t>
            </a:r>
            <a:endParaRPr sz="2800"/>
          </a:p>
        </p:txBody>
      </p:sp>
      <p:sp>
        <p:nvSpPr>
          <p:cNvPr id="1232" name="Google Shape;1232;p43"/>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36</a:t>
            </a:fld>
            <a:endParaRPr sz="12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236"/>
        <p:cNvGrpSpPr/>
        <p:nvPr/>
      </p:nvGrpSpPr>
      <p:grpSpPr>
        <a:xfrm>
          <a:off x="0" y="0"/>
          <a:ext cx="0" cy="0"/>
          <a:chOff x="0" y="0"/>
          <a:chExt cx="0" cy="0"/>
        </a:xfrm>
      </p:grpSpPr>
      <p:sp>
        <p:nvSpPr>
          <p:cNvPr id="1237" name="Google Shape;1237;p44"/>
          <p:cNvSpPr txBox="1">
            <a:spLocks noGrp="1"/>
          </p:cNvSpPr>
          <p:nvPr>
            <p:ph type="title"/>
          </p:nvPr>
        </p:nvSpPr>
        <p:spPr>
          <a:xfrm>
            <a:off x="383540" y="69595"/>
            <a:ext cx="534479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OR Gate Using Diodes</a:t>
            </a:r>
            <a:endParaRPr sz="2800"/>
          </a:p>
        </p:txBody>
      </p:sp>
      <p:sp>
        <p:nvSpPr>
          <p:cNvPr id="1238" name="Google Shape;1238;p44"/>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9" name="Google Shape;1239;p44"/>
          <p:cNvSpPr/>
          <p:nvPr/>
        </p:nvSpPr>
        <p:spPr>
          <a:xfrm>
            <a:off x="4419600" y="2502916"/>
            <a:ext cx="0" cy="609600"/>
          </a:xfrm>
          <a:custGeom>
            <a:avLst/>
            <a:gdLst/>
            <a:ahLst/>
            <a:cxnLst/>
            <a:rect l="l" t="t" r="r" b="b"/>
            <a:pathLst>
              <a:path w="120000" h="609600" extrusionOk="0">
                <a:moveTo>
                  <a:pt x="0" y="0"/>
                </a:moveTo>
                <a:lnTo>
                  <a:pt x="0" y="609600"/>
                </a:lnTo>
              </a:path>
            </a:pathLst>
          </a:custGeom>
          <a:noFill/>
          <a:ln w="317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0" name="Google Shape;1240;p44"/>
          <p:cNvSpPr/>
          <p:nvPr/>
        </p:nvSpPr>
        <p:spPr>
          <a:xfrm>
            <a:off x="4114800" y="2502916"/>
            <a:ext cx="304800" cy="609600"/>
          </a:xfrm>
          <a:custGeom>
            <a:avLst/>
            <a:gdLst/>
            <a:ahLst/>
            <a:cxnLst/>
            <a:rect l="l" t="t" r="r" b="b"/>
            <a:pathLst>
              <a:path w="304800" h="609600" extrusionOk="0">
                <a:moveTo>
                  <a:pt x="0" y="0"/>
                </a:moveTo>
                <a:lnTo>
                  <a:pt x="304800" y="304800"/>
                </a:lnTo>
                <a:lnTo>
                  <a:pt x="0" y="60960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1" name="Google Shape;1241;p44"/>
          <p:cNvSpPr/>
          <p:nvPr/>
        </p:nvSpPr>
        <p:spPr>
          <a:xfrm>
            <a:off x="3810000" y="2807716"/>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2" name="Google Shape;1242;p44"/>
          <p:cNvSpPr/>
          <p:nvPr/>
        </p:nvSpPr>
        <p:spPr>
          <a:xfrm>
            <a:off x="4419600" y="2807716"/>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3" name="Google Shape;1243;p44"/>
          <p:cNvSpPr/>
          <p:nvPr/>
        </p:nvSpPr>
        <p:spPr>
          <a:xfrm>
            <a:off x="4419600" y="3874515"/>
            <a:ext cx="0" cy="609600"/>
          </a:xfrm>
          <a:custGeom>
            <a:avLst/>
            <a:gdLst/>
            <a:ahLst/>
            <a:cxnLst/>
            <a:rect l="l" t="t" r="r" b="b"/>
            <a:pathLst>
              <a:path w="120000" h="609600" extrusionOk="0">
                <a:moveTo>
                  <a:pt x="0" y="0"/>
                </a:moveTo>
                <a:lnTo>
                  <a:pt x="0" y="609599"/>
                </a:lnTo>
              </a:path>
            </a:pathLst>
          </a:custGeom>
          <a:noFill/>
          <a:ln w="317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4" name="Google Shape;1244;p44"/>
          <p:cNvSpPr/>
          <p:nvPr/>
        </p:nvSpPr>
        <p:spPr>
          <a:xfrm>
            <a:off x="4114800" y="3874515"/>
            <a:ext cx="304800" cy="609600"/>
          </a:xfrm>
          <a:custGeom>
            <a:avLst/>
            <a:gdLst/>
            <a:ahLst/>
            <a:cxnLst/>
            <a:rect l="l" t="t" r="r" b="b"/>
            <a:pathLst>
              <a:path w="304800" h="609600" extrusionOk="0">
                <a:moveTo>
                  <a:pt x="0" y="0"/>
                </a:moveTo>
                <a:lnTo>
                  <a:pt x="304800" y="304799"/>
                </a:lnTo>
                <a:lnTo>
                  <a:pt x="0" y="609599"/>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5" name="Google Shape;1245;p44"/>
          <p:cNvSpPr/>
          <p:nvPr/>
        </p:nvSpPr>
        <p:spPr>
          <a:xfrm>
            <a:off x="3810000" y="4179315"/>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6" name="Google Shape;1246;p44"/>
          <p:cNvSpPr/>
          <p:nvPr/>
        </p:nvSpPr>
        <p:spPr>
          <a:xfrm>
            <a:off x="4419600" y="4179315"/>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7" name="Google Shape;1247;p44"/>
          <p:cNvSpPr/>
          <p:nvPr/>
        </p:nvSpPr>
        <p:spPr>
          <a:xfrm>
            <a:off x="2590800" y="2807716"/>
            <a:ext cx="1219200" cy="0"/>
          </a:xfrm>
          <a:custGeom>
            <a:avLst/>
            <a:gdLst/>
            <a:ahLst/>
            <a:cxnLst/>
            <a:rect l="l" t="t" r="r" b="b"/>
            <a:pathLst>
              <a:path w="1219200" h="120000" extrusionOk="0">
                <a:moveTo>
                  <a:pt x="1219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8" name="Google Shape;1248;p44"/>
          <p:cNvSpPr/>
          <p:nvPr/>
        </p:nvSpPr>
        <p:spPr>
          <a:xfrm>
            <a:off x="2590800" y="4179315"/>
            <a:ext cx="1219200" cy="0"/>
          </a:xfrm>
          <a:custGeom>
            <a:avLst/>
            <a:gdLst/>
            <a:ahLst/>
            <a:cxnLst/>
            <a:rect l="l" t="t" r="r" b="b"/>
            <a:pathLst>
              <a:path w="1219200" h="120000" extrusionOk="0">
                <a:moveTo>
                  <a:pt x="1219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9" name="Google Shape;1249;p44"/>
          <p:cNvSpPr/>
          <p:nvPr/>
        </p:nvSpPr>
        <p:spPr>
          <a:xfrm>
            <a:off x="4572000" y="4179315"/>
            <a:ext cx="1219200" cy="0"/>
          </a:xfrm>
          <a:custGeom>
            <a:avLst/>
            <a:gdLst/>
            <a:ahLst/>
            <a:cxnLst/>
            <a:rect l="l" t="t" r="r" b="b"/>
            <a:pathLst>
              <a:path w="1219200" h="120000" extrusionOk="0">
                <a:moveTo>
                  <a:pt x="1219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0" name="Google Shape;1250;p44"/>
          <p:cNvSpPr/>
          <p:nvPr/>
        </p:nvSpPr>
        <p:spPr>
          <a:xfrm>
            <a:off x="4572000" y="2807716"/>
            <a:ext cx="1219200" cy="0"/>
          </a:xfrm>
          <a:custGeom>
            <a:avLst/>
            <a:gdLst/>
            <a:ahLst/>
            <a:cxnLst/>
            <a:rect l="l" t="t" r="r" b="b"/>
            <a:pathLst>
              <a:path w="1219200" h="120000" extrusionOk="0">
                <a:moveTo>
                  <a:pt x="1219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1" name="Google Shape;1251;p44"/>
          <p:cNvSpPr/>
          <p:nvPr/>
        </p:nvSpPr>
        <p:spPr>
          <a:xfrm>
            <a:off x="5791200" y="2819400"/>
            <a:ext cx="0" cy="2209800"/>
          </a:xfrm>
          <a:custGeom>
            <a:avLst/>
            <a:gdLst/>
            <a:ahLst/>
            <a:cxnLst/>
            <a:rect l="l" t="t" r="r" b="b"/>
            <a:pathLst>
              <a:path w="120000" h="2209800" extrusionOk="0">
                <a:moveTo>
                  <a:pt x="0" y="22098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2" name="Google Shape;1252;p44"/>
          <p:cNvSpPr/>
          <p:nvPr/>
        </p:nvSpPr>
        <p:spPr>
          <a:xfrm>
            <a:off x="5791200" y="2807716"/>
            <a:ext cx="838200" cy="0"/>
          </a:xfrm>
          <a:custGeom>
            <a:avLst/>
            <a:gdLst/>
            <a:ahLst/>
            <a:cxnLst/>
            <a:rect l="l" t="t" r="r" b="b"/>
            <a:pathLst>
              <a:path w="838200" h="120000" extrusionOk="0">
                <a:moveTo>
                  <a:pt x="838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3" name="Google Shape;1253;p44"/>
          <p:cNvSpPr/>
          <p:nvPr/>
        </p:nvSpPr>
        <p:spPr>
          <a:xfrm>
            <a:off x="5791200" y="4993385"/>
            <a:ext cx="128905" cy="53975"/>
          </a:xfrm>
          <a:custGeom>
            <a:avLst/>
            <a:gdLst/>
            <a:ahLst/>
            <a:cxnLst/>
            <a:rect l="l" t="t" r="r" b="b"/>
            <a:pathLst>
              <a:path w="128904" h="53975" extrusionOk="0">
                <a:moveTo>
                  <a:pt x="0" y="0"/>
                </a:moveTo>
                <a:lnTo>
                  <a:pt x="128524" y="5372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4" name="Google Shape;1254;p44"/>
          <p:cNvSpPr/>
          <p:nvPr/>
        </p:nvSpPr>
        <p:spPr>
          <a:xfrm>
            <a:off x="5662548" y="5047107"/>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5" name="Google Shape;1255;p44"/>
          <p:cNvSpPr/>
          <p:nvPr/>
        </p:nvSpPr>
        <p:spPr>
          <a:xfrm>
            <a:off x="5662548" y="5154676"/>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6" name="Google Shape;1256;p44"/>
          <p:cNvSpPr/>
          <p:nvPr/>
        </p:nvSpPr>
        <p:spPr>
          <a:xfrm>
            <a:off x="5662548" y="5100954"/>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7" name="Google Shape;1257;p44"/>
          <p:cNvSpPr/>
          <p:nvPr/>
        </p:nvSpPr>
        <p:spPr>
          <a:xfrm>
            <a:off x="5662548" y="5262245"/>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8" name="Google Shape;1258;p44"/>
          <p:cNvSpPr/>
          <p:nvPr/>
        </p:nvSpPr>
        <p:spPr>
          <a:xfrm>
            <a:off x="5662548" y="5208523"/>
            <a:ext cx="257175" cy="53975"/>
          </a:xfrm>
          <a:custGeom>
            <a:avLst/>
            <a:gdLst/>
            <a:ahLst/>
            <a:cxnLst/>
            <a:rect l="l" t="t" r="r" b="b"/>
            <a:pathLst>
              <a:path w="257175" h="53975" extrusionOk="0">
                <a:moveTo>
                  <a:pt x="0" y="0"/>
                </a:moveTo>
                <a:lnTo>
                  <a:pt x="257175" y="5372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9" name="Google Shape;1259;p44"/>
          <p:cNvSpPr/>
          <p:nvPr/>
        </p:nvSpPr>
        <p:spPr>
          <a:xfrm>
            <a:off x="5662548" y="5316092"/>
            <a:ext cx="128905" cy="53975"/>
          </a:xfrm>
          <a:custGeom>
            <a:avLst/>
            <a:gdLst/>
            <a:ahLst/>
            <a:cxnLst/>
            <a:rect l="l" t="t" r="r" b="b"/>
            <a:pathLst>
              <a:path w="128904" h="53975" extrusionOk="0">
                <a:moveTo>
                  <a:pt x="0" y="0"/>
                </a:moveTo>
                <a:lnTo>
                  <a:pt x="128650" y="5372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0" name="Google Shape;1260;p44"/>
          <p:cNvSpPr/>
          <p:nvPr/>
        </p:nvSpPr>
        <p:spPr>
          <a:xfrm>
            <a:off x="5791200" y="5369814"/>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1" name="Google Shape;1261;p44"/>
          <p:cNvSpPr/>
          <p:nvPr/>
        </p:nvSpPr>
        <p:spPr>
          <a:xfrm>
            <a:off x="5791200" y="4724400"/>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2" name="Google Shape;1262;p44"/>
          <p:cNvSpPr txBox="1"/>
          <p:nvPr/>
        </p:nvSpPr>
        <p:spPr>
          <a:xfrm>
            <a:off x="4131690" y="1859026"/>
            <a:ext cx="2813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D1</a:t>
            </a:r>
            <a:endParaRPr sz="1800">
              <a:solidFill>
                <a:schemeClr val="dk1"/>
              </a:solidFill>
              <a:latin typeface="Calibri"/>
              <a:ea typeface="Calibri"/>
              <a:cs typeface="Calibri"/>
              <a:sym typeface="Calibri"/>
            </a:endParaRPr>
          </a:p>
        </p:txBody>
      </p:sp>
      <p:sp>
        <p:nvSpPr>
          <p:cNvPr id="1263" name="Google Shape;1263;p44"/>
          <p:cNvSpPr txBox="1"/>
          <p:nvPr/>
        </p:nvSpPr>
        <p:spPr>
          <a:xfrm>
            <a:off x="4118864" y="3372104"/>
            <a:ext cx="2813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D2</a:t>
            </a:r>
            <a:endParaRPr sz="1800">
              <a:solidFill>
                <a:schemeClr val="dk1"/>
              </a:solidFill>
              <a:latin typeface="Calibri"/>
              <a:ea typeface="Calibri"/>
              <a:cs typeface="Calibri"/>
              <a:sym typeface="Calibri"/>
            </a:endParaRPr>
          </a:p>
        </p:txBody>
      </p:sp>
      <p:sp>
        <p:nvSpPr>
          <p:cNvPr id="1264" name="Google Shape;1264;p44"/>
          <p:cNvSpPr txBox="1"/>
          <p:nvPr/>
        </p:nvSpPr>
        <p:spPr>
          <a:xfrm>
            <a:off x="6113779" y="4973192"/>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265" name="Google Shape;1265;p44"/>
          <p:cNvSpPr txBox="1"/>
          <p:nvPr/>
        </p:nvSpPr>
        <p:spPr>
          <a:xfrm>
            <a:off x="6858127" y="2598165"/>
            <a:ext cx="68707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
        <p:nvSpPr>
          <p:cNvPr id="1266" name="Google Shape;1266;p44"/>
          <p:cNvSpPr txBox="1"/>
          <p:nvPr/>
        </p:nvSpPr>
        <p:spPr>
          <a:xfrm>
            <a:off x="1908175" y="2609850"/>
            <a:ext cx="1581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1267" name="Google Shape;1267;p44"/>
          <p:cNvSpPr txBox="1"/>
          <p:nvPr/>
        </p:nvSpPr>
        <p:spPr>
          <a:xfrm>
            <a:off x="1908175" y="3970401"/>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1268" name="Google Shape;1268;p44"/>
          <p:cNvSpPr/>
          <p:nvPr/>
        </p:nvSpPr>
        <p:spPr>
          <a:xfrm>
            <a:off x="5486400" y="5867400"/>
            <a:ext cx="609600" cy="0"/>
          </a:xfrm>
          <a:custGeom>
            <a:avLst/>
            <a:gdLst/>
            <a:ahLst/>
            <a:cxnLst/>
            <a:rect l="l" t="t" r="r" b="b"/>
            <a:pathLst>
              <a:path w="609600" h="120000" extrusionOk="0">
                <a:moveTo>
                  <a:pt x="0" y="0"/>
                </a:moveTo>
                <a:lnTo>
                  <a:pt x="6096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9" name="Google Shape;1269;p44"/>
          <p:cNvSpPr/>
          <p:nvPr/>
        </p:nvSpPr>
        <p:spPr>
          <a:xfrm>
            <a:off x="5638800" y="5943600"/>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0" name="Google Shape;1270;p44"/>
          <p:cNvSpPr/>
          <p:nvPr/>
        </p:nvSpPr>
        <p:spPr>
          <a:xfrm>
            <a:off x="5715000" y="6019800"/>
            <a:ext cx="152400" cy="0"/>
          </a:xfrm>
          <a:custGeom>
            <a:avLst/>
            <a:gdLst/>
            <a:ahLst/>
            <a:cxnLst/>
            <a:rect l="l" t="t" r="r" b="b"/>
            <a:pathLst>
              <a:path w="152400" h="120000" extrusionOk="0">
                <a:moveTo>
                  <a:pt x="0" y="0"/>
                </a:moveTo>
                <a:lnTo>
                  <a:pt x="1524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1" name="Google Shape;1271;p44"/>
          <p:cNvSpPr/>
          <p:nvPr/>
        </p:nvSpPr>
        <p:spPr>
          <a:xfrm>
            <a:off x="5791200" y="5562600"/>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2" name="Google Shape;1272;p44"/>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37</a:t>
            </a:fld>
            <a:endParaRPr sz="12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1276"/>
        <p:cNvGrpSpPr/>
        <p:nvPr/>
      </p:nvGrpSpPr>
      <p:grpSpPr>
        <a:xfrm>
          <a:off x="0" y="0"/>
          <a:ext cx="0" cy="0"/>
          <a:chOff x="0" y="0"/>
          <a:chExt cx="0" cy="0"/>
        </a:xfrm>
      </p:grpSpPr>
      <p:sp>
        <p:nvSpPr>
          <p:cNvPr id="1277" name="Google Shape;1277;p45"/>
          <p:cNvSpPr txBox="1">
            <a:spLocks noGrp="1"/>
          </p:cNvSpPr>
          <p:nvPr>
            <p:ph type="title"/>
          </p:nvPr>
        </p:nvSpPr>
        <p:spPr>
          <a:xfrm>
            <a:off x="307340" y="69595"/>
            <a:ext cx="534225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OR Gate Using Diodes</a:t>
            </a:r>
            <a:endParaRPr sz="2800"/>
          </a:p>
        </p:txBody>
      </p:sp>
      <p:sp>
        <p:nvSpPr>
          <p:cNvPr id="1278" name="Google Shape;1278;p45"/>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9" name="Google Shape;1279;p45"/>
          <p:cNvSpPr/>
          <p:nvPr/>
        </p:nvSpPr>
        <p:spPr>
          <a:xfrm>
            <a:off x="782624" y="3560064"/>
            <a:ext cx="1008380" cy="0"/>
          </a:xfrm>
          <a:custGeom>
            <a:avLst/>
            <a:gdLst/>
            <a:ahLst/>
            <a:cxnLst/>
            <a:rect l="l" t="t" r="r" b="b"/>
            <a:pathLst>
              <a:path w="1008380" h="120000" extrusionOk="0">
                <a:moveTo>
                  <a:pt x="1008329"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0" name="Google Shape;1280;p45"/>
          <p:cNvSpPr/>
          <p:nvPr/>
        </p:nvSpPr>
        <p:spPr>
          <a:xfrm>
            <a:off x="782624" y="4610480"/>
            <a:ext cx="1008380" cy="0"/>
          </a:xfrm>
          <a:custGeom>
            <a:avLst/>
            <a:gdLst/>
            <a:ahLst/>
            <a:cxnLst/>
            <a:rect l="l" t="t" r="r" b="b"/>
            <a:pathLst>
              <a:path w="1008380" h="120000" extrusionOk="0">
                <a:moveTo>
                  <a:pt x="1008329"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1" name="Google Shape;1281;p45"/>
          <p:cNvSpPr/>
          <p:nvPr/>
        </p:nvSpPr>
        <p:spPr>
          <a:xfrm>
            <a:off x="2421127" y="4610480"/>
            <a:ext cx="1008380" cy="0"/>
          </a:xfrm>
          <a:custGeom>
            <a:avLst/>
            <a:gdLst/>
            <a:ahLst/>
            <a:cxnLst/>
            <a:rect l="l" t="t" r="r" b="b"/>
            <a:pathLst>
              <a:path w="1008379" h="120000" extrusionOk="0">
                <a:moveTo>
                  <a:pt x="100838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2" name="Google Shape;1282;p45"/>
          <p:cNvSpPr/>
          <p:nvPr/>
        </p:nvSpPr>
        <p:spPr>
          <a:xfrm>
            <a:off x="2421127" y="3560064"/>
            <a:ext cx="1008380" cy="0"/>
          </a:xfrm>
          <a:custGeom>
            <a:avLst/>
            <a:gdLst/>
            <a:ahLst/>
            <a:cxnLst/>
            <a:rect l="l" t="t" r="r" b="b"/>
            <a:pathLst>
              <a:path w="1008379" h="120000" extrusionOk="0">
                <a:moveTo>
                  <a:pt x="100838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3" name="Google Shape;1283;p45"/>
          <p:cNvSpPr/>
          <p:nvPr/>
        </p:nvSpPr>
        <p:spPr>
          <a:xfrm>
            <a:off x="3429508" y="3569080"/>
            <a:ext cx="0" cy="1692275"/>
          </a:xfrm>
          <a:custGeom>
            <a:avLst/>
            <a:gdLst/>
            <a:ahLst/>
            <a:cxnLst/>
            <a:rect l="l" t="t" r="r" b="b"/>
            <a:pathLst>
              <a:path w="120000" h="1692275" extrusionOk="0">
                <a:moveTo>
                  <a:pt x="0" y="1692148"/>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4" name="Google Shape;1284;p45"/>
          <p:cNvSpPr/>
          <p:nvPr/>
        </p:nvSpPr>
        <p:spPr>
          <a:xfrm>
            <a:off x="3429508" y="3560064"/>
            <a:ext cx="693420" cy="0"/>
          </a:xfrm>
          <a:custGeom>
            <a:avLst/>
            <a:gdLst/>
            <a:ahLst/>
            <a:cxnLst/>
            <a:rect l="l" t="t" r="r" b="b"/>
            <a:pathLst>
              <a:path w="693420" h="120000" extrusionOk="0">
                <a:moveTo>
                  <a:pt x="693292"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5" name="Google Shape;1285;p45"/>
          <p:cNvSpPr/>
          <p:nvPr/>
        </p:nvSpPr>
        <p:spPr>
          <a:xfrm>
            <a:off x="3429508" y="5233796"/>
            <a:ext cx="106680" cy="41275"/>
          </a:xfrm>
          <a:custGeom>
            <a:avLst/>
            <a:gdLst/>
            <a:ahLst/>
            <a:cxnLst/>
            <a:rect l="l" t="t" r="r" b="b"/>
            <a:pathLst>
              <a:path w="106679" h="41275" extrusionOk="0">
                <a:moveTo>
                  <a:pt x="0" y="0"/>
                </a:moveTo>
                <a:lnTo>
                  <a:pt x="106425" y="411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6" name="Google Shape;1286;p45"/>
          <p:cNvSpPr/>
          <p:nvPr/>
        </p:nvSpPr>
        <p:spPr>
          <a:xfrm>
            <a:off x="3323209" y="5274945"/>
            <a:ext cx="212725" cy="41275"/>
          </a:xfrm>
          <a:custGeom>
            <a:avLst/>
            <a:gdLst/>
            <a:ahLst/>
            <a:cxnLst/>
            <a:rect l="l" t="t" r="r" b="b"/>
            <a:pathLst>
              <a:path w="212725" h="41275" extrusionOk="0">
                <a:moveTo>
                  <a:pt x="212725" y="0"/>
                </a:moveTo>
                <a:lnTo>
                  <a:pt x="0" y="411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7" name="Google Shape;1287;p45"/>
          <p:cNvSpPr/>
          <p:nvPr/>
        </p:nvSpPr>
        <p:spPr>
          <a:xfrm>
            <a:off x="3323209" y="5357367"/>
            <a:ext cx="212725" cy="41275"/>
          </a:xfrm>
          <a:custGeom>
            <a:avLst/>
            <a:gdLst/>
            <a:ahLst/>
            <a:cxnLst/>
            <a:rect l="l" t="t" r="r" b="b"/>
            <a:pathLst>
              <a:path w="212725" h="41275" extrusionOk="0">
                <a:moveTo>
                  <a:pt x="212725" y="0"/>
                </a:moveTo>
                <a:lnTo>
                  <a:pt x="0" y="41147"/>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8" name="Google Shape;1288;p45"/>
          <p:cNvSpPr/>
          <p:nvPr/>
        </p:nvSpPr>
        <p:spPr>
          <a:xfrm>
            <a:off x="3323209" y="5316092"/>
            <a:ext cx="212725" cy="41275"/>
          </a:xfrm>
          <a:custGeom>
            <a:avLst/>
            <a:gdLst/>
            <a:ahLst/>
            <a:cxnLst/>
            <a:rect l="l" t="t" r="r" b="b"/>
            <a:pathLst>
              <a:path w="212725" h="41275" extrusionOk="0">
                <a:moveTo>
                  <a:pt x="0" y="0"/>
                </a:moveTo>
                <a:lnTo>
                  <a:pt x="212725" y="4127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9" name="Google Shape;1289;p45"/>
          <p:cNvSpPr/>
          <p:nvPr/>
        </p:nvSpPr>
        <p:spPr>
          <a:xfrm>
            <a:off x="3323209" y="5439664"/>
            <a:ext cx="212725" cy="41275"/>
          </a:xfrm>
          <a:custGeom>
            <a:avLst/>
            <a:gdLst/>
            <a:ahLst/>
            <a:cxnLst/>
            <a:rect l="l" t="t" r="r" b="b"/>
            <a:pathLst>
              <a:path w="212725" h="41275" extrusionOk="0">
                <a:moveTo>
                  <a:pt x="212725" y="0"/>
                </a:moveTo>
                <a:lnTo>
                  <a:pt x="0" y="412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0" name="Google Shape;1290;p45"/>
          <p:cNvSpPr/>
          <p:nvPr/>
        </p:nvSpPr>
        <p:spPr>
          <a:xfrm>
            <a:off x="3323209" y="5398515"/>
            <a:ext cx="212725" cy="41275"/>
          </a:xfrm>
          <a:custGeom>
            <a:avLst/>
            <a:gdLst/>
            <a:ahLst/>
            <a:cxnLst/>
            <a:rect l="l" t="t" r="r" b="b"/>
            <a:pathLst>
              <a:path w="212725" h="41275" extrusionOk="0">
                <a:moveTo>
                  <a:pt x="0" y="0"/>
                </a:moveTo>
                <a:lnTo>
                  <a:pt x="212725" y="41148"/>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1" name="Google Shape;1291;p45"/>
          <p:cNvSpPr/>
          <p:nvPr/>
        </p:nvSpPr>
        <p:spPr>
          <a:xfrm>
            <a:off x="3323209" y="5480939"/>
            <a:ext cx="106680" cy="41275"/>
          </a:xfrm>
          <a:custGeom>
            <a:avLst/>
            <a:gdLst/>
            <a:ahLst/>
            <a:cxnLst/>
            <a:rect l="l" t="t" r="r" b="b"/>
            <a:pathLst>
              <a:path w="106679" h="41275" extrusionOk="0">
                <a:moveTo>
                  <a:pt x="0" y="0"/>
                </a:moveTo>
                <a:lnTo>
                  <a:pt x="106299" y="411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2" name="Google Shape;1292;p45"/>
          <p:cNvSpPr/>
          <p:nvPr/>
        </p:nvSpPr>
        <p:spPr>
          <a:xfrm>
            <a:off x="3429508" y="5522086"/>
            <a:ext cx="0" cy="206375"/>
          </a:xfrm>
          <a:custGeom>
            <a:avLst/>
            <a:gdLst/>
            <a:ahLst/>
            <a:cxnLst/>
            <a:rect l="l" t="t" r="r" b="b"/>
            <a:pathLst>
              <a:path w="120000" h="206375" extrusionOk="0">
                <a:moveTo>
                  <a:pt x="0" y="0"/>
                </a:moveTo>
                <a:lnTo>
                  <a:pt x="0" y="20595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3" name="Google Shape;1293;p45"/>
          <p:cNvSpPr/>
          <p:nvPr/>
        </p:nvSpPr>
        <p:spPr>
          <a:xfrm>
            <a:off x="3429508" y="5027803"/>
            <a:ext cx="0" cy="206375"/>
          </a:xfrm>
          <a:custGeom>
            <a:avLst/>
            <a:gdLst/>
            <a:ahLst/>
            <a:cxnLst/>
            <a:rect l="l" t="t" r="r" b="b"/>
            <a:pathLst>
              <a:path w="120000" h="206375" extrusionOk="0">
                <a:moveTo>
                  <a:pt x="0" y="0"/>
                </a:moveTo>
                <a:lnTo>
                  <a:pt x="0" y="20599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4" name="Google Shape;1294;p45"/>
          <p:cNvSpPr txBox="1"/>
          <p:nvPr/>
        </p:nvSpPr>
        <p:spPr>
          <a:xfrm>
            <a:off x="2069973" y="2838399"/>
            <a:ext cx="28194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D1</a:t>
            </a:r>
            <a:endParaRPr sz="1800">
              <a:solidFill>
                <a:schemeClr val="dk1"/>
              </a:solidFill>
              <a:latin typeface="Calibri"/>
              <a:ea typeface="Calibri"/>
              <a:cs typeface="Calibri"/>
              <a:sym typeface="Calibri"/>
            </a:endParaRPr>
          </a:p>
        </p:txBody>
      </p:sp>
      <p:sp>
        <p:nvSpPr>
          <p:cNvPr id="1295" name="Google Shape;1295;p45"/>
          <p:cNvSpPr txBox="1"/>
          <p:nvPr/>
        </p:nvSpPr>
        <p:spPr>
          <a:xfrm>
            <a:off x="2059685" y="3997197"/>
            <a:ext cx="2813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D2</a:t>
            </a:r>
            <a:endParaRPr sz="1800">
              <a:solidFill>
                <a:schemeClr val="dk1"/>
              </a:solidFill>
              <a:latin typeface="Calibri"/>
              <a:ea typeface="Calibri"/>
              <a:cs typeface="Calibri"/>
              <a:sym typeface="Calibri"/>
            </a:endParaRPr>
          </a:p>
        </p:txBody>
      </p:sp>
      <p:sp>
        <p:nvSpPr>
          <p:cNvPr id="1296" name="Google Shape;1296;p45"/>
          <p:cNvSpPr txBox="1"/>
          <p:nvPr/>
        </p:nvSpPr>
        <p:spPr>
          <a:xfrm>
            <a:off x="3709542" y="5223128"/>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297" name="Google Shape;1297;p45"/>
          <p:cNvSpPr txBox="1"/>
          <p:nvPr/>
        </p:nvSpPr>
        <p:spPr>
          <a:xfrm>
            <a:off x="4324858" y="3404361"/>
            <a:ext cx="97028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 =0</a:t>
            </a:r>
            <a:endParaRPr sz="1800">
              <a:solidFill>
                <a:schemeClr val="dk1"/>
              </a:solidFill>
              <a:latin typeface="Calibri"/>
              <a:ea typeface="Calibri"/>
              <a:cs typeface="Calibri"/>
              <a:sym typeface="Calibri"/>
            </a:endParaRPr>
          </a:p>
        </p:txBody>
      </p:sp>
      <p:sp>
        <p:nvSpPr>
          <p:cNvPr id="1298" name="Google Shape;1298;p45"/>
          <p:cNvSpPr txBox="1"/>
          <p:nvPr/>
        </p:nvSpPr>
        <p:spPr>
          <a:xfrm>
            <a:off x="78739" y="3413201"/>
            <a:ext cx="38544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A=0</a:t>
            </a:r>
            <a:endParaRPr sz="1800">
              <a:solidFill>
                <a:schemeClr val="dk1"/>
              </a:solidFill>
              <a:latin typeface="Calibri"/>
              <a:ea typeface="Calibri"/>
              <a:cs typeface="Calibri"/>
              <a:sym typeface="Calibri"/>
            </a:endParaRPr>
          </a:p>
        </p:txBody>
      </p:sp>
      <p:sp>
        <p:nvSpPr>
          <p:cNvPr id="1299" name="Google Shape;1299;p45"/>
          <p:cNvSpPr txBox="1"/>
          <p:nvPr/>
        </p:nvSpPr>
        <p:spPr>
          <a:xfrm>
            <a:off x="78739" y="4455414"/>
            <a:ext cx="3797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B=0</a:t>
            </a:r>
            <a:endParaRPr sz="1800">
              <a:solidFill>
                <a:schemeClr val="dk1"/>
              </a:solidFill>
              <a:latin typeface="Calibri"/>
              <a:ea typeface="Calibri"/>
              <a:cs typeface="Calibri"/>
              <a:sym typeface="Calibri"/>
            </a:endParaRPr>
          </a:p>
        </p:txBody>
      </p:sp>
      <p:sp>
        <p:nvSpPr>
          <p:cNvPr id="1300" name="Google Shape;1300;p45"/>
          <p:cNvSpPr/>
          <p:nvPr/>
        </p:nvSpPr>
        <p:spPr>
          <a:xfrm>
            <a:off x="3177413" y="5903099"/>
            <a:ext cx="504190" cy="0"/>
          </a:xfrm>
          <a:custGeom>
            <a:avLst/>
            <a:gdLst/>
            <a:ahLst/>
            <a:cxnLst/>
            <a:rect l="l" t="t" r="r" b="b"/>
            <a:pathLst>
              <a:path w="504189" h="120000" extrusionOk="0">
                <a:moveTo>
                  <a:pt x="0" y="0"/>
                </a:moveTo>
                <a:lnTo>
                  <a:pt x="50418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1" name="Google Shape;1301;p45"/>
          <p:cNvSpPr/>
          <p:nvPr/>
        </p:nvSpPr>
        <p:spPr>
          <a:xfrm>
            <a:off x="3303523" y="5961443"/>
            <a:ext cx="252095" cy="0"/>
          </a:xfrm>
          <a:custGeom>
            <a:avLst/>
            <a:gdLst/>
            <a:ahLst/>
            <a:cxnLst/>
            <a:rect l="l" t="t" r="r" b="b"/>
            <a:pathLst>
              <a:path w="252095" h="120000" extrusionOk="0">
                <a:moveTo>
                  <a:pt x="0" y="0"/>
                </a:moveTo>
                <a:lnTo>
                  <a:pt x="25209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2" name="Google Shape;1302;p45"/>
          <p:cNvSpPr/>
          <p:nvPr/>
        </p:nvSpPr>
        <p:spPr>
          <a:xfrm>
            <a:off x="3366515" y="6019800"/>
            <a:ext cx="126364" cy="0"/>
          </a:xfrm>
          <a:custGeom>
            <a:avLst/>
            <a:gdLst/>
            <a:ahLst/>
            <a:cxnLst/>
            <a:rect l="l" t="t" r="r" b="b"/>
            <a:pathLst>
              <a:path w="126364" h="120000" extrusionOk="0">
                <a:moveTo>
                  <a:pt x="0" y="0"/>
                </a:moveTo>
                <a:lnTo>
                  <a:pt x="12598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3" name="Google Shape;1303;p45"/>
          <p:cNvSpPr/>
          <p:nvPr/>
        </p:nvSpPr>
        <p:spPr>
          <a:xfrm>
            <a:off x="3429508" y="5669686"/>
            <a:ext cx="0" cy="233679"/>
          </a:xfrm>
          <a:custGeom>
            <a:avLst/>
            <a:gdLst/>
            <a:ahLst/>
            <a:cxnLst/>
            <a:rect l="l" t="t" r="r" b="b"/>
            <a:pathLst>
              <a:path w="120000" h="233679" extrusionOk="0">
                <a:moveTo>
                  <a:pt x="0" y="0"/>
                </a:moveTo>
                <a:lnTo>
                  <a:pt x="0" y="2334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4" name="Google Shape;1304;p45"/>
          <p:cNvSpPr/>
          <p:nvPr/>
        </p:nvSpPr>
        <p:spPr>
          <a:xfrm>
            <a:off x="1752600" y="3288284"/>
            <a:ext cx="668655" cy="273050"/>
          </a:xfrm>
          <a:custGeom>
            <a:avLst/>
            <a:gdLst/>
            <a:ahLst/>
            <a:cxnLst/>
            <a:rect l="l" t="t" r="r" b="b"/>
            <a:pathLst>
              <a:path w="668655" h="273050" extrusionOk="0">
                <a:moveTo>
                  <a:pt x="668527" y="0"/>
                </a:moveTo>
                <a:lnTo>
                  <a:pt x="0" y="272541"/>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5" name="Google Shape;1305;p45"/>
          <p:cNvSpPr txBox="1"/>
          <p:nvPr/>
        </p:nvSpPr>
        <p:spPr>
          <a:xfrm>
            <a:off x="614883" y="1390015"/>
            <a:ext cx="27095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 When A = 0 and B = 0</a:t>
            </a:r>
            <a:endParaRPr sz="1800">
              <a:solidFill>
                <a:schemeClr val="dk1"/>
              </a:solidFill>
              <a:latin typeface="Calibri"/>
              <a:ea typeface="Calibri"/>
              <a:cs typeface="Calibri"/>
              <a:sym typeface="Calibri"/>
            </a:endParaRPr>
          </a:p>
        </p:txBody>
      </p:sp>
      <p:graphicFrame>
        <p:nvGraphicFramePr>
          <p:cNvPr id="1306" name="Google Shape;1306;p45"/>
          <p:cNvGraphicFramePr/>
          <p:nvPr/>
        </p:nvGraphicFramePr>
        <p:xfrm>
          <a:off x="6089650" y="2584450"/>
          <a:ext cx="2895600" cy="2194500"/>
        </p:xfrm>
        <a:graphic>
          <a:graphicData uri="http://schemas.openxmlformats.org/drawingml/2006/table">
            <a:tbl>
              <a:tblPr firstRow="1" bandRow="1">
                <a:noFill/>
                <a:tableStyleId>{967D01AC-2E1C-4B6B-B95D-0AB2A7F3962B}</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65750">
                <a:tc gridSpan="2">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190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07" name="Google Shape;1307;p45"/>
          <p:cNvSpPr/>
          <p:nvPr/>
        </p:nvSpPr>
        <p:spPr>
          <a:xfrm>
            <a:off x="1790954" y="4337939"/>
            <a:ext cx="668655" cy="273050"/>
          </a:xfrm>
          <a:custGeom>
            <a:avLst/>
            <a:gdLst/>
            <a:ahLst/>
            <a:cxnLst/>
            <a:rect l="l" t="t" r="r" b="b"/>
            <a:pathLst>
              <a:path w="668655" h="273050" extrusionOk="0">
                <a:moveTo>
                  <a:pt x="668654" y="0"/>
                </a:moveTo>
                <a:lnTo>
                  <a:pt x="0" y="272542"/>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8" name="Google Shape;1308;p45"/>
          <p:cNvSpPr/>
          <p:nvPr/>
        </p:nvSpPr>
        <p:spPr>
          <a:xfrm>
            <a:off x="540550" y="4862576"/>
            <a:ext cx="504190" cy="0"/>
          </a:xfrm>
          <a:custGeom>
            <a:avLst/>
            <a:gdLst/>
            <a:ahLst/>
            <a:cxnLst/>
            <a:rect l="l" t="t" r="r" b="b"/>
            <a:pathLst>
              <a:path w="504190" h="120000" extrusionOk="0">
                <a:moveTo>
                  <a:pt x="0" y="0"/>
                </a:moveTo>
                <a:lnTo>
                  <a:pt x="50417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9" name="Google Shape;1309;p45"/>
          <p:cNvSpPr/>
          <p:nvPr/>
        </p:nvSpPr>
        <p:spPr>
          <a:xfrm>
            <a:off x="666584" y="4920996"/>
            <a:ext cx="252095" cy="0"/>
          </a:xfrm>
          <a:custGeom>
            <a:avLst/>
            <a:gdLst/>
            <a:ahLst/>
            <a:cxnLst/>
            <a:rect l="l" t="t" r="r" b="b"/>
            <a:pathLst>
              <a:path w="252094" h="120000" extrusionOk="0">
                <a:moveTo>
                  <a:pt x="0" y="0"/>
                </a:moveTo>
                <a:lnTo>
                  <a:pt x="25209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0" name="Google Shape;1310;p45"/>
          <p:cNvSpPr/>
          <p:nvPr/>
        </p:nvSpPr>
        <p:spPr>
          <a:xfrm>
            <a:off x="729615" y="4979289"/>
            <a:ext cx="126364" cy="0"/>
          </a:xfrm>
          <a:custGeom>
            <a:avLst/>
            <a:gdLst/>
            <a:ahLst/>
            <a:cxnLst/>
            <a:rect l="l" t="t" r="r" b="b"/>
            <a:pathLst>
              <a:path w="126365" h="120000" extrusionOk="0">
                <a:moveTo>
                  <a:pt x="0" y="0"/>
                </a:moveTo>
                <a:lnTo>
                  <a:pt x="1260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1" name="Google Shape;1311;p45"/>
          <p:cNvSpPr/>
          <p:nvPr/>
        </p:nvSpPr>
        <p:spPr>
          <a:xfrm>
            <a:off x="792632" y="4629277"/>
            <a:ext cx="0" cy="233679"/>
          </a:xfrm>
          <a:custGeom>
            <a:avLst/>
            <a:gdLst/>
            <a:ahLst/>
            <a:cxnLst/>
            <a:rect l="l" t="t" r="r" b="b"/>
            <a:pathLst>
              <a:path w="120000" h="233679" extrusionOk="0">
                <a:moveTo>
                  <a:pt x="0" y="0"/>
                </a:moveTo>
                <a:lnTo>
                  <a:pt x="0" y="23329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2" name="Google Shape;1312;p45"/>
          <p:cNvSpPr/>
          <p:nvPr/>
        </p:nvSpPr>
        <p:spPr>
          <a:xfrm>
            <a:off x="543344" y="3794125"/>
            <a:ext cx="504190" cy="0"/>
          </a:xfrm>
          <a:custGeom>
            <a:avLst/>
            <a:gdLst/>
            <a:ahLst/>
            <a:cxnLst/>
            <a:rect l="l" t="t" r="r" b="b"/>
            <a:pathLst>
              <a:path w="504190" h="120000" extrusionOk="0">
                <a:moveTo>
                  <a:pt x="0" y="0"/>
                </a:moveTo>
                <a:lnTo>
                  <a:pt x="50417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3" name="Google Shape;1313;p45"/>
          <p:cNvSpPr/>
          <p:nvPr/>
        </p:nvSpPr>
        <p:spPr>
          <a:xfrm>
            <a:off x="669391" y="3852545"/>
            <a:ext cx="252095" cy="0"/>
          </a:xfrm>
          <a:custGeom>
            <a:avLst/>
            <a:gdLst/>
            <a:ahLst/>
            <a:cxnLst/>
            <a:rect l="l" t="t" r="r" b="b"/>
            <a:pathLst>
              <a:path w="252094" h="120000" extrusionOk="0">
                <a:moveTo>
                  <a:pt x="0" y="0"/>
                </a:moveTo>
                <a:lnTo>
                  <a:pt x="25208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4" name="Google Shape;1314;p45"/>
          <p:cNvSpPr/>
          <p:nvPr/>
        </p:nvSpPr>
        <p:spPr>
          <a:xfrm>
            <a:off x="732408" y="3910838"/>
            <a:ext cx="126364" cy="0"/>
          </a:xfrm>
          <a:custGeom>
            <a:avLst/>
            <a:gdLst/>
            <a:ahLst/>
            <a:cxnLst/>
            <a:rect l="l" t="t" r="r" b="b"/>
            <a:pathLst>
              <a:path w="126365" h="120000" extrusionOk="0">
                <a:moveTo>
                  <a:pt x="0" y="0"/>
                </a:moveTo>
                <a:lnTo>
                  <a:pt x="1260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5" name="Google Shape;1315;p45"/>
          <p:cNvSpPr/>
          <p:nvPr/>
        </p:nvSpPr>
        <p:spPr>
          <a:xfrm>
            <a:off x="795426" y="3560826"/>
            <a:ext cx="0" cy="233679"/>
          </a:xfrm>
          <a:custGeom>
            <a:avLst/>
            <a:gdLst/>
            <a:ahLst/>
            <a:cxnLst/>
            <a:rect l="l" t="t" r="r" b="b"/>
            <a:pathLst>
              <a:path w="120000" h="233679" extrusionOk="0">
                <a:moveTo>
                  <a:pt x="0" y="0"/>
                </a:moveTo>
                <a:lnTo>
                  <a:pt x="0" y="23329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6" name="Google Shape;1316;p45"/>
          <p:cNvSpPr/>
          <p:nvPr/>
        </p:nvSpPr>
        <p:spPr>
          <a:xfrm>
            <a:off x="3581400" y="3754373"/>
            <a:ext cx="864235" cy="0"/>
          </a:xfrm>
          <a:custGeom>
            <a:avLst/>
            <a:gdLst/>
            <a:ahLst/>
            <a:cxnLst/>
            <a:rect l="l" t="t" r="r" b="b"/>
            <a:pathLst>
              <a:path w="864235" h="120000" extrusionOk="0">
                <a:moveTo>
                  <a:pt x="0" y="0"/>
                </a:moveTo>
                <a:lnTo>
                  <a:pt x="86398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7" name="Google Shape;1317;p45"/>
          <p:cNvSpPr/>
          <p:nvPr/>
        </p:nvSpPr>
        <p:spPr>
          <a:xfrm>
            <a:off x="3510915" y="3754373"/>
            <a:ext cx="103505" cy="1974214"/>
          </a:xfrm>
          <a:custGeom>
            <a:avLst/>
            <a:gdLst/>
            <a:ahLst/>
            <a:cxnLst/>
            <a:rect l="l" t="t" r="r" b="b"/>
            <a:pathLst>
              <a:path w="103504" h="1974214" extrusionOk="0">
                <a:moveTo>
                  <a:pt x="7112" y="1877199"/>
                </a:moveTo>
                <a:lnTo>
                  <a:pt x="1015" y="1880679"/>
                </a:lnTo>
                <a:lnTo>
                  <a:pt x="0" y="1884552"/>
                </a:lnTo>
                <a:lnTo>
                  <a:pt x="1650" y="1887601"/>
                </a:lnTo>
                <a:lnTo>
                  <a:pt x="50800" y="1973694"/>
                </a:lnTo>
                <a:lnTo>
                  <a:pt x="58252" y="1961210"/>
                </a:lnTo>
                <a:lnTo>
                  <a:pt x="44576" y="1961083"/>
                </a:lnTo>
                <a:lnTo>
                  <a:pt x="44810" y="1937639"/>
                </a:lnTo>
                <a:lnTo>
                  <a:pt x="12700" y="1881314"/>
                </a:lnTo>
                <a:lnTo>
                  <a:pt x="11049" y="1878266"/>
                </a:lnTo>
                <a:lnTo>
                  <a:pt x="7112" y="1877199"/>
                </a:lnTo>
                <a:close/>
              </a:path>
              <a:path w="103504" h="1974214" extrusionOk="0">
                <a:moveTo>
                  <a:pt x="44810" y="1937639"/>
                </a:moveTo>
                <a:lnTo>
                  <a:pt x="44576" y="1961083"/>
                </a:lnTo>
                <a:lnTo>
                  <a:pt x="57276" y="1961210"/>
                </a:lnTo>
                <a:lnTo>
                  <a:pt x="57309" y="1957946"/>
                </a:lnTo>
                <a:lnTo>
                  <a:pt x="45465" y="1957844"/>
                </a:lnTo>
                <a:lnTo>
                  <a:pt x="51022" y="1948534"/>
                </a:lnTo>
                <a:lnTo>
                  <a:pt x="44810" y="1937639"/>
                </a:lnTo>
                <a:close/>
              </a:path>
              <a:path w="103504" h="1974214" extrusionOk="0">
                <a:moveTo>
                  <a:pt x="96393" y="1878088"/>
                </a:moveTo>
                <a:lnTo>
                  <a:pt x="92456" y="1879079"/>
                </a:lnTo>
                <a:lnTo>
                  <a:pt x="90677" y="1882089"/>
                </a:lnTo>
                <a:lnTo>
                  <a:pt x="57525" y="1937639"/>
                </a:lnTo>
                <a:lnTo>
                  <a:pt x="57276" y="1961210"/>
                </a:lnTo>
                <a:lnTo>
                  <a:pt x="58252" y="1961210"/>
                </a:lnTo>
                <a:lnTo>
                  <a:pt x="101600" y="1888591"/>
                </a:lnTo>
                <a:lnTo>
                  <a:pt x="103377" y="1885581"/>
                </a:lnTo>
                <a:lnTo>
                  <a:pt x="102362" y="1881682"/>
                </a:lnTo>
                <a:lnTo>
                  <a:pt x="99440" y="1879892"/>
                </a:lnTo>
                <a:lnTo>
                  <a:pt x="96393" y="1878088"/>
                </a:lnTo>
                <a:close/>
              </a:path>
              <a:path w="103504" h="1974214" extrusionOk="0">
                <a:moveTo>
                  <a:pt x="51022" y="1948534"/>
                </a:moveTo>
                <a:lnTo>
                  <a:pt x="45465" y="1957844"/>
                </a:lnTo>
                <a:lnTo>
                  <a:pt x="56387" y="1957946"/>
                </a:lnTo>
                <a:lnTo>
                  <a:pt x="51022" y="1948534"/>
                </a:lnTo>
                <a:close/>
              </a:path>
              <a:path w="103504" h="1974214" extrusionOk="0">
                <a:moveTo>
                  <a:pt x="57511" y="1937661"/>
                </a:moveTo>
                <a:lnTo>
                  <a:pt x="51022" y="1948534"/>
                </a:lnTo>
                <a:lnTo>
                  <a:pt x="56387" y="1957946"/>
                </a:lnTo>
                <a:lnTo>
                  <a:pt x="57309" y="1957946"/>
                </a:lnTo>
                <a:lnTo>
                  <a:pt x="57511" y="1937661"/>
                </a:lnTo>
                <a:close/>
              </a:path>
              <a:path w="103504" h="1974214" extrusionOk="0">
                <a:moveTo>
                  <a:pt x="64135" y="0"/>
                </a:moveTo>
                <a:lnTo>
                  <a:pt x="44810" y="1937639"/>
                </a:lnTo>
                <a:lnTo>
                  <a:pt x="51022" y="1948534"/>
                </a:lnTo>
                <a:lnTo>
                  <a:pt x="57512" y="1937639"/>
                </a:lnTo>
                <a:lnTo>
                  <a:pt x="76835" y="126"/>
                </a:lnTo>
                <a:lnTo>
                  <a:pt x="64135"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8" name="Google Shape;1318;p45"/>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38</a:t>
            </a:fld>
            <a:endParaRPr sz="12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1322"/>
        <p:cNvGrpSpPr/>
        <p:nvPr/>
      </p:nvGrpSpPr>
      <p:grpSpPr>
        <a:xfrm>
          <a:off x="0" y="0"/>
          <a:ext cx="0" cy="0"/>
          <a:chOff x="0" y="0"/>
          <a:chExt cx="0" cy="0"/>
        </a:xfrm>
      </p:grpSpPr>
      <p:sp>
        <p:nvSpPr>
          <p:cNvPr id="1323" name="Google Shape;1323;p46"/>
          <p:cNvSpPr txBox="1">
            <a:spLocks noGrp="1"/>
          </p:cNvSpPr>
          <p:nvPr>
            <p:ph type="title"/>
          </p:nvPr>
        </p:nvSpPr>
        <p:spPr>
          <a:xfrm>
            <a:off x="383540" y="69595"/>
            <a:ext cx="534479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OR Gate Using Diodes</a:t>
            </a:r>
            <a:endParaRPr sz="2800"/>
          </a:p>
        </p:txBody>
      </p:sp>
      <p:sp>
        <p:nvSpPr>
          <p:cNvPr id="1324" name="Google Shape;1324;p46"/>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5" name="Google Shape;1325;p46"/>
          <p:cNvSpPr/>
          <p:nvPr/>
        </p:nvSpPr>
        <p:spPr>
          <a:xfrm>
            <a:off x="782624" y="3560064"/>
            <a:ext cx="1008380" cy="0"/>
          </a:xfrm>
          <a:custGeom>
            <a:avLst/>
            <a:gdLst/>
            <a:ahLst/>
            <a:cxnLst/>
            <a:rect l="l" t="t" r="r" b="b"/>
            <a:pathLst>
              <a:path w="1008380" h="120000" extrusionOk="0">
                <a:moveTo>
                  <a:pt x="1008329"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6" name="Google Shape;1326;p46"/>
          <p:cNvSpPr/>
          <p:nvPr/>
        </p:nvSpPr>
        <p:spPr>
          <a:xfrm>
            <a:off x="782624" y="4610480"/>
            <a:ext cx="1008380" cy="0"/>
          </a:xfrm>
          <a:custGeom>
            <a:avLst/>
            <a:gdLst/>
            <a:ahLst/>
            <a:cxnLst/>
            <a:rect l="l" t="t" r="r" b="b"/>
            <a:pathLst>
              <a:path w="1008380" h="120000" extrusionOk="0">
                <a:moveTo>
                  <a:pt x="1008329"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7" name="Google Shape;1327;p46"/>
          <p:cNvSpPr/>
          <p:nvPr/>
        </p:nvSpPr>
        <p:spPr>
          <a:xfrm>
            <a:off x="2421127" y="4610480"/>
            <a:ext cx="1008380" cy="0"/>
          </a:xfrm>
          <a:custGeom>
            <a:avLst/>
            <a:gdLst/>
            <a:ahLst/>
            <a:cxnLst/>
            <a:rect l="l" t="t" r="r" b="b"/>
            <a:pathLst>
              <a:path w="1008379" h="120000" extrusionOk="0">
                <a:moveTo>
                  <a:pt x="100838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8" name="Google Shape;1328;p46"/>
          <p:cNvSpPr/>
          <p:nvPr/>
        </p:nvSpPr>
        <p:spPr>
          <a:xfrm>
            <a:off x="2421127" y="3560064"/>
            <a:ext cx="1008380" cy="0"/>
          </a:xfrm>
          <a:custGeom>
            <a:avLst/>
            <a:gdLst/>
            <a:ahLst/>
            <a:cxnLst/>
            <a:rect l="l" t="t" r="r" b="b"/>
            <a:pathLst>
              <a:path w="1008379" h="120000" extrusionOk="0">
                <a:moveTo>
                  <a:pt x="100838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9" name="Google Shape;1329;p46"/>
          <p:cNvSpPr/>
          <p:nvPr/>
        </p:nvSpPr>
        <p:spPr>
          <a:xfrm>
            <a:off x="3429508" y="3569080"/>
            <a:ext cx="0" cy="1692275"/>
          </a:xfrm>
          <a:custGeom>
            <a:avLst/>
            <a:gdLst/>
            <a:ahLst/>
            <a:cxnLst/>
            <a:rect l="l" t="t" r="r" b="b"/>
            <a:pathLst>
              <a:path w="120000" h="1692275" extrusionOk="0">
                <a:moveTo>
                  <a:pt x="0" y="1692148"/>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0" name="Google Shape;1330;p46"/>
          <p:cNvSpPr/>
          <p:nvPr/>
        </p:nvSpPr>
        <p:spPr>
          <a:xfrm>
            <a:off x="3429508" y="3560064"/>
            <a:ext cx="693420" cy="0"/>
          </a:xfrm>
          <a:custGeom>
            <a:avLst/>
            <a:gdLst/>
            <a:ahLst/>
            <a:cxnLst/>
            <a:rect l="l" t="t" r="r" b="b"/>
            <a:pathLst>
              <a:path w="693420" h="120000" extrusionOk="0">
                <a:moveTo>
                  <a:pt x="693292"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1" name="Google Shape;1331;p46"/>
          <p:cNvSpPr/>
          <p:nvPr/>
        </p:nvSpPr>
        <p:spPr>
          <a:xfrm>
            <a:off x="3429508" y="5233796"/>
            <a:ext cx="106680" cy="41275"/>
          </a:xfrm>
          <a:custGeom>
            <a:avLst/>
            <a:gdLst/>
            <a:ahLst/>
            <a:cxnLst/>
            <a:rect l="l" t="t" r="r" b="b"/>
            <a:pathLst>
              <a:path w="106679" h="41275" extrusionOk="0">
                <a:moveTo>
                  <a:pt x="0" y="0"/>
                </a:moveTo>
                <a:lnTo>
                  <a:pt x="106425" y="411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2" name="Google Shape;1332;p46"/>
          <p:cNvSpPr/>
          <p:nvPr/>
        </p:nvSpPr>
        <p:spPr>
          <a:xfrm>
            <a:off x="3323209" y="5274945"/>
            <a:ext cx="212725" cy="41275"/>
          </a:xfrm>
          <a:custGeom>
            <a:avLst/>
            <a:gdLst/>
            <a:ahLst/>
            <a:cxnLst/>
            <a:rect l="l" t="t" r="r" b="b"/>
            <a:pathLst>
              <a:path w="212725" h="41275" extrusionOk="0">
                <a:moveTo>
                  <a:pt x="212725" y="0"/>
                </a:moveTo>
                <a:lnTo>
                  <a:pt x="0" y="411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3" name="Google Shape;1333;p46"/>
          <p:cNvSpPr/>
          <p:nvPr/>
        </p:nvSpPr>
        <p:spPr>
          <a:xfrm>
            <a:off x="3323209" y="5357367"/>
            <a:ext cx="212725" cy="41275"/>
          </a:xfrm>
          <a:custGeom>
            <a:avLst/>
            <a:gdLst/>
            <a:ahLst/>
            <a:cxnLst/>
            <a:rect l="l" t="t" r="r" b="b"/>
            <a:pathLst>
              <a:path w="212725" h="41275" extrusionOk="0">
                <a:moveTo>
                  <a:pt x="212725" y="0"/>
                </a:moveTo>
                <a:lnTo>
                  <a:pt x="0" y="41147"/>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4" name="Google Shape;1334;p46"/>
          <p:cNvSpPr/>
          <p:nvPr/>
        </p:nvSpPr>
        <p:spPr>
          <a:xfrm>
            <a:off x="3323209" y="5316092"/>
            <a:ext cx="212725" cy="41275"/>
          </a:xfrm>
          <a:custGeom>
            <a:avLst/>
            <a:gdLst/>
            <a:ahLst/>
            <a:cxnLst/>
            <a:rect l="l" t="t" r="r" b="b"/>
            <a:pathLst>
              <a:path w="212725" h="41275" extrusionOk="0">
                <a:moveTo>
                  <a:pt x="0" y="0"/>
                </a:moveTo>
                <a:lnTo>
                  <a:pt x="212725" y="4127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5" name="Google Shape;1335;p46"/>
          <p:cNvSpPr/>
          <p:nvPr/>
        </p:nvSpPr>
        <p:spPr>
          <a:xfrm>
            <a:off x="3323209" y="5439664"/>
            <a:ext cx="212725" cy="41275"/>
          </a:xfrm>
          <a:custGeom>
            <a:avLst/>
            <a:gdLst/>
            <a:ahLst/>
            <a:cxnLst/>
            <a:rect l="l" t="t" r="r" b="b"/>
            <a:pathLst>
              <a:path w="212725" h="41275" extrusionOk="0">
                <a:moveTo>
                  <a:pt x="212725" y="0"/>
                </a:moveTo>
                <a:lnTo>
                  <a:pt x="0" y="412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6" name="Google Shape;1336;p46"/>
          <p:cNvSpPr/>
          <p:nvPr/>
        </p:nvSpPr>
        <p:spPr>
          <a:xfrm>
            <a:off x="3323209" y="5398515"/>
            <a:ext cx="212725" cy="41275"/>
          </a:xfrm>
          <a:custGeom>
            <a:avLst/>
            <a:gdLst/>
            <a:ahLst/>
            <a:cxnLst/>
            <a:rect l="l" t="t" r="r" b="b"/>
            <a:pathLst>
              <a:path w="212725" h="41275" extrusionOk="0">
                <a:moveTo>
                  <a:pt x="0" y="0"/>
                </a:moveTo>
                <a:lnTo>
                  <a:pt x="212725" y="41148"/>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7" name="Google Shape;1337;p46"/>
          <p:cNvSpPr/>
          <p:nvPr/>
        </p:nvSpPr>
        <p:spPr>
          <a:xfrm>
            <a:off x="3323209" y="5480939"/>
            <a:ext cx="106680" cy="41275"/>
          </a:xfrm>
          <a:custGeom>
            <a:avLst/>
            <a:gdLst/>
            <a:ahLst/>
            <a:cxnLst/>
            <a:rect l="l" t="t" r="r" b="b"/>
            <a:pathLst>
              <a:path w="106679" h="41275" extrusionOk="0">
                <a:moveTo>
                  <a:pt x="0" y="0"/>
                </a:moveTo>
                <a:lnTo>
                  <a:pt x="106299" y="411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8" name="Google Shape;1338;p46"/>
          <p:cNvSpPr/>
          <p:nvPr/>
        </p:nvSpPr>
        <p:spPr>
          <a:xfrm>
            <a:off x="3429508" y="5522086"/>
            <a:ext cx="0" cy="206375"/>
          </a:xfrm>
          <a:custGeom>
            <a:avLst/>
            <a:gdLst/>
            <a:ahLst/>
            <a:cxnLst/>
            <a:rect l="l" t="t" r="r" b="b"/>
            <a:pathLst>
              <a:path w="120000" h="206375" extrusionOk="0">
                <a:moveTo>
                  <a:pt x="0" y="0"/>
                </a:moveTo>
                <a:lnTo>
                  <a:pt x="0" y="20595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9" name="Google Shape;1339;p46"/>
          <p:cNvSpPr/>
          <p:nvPr/>
        </p:nvSpPr>
        <p:spPr>
          <a:xfrm>
            <a:off x="3429508" y="5027803"/>
            <a:ext cx="0" cy="206375"/>
          </a:xfrm>
          <a:custGeom>
            <a:avLst/>
            <a:gdLst/>
            <a:ahLst/>
            <a:cxnLst/>
            <a:rect l="l" t="t" r="r" b="b"/>
            <a:pathLst>
              <a:path w="120000" h="206375" extrusionOk="0">
                <a:moveTo>
                  <a:pt x="0" y="0"/>
                </a:moveTo>
                <a:lnTo>
                  <a:pt x="0" y="20599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0" name="Google Shape;1340;p46"/>
          <p:cNvSpPr txBox="1"/>
          <p:nvPr/>
        </p:nvSpPr>
        <p:spPr>
          <a:xfrm>
            <a:off x="2069973" y="2838399"/>
            <a:ext cx="28194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D1</a:t>
            </a:r>
            <a:endParaRPr sz="1800">
              <a:solidFill>
                <a:schemeClr val="dk1"/>
              </a:solidFill>
              <a:latin typeface="Calibri"/>
              <a:ea typeface="Calibri"/>
              <a:cs typeface="Calibri"/>
              <a:sym typeface="Calibri"/>
            </a:endParaRPr>
          </a:p>
        </p:txBody>
      </p:sp>
      <p:sp>
        <p:nvSpPr>
          <p:cNvPr id="1341" name="Google Shape;1341;p46"/>
          <p:cNvSpPr txBox="1"/>
          <p:nvPr/>
        </p:nvSpPr>
        <p:spPr>
          <a:xfrm>
            <a:off x="2059685" y="3997197"/>
            <a:ext cx="2813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D2</a:t>
            </a:r>
            <a:endParaRPr sz="1800">
              <a:solidFill>
                <a:schemeClr val="dk1"/>
              </a:solidFill>
              <a:latin typeface="Calibri"/>
              <a:ea typeface="Calibri"/>
              <a:cs typeface="Calibri"/>
              <a:sym typeface="Calibri"/>
            </a:endParaRPr>
          </a:p>
        </p:txBody>
      </p:sp>
      <p:sp>
        <p:nvSpPr>
          <p:cNvPr id="1342" name="Google Shape;1342;p46"/>
          <p:cNvSpPr txBox="1"/>
          <p:nvPr/>
        </p:nvSpPr>
        <p:spPr>
          <a:xfrm>
            <a:off x="3709542" y="5223128"/>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343" name="Google Shape;1343;p46"/>
          <p:cNvSpPr txBox="1"/>
          <p:nvPr/>
        </p:nvSpPr>
        <p:spPr>
          <a:xfrm>
            <a:off x="4324858" y="3404361"/>
            <a:ext cx="10248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 = 1</a:t>
            </a:r>
            <a:endParaRPr sz="1800">
              <a:solidFill>
                <a:schemeClr val="dk1"/>
              </a:solidFill>
              <a:latin typeface="Calibri"/>
              <a:ea typeface="Calibri"/>
              <a:cs typeface="Calibri"/>
              <a:sym typeface="Calibri"/>
            </a:endParaRPr>
          </a:p>
        </p:txBody>
      </p:sp>
      <p:sp>
        <p:nvSpPr>
          <p:cNvPr id="1344" name="Google Shape;1344;p46"/>
          <p:cNvSpPr txBox="1"/>
          <p:nvPr/>
        </p:nvSpPr>
        <p:spPr>
          <a:xfrm>
            <a:off x="78739" y="3413201"/>
            <a:ext cx="38544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A=0</a:t>
            </a:r>
            <a:endParaRPr sz="1800">
              <a:solidFill>
                <a:schemeClr val="dk1"/>
              </a:solidFill>
              <a:latin typeface="Calibri"/>
              <a:ea typeface="Calibri"/>
              <a:cs typeface="Calibri"/>
              <a:sym typeface="Calibri"/>
            </a:endParaRPr>
          </a:p>
        </p:txBody>
      </p:sp>
      <p:sp>
        <p:nvSpPr>
          <p:cNvPr id="1345" name="Google Shape;1345;p46"/>
          <p:cNvSpPr txBox="1"/>
          <p:nvPr/>
        </p:nvSpPr>
        <p:spPr>
          <a:xfrm>
            <a:off x="78739" y="4455414"/>
            <a:ext cx="3797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B=1</a:t>
            </a:r>
            <a:endParaRPr sz="1800">
              <a:solidFill>
                <a:schemeClr val="dk1"/>
              </a:solidFill>
              <a:latin typeface="Calibri"/>
              <a:ea typeface="Calibri"/>
              <a:cs typeface="Calibri"/>
              <a:sym typeface="Calibri"/>
            </a:endParaRPr>
          </a:p>
        </p:txBody>
      </p:sp>
      <p:sp>
        <p:nvSpPr>
          <p:cNvPr id="1346" name="Google Shape;1346;p46"/>
          <p:cNvSpPr/>
          <p:nvPr/>
        </p:nvSpPr>
        <p:spPr>
          <a:xfrm>
            <a:off x="3177413" y="5903099"/>
            <a:ext cx="504190" cy="0"/>
          </a:xfrm>
          <a:custGeom>
            <a:avLst/>
            <a:gdLst/>
            <a:ahLst/>
            <a:cxnLst/>
            <a:rect l="l" t="t" r="r" b="b"/>
            <a:pathLst>
              <a:path w="504189" h="120000" extrusionOk="0">
                <a:moveTo>
                  <a:pt x="0" y="0"/>
                </a:moveTo>
                <a:lnTo>
                  <a:pt x="50418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7" name="Google Shape;1347;p46"/>
          <p:cNvSpPr/>
          <p:nvPr/>
        </p:nvSpPr>
        <p:spPr>
          <a:xfrm>
            <a:off x="3303523" y="5961443"/>
            <a:ext cx="252095" cy="0"/>
          </a:xfrm>
          <a:custGeom>
            <a:avLst/>
            <a:gdLst/>
            <a:ahLst/>
            <a:cxnLst/>
            <a:rect l="l" t="t" r="r" b="b"/>
            <a:pathLst>
              <a:path w="252095" h="120000" extrusionOk="0">
                <a:moveTo>
                  <a:pt x="0" y="0"/>
                </a:moveTo>
                <a:lnTo>
                  <a:pt x="25209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8" name="Google Shape;1348;p46"/>
          <p:cNvSpPr/>
          <p:nvPr/>
        </p:nvSpPr>
        <p:spPr>
          <a:xfrm>
            <a:off x="3366515" y="6019800"/>
            <a:ext cx="126364" cy="0"/>
          </a:xfrm>
          <a:custGeom>
            <a:avLst/>
            <a:gdLst/>
            <a:ahLst/>
            <a:cxnLst/>
            <a:rect l="l" t="t" r="r" b="b"/>
            <a:pathLst>
              <a:path w="126364" h="120000" extrusionOk="0">
                <a:moveTo>
                  <a:pt x="0" y="0"/>
                </a:moveTo>
                <a:lnTo>
                  <a:pt x="12598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9" name="Google Shape;1349;p46"/>
          <p:cNvSpPr/>
          <p:nvPr/>
        </p:nvSpPr>
        <p:spPr>
          <a:xfrm>
            <a:off x="3429508" y="5669686"/>
            <a:ext cx="0" cy="233679"/>
          </a:xfrm>
          <a:custGeom>
            <a:avLst/>
            <a:gdLst/>
            <a:ahLst/>
            <a:cxnLst/>
            <a:rect l="l" t="t" r="r" b="b"/>
            <a:pathLst>
              <a:path w="120000" h="233679" extrusionOk="0">
                <a:moveTo>
                  <a:pt x="0" y="0"/>
                </a:moveTo>
                <a:lnTo>
                  <a:pt x="0" y="2334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0" name="Google Shape;1350;p46"/>
          <p:cNvSpPr/>
          <p:nvPr/>
        </p:nvSpPr>
        <p:spPr>
          <a:xfrm>
            <a:off x="1752600" y="3288284"/>
            <a:ext cx="668655" cy="273050"/>
          </a:xfrm>
          <a:custGeom>
            <a:avLst/>
            <a:gdLst/>
            <a:ahLst/>
            <a:cxnLst/>
            <a:rect l="l" t="t" r="r" b="b"/>
            <a:pathLst>
              <a:path w="668655" h="273050" extrusionOk="0">
                <a:moveTo>
                  <a:pt x="668527" y="0"/>
                </a:moveTo>
                <a:lnTo>
                  <a:pt x="0" y="272541"/>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1" name="Google Shape;1351;p46"/>
          <p:cNvSpPr txBox="1"/>
          <p:nvPr/>
        </p:nvSpPr>
        <p:spPr>
          <a:xfrm>
            <a:off x="614883" y="1390015"/>
            <a:ext cx="27705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II: When A = 0 and B = 1</a:t>
            </a:r>
            <a:endParaRPr sz="1800">
              <a:solidFill>
                <a:schemeClr val="dk1"/>
              </a:solidFill>
              <a:latin typeface="Calibri"/>
              <a:ea typeface="Calibri"/>
              <a:cs typeface="Calibri"/>
              <a:sym typeface="Calibri"/>
            </a:endParaRPr>
          </a:p>
        </p:txBody>
      </p:sp>
      <p:graphicFrame>
        <p:nvGraphicFramePr>
          <p:cNvPr id="1352" name="Google Shape;1352;p46"/>
          <p:cNvGraphicFramePr/>
          <p:nvPr/>
        </p:nvGraphicFramePr>
        <p:xfrm>
          <a:off x="6089650" y="2675889"/>
          <a:ext cx="2895600" cy="2194500"/>
        </p:xfrm>
        <a:graphic>
          <a:graphicData uri="http://schemas.openxmlformats.org/drawingml/2006/table">
            <a:tbl>
              <a:tblPr firstRow="1" bandRow="1">
                <a:noFill/>
                <a:tableStyleId>{967D01AC-2E1C-4B6B-B95D-0AB2A7F3962B}</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65750">
                <a:tc gridSpan="2">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190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53" name="Google Shape;1353;p46"/>
          <p:cNvSpPr/>
          <p:nvPr/>
        </p:nvSpPr>
        <p:spPr>
          <a:xfrm>
            <a:off x="1790954" y="4337939"/>
            <a:ext cx="668655" cy="273050"/>
          </a:xfrm>
          <a:custGeom>
            <a:avLst/>
            <a:gdLst/>
            <a:ahLst/>
            <a:cxnLst/>
            <a:rect l="l" t="t" r="r" b="b"/>
            <a:pathLst>
              <a:path w="668655" h="273050" extrusionOk="0">
                <a:moveTo>
                  <a:pt x="668654" y="0"/>
                </a:moveTo>
                <a:lnTo>
                  <a:pt x="0" y="272542"/>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4" name="Google Shape;1354;p46"/>
          <p:cNvSpPr/>
          <p:nvPr/>
        </p:nvSpPr>
        <p:spPr>
          <a:xfrm>
            <a:off x="2332354" y="4264152"/>
            <a:ext cx="161925" cy="372745"/>
          </a:xfrm>
          <a:custGeom>
            <a:avLst/>
            <a:gdLst/>
            <a:ahLst/>
            <a:cxnLst/>
            <a:rect l="l" t="t" r="r" b="b"/>
            <a:pathLst>
              <a:path w="161925" h="372745" extrusionOk="0">
                <a:moveTo>
                  <a:pt x="59562" y="262255"/>
                </a:moveTo>
                <a:lnTo>
                  <a:pt x="54228" y="265430"/>
                </a:lnTo>
                <a:lnTo>
                  <a:pt x="49021" y="268605"/>
                </a:lnTo>
                <a:lnTo>
                  <a:pt x="47370" y="275463"/>
                </a:lnTo>
                <a:lnTo>
                  <a:pt x="50545" y="280670"/>
                </a:lnTo>
                <a:lnTo>
                  <a:pt x="106044" y="372491"/>
                </a:lnTo>
                <a:lnTo>
                  <a:pt x="118332" y="350647"/>
                </a:lnTo>
                <a:lnTo>
                  <a:pt x="94614" y="350647"/>
                </a:lnTo>
                <a:lnTo>
                  <a:pt x="93882" y="309522"/>
                </a:lnTo>
                <a:lnTo>
                  <a:pt x="69468" y="269240"/>
                </a:lnTo>
                <a:lnTo>
                  <a:pt x="66293" y="263906"/>
                </a:lnTo>
                <a:lnTo>
                  <a:pt x="59562" y="262255"/>
                </a:lnTo>
                <a:close/>
              </a:path>
              <a:path w="161925" h="372745" extrusionOk="0">
                <a:moveTo>
                  <a:pt x="93882" y="309522"/>
                </a:moveTo>
                <a:lnTo>
                  <a:pt x="94614" y="350647"/>
                </a:lnTo>
                <a:lnTo>
                  <a:pt x="116839" y="350266"/>
                </a:lnTo>
                <a:lnTo>
                  <a:pt x="116746" y="344931"/>
                </a:lnTo>
                <a:lnTo>
                  <a:pt x="96012" y="344931"/>
                </a:lnTo>
                <a:lnTo>
                  <a:pt x="105312" y="328382"/>
                </a:lnTo>
                <a:lnTo>
                  <a:pt x="93882" y="309522"/>
                </a:lnTo>
                <a:close/>
              </a:path>
              <a:path w="161925" h="372745" extrusionOk="0">
                <a:moveTo>
                  <a:pt x="148970" y="260858"/>
                </a:moveTo>
                <a:lnTo>
                  <a:pt x="142239" y="262763"/>
                </a:lnTo>
                <a:lnTo>
                  <a:pt x="139192" y="268097"/>
                </a:lnTo>
                <a:lnTo>
                  <a:pt x="116116" y="309157"/>
                </a:lnTo>
                <a:lnTo>
                  <a:pt x="116839" y="350266"/>
                </a:lnTo>
                <a:lnTo>
                  <a:pt x="94614" y="350647"/>
                </a:lnTo>
                <a:lnTo>
                  <a:pt x="118332" y="350647"/>
                </a:lnTo>
                <a:lnTo>
                  <a:pt x="158622" y="279019"/>
                </a:lnTo>
                <a:lnTo>
                  <a:pt x="161544" y="273558"/>
                </a:lnTo>
                <a:lnTo>
                  <a:pt x="159638" y="266827"/>
                </a:lnTo>
                <a:lnTo>
                  <a:pt x="154305" y="263779"/>
                </a:lnTo>
                <a:lnTo>
                  <a:pt x="148970" y="260858"/>
                </a:lnTo>
                <a:close/>
              </a:path>
              <a:path w="161925" h="372745" extrusionOk="0">
                <a:moveTo>
                  <a:pt x="105312" y="328382"/>
                </a:moveTo>
                <a:lnTo>
                  <a:pt x="96012" y="344931"/>
                </a:lnTo>
                <a:lnTo>
                  <a:pt x="115188" y="344678"/>
                </a:lnTo>
                <a:lnTo>
                  <a:pt x="105312" y="328382"/>
                </a:lnTo>
                <a:close/>
              </a:path>
              <a:path w="161925" h="372745" extrusionOk="0">
                <a:moveTo>
                  <a:pt x="116116" y="309157"/>
                </a:moveTo>
                <a:lnTo>
                  <a:pt x="105312" y="328382"/>
                </a:lnTo>
                <a:lnTo>
                  <a:pt x="115188" y="344678"/>
                </a:lnTo>
                <a:lnTo>
                  <a:pt x="96012" y="344931"/>
                </a:lnTo>
                <a:lnTo>
                  <a:pt x="116746" y="344931"/>
                </a:lnTo>
                <a:lnTo>
                  <a:pt x="116116" y="309157"/>
                </a:lnTo>
                <a:close/>
              </a:path>
              <a:path w="161925" h="372745" extrusionOk="0">
                <a:moveTo>
                  <a:pt x="56104" y="35071"/>
                </a:moveTo>
                <a:lnTo>
                  <a:pt x="58038" y="37973"/>
                </a:lnTo>
                <a:lnTo>
                  <a:pt x="59562" y="41148"/>
                </a:lnTo>
                <a:lnTo>
                  <a:pt x="61468" y="45593"/>
                </a:lnTo>
                <a:lnTo>
                  <a:pt x="63245" y="50927"/>
                </a:lnTo>
                <a:lnTo>
                  <a:pt x="65405" y="57277"/>
                </a:lnTo>
                <a:lnTo>
                  <a:pt x="74930" y="100584"/>
                </a:lnTo>
                <a:lnTo>
                  <a:pt x="83312" y="159766"/>
                </a:lnTo>
                <a:lnTo>
                  <a:pt x="88645" y="215392"/>
                </a:lnTo>
                <a:lnTo>
                  <a:pt x="92582" y="276225"/>
                </a:lnTo>
                <a:lnTo>
                  <a:pt x="93882" y="309522"/>
                </a:lnTo>
                <a:lnTo>
                  <a:pt x="105312" y="328382"/>
                </a:lnTo>
                <a:lnTo>
                  <a:pt x="116116" y="309157"/>
                </a:lnTo>
                <a:lnTo>
                  <a:pt x="116077" y="306959"/>
                </a:lnTo>
                <a:lnTo>
                  <a:pt x="114807" y="274955"/>
                </a:lnTo>
                <a:lnTo>
                  <a:pt x="110870" y="213487"/>
                </a:lnTo>
                <a:lnTo>
                  <a:pt x="105409" y="157099"/>
                </a:lnTo>
                <a:lnTo>
                  <a:pt x="100456" y="119125"/>
                </a:lnTo>
                <a:lnTo>
                  <a:pt x="92837" y="76200"/>
                </a:lnTo>
                <a:lnTo>
                  <a:pt x="81914" y="36830"/>
                </a:lnTo>
                <a:lnTo>
                  <a:pt x="81473" y="35814"/>
                </a:lnTo>
                <a:lnTo>
                  <a:pt x="56768" y="35814"/>
                </a:lnTo>
                <a:lnTo>
                  <a:pt x="56104" y="35071"/>
                </a:lnTo>
                <a:close/>
              </a:path>
              <a:path w="161925" h="372745" extrusionOk="0">
                <a:moveTo>
                  <a:pt x="56031" y="34962"/>
                </a:moveTo>
                <a:lnTo>
                  <a:pt x="56768" y="35814"/>
                </a:lnTo>
                <a:lnTo>
                  <a:pt x="56089" y="34965"/>
                </a:lnTo>
                <a:close/>
              </a:path>
              <a:path w="161925" h="372745" extrusionOk="0">
                <a:moveTo>
                  <a:pt x="56089" y="34965"/>
                </a:moveTo>
                <a:lnTo>
                  <a:pt x="56768" y="35814"/>
                </a:lnTo>
                <a:lnTo>
                  <a:pt x="81473" y="35814"/>
                </a:lnTo>
                <a:lnTo>
                  <a:pt x="81252" y="35306"/>
                </a:lnTo>
                <a:lnTo>
                  <a:pt x="56768" y="35306"/>
                </a:lnTo>
                <a:lnTo>
                  <a:pt x="56271" y="34974"/>
                </a:lnTo>
                <a:lnTo>
                  <a:pt x="56089" y="34965"/>
                </a:lnTo>
                <a:close/>
              </a:path>
              <a:path w="161925" h="372745" extrusionOk="0">
                <a:moveTo>
                  <a:pt x="56271" y="34974"/>
                </a:moveTo>
                <a:lnTo>
                  <a:pt x="56768" y="35306"/>
                </a:lnTo>
                <a:lnTo>
                  <a:pt x="56400" y="34981"/>
                </a:lnTo>
                <a:lnTo>
                  <a:pt x="56271" y="34974"/>
                </a:lnTo>
                <a:close/>
              </a:path>
              <a:path w="161925" h="372745" extrusionOk="0">
                <a:moveTo>
                  <a:pt x="56400" y="34981"/>
                </a:moveTo>
                <a:lnTo>
                  <a:pt x="56768" y="35306"/>
                </a:lnTo>
                <a:lnTo>
                  <a:pt x="58293" y="35306"/>
                </a:lnTo>
                <a:lnTo>
                  <a:pt x="56959" y="35009"/>
                </a:lnTo>
                <a:lnTo>
                  <a:pt x="56400" y="34981"/>
                </a:lnTo>
                <a:close/>
              </a:path>
              <a:path w="161925" h="372745" extrusionOk="0">
                <a:moveTo>
                  <a:pt x="56959" y="35009"/>
                </a:moveTo>
                <a:lnTo>
                  <a:pt x="58293" y="35306"/>
                </a:lnTo>
                <a:lnTo>
                  <a:pt x="57639" y="35044"/>
                </a:lnTo>
                <a:lnTo>
                  <a:pt x="56959" y="35009"/>
                </a:lnTo>
                <a:close/>
              </a:path>
              <a:path w="161925" h="372745" extrusionOk="0">
                <a:moveTo>
                  <a:pt x="80424" y="33400"/>
                </a:moveTo>
                <a:lnTo>
                  <a:pt x="54609" y="33400"/>
                </a:lnTo>
                <a:lnTo>
                  <a:pt x="55505" y="34190"/>
                </a:lnTo>
                <a:lnTo>
                  <a:pt x="57587" y="35023"/>
                </a:lnTo>
                <a:lnTo>
                  <a:pt x="57784" y="35052"/>
                </a:lnTo>
                <a:lnTo>
                  <a:pt x="58293" y="35306"/>
                </a:lnTo>
                <a:lnTo>
                  <a:pt x="81252" y="35306"/>
                </a:lnTo>
                <a:lnTo>
                  <a:pt x="80424" y="33400"/>
                </a:lnTo>
                <a:close/>
              </a:path>
              <a:path w="161925" h="372745" extrusionOk="0">
                <a:moveTo>
                  <a:pt x="57639" y="35044"/>
                </a:moveTo>
                <a:lnTo>
                  <a:pt x="57784" y="35052"/>
                </a:lnTo>
                <a:lnTo>
                  <a:pt x="57639" y="35044"/>
                </a:lnTo>
                <a:close/>
              </a:path>
              <a:path w="161925" h="372745" extrusionOk="0">
                <a:moveTo>
                  <a:pt x="57587" y="35023"/>
                </a:moveTo>
                <a:lnTo>
                  <a:pt x="57784" y="35052"/>
                </a:lnTo>
                <a:lnTo>
                  <a:pt x="57587" y="35023"/>
                </a:lnTo>
                <a:close/>
              </a:path>
              <a:path w="161925" h="372745" extrusionOk="0">
                <a:moveTo>
                  <a:pt x="56229" y="34829"/>
                </a:moveTo>
                <a:lnTo>
                  <a:pt x="56959" y="35009"/>
                </a:lnTo>
                <a:lnTo>
                  <a:pt x="57639" y="35044"/>
                </a:lnTo>
                <a:lnTo>
                  <a:pt x="56229" y="34829"/>
                </a:lnTo>
                <a:close/>
              </a:path>
              <a:path w="161925" h="372745" extrusionOk="0">
                <a:moveTo>
                  <a:pt x="55505" y="34190"/>
                </a:moveTo>
                <a:lnTo>
                  <a:pt x="56229" y="34829"/>
                </a:lnTo>
                <a:lnTo>
                  <a:pt x="57587" y="35023"/>
                </a:lnTo>
                <a:lnTo>
                  <a:pt x="55505" y="34190"/>
                </a:lnTo>
                <a:close/>
              </a:path>
              <a:path w="161925" h="372745" extrusionOk="0">
                <a:moveTo>
                  <a:pt x="56255" y="34853"/>
                </a:moveTo>
                <a:lnTo>
                  <a:pt x="56400" y="34981"/>
                </a:lnTo>
                <a:lnTo>
                  <a:pt x="56959" y="35009"/>
                </a:lnTo>
                <a:lnTo>
                  <a:pt x="56255" y="34853"/>
                </a:lnTo>
                <a:close/>
              </a:path>
              <a:path w="161925" h="372745" extrusionOk="0">
                <a:moveTo>
                  <a:pt x="56006" y="34798"/>
                </a:moveTo>
                <a:lnTo>
                  <a:pt x="56271" y="34974"/>
                </a:lnTo>
                <a:lnTo>
                  <a:pt x="56400" y="34981"/>
                </a:lnTo>
                <a:lnTo>
                  <a:pt x="56255" y="34853"/>
                </a:lnTo>
                <a:lnTo>
                  <a:pt x="56006" y="34798"/>
                </a:lnTo>
                <a:close/>
              </a:path>
              <a:path w="161925" h="372745" extrusionOk="0">
                <a:moveTo>
                  <a:pt x="55898" y="34725"/>
                </a:moveTo>
                <a:lnTo>
                  <a:pt x="56089" y="34965"/>
                </a:lnTo>
                <a:lnTo>
                  <a:pt x="56271" y="34974"/>
                </a:lnTo>
                <a:lnTo>
                  <a:pt x="55898" y="34725"/>
                </a:lnTo>
                <a:close/>
              </a:path>
              <a:path w="161925" h="372745" extrusionOk="0">
                <a:moveTo>
                  <a:pt x="55854" y="34696"/>
                </a:moveTo>
                <a:lnTo>
                  <a:pt x="56030" y="34960"/>
                </a:lnTo>
                <a:lnTo>
                  <a:pt x="55898" y="34725"/>
                </a:lnTo>
                <a:close/>
              </a:path>
              <a:path w="161925" h="372745" extrusionOk="0">
                <a:moveTo>
                  <a:pt x="55642" y="34555"/>
                </a:moveTo>
                <a:lnTo>
                  <a:pt x="55909" y="34853"/>
                </a:lnTo>
                <a:lnTo>
                  <a:pt x="55854" y="34696"/>
                </a:lnTo>
                <a:lnTo>
                  <a:pt x="55642" y="34555"/>
                </a:lnTo>
                <a:close/>
              </a:path>
              <a:path w="161925" h="372745" extrusionOk="0">
                <a:moveTo>
                  <a:pt x="20751" y="354"/>
                </a:moveTo>
                <a:lnTo>
                  <a:pt x="0" y="5968"/>
                </a:lnTo>
                <a:lnTo>
                  <a:pt x="1143" y="9779"/>
                </a:lnTo>
                <a:lnTo>
                  <a:pt x="1524" y="11303"/>
                </a:lnTo>
                <a:lnTo>
                  <a:pt x="2158" y="12700"/>
                </a:lnTo>
                <a:lnTo>
                  <a:pt x="3276" y="13970"/>
                </a:lnTo>
                <a:lnTo>
                  <a:pt x="6222" y="17653"/>
                </a:lnTo>
                <a:lnTo>
                  <a:pt x="6731" y="18415"/>
                </a:lnTo>
                <a:lnTo>
                  <a:pt x="8255" y="19685"/>
                </a:lnTo>
                <a:lnTo>
                  <a:pt x="13843" y="23875"/>
                </a:lnTo>
                <a:lnTo>
                  <a:pt x="14477" y="24130"/>
                </a:lnTo>
                <a:lnTo>
                  <a:pt x="20574" y="27305"/>
                </a:lnTo>
                <a:lnTo>
                  <a:pt x="29082" y="30480"/>
                </a:lnTo>
                <a:lnTo>
                  <a:pt x="38100" y="32893"/>
                </a:lnTo>
                <a:lnTo>
                  <a:pt x="47878" y="34543"/>
                </a:lnTo>
                <a:lnTo>
                  <a:pt x="56005" y="34960"/>
                </a:lnTo>
                <a:lnTo>
                  <a:pt x="55625" y="34543"/>
                </a:lnTo>
                <a:lnTo>
                  <a:pt x="54482" y="33781"/>
                </a:lnTo>
                <a:lnTo>
                  <a:pt x="54950" y="33781"/>
                </a:lnTo>
                <a:lnTo>
                  <a:pt x="54609" y="33400"/>
                </a:lnTo>
                <a:lnTo>
                  <a:pt x="80424" y="33400"/>
                </a:lnTo>
                <a:lnTo>
                  <a:pt x="79375" y="30987"/>
                </a:lnTo>
                <a:lnTo>
                  <a:pt x="76581" y="25654"/>
                </a:lnTo>
                <a:lnTo>
                  <a:pt x="74421" y="22352"/>
                </a:lnTo>
                <a:lnTo>
                  <a:pt x="74040" y="21971"/>
                </a:lnTo>
                <a:lnTo>
                  <a:pt x="73787" y="21462"/>
                </a:lnTo>
                <a:lnTo>
                  <a:pt x="73406" y="21081"/>
                </a:lnTo>
                <a:lnTo>
                  <a:pt x="71246" y="18668"/>
                </a:lnTo>
                <a:lnTo>
                  <a:pt x="70612" y="17906"/>
                </a:lnTo>
                <a:lnTo>
                  <a:pt x="69850" y="17272"/>
                </a:lnTo>
                <a:lnTo>
                  <a:pt x="60197" y="12954"/>
                </a:lnTo>
                <a:lnTo>
                  <a:pt x="59055" y="12954"/>
                </a:lnTo>
                <a:lnTo>
                  <a:pt x="51307" y="12573"/>
                </a:lnTo>
                <a:lnTo>
                  <a:pt x="43687" y="11430"/>
                </a:lnTo>
                <a:lnTo>
                  <a:pt x="36702" y="9652"/>
                </a:lnTo>
                <a:lnTo>
                  <a:pt x="30733" y="7493"/>
                </a:lnTo>
                <a:lnTo>
                  <a:pt x="26669" y="5461"/>
                </a:lnTo>
                <a:lnTo>
                  <a:pt x="26288" y="5461"/>
                </a:lnTo>
                <a:lnTo>
                  <a:pt x="24637" y="4445"/>
                </a:lnTo>
                <a:lnTo>
                  <a:pt x="24946" y="4445"/>
                </a:lnTo>
                <a:lnTo>
                  <a:pt x="24442" y="4064"/>
                </a:lnTo>
                <a:lnTo>
                  <a:pt x="22606" y="4064"/>
                </a:lnTo>
                <a:lnTo>
                  <a:pt x="20751" y="354"/>
                </a:lnTo>
                <a:close/>
              </a:path>
              <a:path w="161925" h="372745" extrusionOk="0">
                <a:moveTo>
                  <a:pt x="56006" y="34798"/>
                </a:moveTo>
                <a:lnTo>
                  <a:pt x="56255" y="34853"/>
                </a:lnTo>
                <a:lnTo>
                  <a:pt x="56006" y="34798"/>
                </a:lnTo>
                <a:close/>
              </a:path>
              <a:path w="161925" h="372745" extrusionOk="0">
                <a:moveTo>
                  <a:pt x="55905" y="34543"/>
                </a:moveTo>
                <a:lnTo>
                  <a:pt x="55752" y="34543"/>
                </a:lnTo>
                <a:lnTo>
                  <a:pt x="55898" y="34725"/>
                </a:lnTo>
                <a:lnTo>
                  <a:pt x="56229" y="34829"/>
                </a:lnTo>
                <a:lnTo>
                  <a:pt x="55905" y="34543"/>
                </a:lnTo>
                <a:close/>
              </a:path>
              <a:path w="161925" h="372745" extrusionOk="0">
                <a:moveTo>
                  <a:pt x="55752" y="34543"/>
                </a:moveTo>
                <a:lnTo>
                  <a:pt x="55854" y="34696"/>
                </a:lnTo>
                <a:lnTo>
                  <a:pt x="55752" y="34543"/>
                </a:lnTo>
                <a:close/>
              </a:path>
              <a:path w="161925" h="372745" extrusionOk="0">
                <a:moveTo>
                  <a:pt x="55211" y="34073"/>
                </a:moveTo>
                <a:lnTo>
                  <a:pt x="55642" y="34555"/>
                </a:lnTo>
                <a:lnTo>
                  <a:pt x="55854" y="34696"/>
                </a:lnTo>
                <a:lnTo>
                  <a:pt x="55752" y="34543"/>
                </a:lnTo>
                <a:lnTo>
                  <a:pt x="55905" y="34543"/>
                </a:lnTo>
                <a:lnTo>
                  <a:pt x="55505" y="34190"/>
                </a:lnTo>
                <a:lnTo>
                  <a:pt x="55211" y="34073"/>
                </a:lnTo>
                <a:close/>
              </a:path>
              <a:path w="161925" h="372745" extrusionOk="0">
                <a:moveTo>
                  <a:pt x="54482" y="33781"/>
                </a:moveTo>
                <a:lnTo>
                  <a:pt x="55642" y="34555"/>
                </a:lnTo>
                <a:lnTo>
                  <a:pt x="55211" y="34073"/>
                </a:lnTo>
                <a:lnTo>
                  <a:pt x="54482" y="33781"/>
                </a:lnTo>
                <a:close/>
              </a:path>
              <a:path w="161925" h="372745" extrusionOk="0">
                <a:moveTo>
                  <a:pt x="54609" y="33400"/>
                </a:moveTo>
                <a:lnTo>
                  <a:pt x="55211" y="34073"/>
                </a:lnTo>
                <a:lnTo>
                  <a:pt x="55505" y="34190"/>
                </a:lnTo>
                <a:lnTo>
                  <a:pt x="54609" y="33400"/>
                </a:lnTo>
                <a:close/>
              </a:path>
              <a:path w="161925" h="372745" extrusionOk="0">
                <a:moveTo>
                  <a:pt x="54950" y="33781"/>
                </a:moveTo>
                <a:lnTo>
                  <a:pt x="54482" y="33781"/>
                </a:lnTo>
                <a:lnTo>
                  <a:pt x="55211" y="34073"/>
                </a:lnTo>
                <a:lnTo>
                  <a:pt x="54950" y="33781"/>
                </a:lnTo>
                <a:close/>
              </a:path>
              <a:path w="161925" h="372745" extrusionOk="0">
                <a:moveTo>
                  <a:pt x="24637" y="4445"/>
                </a:moveTo>
                <a:lnTo>
                  <a:pt x="26288" y="5461"/>
                </a:lnTo>
                <a:lnTo>
                  <a:pt x="25547" y="4899"/>
                </a:lnTo>
                <a:lnTo>
                  <a:pt x="24637" y="4445"/>
                </a:lnTo>
                <a:close/>
              </a:path>
              <a:path w="161925" h="372745" extrusionOk="0">
                <a:moveTo>
                  <a:pt x="25547" y="4899"/>
                </a:moveTo>
                <a:lnTo>
                  <a:pt x="26288" y="5461"/>
                </a:lnTo>
                <a:lnTo>
                  <a:pt x="26669" y="5461"/>
                </a:lnTo>
                <a:lnTo>
                  <a:pt x="25547" y="4899"/>
                </a:lnTo>
                <a:close/>
              </a:path>
              <a:path w="161925" h="372745" extrusionOk="0">
                <a:moveTo>
                  <a:pt x="24946" y="4445"/>
                </a:moveTo>
                <a:lnTo>
                  <a:pt x="24637" y="4445"/>
                </a:lnTo>
                <a:lnTo>
                  <a:pt x="25547" y="4899"/>
                </a:lnTo>
                <a:lnTo>
                  <a:pt x="24946" y="4445"/>
                </a:lnTo>
                <a:close/>
              </a:path>
              <a:path w="161925" h="372745" extrusionOk="0">
                <a:moveTo>
                  <a:pt x="20838" y="330"/>
                </a:moveTo>
                <a:lnTo>
                  <a:pt x="22606" y="4064"/>
                </a:lnTo>
                <a:lnTo>
                  <a:pt x="22195" y="2472"/>
                </a:lnTo>
                <a:lnTo>
                  <a:pt x="21589" y="1905"/>
                </a:lnTo>
                <a:lnTo>
                  <a:pt x="22048" y="1905"/>
                </a:lnTo>
                <a:lnTo>
                  <a:pt x="20838" y="330"/>
                </a:lnTo>
                <a:close/>
              </a:path>
              <a:path w="161925" h="372745" extrusionOk="0">
                <a:moveTo>
                  <a:pt x="22195" y="2472"/>
                </a:moveTo>
                <a:lnTo>
                  <a:pt x="22606" y="4064"/>
                </a:lnTo>
                <a:lnTo>
                  <a:pt x="24442" y="4064"/>
                </a:lnTo>
                <a:lnTo>
                  <a:pt x="24107" y="3810"/>
                </a:lnTo>
                <a:lnTo>
                  <a:pt x="23621" y="3810"/>
                </a:lnTo>
                <a:lnTo>
                  <a:pt x="22195" y="2472"/>
                </a:lnTo>
                <a:close/>
              </a:path>
              <a:path w="161925" h="372745" extrusionOk="0">
                <a:moveTo>
                  <a:pt x="22160" y="2336"/>
                </a:moveTo>
                <a:lnTo>
                  <a:pt x="22195" y="2472"/>
                </a:lnTo>
                <a:lnTo>
                  <a:pt x="23621" y="3810"/>
                </a:lnTo>
                <a:lnTo>
                  <a:pt x="22877" y="2879"/>
                </a:lnTo>
                <a:lnTo>
                  <a:pt x="22160" y="2336"/>
                </a:lnTo>
                <a:close/>
              </a:path>
              <a:path w="161925" h="372745" extrusionOk="0">
                <a:moveTo>
                  <a:pt x="22877" y="2879"/>
                </a:moveTo>
                <a:lnTo>
                  <a:pt x="23621" y="3810"/>
                </a:lnTo>
                <a:lnTo>
                  <a:pt x="24107" y="3810"/>
                </a:lnTo>
                <a:lnTo>
                  <a:pt x="22877" y="2879"/>
                </a:lnTo>
                <a:close/>
              </a:path>
              <a:path w="161925" h="372745" extrusionOk="0">
                <a:moveTo>
                  <a:pt x="22025" y="1814"/>
                </a:moveTo>
                <a:lnTo>
                  <a:pt x="22160" y="2336"/>
                </a:lnTo>
                <a:lnTo>
                  <a:pt x="22877" y="2879"/>
                </a:lnTo>
                <a:lnTo>
                  <a:pt x="22025" y="1814"/>
                </a:lnTo>
                <a:close/>
              </a:path>
              <a:path w="161925" h="372745" extrusionOk="0">
                <a:moveTo>
                  <a:pt x="21589" y="1905"/>
                </a:moveTo>
                <a:lnTo>
                  <a:pt x="22195" y="2472"/>
                </a:lnTo>
                <a:lnTo>
                  <a:pt x="22160" y="2336"/>
                </a:lnTo>
                <a:lnTo>
                  <a:pt x="21589" y="1905"/>
                </a:lnTo>
                <a:close/>
              </a:path>
              <a:path w="161925" h="372745" extrusionOk="0">
                <a:moveTo>
                  <a:pt x="22048" y="1905"/>
                </a:moveTo>
                <a:lnTo>
                  <a:pt x="21589" y="1905"/>
                </a:lnTo>
                <a:lnTo>
                  <a:pt x="22160" y="2336"/>
                </a:lnTo>
                <a:lnTo>
                  <a:pt x="22048" y="1905"/>
                </a:lnTo>
                <a:close/>
              </a:path>
              <a:path w="161925" h="372745" extrusionOk="0">
                <a:moveTo>
                  <a:pt x="21589" y="127"/>
                </a:moveTo>
                <a:lnTo>
                  <a:pt x="20838" y="330"/>
                </a:lnTo>
                <a:lnTo>
                  <a:pt x="22025" y="1814"/>
                </a:lnTo>
                <a:lnTo>
                  <a:pt x="21589" y="127"/>
                </a:lnTo>
                <a:close/>
              </a:path>
              <a:path w="161925" h="372745" extrusionOk="0">
                <a:moveTo>
                  <a:pt x="20574" y="0"/>
                </a:moveTo>
                <a:lnTo>
                  <a:pt x="20751" y="354"/>
                </a:lnTo>
                <a:lnTo>
                  <a:pt x="20574"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5" name="Google Shape;1355;p46"/>
          <p:cNvSpPr/>
          <p:nvPr/>
        </p:nvSpPr>
        <p:spPr>
          <a:xfrm>
            <a:off x="543344" y="3794125"/>
            <a:ext cx="504190" cy="0"/>
          </a:xfrm>
          <a:custGeom>
            <a:avLst/>
            <a:gdLst/>
            <a:ahLst/>
            <a:cxnLst/>
            <a:rect l="l" t="t" r="r" b="b"/>
            <a:pathLst>
              <a:path w="504190" h="120000" extrusionOk="0">
                <a:moveTo>
                  <a:pt x="0" y="0"/>
                </a:moveTo>
                <a:lnTo>
                  <a:pt x="50417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6" name="Google Shape;1356;p46"/>
          <p:cNvSpPr/>
          <p:nvPr/>
        </p:nvSpPr>
        <p:spPr>
          <a:xfrm>
            <a:off x="669391" y="3852545"/>
            <a:ext cx="252095" cy="0"/>
          </a:xfrm>
          <a:custGeom>
            <a:avLst/>
            <a:gdLst/>
            <a:ahLst/>
            <a:cxnLst/>
            <a:rect l="l" t="t" r="r" b="b"/>
            <a:pathLst>
              <a:path w="252094" h="120000" extrusionOk="0">
                <a:moveTo>
                  <a:pt x="0" y="0"/>
                </a:moveTo>
                <a:lnTo>
                  <a:pt x="25208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7" name="Google Shape;1357;p46"/>
          <p:cNvSpPr/>
          <p:nvPr/>
        </p:nvSpPr>
        <p:spPr>
          <a:xfrm>
            <a:off x="732408" y="3910838"/>
            <a:ext cx="126364" cy="0"/>
          </a:xfrm>
          <a:custGeom>
            <a:avLst/>
            <a:gdLst/>
            <a:ahLst/>
            <a:cxnLst/>
            <a:rect l="l" t="t" r="r" b="b"/>
            <a:pathLst>
              <a:path w="126365" h="120000" extrusionOk="0">
                <a:moveTo>
                  <a:pt x="0" y="0"/>
                </a:moveTo>
                <a:lnTo>
                  <a:pt x="1260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8" name="Google Shape;1358;p46"/>
          <p:cNvSpPr/>
          <p:nvPr/>
        </p:nvSpPr>
        <p:spPr>
          <a:xfrm>
            <a:off x="795426" y="3560826"/>
            <a:ext cx="0" cy="233679"/>
          </a:xfrm>
          <a:custGeom>
            <a:avLst/>
            <a:gdLst/>
            <a:ahLst/>
            <a:cxnLst/>
            <a:rect l="l" t="t" r="r" b="b"/>
            <a:pathLst>
              <a:path w="120000" h="233679" extrusionOk="0">
                <a:moveTo>
                  <a:pt x="0" y="0"/>
                </a:moveTo>
                <a:lnTo>
                  <a:pt x="0" y="23329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9" name="Google Shape;1359;p46"/>
          <p:cNvSpPr txBox="1"/>
          <p:nvPr/>
        </p:nvSpPr>
        <p:spPr>
          <a:xfrm>
            <a:off x="623112" y="4591939"/>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1360" name="Google Shape;1360;p46"/>
          <p:cNvSpPr/>
          <p:nvPr/>
        </p:nvSpPr>
        <p:spPr>
          <a:xfrm>
            <a:off x="1047521" y="4800600"/>
            <a:ext cx="2553970" cy="4445"/>
          </a:xfrm>
          <a:custGeom>
            <a:avLst/>
            <a:gdLst/>
            <a:ahLst/>
            <a:cxnLst/>
            <a:rect l="l" t="t" r="r" b="b"/>
            <a:pathLst>
              <a:path w="2553970" h="4445" extrusionOk="0">
                <a:moveTo>
                  <a:pt x="0" y="4063"/>
                </a:moveTo>
                <a:lnTo>
                  <a:pt x="2553563"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1" name="Google Shape;1361;p46"/>
          <p:cNvSpPr/>
          <p:nvPr/>
        </p:nvSpPr>
        <p:spPr>
          <a:xfrm>
            <a:off x="3551935" y="4804536"/>
            <a:ext cx="103505" cy="982344"/>
          </a:xfrm>
          <a:custGeom>
            <a:avLst/>
            <a:gdLst/>
            <a:ahLst/>
            <a:cxnLst/>
            <a:rect l="l" t="t" r="r" b="b"/>
            <a:pathLst>
              <a:path w="103504" h="982345" extrusionOk="0">
                <a:moveTo>
                  <a:pt x="7365" y="884580"/>
                </a:moveTo>
                <a:lnTo>
                  <a:pt x="4317" y="886256"/>
                </a:lnTo>
                <a:lnTo>
                  <a:pt x="1142" y="887933"/>
                </a:lnTo>
                <a:lnTo>
                  <a:pt x="0" y="891794"/>
                </a:lnTo>
                <a:lnTo>
                  <a:pt x="1777" y="894867"/>
                </a:lnTo>
                <a:lnTo>
                  <a:pt x="49149" y="981887"/>
                </a:lnTo>
                <a:lnTo>
                  <a:pt x="56885" y="969479"/>
                </a:lnTo>
                <a:lnTo>
                  <a:pt x="55879" y="969479"/>
                </a:lnTo>
                <a:lnTo>
                  <a:pt x="43179" y="969111"/>
                </a:lnTo>
                <a:lnTo>
                  <a:pt x="43860" y="945625"/>
                </a:lnTo>
                <a:lnTo>
                  <a:pt x="12364" y="887933"/>
                </a:lnTo>
                <a:lnTo>
                  <a:pt x="11175" y="885710"/>
                </a:lnTo>
                <a:lnTo>
                  <a:pt x="7365" y="884580"/>
                </a:lnTo>
                <a:close/>
              </a:path>
              <a:path w="103504" h="982345" extrusionOk="0">
                <a:moveTo>
                  <a:pt x="43860" y="945625"/>
                </a:moveTo>
                <a:lnTo>
                  <a:pt x="43179" y="969111"/>
                </a:lnTo>
                <a:lnTo>
                  <a:pt x="55879" y="969479"/>
                </a:lnTo>
                <a:lnTo>
                  <a:pt x="55973" y="966241"/>
                </a:lnTo>
                <a:lnTo>
                  <a:pt x="55117" y="966241"/>
                </a:lnTo>
                <a:lnTo>
                  <a:pt x="44068" y="965923"/>
                </a:lnTo>
                <a:lnTo>
                  <a:pt x="49869" y="956630"/>
                </a:lnTo>
                <a:lnTo>
                  <a:pt x="43860" y="945625"/>
                </a:lnTo>
                <a:close/>
              </a:path>
              <a:path w="103504" h="982345" extrusionOk="0">
                <a:moveTo>
                  <a:pt x="96519" y="887158"/>
                </a:moveTo>
                <a:lnTo>
                  <a:pt x="92583" y="888072"/>
                </a:lnTo>
                <a:lnTo>
                  <a:pt x="90804" y="891044"/>
                </a:lnTo>
                <a:lnTo>
                  <a:pt x="56562" y="945906"/>
                </a:lnTo>
                <a:lnTo>
                  <a:pt x="55879" y="969479"/>
                </a:lnTo>
                <a:lnTo>
                  <a:pt x="56885" y="969479"/>
                </a:lnTo>
                <a:lnTo>
                  <a:pt x="101600" y="897763"/>
                </a:lnTo>
                <a:lnTo>
                  <a:pt x="103377" y="894791"/>
                </a:lnTo>
                <a:lnTo>
                  <a:pt x="102488" y="890866"/>
                </a:lnTo>
                <a:lnTo>
                  <a:pt x="99567" y="889012"/>
                </a:lnTo>
                <a:lnTo>
                  <a:pt x="96519" y="887158"/>
                </a:lnTo>
                <a:close/>
              </a:path>
              <a:path w="103504" h="982345" extrusionOk="0">
                <a:moveTo>
                  <a:pt x="49869" y="956630"/>
                </a:moveTo>
                <a:lnTo>
                  <a:pt x="44068" y="965923"/>
                </a:lnTo>
                <a:lnTo>
                  <a:pt x="55117" y="966241"/>
                </a:lnTo>
                <a:lnTo>
                  <a:pt x="49869" y="956630"/>
                </a:lnTo>
                <a:close/>
              </a:path>
              <a:path w="103504" h="982345" extrusionOk="0">
                <a:moveTo>
                  <a:pt x="56562" y="945906"/>
                </a:moveTo>
                <a:lnTo>
                  <a:pt x="49869" y="956630"/>
                </a:lnTo>
                <a:lnTo>
                  <a:pt x="55117" y="966241"/>
                </a:lnTo>
                <a:lnTo>
                  <a:pt x="55973" y="966241"/>
                </a:lnTo>
                <a:lnTo>
                  <a:pt x="56562" y="945906"/>
                </a:lnTo>
                <a:close/>
              </a:path>
              <a:path w="103504" h="982345" extrusionOk="0">
                <a:moveTo>
                  <a:pt x="71247" y="0"/>
                </a:moveTo>
                <a:lnTo>
                  <a:pt x="43860" y="945625"/>
                </a:lnTo>
                <a:lnTo>
                  <a:pt x="49869" y="956630"/>
                </a:lnTo>
                <a:lnTo>
                  <a:pt x="56562" y="945906"/>
                </a:lnTo>
                <a:lnTo>
                  <a:pt x="83947" y="381"/>
                </a:lnTo>
                <a:lnTo>
                  <a:pt x="71247"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2" name="Google Shape;1362;p46"/>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39</a:t>
            </a:fld>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3146805" y="100025"/>
            <a:ext cx="2549525" cy="512445"/>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a:t>Unit Outcomes</a:t>
            </a:r>
            <a:endParaRPr/>
          </a:p>
        </p:txBody>
      </p:sp>
      <p:sp>
        <p:nvSpPr>
          <p:cNvPr id="84" name="Google Shape;84;p11"/>
          <p:cNvSpPr txBox="1"/>
          <p:nvPr/>
        </p:nvSpPr>
        <p:spPr>
          <a:xfrm>
            <a:off x="383540" y="873491"/>
            <a:ext cx="8385175" cy="4307205"/>
          </a:xfrm>
          <a:prstGeom prst="rect">
            <a:avLst/>
          </a:prstGeom>
          <a:noFill/>
          <a:ln>
            <a:noFill/>
          </a:ln>
        </p:spPr>
        <p:txBody>
          <a:bodyPr spcFirstLastPara="1" wrap="square" lIns="0" tIns="12050" rIns="0" bIns="0" anchor="t" anchorCtr="0">
            <a:spAutoFit/>
          </a:bodyPr>
          <a:lstStyle/>
          <a:p>
            <a:pPr marL="356870" marR="5715" lvl="0" indent="-344805" algn="l" rtl="0">
              <a:lnSpc>
                <a:spcPct val="140100"/>
              </a:lnSpc>
              <a:spcBef>
                <a:spcPts val="0"/>
              </a:spcBef>
              <a:spcAft>
                <a:spcPts val="0"/>
              </a:spcAft>
              <a:buClr>
                <a:schemeClr val="dk1"/>
              </a:buClr>
              <a:buSzPts val="2700"/>
              <a:buFont typeface="Noto Sans Symbols"/>
              <a:buChar char="✔"/>
            </a:pPr>
            <a:r>
              <a:rPr lang="en-US" sz="2700">
                <a:solidFill>
                  <a:schemeClr val="dk1"/>
                </a:solidFill>
                <a:latin typeface="Calibri"/>
                <a:ea typeface="Calibri"/>
                <a:cs typeface="Calibri"/>
                <a:sym typeface="Calibri"/>
              </a:rPr>
              <a:t>Develop basic gates using the given NAND/NOR gates as  universal gates.</a:t>
            </a:r>
            <a:endParaRPr sz="2700">
              <a:solidFill>
                <a:schemeClr val="dk1"/>
              </a:solidFill>
              <a:latin typeface="Calibri"/>
              <a:ea typeface="Calibri"/>
              <a:cs typeface="Calibri"/>
              <a:sym typeface="Calibri"/>
            </a:endParaRPr>
          </a:p>
          <a:p>
            <a:pPr marL="356870" marR="0" lvl="0" indent="-344805" algn="l" rtl="0">
              <a:lnSpc>
                <a:spcPct val="100000"/>
              </a:lnSpc>
              <a:spcBef>
                <a:spcPts val="1945"/>
              </a:spcBef>
              <a:spcAft>
                <a:spcPts val="0"/>
              </a:spcAft>
              <a:buClr>
                <a:schemeClr val="dk1"/>
              </a:buClr>
              <a:buSzPts val="2700"/>
              <a:buFont typeface="Noto Sans Symbols"/>
              <a:buChar char="✔"/>
            </a:pPr>
            <a:r>
              <a:rPr lang="en-US" sz="2700">
                <a:solidFill>
                  <a:schemeClr val="dk1"/>
                </a:solidFill>
                <a:latin typeface="Calibri"/>
                <a:ea typeface="Calibri"/>
                <a:cs typeface="Calibri"/>
                <a:sym typeface="Calibri"/>
              </a:rPr>
              <a:t>Simplify the given expression using Boolean Expression.</a:t>
            </a:r>
            <a:endParaRPr sz="2700">
              <a:solidFill>
                <a:schemeClr val="dk1"/>
              </a:solidFill>
              <a:latin typeface="Calibri"/>
              <a:ea typeface="Calibri"/>
              <a:cs typeface="Calibri"/>
              <a:sym typeface="Calibri"/>
            </a:endParaRPr>
          </a:p>
          <a:p>
            <a:pPr marL="356870" marR="5080" lvl="0" indent="-344805" algn="l" rtl="0">
              <a:lnSpc>
                <a:spcPct val="140100"/>
              </a:lnSpc>
              <a:spcBef>
                <a:spcPts val="650"/>
              </a:spcBef>
              <a:spcAft>
                <a:spcPts val="0"/>
              </a:spcAft>
              <a:buClr>
                <a:schemeClr val="dk1"/>
              </a:buClr>
              <a:buSzPts val="2700"/>
              <a:buFont typeface="Noto Sans Symbols"/>
              <a:buChar char="✔"/>
            </a:pPr>
            <a:r>
              <a:rPr lang="en-US" sz="2700">
                <a:solidFill>
                  <a:schemeClr val="dk1"/>
                </a:solidFill>
                <a:latin typeface="Calibri"/>
                <a:ea typeface="Calibri"/>
                <a:cs typeface="Calibri"/>
                <a:sym typeface="Calibri"/>
              </a:rPr>
              <a:t>Develop	logic	circuits	using	the	given	Boolean  expressions.</a:t>
            </a:r>
            <a:endParaRPr sz="2700">
              <a:solidFill>
                <a:schemeClr val="dk1"/>
              </a:solidFill>
              <a:latin typeface="Calibri"/>
              <a:ea typeface="Calibri"/>
              <a:cs typeface="Calibri"/>
              <a:sym typeface="Calibri"/>
            </a:endParaRPr>
          </a:p>
          <a:p>
            <a:pPr marL="356870" marR="5715" lvl="0" indent="-344805" algn="l" rtl="0">
              <a:lnSpc>
                <a:spcPct val="140100"/>
              </a:lnSpc>
              <a:spcBef>
                <a:spcPts val="645"/>
              </a:spcBef>
              <a:spcAft>
                <a:spcPts val="0"/>
              </a:spcAft>
              <a:buClr>
                <a:schemeClr val="dk1"/>
              </a:buClr>
              <a:buSzPts val="2700"/>
              <a:buFont typeface="Noto Sans Symbols"/>
              <a:buChar char="✔"/>
            </a:pPr>
            <a:r>
              <a:rPr lang="en-US" sz="2700">
                <a:solidFill>
                  <a:schemeClr val="dk1"/>
                </a:solidFill>
                <a:latin typeface="Calibri"/>
                <a:ea typeface="Calibri"/>
                <a:cs typeface="Calibri"/>
                <a:sym typeface="Calibri"/>
              </a:rPr>
              <a:t>Compare	the	salient	characteristics	of	the	given	digital  logic families.</a:t>
            </a:r>
            <a:endParaRPr sz="2700">
              <a:solidFill>
                <a:schemeClr val="dk1"/>
              </a:solidFill>
              <a:latin typeface="Calibri"/>
              <a:ea typeface="Calibri"/>
              <a:cs typeface="Calibri"/>
              <a:sym typeface="Calibri"/>
            </a:endParaRPr>
          </a:p>
        </p:txBody>
      </p:sp>
      <p:sp>
        <p:nvSpPr>
          <p:cNvPr id="85" name="Google Shape;85;p11"/>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1"/>
          <p:cNvSpPr txBox="1"/>
          <p:nvPr/>
        </p:nvSpPr>
        <p:spPr>
          <a:xfrm>
            <a:off x="8420607" y="6466738"/>
            <a:ext cx="20447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1366"/>
        <p:cNvGrpSpPr/>
        <p:nvPr/>
      </p:nvGrpSpPr>
      <p:grpSpPr>
        <a:xfrm>
          <a:off x="0" y="0"/>
          <a:ext cx="0" cy="0"/>
          <a:chOff x="0" y="0"/>
          <a:chExt cx="0" cy="0"/>
        </a:xfrm>
      </p:grpSpPr>
      <p:sp>
        <p:nvSpPr>
          <p:cNvPr id="1367" name="Google Shape;1367;p47"/>
          <p:cNvSpPr txBox="1">
            <a:spLocks noGrp="1"/>
          </p:cNvSpPr>
          <p:nvPr>
            <p:ph type="title"/>
          </p:nvPr>
        </p:nvSpPr>
        <p:spPr>
          <a:xfrm>
            <a:off x="383540" y="69595"/>
            <a:ext cx="534479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OR Gate Using Diodes</a:t>
            </a:r>
            <a:endParaRPr sz="2800"/>
          </a:p>
        </p:txBody>
      </p:sp>
      <p:sp>
        <p:nvSpPr>
          <p:cNvPr id="1368" name="Google Shape;1368;p47"/>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9" name="Google Shape;1369;p47"/>
          <p:cNvSpPr/>
          <p:nvPr/>
        </p:nvSpPr>
        <p:spPr>
          <a:xfrm>
            <a:off x="782624" y="3560064"/>
            <a:ext cx="1008380" cy="0"/>
          </a:xfrm>
          <a:custGeom>
            <a:avLst/>
            <a:gdLst/>
            <a:ahLst/>
            <a:cxnLst/>
            <a:rect l="l" t="t" r="r" b="b"/>
            <a:pathLst>
              <a:path w="1008380" h="120000" extrusionOk="0">
                <a:moveTo>
                  <a:pt x="1008329"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0" name="Google Shape;1370;p47"/>
          <p:cNvSpPr/>
          <p:nvPr/>
        </p:nvSpPr>
        <p:spPr>
          <a:xfrm>
            <a:off x="782624" y="4610480"/>
            <a:ext cx="1008380" cy="0"/>
          </a:xfrm>
          <a:custGeom>
            <a:avLst/>
            <a:gdLst/>
            <a:ahLst/>
            <a:cxnLst/>
            <a:rect l="l" t="t" r="r" b="b"/>
            <a:pathLst>
              <a:path w="1008380" h="120000" extrusionOk="0">
                <a:moveTo>
                  <a:pt x="1008329"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1" name="Google Shape;1371;p47"/>
          <p:cNvSpPr/>
          <p:nvPr/>
        </p:nvSpPr>
        <p:spPr>
          <a:xfrm>
            <a:off x="2421127" y="4610480"/>
            <a:ext cx="1008380" cy="0"/>
          </a:xfrm>
          <a:custGeom>
            <a:avLst/>
            <a:gdLst/>
            <a:ahLst/>
            <a:cxnLst/>
            <a:rect l="l" t="t" r="r" b="b"/>
            <a:pathLst>
              <a:path w="1008379" h="120000" extrusionOk="0">
                <a:moveTo>
                  <a:pt x="100838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2" name="Google Shape;1372;p47"/>
          <p:cNvSpPr/>
          <p:nvPr/>
        </p:nvSpPr>
        <p:spPr>
          <a:xfrm>
            <a:off x="2421127" y="3560064"/>
            <a:ext cx="1008380" cy="0"/>
          </a:xfrm>
          <a:custGeom>
            <a:avLst/>
            <a:gdLst/>
            <a:ahLst/>
            <a:cxnLst/>
            <a:rect l="l" t="t" r="r" b="b"/>
            <a:pathLst>
              <a:path w="1008379" h="120000" extrusionOk="0">
                <a:moveTo>
                  <a:pt x="100838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3" name="Google Shape;1373;p47"/>
          <p:cNvSpPr/>
          <p:nvPr/>
        </p:nvSpPr>
        <p:spPr>
          <a:xfrm>
            <a:off x="3429508" y="3569080"/>
            <a:ext cx="0" cy="1692275"/>
          </a:xfrm>
          <a:custGeom>
            <a:avLst/>
            <a:gdLst/>
            <a:ahLst/>
            <a:cxnLst/>
            <a:rect l="l" t="t" r="r" b="b"/>
            <a:pathLst>
              <a:path w="120000" h="1692275" extrusionOk="0">
                <a:moveTo>
                  <a:pt x="0" y="1692148"/>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4" name="Google Shape;1374;p47"/>
          <p:cNvSpPr/>
          <p:nvPr/>
        </p:nvSpPr>
        <p:spPr>
          <a:xfrm>
            <a:off x="3429508" y="3560064"/>
            <a:ext cx="693420" cy="0"/>
          </a:xfrm>
          <a:custGeom>
            <a:avLst/>
            <a:gdLst/>
            <a:ahLst/>
            <a:cxnLst/>
            <a:rect l="l" t="t" r="r" b="b"/>
            <a:pathLst>
              <a:path w="693420" h="120000" extrusionOk="0">
                <a:moveTo>
                  <a:pt x="693292"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5" name="Google Shape;1375;p47"/>
          <p:cNvSpPr/>
          <p:nvPr/>
        </p:nvSpPr>
        <p:spPr>
          <a:xfrm>
            <a:off x="3429508" y="5233796"/>
            <a:ext cx="106680" cy="41275"/>
          </a:xfrm>
          <a:custGeom>
            <a:avLst/>
            <a:gdLst/>
            <a:ahLst/>
            <a:cxnLst/>
            <a:rect l="l" t="t" r="r" b="b"/>
            <a:pathLst>
              <a:path w="106679" h="41275" extrusionOk="0">
                <a:moveTo>
                  <a:pt x="0" y="0"/>
                </a:moveTo>
                <a:lnTo>
                  <a:pt x="106425" y="411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6" name="Google Shape;1376;p47"/>
          <p:cNvSpPr/>
          <p:nvPr/>
        </p:nvSpPr>
        <p:spPr>
          <a:xfrm>
            <a:off x="3323209" y="5274945"/>
            <a:ext cx="212725" cy="41275"/>
          </a:xfrm>
          <a:custGeom>
            <a:avLst/>
            <a:gdLst/>
            <a:ahLst/>
            <a:cxnLst/>
            <a:rect l="l" t="t" r="r" b="b"/>
            <a:pathLst>
              <a:path w="212725" h="41275" extrusionOk="0">
                <a:moveTo>
                  <a:pt x="212725" y="0"/>
                </a:moveTo>
                <a:lnTo>
                  <a:pt x="0" y="411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7" name="Google Shape;1377;p47"/>
          <p:cNvSpPr/>
          <p:nvPr/>
        </p:nvSpPr>
        <p:spPr>
          <a:xfrm>
            <a:off x="3323209" y="5357367"/>
            <a:ext cx="212725" cy="41275"/>
          </a:xfrm>
          <a:custGeom>
            <a:avLst/>
            <a:gdLst/>
            <a:ahLst/>
            <a:cxnLst/>
            <a:rect l="l" t="t" r="r" b="b"/>
            <a:pathLst>
              <a:path w="212725" h="41275" extrusionOk="0">
                <a:moveTo>
                  <a:pt x="212725" y="0"/>
                </a:moveTo>
                <a:lnTo>
                  <a:pt x="0" y="41147"/>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8" name="Google Shape;1378;p47"/>
          <p:cNvSpPr/>
          <p:nvPr/>
        </p:nvSpPr>
        <p:spPr>
          <a:xfrm>
            <a:off x="3323209" y="5316092"/>
            <a:ext cx="212725" cy="41275"/>
          </a:xfrm>
          <a:custGeom>
            <a:avLst/>
            <a:gdLst/>
            <a:ahLst/>
            <a:cxnLst/>
            <a:rect l="l" t="t" r="r" b="b"/>
            <a:pathLst>
              <a:path w="212725" h="41275" extrusionOk="0">
                <a:moveTo>
                  <a:pt x="0" y="0"/>
                </a:moveTo>
                <a:lnTo>
                  <a:pt x="212725" y="4127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9" name="Google Shape;1379;p47"/>
          <p:cNvSpPr/>
          <p:nvPr/>
        </p:nvSpPr>
        <p:spPr>
          <a:xfrm>
            <a:off x="3323209" y="5439664"/>
            <a:ext cx="212725" cy="41275"/>
          </a:xfrm>
          <a:custGeom>
            <a:avLst/>
            <a:gdLst/>
            <a:ahLst/>
            <a:cxnLst/>
            <a:rect l="l" t="t" r="r" b="b"/>
            <a:pathLst>
              <a:path w="212725" h="41275" extrusionOk="0">
                <a:moveTo>
                  <a:pt x="212725" y="0"/>
                </a:moveTo>
                <a:lnTo>
                  <a:pt x="0" y="412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0" name="Google Shape;1380;p47"/>
          <p:cNvSpPr/>
          <p:nvPr/>
        </p:nvSpPr>
        <p:spPr>
          <a:xfrm>
            <a:off x="3323209" y="5398515"/>
            <a:ext cx="212725" cy="41275"/>
          </a:xfrm>
          <a:custGeom>
            <a:avLst/>
            <a:gdLst/>
            <a:ahLst/>
            <a:cxnLst/>
            <a:rect l="l" t="t" r="r" b="b"/>
            <a:pathLst>
              <a:path w="212725" h="41275" extrusionOk="0">
                <a:moveTo>
                  <a:pt x="0" y="0"/>
                </a:moveTo>
                <a:lnTo>
                  <a:pt x="212725" y="41148"/>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1" name="Google Shape;1381;p47"/>
          <p:cNvSpPr/>
          <p:nvPr/>
        </p:nvSpPr>
        <p:spPr>
          <a:xfrm>
            <a:off x="3323209" y="5480939"/>
            <a:ext cx="106680" cy="41275"/>
          </a:xfrm>
          <a:custGeom>
            <a:avLst/>
            <a:gdLst/>
            <a:ahLst/>
            <a:cxnLst/>
            <a:rect l="l" t="t" r="r" b="b"/>
            <a:pathLst>
              <a:path w="106679" h="41275" extrusionOk="0">
                <a:moveTo>
                  <a:pt x="0" y="0"/>
                </a:moveTo>
                <a:lnTo>
                  <a:pt x="106299" y="411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2" name="Google Shape;1382;p47"/>
          <p:cNvSpPr/>
          <p:nvPr/>
        </p:nvSpPr>
        <p:spPr>
          <a:xfrm>
            <a:off x="3429508" y="5522086"/>
            <a:ext cx="0" cy="206375"/>
          </a:xfrm>
          <a:custGeom>
            <a:avLst/>
            <a:gdLst/>
            <a:ahLst/>
            <a:cxnLst/>
            <a:rect l="l" t="t" r="r" b="b"/>
            <a:pathLst>
              <a:path w="120000" h="206375" extrusionOk="0">
                <a:moveTo>
                  <a:pt x="0" y="0"/>
                </a:moveTo>
                <a:lnTo>
                  <a:pt x="0" y="20595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3" name="Google Shape;1383;p47"/>
          <p:cNvSpPr/>
          <p:nvPr/>
        </p:nvSpPr>
        <p:spPr>
          <a:xfrm>
            <a:off x="3429508" y="5027803"/>
            <a:ext cx="0" cy="206375"/>
          </a:xfrm>
          <a:custGeom>
            <a:avLst/>
            <a:gdLst/>
            <a:ahLst/>
            <a:cxnLst/>
            <a:rect l="l" t="t" r="r" b="b"/>
            <a:pathLst>
              <a:path w="120000" h="206375" extrusionOk="0">
                <a:moveTo>
                  <a:pt x="0" y="0"/>
                </a:moveTo>
                <a:lnTo>
                  <a:pt x="0" y="20599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4" name="Google Shape;1384;p47"/>
          <p:cNvSpPr txBox="1"/>
          <p:nvPr/>
        </p:nvSpPr>
        <p:spPr>
          <a:xfrm>
            <a:off x="2069973" y="2838399"/>
            <a:ext cx="28194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D1</a:t>
            </a:r>
            <a:endParaRPr sz="1800">
              <a:solidFill>
                <a:schemeClr val="dk1"/>
              </a:solidFill>
              <a:latin typeface="Calibri"/>
              <a:ea typeface="Calibri"/>
              <a:cs typeface="Calibri"/>
              <a:sym typeface="Calibri"/>
            </a:endParaRPr>
          </a:p>
        </p:txBody>
      </p:sp>
      <p:sp>
        <p:nvSpPr>
          <p:cNvPr id="1385" name="Google Shape;1385;p47"/>
          <p:cNvSpPr txBox="1"/>
          <p:nvPr/>
        </p:nvSpPr>
        <p:spPr>
          <a:xfrm>
            <a:off x="2059685" y="3997197"/>
            <a:ext cx="2813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D2</a:t>
            </a:r>
            <a:endParaRPr sz="1800">
              <a:solidFill>
                <a:schemeClr val="dk1"/>
              </a:solidFill>
              <a:latin typeface="Calibri"/>
              <a:ea typeface="Calibri"/>
              <a:cs typeface="Calibri"/>
              <a:sym typeface="Calibri"/>
            </a:endParaRPr>
          </a:p>
        </p:txBody>
      </p:sp>
      <p:sp>
        <p:nvSpPr>
          <p:cNvPr id="1386" name="Google Shape;1386;p47"/>
          <p:cNvSpPr txBox="1"/>
          <p:nvPr/>
        </p:nvSpPr>
        <p:spPr>
          <a:xfrm>
            <a:off x="3709542" y="5223128"/>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387" name="Google Shape;1387;p47"/>
          <p:cNvSpPr txBox="1"/>
          <p:nvPr/>
        </p:nvSpPr>
        <p:spPr>
          <a:xfrm>
            <a:off x="4324858" y="3404361"/>
            <a:ext cx="10248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 = 1</a:t>
            </a:r>
            <a:endParaRPr sz="1800">
              <a:solidFill>
                <a:schemeClr val="dk1"/>
              </a:solidFill>
              <a:latin typeface="Calibri"/>
              <a:ea typeface="Calibri"/>
              <a:cs typeface="Calibri"/>
              <a:sym typeface="Calibri"/>
            </a:endParaRPr>
          </a:p>
        </p:txBody>
      </p:sp>
      <p:sp>
        <p:nvSpPr>
          <p:cNvPr id="1388" name="Google Shape;1388;p47"/>
          <p:cNvSpPr txBox="1"/>
          <p:nvPr/>
        </p:nvSpPr>
        <p:spPr>
          <a:xfrm>
            <a:off x="78739" y="3413201"/>
            <a:ext cx="38544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A=1</a:t>
            </a:r>
            <a:endParaRPr sz="1800">
              <a:solidFill>
                <a:schemeClr val="dk1"/>
              </a:solidFill>
              <a:latin typeface="Calibri"/>
              <a:ea typeface="Calibri"/>
              <a:cs typeface="Calibri"/>
              <a:sym typeface="Calibri"/>
            </a:endParaRPr>
          </a:p>
        </p:txBody>
      </p:sp>
      <p:sp>
        <p:nvSpPr>
          <p:cNvPr id="1389" name="Google Shape;1389;p47"/>
          <p:cNvSpPr txBox="1"/>
          <p:nvPr/>
        </p:nvSpPr>
        <p:spPr>
          <a:xfrm>
            <a:off x="78739" y="4455414"/>
            <a:ext cx="3797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B=0</a:t>
            </a:r>
            <a:endParaRPr sz="1800">
              <a:solidFill>
                <a:schemeClr val="dk1"/>
              </a:solidFill>
              <a:latin typeface="Calibri"/>
              <a:ea typeface="Calibri"/>
              <a:cs typeface="Calibri"/>
              <a:sym typeface="Calibri"/>
            </a:endParaRPr>
          </a:p>
        </p:txBody>
      </p:sp>
      <p:sp>
        <p:nvSpPr>
          <p:cNvPr id="1390" name="Google Shape;1390;p47"/>
          <p:cNvSpPr/>
          <p:nvPr/>
        </p:nvSpPr>
        <p:spPr>
          <a:xfrm>
            <a:off x="3177413" y="5903099"/>
            <a:ext cx="504190" cy="0"/>
          </a:xfrm>
          <a:custGeom>
            <a:avLst/>
            <a:gdLst/>
            <a:ahLst/>
            <a:cxnLst/>
            <a:rect l="l" t="t" r="r" b="b"/>
            <a:pathLst>
              <a:path w="504189" h="120000" extrusionOk="0">
                <a:moveTo>
                  <a:pt x="0" y="0"/>
                </a:moveTo>
                <a:lnTo>
                  <a:pt x="50418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1" name="Google Shape;1391;p47"/>
          <p:cNvSpPr/>
          <p:nvPr/>
        </p:nvSpPr>
        <p:spPr>
          <a:xfrm>
            <a:off x="3303523" y="5961443"/>
            <a:ext cx="252095" cy="0"/>
          </a:xfrm>
          <a:custGeom>
            <a:avLst/>
            <a:gdLst/>
            <a:ahLst/>
            <a:cxnLst/>
            <a:rect l="l" t="t" r="r" b="b"/>
            <a:pathLst>
              <a:path w="252095" h="120000" extrusionOk="0">
                <a:moveTo>
                  <a:pt x="0" y="0"/>
                </a:moveTo>
                <a:lnTo>
                  <a:pt x="25209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2" name="Google Shape;1392;p47"/>
          <p:cNvSpPr/>
          <p:nvPr/>
        </p:nvSpPr>
        <p:spPr>
          <a:xfrm>
            <a:off x="3366515" y="6019800"/>
            <a:ext cx="126364" cy="0"/>
          </a:xfrm>
          <a:custGeom>
            <a:avLst/>
            <a:gdLst/>
            <a:ahLst/>
            <a:cxnLst/>
            <a:rect l="l" t="t" r="r" b="b"/>
            <a:pathLst>
              <a:path w="126364" h="120000" extrusionOk="0">
                <a:moveTo>
                  <a:pt x="0" y="0"/>
                </a:moveTo>
                <a:lnTo>
                  <a:pt x="12598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3" name="Google Shape;1393;p47"/>
          <p:cNvSpPr/>
          <p:nvPr/>
        </p:nvSpPr>
        <p:spPr>
          <a:xfrm>
            <a:off x="3429508" y="5669686"/>
            <a:ext cx="0" cy="233679"/>
          </a:xfrm>
          <a:custGeom>
            <a:avLst/>
            <a:gdLst/>
            <a:ahLst/>
            <a:cxnLst/>
            <a:rect l="l" t="t" r="r" b="b"/>
            <a:pathLst>
              <a:path w="120000" h="233679" extrusionOk="0">
                <a:moveTo>
                  <a:pt x="0" y="0"/>
                </a:moveTo>
                <a:lnTo>
                  <a:pt x="0" y="2334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4" name="Google Shape;1394;p47"/>
          <p:cNvSpPr/>
          <p:nvPr/>
        </p:nvSpPr>
        <p:spPr>
          <a:xfrm>
            <a:off x="1752600" y="3288284"/>
            <a:ext cx="668655" cy="273050"/>
          </a:xfrm>
          <a:custGeom>
            <a:avLst/>
            <a:gdLst/>
            <a:ahLst/>
            <a:cxnLst/>
            <a:rect l="l" t="t" r="r" b="b"/>
            <a:pathLst>
              <a:path w="668655" h="273050" extrusionOk="0">
                <a:moveTo>
                  <a:pt x="668527" y="0"/>
                </a:moveTo>
                <a:lnTo>
                  <a:pt x="0" y="272541"/>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5" name="Google Shape;1395;p47"/>
          <p:cNvSpPr txBox="1"/>
          <p:nvPr/>
        </p:nvSpPr>
        <p:spPr>
          <a:xfrm>
            <a:off x="614883" y="1390015"/>
            <a:ext cx="28282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III: When A = 1 and B = 0</a:t>
            </a:r>
            <a:endParaRPr sz="1800">
              <a:solidFill>
                <a:schemeClr val="dk1"/>
              </a:solidFill>
              <a:latin typeface="Calibri"/>
              <a:ea typeface="Calibri"/>
              <a:cs typeface="Calibri"/>
              <a:sym typeface="Calibri"/>
            </a:endParaRPr>
          </a:p>
        </p:txBody>
      </p:sp>
      <p:graphicFrame>
        <p:nvGraphicFramePr>
          <p:cNvPr id="1396" name="Google Shape;1396;p47"/>
          <p:cNvGraphicFramePr/>
          <p:nvPr/>
        </p:nvGraphicFramePr>
        <p:xfrm>
          <a:off x="6089650" y="1990089"/>
          <a:ext cx="2895600" cy="2194500"/>
        </p:xfrm>
        <a:graphic>
          <a:graphicData uri="http://schemas.openxmlformats.org/drawingml/2006/table">
            <a:tbl>
              <a:tblPr firstRow="1" bandRow="1">
                <a:noFill/>
                <a:tableStyleId>{967D01AC-2E1C-4B6B-B95D-0AB2A7F3962B}</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65750">
                <a:tc gridSpan="2">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190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97" name="Google Shape;1397;p47"/>
          <p:cNvSpPr/>
          <p:nvPr/>
        </p:nvSpPr>
        <p:spPr>
          <a:xfrm>
            <a:off x="1790954" y="4337939"/>
            <a:ext cx="668655" cy="273050"/>
          </a:xfrm>
          <a:custGeom>
            <a:avLst/>
            <a:gdLst/>
            <a:ahLst/>
            <a:cxnLst/>
            <a:rect l="l" t="t" r="r" b="b"/>
            <a:pathLst>
              <a:path w="668655" h="273050" extrusionOk="0">
                <a:moveTo>
                  <a:pt x="668654" y="0"/>
                </a:moveTo>
                <a:lnTo>
                  <a:pt x="0" y="272542"/>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8" name="Google Shape;1398;p47"/>
          <p:cNvSpPr/>
          <p:nvPr/>
        </p:nvSpPr>
        <p:spPr>
          <a:xfrm>
            <a:off x="2275204" y="3197351"/>
            <a:ext cx="161925" cy="372745"/>
          </a:xfrm>
          <a:custGeom>
            <a:avLst/>
            <a:gdLst/>
            <a:ahLst/>
            <a:cxnLst/>
            <a:rect l="l" t="t" r="r" b="b"/>
            <a:pathLst>
              <a:path w="161925" h="372745" extrusionOk="0">
                <a:moveTo>
                  <a:pt x="59562" y="262255"/>
                </a:moveTo>
                <a:lnTo>
                  <a:pt x="54228" y="265430"/>
                </a:lnTo>
                <a:lnTo>
                  <a:pt x="49021" y="268605"/>
                </a:lnTo>
                <a:lnTo>
                  <a:pt x="47370" y="275463"/>
                </a:lnTo>
                <a:lnTo>
                  <a:pt x="50545" y="280670"/>
                </a:lnTo>
                <a:lnTo>
                  <a:pt x="106044" y="372490"/>
                </a:lnTo>
                <a:lnTo>
                  <a:pt x="118332" y="350647"/>
                </a:lnTo>
                <a:lnTo>
                  <a:pt x="94614" y="350647"/>
                </a:lnTo>
                <a:lnTo>
                  <a:pt x="93882" y="309522"/>
                </a:lnTo>
                <a:lnTo>
                  <a:pt x="69468" y="269239"/>
                </a:lnTo>
                <a:lnTo>
                  <a:pt x="66293" y="263906"/>
                </a:lnTo>
                <a:lnTo>
                  <a:pt x="59562" y="262255"/>
                </a:lnTo>
                <a:close/>
              </a:path>
              <a:path w="161925" h="372745" extrusionOk="0">
                <a:moveTo>
                  <a:pt x="93882" y="309522"/>
                </a:moveTo>
                <a:lnTo>
                  <a:pt x="94614" y="350647"/>
                </a:lnTo>
                <a:lnTo>
                  <a:pt x="116839" y="350265"/>
                </a:lnTo>
                <a:lnTo>
                  <a:pt x="116746" y="344932"/>
                </a:lnTo>
                <a:lnTo>
                  <a:pt x="96012" y="344932"/>
                </a:lnTo>
                <a:lnTo>
                  <a:pt x="105312" y="328382"/>
                </a:lnTo>
                <a:lnTo>
                  <a:pt x="93882" y="309522"/>
                </a:lnTo>
                <a:close/>
              </a:path>
              <a:path w="161925" h="372745" extrusionOk="0">
                <a:moveTo>
                  <a:pt x="148970" y="260858"/>
                </a:moveTo>
                <a:lnTo>
                  <a:pt x="142239" y="262763"/>
                </a:lnTo>
                <a:lnTo>
                  <a:pt x="139192" y="268097"/>
                </a:lnTo>
                <a:lnTo>
                  <a:pt x="116116" y="309157"/>
                </a:lnTo>
                <a:lnTo>
                  <a:pt x="116839" y="350265"/>
                </a:lnTo>
                <a:lnTo>
                  <a:pt x="94614" y="350647"/>
                </a:lnTo>
                <a:lnTo>
                  <a:pt x="118332" y="350647"/>
                </a:lnTo>
                <a:lnTo>
                  <a:pt x="158622" y="279019"/>
                </a:lnTo>
                <a:lnTo>
                  <a:pt x="161544" y="273558"/>
                </a:lnTo>
                <a:lnTo>
                  <a:pt x="159638" y="266826"/>
                </a:lnTo>
                <a:lnTo>
                  <a:pt x="154305" y="263778"/>
                </a:lnTo>
                <a:lnTo>
                  <a:pt x="148970" y="260858"/>
                </a:lnTo>
                <a:close/>
              </a:path>
              <a:path w="161925" h="372745" extrusionOk="0">
                <a:moveTo>
                  <a:pt x="105312" y="328382"/>
                </a:moveTo>
                <a:lnTo>
                  <a:pt x="96012" y="344932"/>
                </a:lnTo>
                <a:lnTo>
                  <a:pt x="115188" y="344677"/>
                </a:lnTo>
                <a:lnTo>
                  <a:pt x="105312" y="328382"/>
                </a:lnTo>
                <a:close/>
              </a:path>
              <a:path w="161925" h="372745" extrusionOk="0">
                <a:moveTo>
                  <a:pt x="116116" y="309157"/>
                </a:moveTo>
                <a:lnTo>
                  <a:pt x="105312" y="328382"/>
                </a:lnTo>
                <a:lnTo>
                  <a:pt x="115188" y="344677"/>
                </a:lnTo>
                <a:lnTo>
                  <a:pt x="96012" y="344932"/>
                </a:lnTo>
                <a:lnTo>
                  <a:pt x="116746" y="344932"/>
                </a:lnTo>
                <a:lnTo>
                  <a:pt x="116116" y="309157"/>
                </a:lnTo>
                <a:close/>
              </a:path>
              <a:path w="161925" h="372745" extrusionOk="0">
                <a:moveTo>
                  <a:pt x="56104" y="35071"/>
                </a:moveTo>
                <a:lnTo>
                  <a:pt x="58038" y="37973"/>
                </a:lnTo>
                <a:lnTo>
                  <a:pt x="59562" y="41148"/>
                </a:lnTo>
                <a:lnTo>
                  <a:pt x="61468" y="45593"/>
                </a:lnTo>
                <a:lnTo>
                  <a:pt x="63245" y="50926"/>
                </a:lnTo>
                <a:lnTo>
                  <a:pt x="65405" y="57276"/>
                </a:lnTo>
                <a:lnTo>
                  <a:pt x="74930" y="100584"/>
                </a:lnTo>
                <a:lnTo>
                  <a:pt x="83312" y="159765"/>
                </a:lnTo>
                <a:lnTo>
                  <a:pt x="88645" y="215392"/>
                </a:lnTo>
                <a:lnTo>
                  <a:pt x="92582" y="276225"/>
                </a:lnTo>
                <a:lnTo>
                  <a:pt x="93882" y="309522"/>
                </a:lnTo>
                <a:lnTo>
                  <a:pt x="105312" y="328382"/>
                </a:lnTo>
                <a:lnTo>
                  <a:pt x="116116" y="309157"/>
                </a:lnTo>
                <a:lnTo>
                  <a:pt x="116077" y="306959"/>
                </a:lnTo>
                <a:lnTo>
                  <a:pt x="114807" y="274955"/>
                </a:lnTo>
                <a:lnTo>
                  <a:pt x="110870" y="213487"/>
                </a:lnTo>
                <a:lnTo>
                  <a:pt x="105409" y="157099"/>
                </a:lnTo>
                <a:lnTo>
                  <a:pt x="100456" y="119125"/>
                </a:lnTo>
                <a:lnTo>
                  <a:pt x="92837" y="76200"/>
                </a:lnTo>
                <a:lnTo>
                  <a:pt x="81914" y="36830"/>
                </a:lnTo>
                <a:lnTo>
                  <a:pt x="81473" y="35813"/>
                </a:lnTo>
                <a:lnTo>
                  <a:pt x="56768" y="35813"/>
                </a:lnTo>
                <a:lnTo>
                  <a:pt x="56104" y="35071"/>
                </a:lnTo>
                <a:close/>
              </a:path>
              <a:path w="161925" h="372745" extrusionOk="0">
                <a:moveTo>
                  <a:pt x="56031" y="34962"/>
                </a:moveTo>
                <a:lnTo>
                  <a:pt x="56768" y="35813"/>
                </a:lnTo>
                <a:lnTo>
                  <a:pt x="56089" y="34965"/>
                </a:lnTo>
                <a:close/>
              </a:path>
              <a:path w="161925" h="372745" extrusionOk="0">
                <a:moveTo>
                  <a:pt x="56089" y="34965"/>
                </a:moveTo>
                <a:lnTo>
                  <a:pt x="56768" y="35813"/>
                </a:lnTo>
                <a:lnTo>
                  <a:pt x="81473" y="35813"/>
                </a:lnTo>
                <a:lnTo>
                  <a:pt x="81252" y="35306"/>
                </a:lnTo>
                <a:lnTo>
                  <a:pt x="56768" y="35306"/>
                </a:lnTo>
                <a:lnTo>
                  <a:pt x="56271" y="34974"/>
                </a:lnTo>
                <a:lnTo>
                  <a:pt x="56089" y="34965"/>
                </a:lnTo>
                <a:close/>
              </a:path>
              <a:path w="161925" h="372745" extrusionOk="0">
                <a:moveTo>
                  <a:pt x="56271" y="34974"/>
                </a:moveTo>
                <a:lnTo>
                  <a:pt x="56768" y="35306"/>
                </a:lnTo>
                <a:lnTo>
                  <a:pt x="56400" y="34981"/>
                </a:lnTo>
                <a:lnTo>
                  <a:pt x="56271" y="34974"/>
                </a:lnTo>
                <a:close/>
              </a:path>
              <a:path w="161925" h="372745" extrusionOk="0">
                <a:moveTo>
                  <a:pt x="56400" y="34981"/>
                </a:moveTo>
                <a:lnTo>
                  <a:pt x="56768" y="35306"/>
                </a:lnTo>
                <a:lnTo>
                  <a:pt x="58293" y="35306"/>
                </a:lnTo>
                <a:lnTo>
                  <a:pt x="56959" y="35009"/>
                </a:lnTo>
                <a:lnTo>
                  <a:pt x="56400" y="34981"/>
                </a:lnTo>
                <a:close/>
              </a:path>
              <a:path w="161925" h="372745" extrusionOk="0">
                <a:moveTo>
                  <a:pt x="56959" y="35009"/>
                </a:moveTo>
                <a:lnTo>
                  <a:pt x="58293" y="35306"/>
                </a:lnTo>
                <a:lnTo>
                  <a:pt x="57639" y="35044"/>
                </a:lnTo>
                <a:lnTo>
                  <a:pt x="56959" y="35009"/>
                </a:lnTo>
                <a:close/>
              </a:path>
              <a:path w="161925" h="372745" extrusionOk="0">
                <a:moveTo>
                  <a:pt x="57639" y="35044"/>
                </a:moveTo>
                <a:lnTo>
                  <a:pt x="58293" y="35306"/>
                </a:lnTo>
                <a:lnTo>
                  <a:pt x="81252" y="35306"/>
                </a:lnTo>
                <a:lnTo>
                  <a:pt x="81141" y="35051"/>
                </a:lnTo>
                <a:lnTo>
                  <a:pt x="57639" y="35044"/>
                </a:lnTo>
                <a:close/>
              </a:path>
              <a:path w="161925" h="372745" extrusionOk="0">
                <a:moveTo>
                  <a:pt x="57587" y="35023"/>
                </a:moveTo>
                <a:lnTo>
                  <a:pt x="57784" y="35051"/>
                </a:lnTo>
                <a:lnTo>
                  <a:pt x="57587" y="35023"/>
                </a:lnTo>
                <a:close/>
              </a:path>
              <a:path w="161925" h="372745" extrusionOk="0">
                <a:moveTo>
                  <a:pt x="80424" y="33400"/>
                </a:moveTo>
                <a:lnTo>
                  <a:pt x="54609" y="33400"/>
                </a:lnTo>
                <a:lnTo>
                  <a:pt x="55505" y="34190"/>
                </a:lnTo>
                <a:lnTo>
                  <a:pt x="57587" y="35023"/>
                </a:lnTo>
                <a:lnTo>
                  <a:pt x="57784" y="35051"/>
                </a:lnTo>
                <a:lnTo>
                  <a:pt x="81141" y="35051"/>
                </a:lnTo>
                <a:lnTo>
                  <a:pt x="80424" y="33400"/>
                </a:lnTo>
                <a:close/>
              </a:path>
              <a:path w="161925" h="372745" extrusionOk="0">
                <a:moveTo>
                  <a:pt x="56229" y="34829"/>
                </a:moveTo>
                <a:lnTo>
                  <a:pt x="56959" y="35009"/>
                </a:lnTo>
                <a:lnTo>
                  <a:pt x="57639" y="35044"/>
                </a:lnTo>
                <a:lnTo>
                  <a:pt x="56229" y="34829"/>
                </a:lnTo>
                <a:close/>
              </a:path>
              <a:path w="161925" h="372745" extrusionOk="0">
                <a:moveTo>
                  <a:pt x="55505" y="34190"/>
                </a:moveTo>
                <a:lnTo>
                  <a:pt x="56229" y="34829"/>
                </a:lnTo>
                <a:lnTo>
                  <a:pt x="57587" y="35023"/>
                </a:lnTo>
                <a:lnTo>
                  <a:pt x="55505" y="34190"/>
                </a:lnTo>
                <a:close/>
              </a:path>
              <a:path w="161925" h="372745" extrusionOk="0">
                <a:moveTo>
                  <a:pt x="56255" y="34853"/>
                </a:moveTo>
                <a:lnTo>
                  <a:pt x="56400" y="34981"/>
                </a:lnTo>
                <a:lnTo>
                  <a:pt x="56959" y="35009"/>
                </a:lnTo>
                <a:lnTo>
                  <a:pt x="56255" y="34853"/>
                </a:lnTo>
                <a:close/>
              </a:path>
              <a:path w="161925" h="372745" extrusionOk="0">
                <a:moveTo>
                  <a:pt x="56006" y="34798"/>
                </a:moveTo>
                <a:lnTo>
                  <a:pt x="56271" y="34974"/>
                </a:lnTo>
                <a:lnTo>
                  <a:pt x="56400" y="34981"/>
                </a:lnTo>
                <a:lnTo>
                  <a:pt x="56255" y="34853"/>
                </a:lnTo>
                <a:lnTo>
                  <a:pt x="56006" y="34798"/>
                </a:lnTo>
                <a:close/>
              </a:path>
              <a:path w="161925" h="372745" extrusionOk="0">
                <a:moveTo>
                  <a:pt x="55898" y="34725"/>
                </a:moveTo>
                <a:lnTo>
                  <a:pt x="56089" y="34965"/>
                </a:lnTo>
                <a:lnTo>
                  <a:pt x="56271" y="34974"/>
                </a:lnTo>
                <a:lnTo>
                  <a:pt x="55898" y="34725"/>
                </a:lnTo>
                <a:close/>
              </a:path>
              <a:path w="161925" h="372745" extrusionOk="0">
                <a:moveTo>
                  <a:pt x="55854" y="34696"/>
                </a:moveTo>
                <a:lnTo>
                  <a:pt x="56030" y="34960"/>
                </a:lnTo>
                <a:lnTo>
                  <a:pt x="55854" y="34696"/>
                </a:lnTo>
                <a:close/>
              </a:path>
              <a:path w="161925" h="372745" extrusionOk="0">
                <a:moveTo>
                  <a:pt x="55642" y="34555"/>
                </a:moveTo>
                <a:lnTo>
                  <a:pt x="55909" y="34853"/>
                </a:lnTo>
                <a:lnTo>
                  <a:pt x="55854" y="34696"/>
                </a:lnTo>
                <a:lnTo>
                  <a:pt x="55642" y="34555"/>
                </a:lnTo>
                <a:close/>
              </a:path>
              <a:path w="161925" h="372745" extrusionOk="0">
                <a:moveTo>
                  <a:pt x="20751" y="354"/>
                </a:moveTo>
                <a:lnTo>
                  <a:pt x="0" y="5969"/>
                </a:lnTo>
                <a:lnTo>
                  <a:pt x="1143" y="9778"/>
                </a:lnTo>
                <a:lnTo>
                  <a:pt x="1524" y="11302"/>
                </a:lnTo>
                <a:lnTo>
                  <a:pt x="2158" y="12700"/>
                </a:lnTo>
                <a:lnTo>
                  <a:pt x="3276" y="13970"/>
                </a:lnTo>
                <a:lnTo>
                  <a:pt x="6222" y="17652"/>
                </a:lnTo>
                <a:lnTo>
                  <a:pt x="6731" y="18414"/>
                </a:lnTo>
                <a:lnTo>
                  <a:pt x="8255" y="19685"/>
                </a:lnTo>
                <a:lnTo>
                  <a:pt x="13843" y="23875"/>
                </a:lnTo>
                <a:lnTo>
                  <a:pt x="14477" y="24130"/>
                </a:lnTo>
                <a:lnTo>
                  <a:pt x="20574" y="27305"/>
                </a:lnTo>
                <a:lnTo>
                  <a:pt x="29082" y="30480"/>
                </a:lnTo>
                <a:lnTo>
                  <a:pt x="38100" y="32893"/>
                </a:lnTo>
                <a:lnTo>
                  <a:pt x="47878" y="34544"/>
                </a:lnTo>
                <a:lnTo>
                  <a:pt x="56005" y="34960"/>
                </a:lnTo>
                <a:lnTo>
                  <a:pt x="55625" y="34544"/>
                </a:lnTo>
                <a:lnTo>
                  <a:pt x="54482" y="33782"/>
                </a:lnTo>
                <a:lnTo>
                  <a:pt x="54950" y="33782"/>
                </a:lnTo>
                <a:lnTo>
                  <a:pt x="54609" y="33400"/>
                </a:lnTo>
                <a:lnTo>
                  <a:pt x="80424" y="33400"/>
                </a:lnTo>
                <a:lnTo>
                  <a:pt x="79375" y="30987"/>
                </a:lnTo>
                <a:lnTo>
                  <a:pt x="76581" y="25653"/>
                </a:lnTo>
                <a:lnTo>
                  <a:pt x="74421" y="22351"/>
                </a:lnTo>
                <a:lnTo>
                  <a:pt x="74040" y="21971"/>
                </a:lnTo>
                <a:lnTo>
                  <a:pt x="73787" y="21462"/>
                </a:lnTo>
                <a:lnTo>
                  <a:pt x="73406" y="21082"/>
                </a:lnTo>
                <a:lnTo>
                  <a:pt x="71246" y="18669"/>
                </a:lnTo>
                <a:lnTo>
                  <a:pt x="70612" y="17907"/>
                </a:lnTo>
                <a:lnTo>
                  <a:pt x="69850" y="17272"/>
                </a:lnTo>
                <a:lnTo>
                  <a:pt x="60197" y="12953"/>
                </a:lnTo>
                <a:lnTo>
                  <a:pt x="59055" y="12953"/>
                </a:lnTo>
                <a:lnTo>
                  <a:pt x="51307" y="12573"/>
                </a:lnTo>
                <a:lnTo>
                  <a:pt x="43687" y="11430"/>
                </a:lnTo>
                <a:lnTo>
                  <a:pt x="36702" y="9651"/>
                </a:lnTo>
                <a:lnTo>
                  <a:pt x="30733" y="7493"/>
                </a:lnTo>
                <a:lnTo>
                  <a:pt x="26669" y="5461"/>
                </a:lnTo>
                <a:lnTo>
                  <a:pt x="26288" y="5461"/>
                </a:lnTo>
                <a:lnTo>
                  <a:pt x="24637" y="4445"/>
                </a:lnTo>
                <a:lnTo>
                  <a:pt x="24946" y="4445"/>
                </a:lnTo>
                <a:lnTo>
                  <a:pt x="24442" y="4063"/>
                </a:lnTo>
                <a:lnTo>
                  <a:pt x="22606" y="4063"/>
                </a:lnTo>
                <a:lnTo>
                  <a:pt x="20751" y="354"/>
                </a:lnTo>
                <a:close/>
              </a:path>
              <a:path w="161925" h="372745" extrusionOk="0">
                <a:moveTo>
                  <a:pt x="56006" y="34798"/>
                </a:moveTo>
                <a:lnTo>
                  <a:pt x="56255" y="34853"/>
                </a:lnTo>
                <a:lnTo>
                  <a:pt x="56006" y="34798"/>
                </a:lnTo>
                <a:close/>
              </a:path>
              <a:path w="161925" h="372745" extrusionOk="0">
                <a:moveTo>
                  <a:pt x="55905" y="34544"/>
                </a:moveTo>
                <a:lnTo>
                  <a:pt x="55752" y="34544"/>
                </a:lnTo>
                <a:lnTo>
                  <a:pt x="55898" y="34725"/>
                </a:lnTo>
                <a:lnTo>
                  <a:pt x="56229" y="34829"/>
                </a:lnTo>
                <a:lnTo>
                  <a:pt x="55905" y="34544"/>
                </a:lnTo>
                <a:close/>
              </a:path>
              <a:path w="161925" h="372745" extrusionOk="0">
                <a:moveTo>
                  <a:pt x="55752" y="34544"/>
                </a:moveTo>
                <a:lnTo>
                  <a:pt x="55854" y="34696"/>
                </a:lnTo>
                <a:lnTo>
                  <a:pt x="55752" y="34544"/>
                </a:lnTo>
                <a:close/>
              </a:path>
              <a:path w="161925" h="372745" extrusionOk="0">
                <a:moveTo>
                  <a:pt x="55211" y="34073"/>
                </a:moveTo>
                <a:lnTo>
                  <a:pt x="55642" y="34555"/>
                </a:lnTo>
                <a:lnTo>
                  <a:pt x="55854" y="34696"/>
                </a:lnTo>
                <a:lnTo>
                  <a:pt x="55752" y="34544"/>
                </a:lnTo>
                <a:lnTo>
                  <a:pt x="55905" y="34544"/>
                </a:lnTo>
                <a:lnTo>
                  <a:pt x="55505" y="34190"/>
                </a:lnTo>
                <a:lnTo>
                  <a:pt x="55211" y="34073"/>
                </a:lnTo>
                <a:close/>
              </a:path>
              <a:path w="161925" h="372745" extrusionOk="0">
                <a:moveTo>
                  <a:pt x="54482" y="33782"/>
                </a:moveTo>
                <a:lnTo>
                  <a:pt x="55642" y="34555"/>
                </a:lnTo>
                <a:lnTo>
                  <a:pt x="55211" y="34073"/>
                </a:lnTo>
                <a:lnTo>
                  <a:pt x="54482" y="33782"/>
                </a:lnTo>
                <a:close/>
              </a:path>
              <a:path w="161925" h="372745" extrusionOk="0">
                <a:moveTo>
                  <a:pt x="54609" y="33400"/>
                </a:moveTo>
                <a:lnTo>
                  <a:pt x="55211" y="34073"/>
                </a:lnTo>
                <a:lnTo>
                  <a:pt x="55505" y="34190"/>
                </a:lnTo>
                <a:lnTo>
                  <a:pt x="54609" y="33400"/>
                </a:lnTo>
                <a:close/>
              </a:path>
              <a:path w="161925" h="372745" extrusionOk="0">
                <a:moveTo>
                  <a:pt x="54950" y="33782"/>
                </a:moveTo>
                <a:lnTo>
                  <a:pt x="54482" y="33782"/>
                </a:lnTo>
                <a:lnTo>
                  <a:pt x="55211" y="34073"/>
                </a:lnTo>
                <a:lnTo>
                  <a:pt x="54950" y="33782"/>
                </a:lnTo>
                <a:close/>
              </a:path>
              <a:path w="161925" h="372745" extrusionOk="0">
                <a:moveTo>
                  <a:pt x="24637" y="4445"/>
                </a:moveTo>
                <a:lnTo>
                  <a:pt x="26288" y="5461"/>
                </a:lnTo>
                <a:lnTo>
                  <a:pt x="25547" y="4899"/>
                </a:lnTo>
                <a:lnTo>
                  <a:pt x="24637" y="4445"/>
                </a:lnTo>
                <a:close/>
              </a:path>
              <a:path w="161925" h="372745" extrusionOk="0">
                <a:moveTo>
                  <a:pt x="25547" y="4899"/>
                </a:moveTo>
                <a:lnTo>
                  <a:pt x="26288" y="5461"/>
                </a:lnTo>
                <a:lnTo>
                  <a:pt x="26669" y="5461"/>
                </a:lnTo>
                <a:lnTo>
                  <a:pt x="25547" y="4899"/>
                </a:lnTo>
                <a:close/>
              </a:path>
              <a:path w="161925" h="372745" extrusionOk="0">
                <a:moveTo>
                  <a:pt x="24946" y="4445"/>
                </a:moveTo>
                <a:lnTo>
                  <a:pt x="24637" y="4445"/>
                </a:lnTo>
                <a:lnTo>
                  <a:pt x="25547" y="4899"/>
                </a:lnTo>
                <a:lnTo>
                  <a:pt x="24946" y="4445"/>
                </a:lnTo>
                <a:close/>
              </a:path>
              <a:path w="161925" h="372745" extrusionOk="0">
                <a:moveTo>
                  <a:pt x="20838" y="330"/>
                </a:moveTo>
                <a:lnTo>
                  <a:pt x="22606" y="4063"/>
                </a:lnTo>
                <a:lnTo>
                  <a:pt x="22195" y="2472"/>
                </a:lnTo>
                <a:lnTo>
                  <a:pt x="21589" y="1905"/>
                </a:lnTo>
                <a:lnTo>
                  <a:pt x="22048" y="1905"/>
                </a:lnTo>
                <a:lnTo>
                  <a:pt x="20838" y="330"/>
                </a:lnTo>
                <a:close/>
              </a:path>
              <a:path w="161925" h="372745" extrusionOk="0">
                <a:moveTo>
                  <a:pt x="22195" y="2472"/>
                </a:moveTo>
                <a:lnTo>
                  <a:pt x="22606" y="4063"/>
                </a:lnTo>
                <a:lnTo>
                  <a:pt x="24442" y="4063"/>
                </a:lnTo>
                <a:lnTo>
                  <a:pt x="24107" y="3810"/>
                </a:lnTo>
                <a:lnTo>
                  <a:pt x="23621" y="3810"/>
                </a:lnTo>
                <a:lnTo>
                  <a:pt x="22195" y="2472"/>
                </a:lnTo>
                <a:close/>
              </a:path>
              <a:path w="161925" h="372745" extrusionOk="0">
                <a:moveTo>
                  <a:pt x="22160" y="2336"/>
                </a:moveTo>
                <a:lnTo>
                  <a:pt x="22195" y="2472"/>
                </a:lnTo>
                <a:lnTo>
                  <a:pt x="23621" y="3810"/>
                </a:lnTo>
                <a:lnTo>
                  <a:pt x="22877" y="2879"/>
                </a:lnTo>
                <a:lnTo>
                  <a:pt x="22160" y="2336"/>
                </a:lnTo>
                <a:close/>
              </a:path>
              <a:path w="161925" h="372745" extrusionOk="0">
                <a:moveTo>
                  <a:pt x="22877" y="2879"/>
                </a:moveTo>
                <a:lnTo>
                  <a:pt x="23621" y="3810"/>
                </a:lnTo>
                <a:lnTo>
                  <a:pt x="24107" y="3810"/>
                </a:lnTo>
                <a:lnTo>
                  <a:pt x="22877" y="2879"/>
                </a:lnTo>
                <a:close/>
              </a:path>
              <a:path w="161925" h="372745" extrusionOk="0">
                <a:moveTo>
                  <a:pt x="22025" y="1814"/>
                </a:moveTo>
                <a:lnTo>
                  <a:pt x="22160" y="2336"/>
                </a:lnTo>
                <a:lnTo>
                  <a:pt x="22877" y="2879"/>
                </a:lnTo>
                <a:lnTo>
                  <a:pt x="22025" y="1814"/>
                </a:lnTo>
                <a:close/>
              </a:path>
              <a:path w="161925" h="372745" extrusionOk="0">
                <a:moveTo>
                  <a:pt x="21589" y="1905"/>
                </a:moveTo>
                <a:lnTo>
                  <a:pt x="22195" y="2472"/>
                </a:lnTo>
                <a:lnTo>
                  <a:pt x="22160" y="2336"/>
                </a:lnTo>
                <a:lnTo>
                  <a:pt x="21589" y="1905"/>
                </a:lnTo>
                <a:close/>
              </a:path>
              <a:path w="161925" h="372745" extrusionOk="0">
                <a:moveTo>
                  <a:pt x="22048" y="1905"/>
                </a:moveTo>
                <a:lnTo>
                  <a:pt x="21589" y="1905"/>
                </a:lnTo>
                <a:lnTo>
                  <a:pt x="22160" y="2336"/>
                </a:lnTo>
                <a:lnTo>
                  <a:pt x="22048" y="1905"/>
                </a:lnTo>
                <a:close/>
              </a:path>
              <a:path w="161925" h="372745" extrusionOk="0">
                <a:moveTo>
                  <a:pt x="21589" y="126"/>
                </a:moveTo>
                <a:lnTo>
                  <a:pt x="20838" y="330"/>
                </a:lnTo>
                <a:lnTo>
                  <a:pt x="22025" y="1814"/>
                </a:lnTo>
                <a:lnTo>
                  <a:pt x="21589" y="126"/>
                </a:lnTo>
                <a:close/>
              </a:path>
              <a:path w="161925" h="372745" extrusionOk="0">
                <a:moveTo>
                  <a:pt x="20574" y="0"/>
                </a:moveTo>
                <a:lnTo>
                  <a:pt x="20751" y="354"/>
                </a:lnTo>
                <a:lnTo>
                  <a:pt x="20574"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9" name="Google Shape;1399;p47"/>
          <p:cNvSpPr/>
          <p:nvPr/>
        </p:nvSpPr>
        <p:spPr>
          <a:xfrm>
            <a:off x="543344" y="4836286"/>
            <a:ext cx="504190" cy="0"/>
          </a:xfrm>
          <a:custGeom>
            <a:avLst/>
            <a:gdLst/>
            <a:ahLst/>
            <a:cxnLst/>
            <a:rect l="l" t="t" r="r" b="b"/>
            <a:pathLst>
              <a:path w="504190" h="120000" extrusionOk="0">
                <a:moveTo>
                  <a:pt x="0" y="0"/>
                </a:moveTo>
                <a:lnTo>
                  <a:pt x="50417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0" name="Google Shape;1400;p47"/>
          <p:cNvSpPr/>
          <p:nvPr/>
        </p:nvSpPr>
        <p:spPr>
          <a:xfrm>
            <a:off x="669391" y="4894707"/>
            <a:ext cx="252095" cy="0"/>
          </a:xfrm>
          <a:custGeom>
            <a:avLst/>
            <a:gdLst/>
            <a:ahLst/>
            <a:cxnLst/>
            <a:rect l="l" t="t" r="r" b="b"/>
            <a:pathLst>
              <a:path w="252094" h="120000" extrusionOk="0">
                <a:moveTo>
                  <a:pt x="0" y="0"/>
                </a:moveTo>
                <a:lnTo>
                  <a:pt x="25208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1" name="Google Shape;1401;p47"/>
          <p:cNvSpPr/>
          <p:nvPr/>
        </p:nvSpPr>
        <p:spPr>
          <a:xfrm>
            <a:off x="732408" y="4953000"/>
            <a:ext cx="126364" cy="0"/>
          </a:xfrm>
          <a:custGeom>
            <a:avLst/>
            <a:gdLst/>
            <a:ahLst/>
            <a:cxnLst/>
            <a:rect l="l" t="t" r="r" b="b"/>
            <a:pathLst>
              <a:path w="126365" h="120000" extrusionOk="0">
                <a:moveTo>
                  <a:pt x="0" y="0"/>
                </a:moveTo>
                <a:lnTo>
                  <a:pt x="1260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2" name="Google Shape;1402;p47"/>
          <p:cNvSpPr/>
          <p:nvPr/>
        </p:nvSpPr>
        <p:spPr>
          <a:xfrm>
            <a:off x="795426" y="4602860"/>
            <a:ext cx="0" cy="233679"/>
          </a:xfrm>
          <a:custGeom>
            <a:avLst/>
            <a:gdLst/>
            <a:ahLst/>
            <a:cxnLst/>
            <a:rect l="l" t="t" r="r" b="b"/>
            <a:pathLst>
              <a:path w="120000" h="233679" extrusionOk="0">
                <a:moveTo>
                  <a:pt x="0" y="0"/>
                </a:moveTo>
                <a:lnTo>
                  <a:pt x="0" y="2334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3" name="Google Shape;1403;p47"/>
          <p:cNvSpPr txBox="1"/>
          <p:nvPr/>
        </p:nvSpPr>
        <p:spPr>
          <a:xfrm>
            <a:off x="623112" y="3583304"/>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1404" name="Google Shape;1404;p47"/>
          <p:cNvSpPr/>
          <p:nvPr/>
        </p:nvSpPr>
        <p:spPr>
          <a:xfrm>
            <a:off x="3549396" y="3729735"/>
            <a:ext cx="103505" cy="2056764"/>
          </a:xfrm>
          <a:custGeom>
            <a:avLst/>
            <a:gdLst/>
            <a:ahLst/>
            <a:cxnLst/>
            <a:rect l="l" t="t" r="r" b="b"/>
            <a:pathLst>
              <a:path w="103504" h="2056764" extrusionOk="0">
                <a:moveTo>
                  <a:pt x="7112" y="1960626"/>
                </a:moveTo>
                <a:lnTo>
                  <a:pt x="1015" y="1964169"/>
                </a:lnTo>
                <a:lnTo>
                  <a:pt x="0" y="1968055"/>
                </a:lnTo>
                <a:lnTo>
                  <a:pt x="1777" y="1971078"/>
                </a:lnTo>
                <a:lnTo>
                  <a:pt x="51688" y="2056688"/>
                </a:lnTo>
                <a:lnTo>
                  <a:pt x="59019" y="2044115"/>
                </a:lnTo>
                <a:lnTo>
                  <a:pt x="45338" y="2044115"/>
                </a:lnTo>
                <a:lnTo>
                  <a:pt x="45338" y="2020636"/>
                </a:lnTo>
                <a:lnTo>
                  <a:pt x="10921" y="1961654"/>
                </a:lnTo>
                <a:lnTo>
                  <a:pt x="7112" y="1960626"/>
                </a:lnTo>
                <a:close/>
              </a:path>
              <a:path w="103504" h="2056764" extrusionOk="0">
                <a:moveTo>
                  <a:pt x="45338" y="2020636"/>
                </a:moveTo>
                <a:lnTo>
                  <a:pt x="45338" y="2044115"/>
                </a:lnTo>
                <a:lnTo>
                  <a:pt x="58038" y="2044115"/>
                </a:lnTo>
                <a:lnTo>
                  <a:pt x="58038" y="2040877"/>
                </a:lnTo>
                <a:lnTo>
                  <a:pt x="46227" y="2040877"/>
                </a:lnTo>
                <a:lnTo>
                  <a:pt x="51688" y="2031518"/>
                </a:lnTo>
                <a:lnTo>
                  <a:pt x="45338" y="2020636"/>
                </a:lnTo>
                <a:close/>
              </a:path>
              <a:path w="103504" h="2056764" extrusionOk="0">
                <a:moveTo>
                  <a:pt x="96265" y="1960626"/>
                </a:moveTo>
                <a:lnTo>
                  <a:pt x="92455" y="1961654"/>
                </a:lnTo>
                <a:lnTo>
                  <a:pt x="58038" y="2020636"/>
                </a:lnTo>
                <a:lnTo>
                  <a:pt x="58038" y="2044115"/>
                </a:lnTo>
                <a:lnTo>
                  <a:pt x="59019" y="2044115"/>
                </a:lnTo>
                <a:lnTo>
                  <a:pt x="101600" y="1971078"/>
                </a:lnTo>
                <a:lnTo>
                  <a:pt x="103377" y="1968055"/>
                </a:lnTo>
                <a:lnTo>
                  <a:pt x="102362" y="1964169"/>
                </a:lnTo>
                <a:lnTo>
                  <a:pt x="96265" y="1960626"/>
                </a:lnTo>
                <a:close/>
              </a:path>
              <a:path w="103504" h="2056764" extrusionOk="0">
                <a:moveTo>
                  <a:pt x="51688" y="2031518"/>
                </a:moveTo>
                <a:lnTo>
                  <a:pt x="46227" y="2040877"/>
                </a:lnTo>
                <a:lnTo>
                  <a:pt x="57150" y="2040877"/>
                </a:lnTo>
                <a:lnTo>
                  <a:pt x="51688" y="2031518"/>
                </a:lnTo>
                <a:close/>
              </a:path>
              <a:path w="103504" h="2056764" extrusionOk="0">
                <a:moveTo>
                  <a:pt x="58038" y="2020636"/>
                </a:moveTo>
                <a:lnTo>
                  <a:pt x="51688" y="2031518"/>
                </a:lnTo>
                <a:lnTo>
                  <a:pt x="57150" y="2040877"/>
                </a:lnTo>
                <a:lnTo>
                  <a:pt x="58038" y="2040877"/>
                </a:lnTo>
                <a:lnTo>
                  <a:pt x="58038" y="2020636"/>
                </a:lnTo>
                <a:close/>
              </a:path>
              <a:path w="103504" h="2056764" extrusionOk="0">
                <a:moveTo>
                  <a:pt x="58038" y="0"/>
                </a:moveTo>
                <a:lnTo>
                  <a:pt x="45338" y="0"/>
                </a:lnTo>
                <a:lnTo>
                  <a:pt x="45338" y="2020636"/>
                </a:lnTo>
                <a:lnTo>
                  <a:pt x="51688" y="2031518"/>
                </a:lnTo>
                <a:lnTo>
                  <a:pt x="58038" y="2020636"/>
                </a:lnTo>
                <a:lnTo>
                  <a:pt x="58038"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5" name="Google Shape;1405;p47"/>
          <p:cNvSpPr/>
          <p:nvPr/>
        </p:nvSpPr>
        <p:spPr>
          <a:xfrm>
            <a:off x="1066800" y="3752341"/>
            <a:ext cx="2553970" cy="4445"/>
          </a:xfrm>
          <a:custGeom>
            <a:avLst/>
            <a:gdLst/>
            <a:ahLst/>
            <a:cxnLst/>
            <a:rect l="l" t="t" r="r" b="b"/>
            <a:pathLst>
              <a:path w="2553970" h="4445" extrusionOk="0">
                <a:moveTo>
                  <a:pt x="0" y="4063"/>
                </a:moveTo>
                <a:lnTo>
                  <a:pt x="2553589"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6" name="Google Shape;1406;p47"/>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40</a:t>
            </a:fld>
            <a:endParaRPr sz="12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1410"/>
        <p:cNvGrpSpPr/>
        <p:nvPr/>
      </p:nvGrpSpPr>
      <p:grpSpPr>
        <a:xfrm>
          <a:off x="0" y="0"/>
          <a:ext cx="0" cy="0"/>
          <a:chOff x="0" y="0"/>
          <a:chExt cx="0" cy="0"/>
        </a:xfrm>
      </p:grpSpPr>
      <p:sp>
        <p:nvSpPr>
          <p:cNvPr id="1411" name="Google Shape;1411;p48"/>
          <p:cNvSpPr txBox="1">
            <a:spLocks noGrp="1"/>
          </p:cNvSpPr>
          <p:nvPr>
            <p:ph type="title"/>
          </p:nvPr>
        </p:nvSpPr>
        <p:spPr>
          <a:xfrm>
            <a:off x="383540" y="69595"/>
            <a:ext cx="534479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OR Gate Using Diodes</a:t>
            </a:r>
            <a:endParaRPr sz="2800"/>
          </a:p>
        </p:txBody>
      </p:sp>
      <p:sp>
        <p:nvSpPr>
          <p:cNvPr id="1412" name="Google Shape;1412;p48"/>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3" name="Google Shape;1413;p48"/>
          <p:cNvSpPr/>
          <p:nvPr/>
        </p:nvSpPr>
        <p:spPr>
          <a:xfrm>
            <a:off x="782624" y="3560064"/>
            <a:ext cx="1008380" cy="0"/>
          </a:xfrm>
          <a:custGeom>
            <a:avLst/>
            <a:gdLst/>
            <a:ahLst/>
            <a:cxnLst/>
            <a:rect l="l" t="t" r="r" b="b"/>
            <a:pathLst>
              <a:path w="1008380" h="120000" extrusionOk="0">
                <a:moveTo>
                  <a:pt x="1008329"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4" name="Google Shape;1414;p48"/>
          <p:cNvSpPr/>
          <p:nvPr/>
        </p:nvSpPr>
        <p:spPr>
          <a:xfrm>
            <a:off x="782624" y="4610480"/>
            <a:ext cx="1008380" cy="0"/>
          </a:xfrm>
          <a:custGeom>
            <a:avLst/>
            <a:gdLst/>
            <a:ahLst/>
            <a:cxnLst/>
            <a:rect l="l" t="t" r="r" b="b"/>
            <a:pathLst>
              <a:path w="1008380" h="120000" extrusionOk="0">
                <a:moveTo>
                  <a:pt x="1008329"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5" name="Google Shape;1415;p48"/>
          <p:cNvSpPr/>
          <p:nvPr/>
        </p:nvSpPr>
        <p:spPr>
          <a:xfrm>
            <a:off x="2421127" y="4610480"/>
            <a:ext cx="1008380" cy="0"/>
          </a:xfrm>
          <a:custGeom>
            <a:avLst/>
            <a:gdLst/>
            <a:ahLst/>
            <a:cxnLst/>
            <a:rect l="l" t="t" r="r" b="b"/>
            <a:pathLst>
              <a:path w="1008379" h="120000" extrusionOk="0">
                <a:moveTo>
                  <a:pt x="100838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6" name="Google Shape;1416;p48"/>
          <p:cNvSpPr/>
          <p:nvPr/>
        </p:nvSpPr>
        <p:spPr>
          <a:xfrm>
            <a:off x="2421127" y="3560064"/>
            <a:ext cx="1008380" cy="0"/>
          </a:xfrm>
          <a:custGeom>
            <a:avLst/>
            <a:gdLst/>
            <a:ahLst/>
            <a:cxnLst/>
            <a:rect l="l" t="t" r="r" b="b"/>
            <a:pathLst>
              <a:path w="1008379" h="120000" extrusionOk="0">
                <a:moveTo>
                  <a:pt x="100838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7" name="Google Shape;1417;p48"/>
          <p:cNvSpPr/>
          <p:nvPr/>
        </p:nvSpPr>
        <p:spPr>
          <a:xfrm>
            <a:off x="3429508" y="3569080"/>
            <a:ext cx="0" cy="1692275"/>
          </a:xfrm>
          <a:custGeom>
            <a:avLst/>
            <a:gdLst/>
            <a:ahLst/>
            <a:cxnLst/>
            <a:rect l="l" t="t" r="r" b="b"/>
            <a:pathLst>
              <a:path w="120000" h="1692275" extrusionOk="0">
                <a:moveTo>
                  <a:pt x="0" y="1692148"/>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8" name="Google Shape;1418;p48"/>
          <p:cNvSpPr/>
          <p:nvPr/>
        </p:nvSpPr>
        <p:spPr>
          <a:xfrm>
            <a:off x="3429508" y="3560064"/>
            <a:ext cx="693420" cy="0"/>
          </a:xfrm>
          <a:custGeom>
            <a:avLst/>
            <a:gdLst/>
            <a:ahLst/>
            <a:cxnLst/>
            <a:rect l="l" t="t" r="r" b="b"/>
            <a:pathLst>
              <a:path w="693420" h="120000" extrusionOk="0">
                <a:moveTo>
                  <a:pt x="693292"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9" name="Google Shape;1419;p48"/>
          <p:cNvSpPr/>
          <p:nvPr/>
        </p:nvSpPr>
        <p:spPr>
          <a:xfrm>
            <a:off x="3429508" y="5233796"/>
            <a:ext cx="106680" cy="41275"/>
          </a:xfrm>
          <a:custGeom>
            <a:avLst/>
            <a:gdLst/>
            <a:ahLst/>
            <a:cxnLst/>
            <a:rect l="l" t="t" r="r" b="b"/>
            <a:pathLst>
              <a:path w="106679" h="41275" extrusionOk="0">
                <a:moveTo>
                  <a:pt x="0" y="0"/>
                </a:moveTo>
                <a:lnTo>
                  <a:pt x="106425" y="411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0" name="Google Shape;1420;p48"/>
          <p:cNvSpPr/>
          <p:nvPr/>
        </p:nvSpPr>
        <p:spPr>
          <a:xfrm>
            <a:off x="3323209" y="5274945"/>
            <a:ext cx="212725" cy="41275"/>
          </a:xfrm>
          <a:custGeom>
            <a:avLst/>
            <a:gdLst/>
            <a:ahLst/>
            <a:cxnLst/>
            <a:rect l="l" t="t" r="r" b="b"/>
            <a:pathLst>
              <a:path w="212725" h="41275" extrusionOk="0">
                <a:moveTo>
                  <a:pt x="212725" y="0"/>
                </a:moveTo>
                <a:lnTo>
                  <a:pt x="0" y="411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1" name="Google Shape;1421;p48"/>
          <p:cNvSpPr/>
          <p:nvPr/>
        </p:nvSpPr>
        <p:spPr>
          <a:xfrm>
            <a:off x="3323209" y="5357367"/>
            <a:ext cx="212725" cy="41275"/>
          </a:xfrm>
          <a:custGeom>
            <a:avLst/>
            <a:gdLst/>
            <a:ahLst/>
            <a:cxnLst/>
            <a:rect l="l" t="t" r="r" b="b"/>
            <a:pathLst>
              <a:path w="212725" h="41275" extrusionOk="0">
                <a:moveTo>
                  <a:pt x="212725" y="0"/>
                </a:moveTo>
                <a:lnTo>
                  <a:pt x="0" y="41147"/>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2" name="Google Shape;1422;p48"/>
          <p:cNvSpPr/>
          <p:nvPr/>
        </p:nvSpPr>
        <p:spPr>
          <a:xfrm>
            <a:off x="3323209" y="5316092"/>
            <a:ext cx="212725" cy="41275"/>
          </a:xfrm>
          <a:custGeom>
            <a:avLst/>
            <a:gdLst/>
            <a:ahLst/>
            <a:cxnLst/>
            <a:rect l="l" t="t" r="r" b="b"/>
            <a:pathLst>
              <a:path w="212725" h="41275" extrusionOk="0">
                <a:moveTo>
                  <a:pt x="0" y="0"/>
                </a:moveTo>
                <a:lnTo>
                  <a:pt x="212725" y="4127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3" name="Google Shape;1423;p48"/>
          <p:cNvSpPr/>
          <p:nvPr/>
        </p:nvSpPr>
        <p:spPr>
          <a:xfrm>
            <a:off x="3323209" y="5439664"/>
            <a:ext cx="212725" cy="41275"/>
          </a:xfrm>
          <a:custGeom>
            <a:avLst/>
            <a:gdLst/>
            <a:ahLst/>
            <a:cxnLst/>
            <a:rect l="l" t="t" r="r" b="b"/>
            <a:pathLst>
              <a:path w="212725" h="41275" extrusionOk="0">
                <a:moveTo>
                  <a:pt x="212725" y="0"/>
                </a:moveTo>
                <a:lnTo>
                  <a:pt x="0" y="412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4" name="Google Shape;1424;p48"/>
          <p:cNvSpPr/>
          <p:nvPr/>
        </p:nvSpPr>
        <p:spPr>
          <a:xfrm>
            <a:off x="3323209" y="5398515"/>
            <a:ext cx="212725" cy="41275"/>
          </a:xfrm>
          <a:custGeom>
            <a:avLst/>
            <a:gdLst/>
            <a:ahLst/>
            <a:cxnLst/>
            <a:rect l="l" t="t" r="r" b="b"/>
            <a:pathLst>
              <a:path w="212725" h="41275" extrusionOk="0">
                <a:moveTo>
                  <a:pt x="0" y="0"/>
                </a:moveTo>
                <a:lnTo>
                  <a:pt x="212725" y="41148"/>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5" name="Google Shape;1425;p48"/>
          <p:cNvSpPr/>
          <p:nvPr/>
        </p:nvSpPr>
        <p:spPr>
          <a:xfrm>
            <a:off x="3323209" y="5480939"/>
            <a:ext cx="106680" cy="41275"/>
          </a:xfrm>
          <a:custGeom>
            <a:avLst/>
            <a:gdLst/>
            <a:ahLst/>
            <a:cxnLst/>
            <a:rect l="l" t="t" r="r" b="b"/>
            <a:pathLst>
              <a:path w="106679" h="41275" extrusionOk="0">
                <a:moveTo>
                  <a:pt x="0" y="0"/>
                </a:moveTo>
                <a:lnTo>
                  <a:pt x="106299" y="411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6" name="Google Shape;1426;p48"/>
          <p:cNvSpPr/>
          <p:nvPr/>
        </p:nvSpPr>
        <p:spPr>
          <a:xfrm>
            <a:off x="3429508" y="5522086"/>
            <a:ext cx="0" cy="206375"/>
          </a:xfrm>
          <a:custGeom>
            <a:avLst/>
            <a:gdLst/>
            <a:ahLst/>
            <a:cxnLst/>
            <a:rect l="l" t="t" r="r" b="b"/>
            <a:pathLst>
              <a:path w="120000" h="206375" extrusionOk="0">
                <a:moveTo>
                  <a:pt x="0" y="0"/>
                </a:moveTo>
                <a:lnTo>
                  <a:pt x="0" y="20595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7" name="Google Shape;1427;p48"/>
          <p:cNvSpPr/>
          <p:nvPr/>
        </p:nvSpPr>
        <p:spPr>
          <a:xfrm>
            <a:off x="3429508" y="5027803"/>
            <a:ext cx="0" cy="206375"/>
          </a:xfrm>
          <a:custGeom>
            <a:avLst/>
            <a:gdLst/>
            <a:ahLst/>
            <a:cxnLst/>
            <a:rect l="l" t="t" r="r" b="b"/>
            <a:pathLst>
              <a:path w="120000" h="206375" extrusionOk="0">
                <a:moveTo>
                  <a:pt x="0" y="0"/>
                </a:moveTo>
                <a:lnTo>
                  <a:pt x="0" y="20599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8" name="Google Shape;1428;p48"/>
          <p:cNvSpPr txBox="1"/>
          <p:nvPr/>
        </p:nvSpPr>
        <p:spPr>
          <a:xfrm>
            <a:off x="2069973" y="2838399"/>
            <a:ext cx="28194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D1</a:t>
            </a:r>
            <a:endParaRPr sz="1800">
              <a:solidFill>
                <a:schemeClr val="dk1"/>
              </a:solidFill>
              <a:latin typeface="Calibri"/>
              <a:ea typeface="Calibri"/>
              <a:cs typeface="Calibri"/>
              <a:sym typeface="Calibri"/>
            </a:endParaRPr>
          </a:p>
        </p:txBody>
      </p:sp>
      <p:sp>
        <p:nvSpPr>
          <p:cNvPr id="1429" name="Google Shape;1429;p48"/>
          <p:cNvSpPr txBox="1"/>
          <p:nvPr/>
        </p:nvSpPr>
        <p:spPr>
          <a:xfrm>
            <a:off x="2059685" y="3997197"/>
            <a:ext cx="2813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D2</a:t>
            </a:r>
            <a:endParaRPr sz="1800">
              <a:solidFill>
                <a:schemeClr val="dk1"/>
              </a:solidFill>
              <a:latin typeface="Calibri"/>
              <a:ea typeface="Calibri"/>
              <a:cs typeface="Calibri"/>
              <a:sym typeface="Calibri"/>
            </a:endParaRPr>
          </a:p>
        </p:txBody>
      </p:sp>
      <p:sp>
        <p:nvSpPr>
          <p:cNvPr id="1430" name="Google Shape;1430;p48"/>
          <p:cNvSpPr txBox="1"/>
          <p:nvPr/>
        </p:nvSpPr>
        <p:spPr>
          <a:xfrm>
            <a:off x="4324858" y="3404361"/>
            <a:ext cx="10248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 = 1</a:t>
            </a:r>
            <a:endParaRPr sz="1800">
              <a:solidFill>
                <a:schemeClr val="dk1"/>
              </a:solidFill>
              <a:latin typeface="Calibri"/>
              <a:ea typeface="Calibri"/>
              <a:cs typeface="Calibri"/>
              <a:sym typeface="Calibri"/>
            </a:endParaRPr>
          </a:p>
        </p:txBody>
      </p:sp>
      <p:sp>
        <p:nvSpPr>
          <p:cNvPr id="1431" name="Google Shape;1431;p48"/>
          <p:cNvSpPr txBox="1"/>
          <p:nvPr/>
        </p:nvSpPr>
        <p:spPr>
          <a:xfrm>
            <a:off x="78739" y="3413201"/>
            <a:ext cx="38544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A=1</a:t>
            </a:r>
            <a:endParaRPr sz="1800">
              <a:solidFill>
                <a:schemeClr val="dk1"/>
              </a:solidFill>
              <a:latin typeface="Calibri"/>
              <a:ea typeface="Calibri"/>
              <a:cs typeface="Calibri"/>
              <a:sym typeface="Calibri"/>
            </a:endParaRPr>
          </a:p>
        </p:txBody>
      </p:sp>
      <p:sp>
        <p:nvSpPr>
          <p:cNvPr id="1432" name="Google Shape;1432;p48"/>
          <p:cNvSpPr/>
          <p:nvPr/>
        </p:nvSpPr>
        <p:spPr>
          <a:xfrm>
            <a:off x="3177413" y="5903099"/>
            <a:ext cx="504190" cy="0"/>
          </a:xfrm>
          <a:custGeom>
            <a:avLst/>
            <a:gdLst/>
            <a:ahLst/>
            <a:cxnLst/>
            <a:rect l="l" t="t" r="r" b="b"/>
            <a:pathLst>
              <a:path w="504189" h="120000" extrusionOk="0">
                <a:moveTo>
                  <a:pt x="0" y="0"/>
                </a:moveTo>
                <a:lnTo>
                  <a:pt x="50418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3" name="Google Shape;1433;p48"/>
          <p:cNvSpPr/>
          <p:nvPr/>
        </p:nvSpPr>
        <p:spPr>
          <a:xfrm>
            <a:off x="3303523" y="5961443"/>
            <a:ext cx="252095" cy="0"/>
          </a:xfrm>
          <a:custGeom>
            <a:avLst/>
            <a:gdLst/>
            <a:ahLst/>
            <a:cxnLst/>
            <a:rect l="l" t="t" r="r" b="b"/>
            <a:pathLst>
              <a:path w="252095" h="120000" extrusionOk="0">
                <a:moveTo>
                  <a:pt x="0" y="0"/>
                </a:moveTo>
                <a:lnTo>
                  <a:pt x="25209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4" name="Google Shape;1434;p48"/>
          <p:cNvSpPr/>
          <p:nvPr/>
        </p:nvSpPr>
        <p:spPr>
          <a:xfrm>
            <a:off x="3366515" y="6019800"/>
            <a:ext cx="126364" cy="0"/>
          </a:xfrm>
          <a:custGeom>
            <a:avLst/>
            <a:gdLst/>
            <a:ahLst/>
            <a:cxnLst/>
            <a:rect l="l" t="t" r="r" b="b"/>
            <a:pathLst>
              <a:path w="126364" h="120000" extrusionOk="0">
                <a:moveTo>
                  <a:pt x="0" y="0"/>
                </a:moveTo>
                <a:lnTo>
                  <a:pt x="12598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5" name="Google Shape;1435;p48"/>
          <p:cNvSpPr/>
          <p:nvPr/>
        </p:nvSpPr>
        <p:spPr>
          <a:xfrm>
            <a:off x="3429508" y="5669686"/>
            <a:ext cx="0" cy="233679"/>
          </a:xfrm>
          <a:custGeom>
            <a:avLst/>
            <a:gdLst/>
            <a:ahLst/>
            <a:cxnLst/>
            <a:rect l="l" t="t" r="r" b="b"/>
            <a:pathLst>
              <a:path w="120000" h="233679" extrusionOk="0">
                <a:moveTo>
                  <a:pt x="0" y="0"/>
                </a:moveTo>
                <a:lnTo>
                  <a:pt x="0" y="23341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6" name="Google Shape;1436;p48"/>
          <p:cNvSpPr/>
          <p:nvPr/>
        </p:nvSpPr>
        <p:spPr>
          <a:xfrm>
            <a:off x="1752600" y="3288284"/>
            <a:ext cx="668655" cy="273050"/>
          </a:xfrm>
          <a:custGeom>
            <a:avLst/>
            <a:gdLst/>
            <a:ahLst/>
            <a:cxnLst/>
            <a:rect l="l" t="t" r="r" b="b"/>
            <a:pathLst>
              <a:path w="668655" h="273050" extrusionOk="0">
                <a:moveTo>
                  <a:pt x="668527" y="0"/>
                </a:moveTo>
                <a:lnTo>
                  <a:pt x="0" y="272541"/>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437" name="Google Shape;1437;p48"/>
          <p:cNvGraphicFramePr/>
          <p:nvPr/>
        </p:nvGraphicFramePr>
        <p:xfrm>
          <a:off x="6089650" y="4428490"/>
          <a:ext cx="2895600" cy="2194500"/>
        </p:xfrm>
        <a:graphic>
          <a:graphicData uri="http://schemas.openxmlformats.org/drawingml/2006/table">
            <a:tbl>
              <a:tblPr firstRow="1" bandRow="1">
                <a:noFill/>
                <a:tableStyleId>{967D01AC-2E1C-4B6B-B95D-0AB2A7F3962B}</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65750">
                <a:tc gridSpan="2">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254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034" marR="0" lvl="0" indent="0" algn="ctr" rtl="0">
                        <a:lnSpc>
                          <a:spcPct val="73333"/>
                        </a:lnSpc>
                        <a:spcBef>
                          <a:spcPts val="0"/>
                        </a:spcBef>
                        <a:spcAft>
                          <a:spcPts val="0"/>
                        </a:spcAft>
                        <a:buNone/>
                      </a:pPr>
                      <a:r>
                        <a:rPr lang="en-US" sz="1200" u="none" strike="noStrike" cap="none">
                          <a:solidFill>
                            <a:srgbClr val="888888"/>
                          </a:solidFill>
                          <a:latin typeface="Calibri"/>
                          <a:ea typeface="Calibri"/>
                          <a:cs typeface="Calibri"/>
                          <a:sym typeface="Calibri"/>
                        </a:rPr>
                        <a:t>5</a:t>
                      </a:r>
                      <a:r>
                        <a:rPr lang="en-US" sz="2700" u="none" strike="noStrike" cap="none" baseline="30000">
                          <a:latin typeface="Calibri"/>
                          <a:ea typeface="Calibri"/>
                          <a:cs typeface="Calibri"/>
                          <a:sym typeface="Calibri"/>
                        </a:rPr>
                        <a:t>1</a:t>
                      </a:r>
                      <a:r>
                        <a:rPr lang="en-US" sz="1200" u="none" strike="noStrike" cap="none">
                          <a:solidFill>
                            <a:srgbClr val="888888"/>
                          </a:solidFill>
                          <a:latin typeface="Calibri"/>
                          <a:ea typeface="Calibri"/>
                          <a:cs typeface="Calibri"/>
                          <a:sym typeface="Calibri"/>
                        </a:rPr>
                        <a:t>6</a:t>
                      </a:r>
                      <a:endParaRPr sz="1200" u="none" strike="noStrike" cap="none">
                        <a:latin typeface="Calibri"/>
                        <a:ea typeface="Calibri"/>
                        <a:cs typeface="Calibri"/>
                        <a:sym typeface="Calibri"/>
                      </a:endParaRPr>
                    </a:p>
                  </a:txBody>
                  <a:tcPr marL="0" marR="0" marT="1016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438" name="Google Shape;1438;p48"/>
          <p:cNvSpPr txBox="1"/>
          <p:nvPr/>
        </p:nvSpPr>
        <p:spPr>
          <a:xfrm>
            <a:off x="614883" y="1390015"/>
            <a:ext cx="28397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IV: When A = 1 and B = 1</a:t>
            </a:r>
            <a:endParaRPr sz="1800">
              <a:solidFill>
                <a:schemeClr val="dk1"/>
              </a:solidFill>
              <a:latin typeface="Calibri"/>
              <a:ea typeface="Calibri"/>
              <a:cs typeface="Calibri"/>
              <a:sym typeface="Calibri"/>
            </a:endParaRPr>
          </a:p>
        </p:txBody>
      </p:sp>
      <p:sp>
        <p:nvSpPr>
          <p:cNvPr id="1439" name="Google Shape;1439;p48"/>
          <p:cNvSpPr/>
          <p:nvPr/>
        </p:nvSpPr>
        <p:spPr>
          <a:xfrm>
            <a:off x="1790954" y="4337939"/>
            <a:ext cx="668655" cy="273050"/>
          </a:xfrm>
          <a:custGeom>
            <a:avLst/>
            <a:gdLst/>
            <a:ahLst/>
            <a:cxnLst/>
            <a:rect l="l" t="t" r="r" b="b"/>
            <a:pathLst>
              <a:path w="668655" h="273050" extrusionOk="0">
                <a:moveTo>
                  <a:pt x="668654" y="0"/>
                </a:moveTo>
                <a:lnTo>
                  <a:pt x="0" y="272542"/>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0" name="Google Shape;1440;p48"/>
          <p:cNvSpPr/>
          <p:nvPr/>
        </p:nvSpPr>
        <p:spPr>
          <a:xfrm>
            <a:off x="2275204" y="3197351"/>
            <a:ext cx="161925" cy="372745"/>
          </a:xfrm>
          <a:custGeom>
            <a:avLst/>
            <a:gdLst/>
            <a:ahLst/>
            <a:cxnLst/>
            <a:rect l="l" t="t" r="r" b="b"/>
            <a:pathLst>
              <a:path w="161925" h="372745" extrusionOk="0">
                <a:moveTo>
                  <a:pt x="59562" y="262255"/>
                </a:moveTo>
                <a:lnTo>
                  <a:pt x="54228" y="265430"/>
                </a:lnTo>
                <a:lnTo>
                  <a:pt x="49021" y="268605"/>
                </a:lnTo>
                <a:lnTo>
                  <a:pt x="47370" y="275463"/>
                </a:lnTo>
                <a:lnTo>
                  <a:pt x="50545" y="280670"/>
                </a:lnTo>
                <a:lnTo>
                  <a:pt x="106044" y="372490"/>
                </a:lnTo>
                <a:lnTo>
                  <a:pt x="118332" y="350647"/>
                </a:lnTo>
                <a:lnTo>
                  <a:pt x="94614" y="350647"/>
                </a:lnTo>
                <a:lnTo>
                  <a:pt x="93882" y="309522"/>
                </a:lnTo>
                <a:lnTo>
                  <a:pt x="69468" y="269239"/>
                </a:lnTo>
                <a:lnTo>
                  <a:pt x="66293" y="263906"/>
                </a:lnTo>
                <a:lnTo>
                  <a:pt x="59562" y="262255"/>
                </a:lnTo>
                <a:close/>
              </a:path>
              <a:path w="161925" h="372745" extrusionOk="0">
                <a:moveTo>
                  <a:pt x="93882" y="309522"/>
                </a:moveTo>
                <a:lnTo>
                  <a:pt x="94614" y="350647"/>
                </a:lnTo>
                <a:lnTo>
                  <a:pt x="116839" y="350265"/>
                </a:lnTo>
                <a:lnTo>
                  <a:pt x="116746" y="344932"/>
                </a:lnTo>
                <a:lnTo>
                  <a:pt x="96012" y="344932"/>
                </a:lnTo>
                <a:lnTo>
                  <a:pt x="105312" y="328382"/>
                </a:lnTo>
                <a:lnTo>
                  <a:pt x="93882" y="309522"/>
                </a:lnTo>
                <a:close/>
              </a:path>
              <a:path w="161925" h="372745" extrusionOk="0">
                <a:moveTo>
                  <a:pt x="148970" y="260858"/>
                </a:moveTo>
                <a:lnTo>
                  <a:pt x="142239" y="262763"/>
                </a:lnTo>
                <a:lnTo>
                  <a:pt x="139192" y="268097"/>
                </a:lnTo>
                <a:lnTo>
                  <a:pt x="116116" y="309157"/>
                </a:lnTo>
                <a:lnTo>
                  <a:pt x="116839" y="350265"/>
                </a:lnTo>
                <a:lnTo>
                  <a:pt x="94614" y="350647"/>
                </a:lnTo>
                <a:lnTo>
                  <a:pt x="118332" y="350647"/>
                </a:lnTo>
                <a:lnTo>
                  <a:pt x="158622" y="279019"/>
                </a:lnTo>
                <a:lnTo>
                  <a:pt x="161544" y="273558"/>
                </a:lnTo>
                <a:lnTo>
                  <a:pt x="159638" y="266826"/>
                </a:lnTo>
                <a:lnTo>
                  <a:pt x="154305" y="263778"/>
                </a:lnTo>
                <a:lnTo>
                  <a:pt x="148970" y="260858"/>
                </a:lnTo>
                <a:close/>
              </a:path>
              <a:path w="161925" h="372745" extrusionOk="0">
                <a:moveTo>
                  <a:pt x="105312" y="328382"/>
                </a:moveTo>
                <a:lnTo>
                  <a:pt x="96012" y="344932"/>
                </a:lnTo>
                <a:lnTo>
                  <a:pt x="115188" y="344677"/>
                </a:lnTo>
                <a:lnTo>
                  <a:pt x="105312" y="328382"/>
                </a:lnTo>
                <a:close/>
              </a:path>
              <a:path w="161925" h="372745" extrusionOk="0">
                <a:moveTo>
                  <a:pt x="116116" y="309157"/>
                </a:moveTo>
                <a:lnTo>
                  <a:pt x="105312" y="328382"/>
                </a:lnTo>
                <a:lnTo>
                  <a:pt x="115188" y="344677"/>
                </a:lnTo>
                <a:lnTo>
                  <a:pt x="96012" y="344932"/>
                </a:lnTo>
                <a:lnTo>
                  <a:pt x="116746" y="344932"/>
                </a:lnTo>
                <a:lnTo>
                  <a:pt x="116116" y="309157"/>
                </a:lnTo>
                <a:close/>
              </a:path>
              <a:path w="161925" h="372745" extrusionOk="0">
                <a:moveTo>
                  <a:pt x="56104" y="35071"/>
                </a:moveTo>
                <a:lnTo>
                  <a:pt x="58038" y="37973"/>
                </a:lnTo>
                <a:lnTo>
                  <a:pt x="59562" y="41148"/>
                </a:lnTo>
                <a:lnTo>
                  <a:pt x="61468" y="45593"/>
                </a:lnTo>
                <a:lnTo>
                  <a:pt x="63245" y="50926"/>
                </a:lnTo>
                <a:lnTo>
                  <a:pt x="65405" y="57276"/>
                </a:lnTo>
                <a:lnTo>
                  <a:pt x="74930" y="100584"/>
                </a:lnTo>
                <a:lnTo>
                  <a:pt x="83312" y="159765"/>
                </a:lnTo>
                <a:lnTo>
                  <a:pt x="88645" y="215392"/>
                </a:lnTo>
                <a:lnTo>
                  <a:pt x="92582" y="276225"/>
                </a:lnTo>
                <a:lnTo>
                  <a:pt x="93882" y="309522"/>
                </a:lnTo>
                <a:lnTo>
                  <a:pt x="105312" y="328382"/>
                </a:lnTo>
                <a:lnTo>
                  <a:pt x="116116" y="309157"/>
                </a:lnTo>
                <a:lnTo>
                  <a:pt x="116077" y="306959"/>
                </a:lnTo>
                <a:lnTo>
                  <a:pt x="114807" y="274955"/>
                </a:lnTo>
                <a:lnTo>
                  <a:pt x="110870" y="213487"/>
                </a:lnTo>
                <a:lnTo>
                  <a:pt x="105409" y="157099"/>
                </a:lnTo>
                <a:lnTo>
                  <a:pt x="100456" y="119125"/>
                </a:lnTo>
                <a:lnTo>
                  <a:pt x="92837" y="76200"/>
                </a:lnTo>
                <a:lnTo>
                  <a:pt x="81914" y="36830"/>
                </a:lnTo>
                <a:lnTo>
                  <a:pt x="81473" y="35813"/>
                </a:lnTo>
                <a:lnTo>
                  <a:pt x="56768" y="35813"/>
                </a:lnTo>
                <a:lnTo>
                  <a:pt x="56104" y="35071"/>
                </a:lnTo>
                <a:close/>
              </a:path>
              <a:path w="161925" h="372745" extrusionOk="0">
                <a:moveTo>
                  <a:pt x="56031" y="34962"/>
                </a:moveTo>
                <a:lnTo>
                  <a:pt x="56768" y="35813"/>
                </a:lnTo>
                <a:lnTo>
                  <a:pt x="56089" y="34965"/>
                </a:lnTo>
                <a:close/>
              </a:path>
              <a:path w="161925" h="372745" extrusionOk="0">
                <a:moveTo>
                  <a:pt x="56089" y="34965"/>
                </a:moveTo>
                <a:lnTo>
                  <a:pt x="56768" y="35813"/>
                </a:lnTo>
                <a:lnTo>
                  <a:pt x="81473" y="35813"/>
                </a:lnTo>
                <a:lnTo>
                  <a:pt x="81252" y="35306"/>
                </a:lnTo>
                <a:lnTo>
                  <a:pt x="56768" y="35306"/>
                </a:lnTo>
                <a:lnTo>
                  <a:pt x="56271" y="34974"/>
                </a:lnTo>
                <a:lnTo>
                  <a:pt x="56089" y="34965"/>
                </a:lnTo>
                <a:close/>
              </a:path>
              <a:path w="161925" h="372745" extrusionOk="0">
                <a:moveTo>
                  <a:pt x="56271" y="34974"/>
                </a:moveTo>
                <a:lnTo>
                  <a:pt x="56768" y="35306"/>
                </a:lnTo>
                <a:lnTo>
                  <a:pt x="56400" y="34981"/>
                </a:lnTo>
                <a:lnTo>
                  <a:pt x="56271" y="34974"/>
                </a:lnTo>
                <a:close/>
              </a:path>
              <a:path w="161925" h="372745" extrusionOk="0">
                <a:moveTo>
                  <a:pt x="56400" y="34981"/>
                </a:moveTo>
                <a:lnTo>
                  <a:pt x="56768" y="35306"/>
                </a:lnTo>
                <a:lnTo>
                  <a:pt x="58293" y="35306"/>
                </a:lnTo>
                <a:lnTo>
                  <a:pt x="56959" y="35009"/>
                </a:lnTo>
                <a:lnTo>
                  <a:pt x="56400" y="34981"/>
                </a:lnTo>
                <a:close/>
              </a:path>
              <a:path w="161925" h="372745" extrusionOk="0">
                <a:moveTo>
                  <a:pt x="56959" y="35009"/>
                </a:moveTo>
                <a:lnTo>
                  <a:pt x="58293" y="35306"/>
                </a:lnTo>
                <a:lnTo>
                  <a:pt x="57639" y="35044"/>
                </a:lnTo>
                <a:lnTo>
                  <a:pt x="56959" y="35009"/>
                </a:lnTo>
                <a:close/>
              </a:path>
              <a:path w="161925" h="372745" extrusionOk="0">
                <a:moveTo>
                  <a:pt x="57639" y="35044"/>
                </a:moveTo>
                <a:lnTo>
                  <a:pt x="58293" y="35306"/>
                </a:lnTo>
                <a:lnTo>
                  <a:pt x="81252" y="35306"/>
                </a:lnTo>
                <a:lnTo>
                  <a:pt x="81141" y="35051"/>
                </a:lnTo>
                <a:lnTo>
                  <a:pt x="57639" y="35044"/>
                </a:lnTo>
                <a:close/>
              </a:path>
              <a:path w="161925" h="372745" extrusionOk="0">
                <a:moveTo>
                  <a:pt x="57587" y="35023"/>
                </a:moveTo>
                <a:lnTo>
                  <a:pt x="57784" y="35051"/>
                </a:lnTo>
                <a:lnTo>
                  <a:pt x="57587" y="35023"/>
                </a:lnTo>
                <a:close/>
              </a:path>
              <a:path w="161925" h="372745" extrusionOk="0">
                <a:moveTo>
                  <a:pt x="80424" y="33400"/>
                </a:moveTo>
                <a:lnTo>
                  <a:pt x="54609" y="33400"/>
                </a:lnTo>
                <a:lnTo>
                  <a:pt x="55505" y="34190"/>
                </a:lnTo>
                <a:lnTo>
                  <a:pt x="57587" y="35023"/>
                </a:lnTo>
                <a:lnTo>
                  <a:pt x="57784" y="35051"/>
                </a:lnTo>
                <a:lnTo>
                  <a:pt x="81141" y="35051"/>
                </a:lnTo>
                <a:lnTo>
                  <a:pt x="80424" y="33400"/>
                </a:lnTo>
                <a:close/>
              </a:path>
              <a:path w="161925" h="372745" extrusionOk="0">
                <a:moveTo>
                  <a:pt x="56229" y="34829"/>
                </a:moveTo>
                <a:lnTo>
                  <a:pt x="56959" y="35009"/>
                </a:lnTo>
                <a:lnTo>
                  <a:pt x="57639" y="35044"/>
                </a:lnTo>
                <a:lnTo>
                  <a:pt x="56229" y="34829"/>
                </a:lnTo>
                <a:close/>
              </a:path>
              <a:path w="161925" h="372745" extrusionOk="0">
                <a:moveTo>
                  <a:pt x="55505" y="34190"/>
                </a:moveTo>
                <a:lnTo>
                  <a:pt x="56229" y="34829"/>
                </a:lnTo>
                <a:lnTo>
                  <a:pt x="57587" y="35023"/>
                </a:lnTo>
                <a:lnTo>
                  <a:pt x="55505" y="34190"/>
                </a:lnTo>
                <a:close/>
              </a:path>
              <a:path w="161925" h="372745" extrusionOk="0">
                <a:moveTo>
                  <a:pt x="56255" y="34853"/>
                </a:moveTo>
                <a:lnTo>
                  <a:pt x="56400" y="34981"/>
                </a:lnTo>
                <a:lnTo>
                  <a:pt x="56959" y="35009"/>
                </a:lnTo>
                <a:lnTo>
                  <a:pt x="56255" y="34853"/>
                </a:lnTo>
                <a:close/>
              </a:path>
              <a:path w="161925" h="372745" extrusionOk="0">
                <a:moveTo>
                  <a:pt x="56006" y="34798"/>
                </a:moveTo>
                <a:lnTo>
                  <a:pt x="56271" y="34974"/>
                </a:lnTo>
                <a:lnTo>
                  <a:pt x="56400" y="34981"/>
                </a:lnTo>
                <a:lnTo>
                  <a:pt x="56255" y="34853"/>
                </a:lnTo>
                <a:lnTo>
                  <a:pt x="56006" y="34798"/>
                </a:lnTo>
                <a:close/>
              </a:path>
              <a:path w="161925" h="372745" extrusionOk="0">
                <a:moveTo>
                  <a:pt x="55898" y="34725"/>
                </a:moveTo>
                <a:lnTo>
                  <a:pt x="56089" y="34965"/>
                </a:lnTo>
                <a:lnTo>
                  <a:pt x="56271" y="34974"/>
                </a:lnTo>
                <a:lnTo>
                  <a:pt x="55898" y="34725"/>
                </a:lnTo>
                <a:close/>
              </a:path>
              <a:path w="161925" h="372745" extrusionOk="0">
                <a:moveTo>
                  <a:pt x="55854" y="34696"/>
                </a:moveTo>
                <a:lnTo>
                  <a:pt x="56030" y="34960"/>
                </a:lnTo>
                <a:lnTo>
                  <a:pt x="55854" y="34696"/>
                </a:lnTo>
                <a:close/>
              </a:path>
              <a:path w="161925" h="372745" extrusionOk="0">
                <a:moveTo>
                  <a:pt x="55642" y="34555"/>
                </a:moveTo>
                <a:lnTo>
                  <a:pt x="55909" y="34853"/>
                </a:lnTo>
                <a:lnTo>
                  <a:pt x="55854" y="34696"/>
                </a:lnTo>
                <a:lnTo>
                  <a:pt x="55642" y="34555"/>
                </a:lnTo>
                <a:close/>
              </a:path>
              <a:path w="161925" h="372745" extrusionOk="0">
                <a:moveTo>
                  <a:pt x="20751" y="354"/>
                </a:moveTo>
                <a:lnTo>
                  <a:pt x="0" y="5969"/>
                </a:lnTo>
                <a:lnTo>
                  <a:pt x="1143" y="9778"/>
                </a:lnTo>
                <a:lnTo>
                  <a:pt x="1524" y="11302"/>
                </a:lnTo>
                <a:lnTo>
                  <a:pt x="2158" y="12700"/>
                </a:lnTo>
                <a:lnTo>
                  <a:pt x="3276" y="13970"/>
                </a:lnTo>
                <a:lnTo>
                  <a:pt x="6222" y="17652"/>
                </a:lnTo>
                <a:lnTo>
                  <a:pt x="6731" y="18414"/>
                </a:lnTo>
                <a:lnTo>
                  <a:pt x="8255" y="19685"/>
                </a:lnTo>
                <a:lnTo>
                  <a:pt x="13843" y="23875"/>
                </a:lnTo>
                <a:lnTo>
                  <a:pt x="14477" y="24130"/>
                </a:lnTo>
                <a:lnTo>
                  <a:pt x="20574" y="27305"/>
                </a:lnTo>
                <a:lnTo>
                  <a:pt x="29082" y="30480"/>
                </a:lnTo>
                <a:lnTo>
                  <a:pt x="38100" y="32893"/>
                </a:lnTo>
                <a:lnTo>
                  <a:pt x="47878" y="34544"/>
                </a:lnTo>
                <a:lnTo>
                  <a:pt x="56005" y="34960"/>
                </a:lnTo>
                <a:lnTo>
                  <a:pt x="55625" y="34544"/>
                </a:lnTo>
                <a:lnTo>
                  <a:pt x="54482" y="33782"/>
                </a:lnTo>
                <a:lnTo>
                  <a:pt x="54950" y="33782"/>
                </a:lnTo>
                <a:lnTo>
                  <a:pt x="54609" y="33400"/>
                </a:lnTo>
                <a:lnTo>
                  <a:pt x="80424" y="33400"/>
                </a:lnTo>
                <a:lnTo>
                  <a:pt x="79375" y="30987"/>
                </a:lnTo>
                <a:lnTo>
                  <a:pt x="76581" y="25653"/>
                </a:lnTo>
                <a:lnTo>
                  <a:pt x="74421" y="22351"/>
                </a:lnTo>
                <a:lnTo>
                  <a:pt x="74040" y="21971"/>
                </a:lnTo>
                <a:lnTo>
                  <a:pt x="73787" y="21462"/>
                </a:lnTo>
                <a:lnTo>
                  <a:pt x="73406" y="21082"/>
                </a:lnTo>
                <a:lnTo>
                  <a:pt x="71246" y="18669"/>
                </a:lnTo>
                <a:lnTo>
                  <a:pt x="70612" y="17907"/>
                </a:lnTo>
                <a:lnTo>
                  <a:pt x="69850" y="17272"/>
                </a:lnTo>
                <a:lnTo>
                  <a:pt x="60197" y="12953"/>
                </a:lnTo>
                <a:lnTo>
                  <a:pt x="59055" y="12953"/>
                </a:lnTo>
                <a:lnTo>
                  <a:pt x="51307" y="12573"/>
                </a:lnTo>
                <a:lnTo>
                  <a:pt x="43687" y="11430"/>
                </a:lnTo>
                <a:lnTo>
                  <a:pt x="36702" y="9651"/>
                </a:lnTo>
                <a:lnTo>
                  <a:pt x="30733" y="7493"/>
                </a:lnTo>
                <a:lnTo>
                  <a:pt x="26669" y="5461"/>
                </a:lnTo>
                <a:lnTo>
                  <a:pt x="26288" y="5461"/>
                </a:lnTo>
                <a:lnTo>
                  <a:pt x="24637" y="4445"/>
                </a:lnTo>
                <a:lnTo>
                  <a:pt x="24946" y="4445"/>
                </a:lnTo>
                <a:lnTo>
                  <a:pt x="24442" y="4063"/>
                </a:lnTo>
                <a:lnTo>
                  <a:pt x="22606" y="4063"/>
                </a:lnTo>
                <a:lnTo>
                  <a:pt x="20751" y="354"/>
                </a:lnTo>
                <a:close/>
              </a:path>
              <a:path w="161925" h="372745" extrusionOk="0">
                <a:moveTo>
                  <a:pt x="56006" y="34798"/>
                </a:moveTo>
                <a:lnTo>
                  <a:pt x="56255" y="34853"/>
                </a:lnTo>
                <a:lnTo>
                  <a:pt x="56006" y="34798"/>
                </a:lnTo>
                <a:close/>
              </a:path>
              <a:path w="161925" h="372745" extrusionOk="0">
                <a:moveTo>
                  <a:pt x="55905" y="34544"/>
                </a:moveTo>
                <a:lnTo>
                  <a:pt x="55752" y="34544"/>
                </a:lnTo>
                <a:lnTo>
                  <a:pt x="55898" y="34725"/>
                </a:lnTo>
                <a:lnTo>
                  <a:pt x="56229" y="34829"/>
                </a:lnTo>
                <a:lnTo>
                  <a:pt x="55905" y="34544"/>
                </a:lnTo>
                <a:close/>
              </a:path>
              <a:path w="161925" h="372745" extrusionOk="0">
                <a:moveTo>
                  <a:pt x="55752" y="34544"/>
                </a:moveTo>
                <a:lnTo>
                  <a:pt x="55854" y="34696"/>
                </a:lnTo>
                <a:lnTo>
                  <a:pt x="55752" y="34544"/>
                </a:lnTo>
                <a:close/>
              </a:path>
              <a:path w="161925" h="372745" extrusionOk="0">
                <a:moveTo>
                  <a:pt x="55211" y="34073"/>
                </a:moveTo>
                <a:lnTo>
                  <a:pt x="55642" y="34555"/>
                </a:lnTo>
                <a:lnTo>
                  <a:pt x="55854" y="34696"/>
                </a:lnTo>
                <a:lnTo>
                  <a:pt x="55752" y="34544"/>
                </a:lnTo>
                <a:lnTo>
                  <a:pt x="55905" y="34544"/>
                </a:lnTo>
                <a:lnTo>
                  <a:pt x="55505" y="34190"/>
                </a:lnTo>
                <a:lnTo>
                  <a:pt x="55211" y="34073"/>
                </a:lnTo>
                <a:close/>
              </a:path>
              <a:path w="161925" h="372745" extrusionOk="0">
                <a:moveTo>
                  <a:pt x="54482" y="33782"/>
                </a:moveTo>
                <a:lnTo>
                  <a:pt x="55642" y="34555"/>
                </a:lnTo>
                <a:lnTo>
                  <a:pt x="55211" y="34073"/>
                </a:lnTo>
                <a:lnTo>
                  <a:pt x="54482" y="33782"/>
                </a:lnTo>
                <a:close/>
              </a:path>
              <a:path w="161925" h="372745" extrusionOk="0">
                <a:moveTo>
                  <a:pt x="54609" y="33400"/>
                </a:moveTo>
                <a:lnTo>
                  <a:pt x="55211" y="34073"/>
                </a:lnTo>
                <a:lnTo>
                  <a:pt x="55505" y="34190"/>
                </a:lnTo>
                <a:lnTo>
                  <a:pt x="54609" y="33400"/>
                </a:lnTo>
                <a:close/>
              </a:path>
              <a:path w="161925" h="372745" extrusionOk="0">
                <a:moveTo>
                  <a:pt x="54950" y="33782"/>
                </a:moveTo>
                <a:lnTo>
                  <a:pt x="54482" y="33782"/>
                </a:lnTo>
                <a:lnTo>
                  <a:pt x="55211" y="34073"/>
                </a:lnTo>
                <a:lnTo>
                  <a:pt x="54950" y="33782"/>
                </a:lnTo>
                <a:close/>
              </a:path>
              <a:path w="161925" h="372745" extrusionOk="0">
                <a:moveTo>
                  <a:pt x="24637" y="4445"/>
                </a:moveTo>
                <a:lnTo>
                  <a:pt x="26288" y="5461"/>
                </a:lnTo>
                <a:lnTo>
                  <a:pt x="25547" y="4899"/>
                </a:lnTo>
                <a:lnTo>
                  <a:pt x="24637" y="4445"/>
                </a:lnTo>
                <a:close/>
              </a:path>
              <a:path w="161925" h="372745" extrusionOk="0">
                <a:moveTo>
                  <a:pt x="25547" y="4899"/>
                </a:moveTo>
                <a:lnTo>
                  <a:pt x="26288" y="5461"/>
                </a:lnTo>
                <a:lnTo>
                  <a:pt x="26669" y="5461"/>
                </a:lnTo>
                <a:lnTo>
                  <a:pt x="25547" y="4899"/>
                </a:lnTo>
                <a:close/>
              </a:path>
              <a:path w="161925" h="372745" extrusionOk="0">
                <a:moveTo>
                  <a:pt x="24946" y="4445"/>
                </a:moveTo>
                <a:lnTo>
                  <a:pt x="24637" y="4445"/>
                </a:lnTo>
                <a:lnTo>
                  <a:pt x="25547" y="4899"/>
                </a:lnTo>
                <a:lnTo>
                  <a:pt x="24946" y="4445"/>
                </a:lnTo>
                <a:close/>
              </a:path>
              <a:path w="161925" h="372745" extrusionOk="0">
                <a:moveTo>
                  <a:pt x="20838" y="330"/>
                </a:moveTo>
                <a:lnTo>
                  <a:pt x="22606" y="4063"/>
                </a:lnTo>
                <a:lnTo>
                  <a:pt x="22195" y="2472"/>
                </a:lnTo>
                <a:lnTo>
                  <a:pt x="21589" y="1905"/>
                </a:lnTo>
                <a:lnTo>
                  <a:pt x="22048" y="1905"/>
                </a:lnTo>
                <a:lnTo>
                  <a:pt x="20838" y="330"/>
                </a:lnTo>
                <a:close/>
              </a:path>
              <a:path w="161925" h="372745" extrusionOk="0">
                <a:moveTo>
                  <a:pt x="22195" y="2472"/>
                </a:moveTo>
                <a:lnTo>
                  <a:pt x="22606" y="4063"/>
                </a:lnTo>
                <a:lnTo>
                  <a:pt x="24442" y="4063"/>
                </a:lnTo>
                <a:lnTo>
                  <a:pt x="24107" y="3810"/>
                </a:lnTo>
                <a:lnTo>
                  <a:pt x="23621" y="3810"/>
                </a:lnTo>
                <a:lnTo>
                  <a:pt x="22195" y="2472"/>
                </a:lnTo>
                <a:close/>
              </a:path>
              <a:path w="161925" h="372745" extrusionOk="0">
                <a:moveTo>
                  <a:pt x="22160" y="2336"/>
                </a:moveTo>
                <a:lnTo>
                  <a:pt x="22195" y="2472"/>
                </a:lnTo>
                <a:lnTo>
                  <a:pt x="23621" y="3810"/>
                </a:lnTo>
                <a:lnTo>
                  <a:pt x="22877" y="2879"/>
                </a:lnTo>
                <a:lnTo>
                  <a:pt x="22160" y="2336"/>
                </a:lnTo>
                <a:close/>
              </a:path>
              <a:path w="161925" h="372745" extrusionOk="0">
                <a:moveTo>
                  <a:pt x="22877" y="2879"/>
                </a:moveTo>
                <a:lnTo>
                  <a:pt x="23621" y="3810"/>
                </a:lnTo>
                <a:lnTo>
                  <a:pt x="24107" y="3810"/>
                </a:lnTo>
                <a:lnTo>
                  <a:pt x="22877" y="2879"/>
                </a:lnTo>
                <a:close/>
              </a:path>
              <a:path w="161925" h="372745" extrusionOk="0">
                <a:moveTo>
                  <a:pt x="22025" y="1814"/>
                </a:moveTo>
                <a:lnTo>
                  <a:pt x="22160" y="2336"/>
                </a:lnTo>
                <a:lnTo>
                  <a:pt x="22877" y="2879"/>
                </a:lnTo>
                <a:lnTo>
                  <a:pt x="22025" y="1814"/>
                </a:lnTo>
                <a:close/>
              </a:path>
              <a:path w="161925" h="372745" extrusionOk="0">
                <a:moveTo>
                  <a:pt x="21589" y="1905"/>
                </a:moveTo>
                <a:lnTo>
                  <a:pt x="22195" y="2472"/>
                </a:lnTo>
                <a:lnTo>
                  <a:pt x="22160" y="2336"/>
                </a:lnTo>
                <a:lnTo>
                  <a:pt x="21589" y="1905"/>
                </a:lnTo>
                <a:close/>
              </a:path>
              <a:path w="161925" h="372745" extrusionOk="0">
                <a:moveTo>
                  <a:pt x="22048" y="1905"/>
                </a:moveTo>
                <a:lnTo>
                  <a:pt x="21589" y="1905"/>
                </a:lnTo>
                <a:lnTo>
                  <a:pt x="22160" y="2336"/>
                </a:lnTo>
                <a:lnTo>
                  <a:pt x="22048" y="1905"/>
                </a:lnTo>
                <a:close/>
              </a:path>
              <a:path w="161925" h="372745" extrusionOk="0">
                <a:moveTo>
                  <a:pt x="21589" y="126"/>
                </a:moveTo>
                <a:lnTo>
                  <a:pt x="20838" y="330"/>
                </a:lnTo>
                <a:lnTo>
                  <a:pt x="22025" y="1814"/>
                </a:lnTo>
                <a:lnTo>
                  <a:pt x="21589" y="126"/>
                </a:lnTo>
                <a:close/>
              </a:path>
              <a:path w="161925" h="372745" extrusionOk="0">
                <a:moveTo>
                  <a:pt x="20574" y="0"/>
                </a:moveTo>
                <a:lnTo>
                  <a:pt x="20751" y="354"/>
                </a:lnTo>
                <a:lnTo>
                  <a:pt x="20574"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1" name="Google Shape;1441;p48"/>
          <p:cNvSpPr txBox="1"/>
          <p:nvPr/>
        </p:nvSpPr>
        <p:spPr>
          <a:xfrm>
            <a:off x="623112" y="3583304"/>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1442" name="Google Shape;1442;p48"/>
          <p:cNvSpPr/>
          <p:nvPr/>
        </p:nvSpPr>
        <p:spPr>
          <a:xfrm>
            <a:off x="2275204" y="4275835"/>
            <a:ext cx="161925" cy="372745"/>
          </a:xfrm>
          <a:custGeom>
            <a:avLst/>
            <a:gdLst/>
            <a:ahLst/>
            <a:cxnLst/>
            <a:rect l="l" t="t" r="r" b="b"/>
            <a:pathLst>
              <a:path w="161925" h="372745" extrusionOk="0">
                <a:moveTo>
                  <a:pt x="59562" y="262255"/>
                </a:moveTo>
                <a:lnTo>
                  <a:pt x="54228" y="265430"/>
                </a:lnTo>
                <a:lnTo>
                  <a:pt x="49021" y="268605"/>
                </a:lnTo>
                <a:lnTo>
                  <a:pt x="47370" y="275336"/>
                </a:lnTo>
                <a:lnTo>
                  <a:pt x="50545" y="280669"/>
                </a:lnTo>
                <a:lnTo>
                  <a:pt x="106044" y="372363"/>
                </a:lnTo>
                <a:lnTo>
                  <a:pt x="118332" y="350519"/>
                </a:lnTo>
                <a:lnTo>
                  <a:pt x="94614" y="350519"/>
                </a:lnTo>
                <a:lnTo>
                  <a:pt x="93882" y="309395"/>
                </a:lnTo>
                <a:lnTo>
                  <a:pt x="69468" y="269113"/>
                </a:lnTo>
                <a:lnTo>
                  <a:pt x="66293" y="263906"/>
                </a:lnTo>
                <a:lnTo>
                  <a:pt x="59562" y="262255"/>
                </a:lnTo>
                <a:close/>
              </a:path>
              <a:path w="161925" h="372745" extrusionOk="0">
                <a:moveTo>
                  <a:pt x="93882" y="309395"/>
                </a:moveTo>
                <a:lnTo>
                  <a:pt x="94614" y="350519"/>
                </a:lnTo>
                <a:lnTo>
                  <a:pt x="116839" y="350138"/>
                </a:lnTo>
                <a:lnTo>
                  <a:pt x="116748" y="344931"/>
                </a:lnTo>
                <a:lnTo>
                  <a:pt x="96012" y="344931"/>
                </a:lnTo>
                <a:lnTo>
                  <a:pt x="105341" y="328303"/>
                </a:lnTo>
                <a:lnTo>
                  <a:pt x="93882" y="309395"/>
                </a:lnTo>
                <a:close/>
              </a:path>
              <a:path w="161925" h="372745" extrusionOk="0">
                <a:moveTo>
                  <a:pt x="148970" y="260731"/>
                </a:moveTo>
                <a:lnTo>
                  <a:pt x="142239" y="262636"/>
                </a:lnTo>
                <a:lnTo>
                  <a:pt x="139192" y="267969"/>
                </a:lnTo>
                <a:lnTo>
                  <a:pt x="116117" y="309096"/>
                </a:lnTo>
                <a:lnTo>
                  <a:pt x="116839" y="350138"/>
                </a:lnTo>
                <a:lnTo>
                  <a:pt x="94614" y="350519"/>
                </a:lnTo>
                <a:lnTo>
                  <a:pt x="118332" y="350519"/>
                </a:lnTo>
                <a:lnTo>
                  <a:pt x="158622" y="278891"/>
                </a:lnTo>
                <a:lnTo>
                  <a:pt x="161544" y="273557"/>
                </a:lnTo>
                <a:lnTo>
                  <a:pt x="159638" y="266826"/>
                </a:lnTo>
                <a:lnTo>
                  <a:pt x="148970" y="260731"/>
                </a:lnTo>
                <a:close/>
              </a:path>
              <a:path w="161925" h="372745" extrusionOk="0">
                <a:moveTo>
                  <a:pt x="105341" y="328303"/>
                </a:moveTo>
                <a:lnTo>
                  <a:pt x="96012" y="344931"/>
                </a:lnTo>
                <a:lnTo>
                  <a:pt x="115188" y="344550"/>
                </a:lnTo>
                <a:lnTo>
                  <a:pt x="105341" y="328303"/>
                </a:lnTo>
                <a:close/>
              </a:path>
              <a:path w="161925" h="372745" extrusionOk="0">
                <a:moveTo>
                  <a:pt x="116117" y="309096"/>
                </a:moveTo>
                <a:lnTo>
                  <a:pt x="105341" y="328303"/>
                </a:lnTo>
                <a:lnTo>
                  <a:pt x="115188" y="344550"/>
                </a:lnTo>
                <a:lnTo>
                  <a:pt x="96012" y="344931"/>
                </a:lnTo>
                <a:lnTo>
                  <a:pt x="116748" y="344931"/>
                </a:lnTo>
                <a:lnTo>
                  <a:pt x="116117" y="309096"/>
                </a:lnTo>
                <a:close/>
              </a:path>
              <a:path w="161925" h="372745" extrusionOk="0">
                <a:moveTo>
                  <a:pt x="56031" y="34946"/>
                </a:moveTo>
                <a:lnTo>
                  <a:pt x="69214" y="72389"/>
                </a:lnTo>
                <a:lnTo>
                  <a:pt x="76707" y="111251"/>
                </a:lnTo>
                <a:lnTo>
                  <a:pt x="83312" y="159638"/>
                </a:lnTo>
                <a:lnTo>
                  <a:pt x="88645" y="215264"/>
                </a:lnTo>
                <a:lnTo>
                  <a:pt x="92582" y="276097"/>
                </a:lnTo>
                <a:lnTo>
                  <a:pt x="93882" y="309395"/>
                </a:lnTo>
                <a:lnTo>
                  <a:pt x="105341" y="328303"/>
                </a:lnTo>
                <a:lnTo>
                  <a:pt x="116117" y="309096"/>
                </a:lnTo>
                <a:lnTo>
                  <a:pt x="116077" y="306831"/>
                </a:lnTo>
                <a:lnTo>
                  <a:pt x="114858" y="276097"/>
                </a:lnTo>
                <a:lnTo>
                  <a:pt x="110870" y="213359"/>
                </a:lnTo>
                <a:lnTo>
                  <a:pt x="105409" y="156971"/>
                </a:lnTo>
                <a:lnTo>
                  <a:pt x="100456" y="119125"/>
                </a:lnTo>
                <a:lnTo>
                  <a:pt x="92837" y="76200"/>
                </a:lnTo>
                <a:lnTo>
                  <a:pt x="81914" y="36830"/>
                </a:lnTo>
                <a:lnTo>
                  <a:pt x="81473" y="35813"/>
                </a:lnTo>
                <a:lnTo>
                  <a:pt x="56768" y="35813"/>
                </a:lnTo>
                <a:lnTo>
                  <a:pt x="56031" y="34946"/>
                </a:lnTo>
                <a:close/>
              </a:path>
              <a:path w="161925" h="372745" extrusionOk="0">
                <a:moveTo>
                  <a:pt x="56026" y="34939"/>
                </a:moveTo>
                <a:lnTo>
                  <a:pt x="56768" y="35813"/>
                </a:lnTo>
                <a:lnTo>
                  <a:pt x="56146" y="35035"/>
                </a:lnTo>
                <a:close/>
              </a:path>
              <a:path w="161925" h="372745" extrusionOk="0">
                <a:moveTo>
                  <a:pt x="56071" y="34942"/>
                </a:moveTo>
                <a:lnTo>
                  <a:pt x="56768" y="35813"/>
                </a:lnTo>
                <a:lnTo>
                  <a:pt x="81473" y="35813"/>
                </a:lnTo>
                <a:lnTo>
                  <a:pt x="81252" y="35306"/>
                </a:lnTo>
                <a:lnTo>
                  <a:pt x="58293" y="35306"/>
                </a:lnTo>
                <a:lnTo>
                  <a:pt x="57721" y="35178"/>
                </a:lnTo>
                <a:lnTo>
                  <a:pt x="56768" y="35178"/>
                </a:lnTo>
                <a:lnTo>
                  <a:pt x="56450" y="34966"/>
                </a:lnTo>
                <a:lnTo>
                  <a:pt x="56071" y="34942"/>
                </a:lnTo>
                <a:close/>
              </a:path>
              <a:path w="161925" h="372745" extrusionOk="0">
                <a:moveTo>
                  <a:pt x="56892" y="34994"/>
                </a:moveTo>
                <a:lnTo>
                  <a:pt x="58293" y="35306"/>
                </a:lnTo>
                <a:lnTo>
                  <a:pt x="57693" y="35046"/>
                </a:lnTo>
                <a:lnTo>
                  <a:pt x="56892" y="34994"/>
                </a:lnTo>
                <a:close/>
              </a:path>
              <a:path w="161925" h="372745" extrusionOk="0">
                <a:moveTo>
                  <a:pt x="80368" y="33274"/>
                </a:moveTo>
                <a:lnTo>
                  <a:pt x="54609" y="33274"/>
                </a:lnTo>
                <a:lnTo>
                  <a:pt x="55581" y="34130"/>
                </a:lnTo>
                <a:lnTo>
                  <a:pt x="57668" y="35035"/>
                </a:lnTo>
                <a:lnTo>
                  <a:pt x="58293" y="35306"/>
                </a:lnTo>
                <a:lnTo>
                  <a:pt x="81252" y="35306"/>
                </a:lnTo>
                <a:lnTo>
                  <a:pt x="80368" y="33274"/>
                </a:lnTo>
                <a:close/>
              </a:path>
              <a:path w="161925" h="372745" extrusionOk="0">
                <a:moveTo>
                  <a:pt x="56450" y="34966"/>
                </a:moveTo>
                <a:lnTo>
                  <a:pt x="56768" y="35178"/>
                </a:lnTo>
                <a:lnTo>
                  <a:pt x="56534" y="34971"/>
                </a:lnTo>
                <a:close/>
              </a:path>
              <a:path w="161925" h="372745" extrusionOk="0">
                <a:moveTo>
                  <a:pt x="56534" y="34971"/>
                </a:moveTo>
                <a:lnTo>
                  <a:pt x="56768" y="35178"/>
                </a:lnTo>
                <a:lnTo>
                  <a:pt x="57721" y="35178"/>
                </a:lnTo>
                <a:lnTo>
                  <a:pt x="56892" y="34994"/>
                </a:lnTo>
                <a:lnTo>
                  <a:pt x="56534" y="34971"/>
                </a:lnTo>
                <a:close/>
              </a:path>
              <a:path w="161925" h="372745" extrusionOk="0">
                <a:moveTo>
                  <a:pt x="57693" y="35046"/>
                </a:moveTo>
                <a:close/>
              </a:path>
              <a:path w="161925" h="372745" extrusionOk="0">
                <a:moveTo>
                  <a:pt x="56400" y="34854"/>
                </a:moveTo>
                <a:lnTo>
                  <a:pt x="56892" y="34994"/>
                </a:lnTo>
                <a:lnTo>
                  <a:pt x="57693" y="35046"/>
                </a:lnTo>
                <a:lnTo>
                  <a:pt x="56400" y="34854"/>
                </a:lnTo>
                <a:close/>
              </a:path>
              <a:path w="161925" h="372745" extrusionOk="0">
                <a:moveTo>
                  <a:pt x="55581" y="34130"/>
                </a:moveTo>
                <a:lnTo>
                  <a:pt x="56337" y="34797"/>
                </a:lnTo>
                <a:lnTo>
                  <a:pt x="57668" y="35035"/>
                </a:lnTo>
                <a:lnTo>
                  <a:pt x="55581" y="34130"/>
                </a:lnTo>
                <a:close/>
              </a:path>
              <a:path w="161925" h="372745" extrusionOk="0">
                <a:moveTo>
                  <a:pt x="56448" y="34896"/>
                </a:moveTo>
                <a:lnTo>
                  <a:pt x="56892" y="34994"/>
                </a:lnTo>
                <a:lnTo>
                  <a:pt x="56448" y="34896"/>
                </a:lnTo>
                <a:close/>
              </a:path>
              <a:path w="161925" h="372745" extrusionOk="0">
                <a:moveTo>
                  <a:pt x="56292" y="34861"/>
                </a:moveTo>
                <a:lnTo>
                  <a:pt x="56534" y="34971"/>
                </a:lnTo>
                <a:lnTo>
                  <a:pt x="56292" y="34861"/>
                </a:lnTo>
                <a:close/>
              </a:path>
              <a:path w="161925" h="372745" extrusionOk="0">
                <a:moveTo>
                  <a:pt x="55816" y="34543"/>
                </a:moveTo>
                <a:lnTo>
                  <a:pt x="56034" y="34896"/>
                </a:lnTo>
                <a:lnTo>
                  <a:pt x="56450" y="34966"/>
                </a:lnTo>
                <a:lnTo>
                  <a:pt x="56260" y="34854"/>
                </a:lnTo>
                <a:lnTo>
                  <a:pt x="56006" y="34797"/>
                </a:lnTo>
                <a:lnTo>
                  <a:pt x="56197" y="34797"/>
                </a:lnTo>
                <a:lnTo>
                  <a:pt x="55816" y="34543"/>
                </a:lnTo>
                <a:close/>
              </a:path>
              <a:path w="161925" h="372745" extrusionOk="0">
                <a:moveTo>
                  <a:pt x="55752" y="34543"/>
                </a:moveTo>
                <a:lnTo>
                  <a:pt x="55952" y="34832"/>
                </a:lnTo>
                <a:lnTo>
                  <a:pt x="55752" y="34543"/>
                </a:lnTo>
                <a:close/>
              </a:path>
              <a:path w="161925" h="372745" extrusionOk="0">
                <a:moveTo>
                  <a:pt x="55523" y="34348"/>
                </a:moveTo>
                <a:lnTo>
                  <a:pt x="56026" y="34939"/>
                </a:lnTo>
                <a:lnTo>
                  <a:pt x="55928" y="34797"/>
                </a:lnTo>
                <a:lnTo>
                  <a:pt x="55816" y="34543"/>
                </a:lnTo>
                <a:lnTo>
                  <a:pt x="55523" y="34348"/>
                </a:lnTo>
                <a:close/>
              </a:path>
              <a:path w="161925" h="372745" extrusionOk="0">
                <a:moveTo>
                  <a:pt x="20804" y="461"/>
                </a:moveTo>
                <a:lnTo>
                  <a:pt x="0" y="5968"/>
                </a:lnTo>
                <a:lnTo>
                  <a:pt x="1143" y="9906"/>
                </a:lnTo>
                <a:lnTo>
                  <a:pt x="1524" y="11302"/>
                </a:lnTo>
                <a:lnTo>
                  <a:pt x="13843" y="23875"/>
                </a:lnTo>
                <a:lnTo>
                  <a:pt x="14477" y="24256"/>
                </a:lnTo>
                <a:lnTo>
                  <a:pt x="56025" y="34939"/>
                </a:lnTo>
                <a:lnTo>
                  <a:pt x="55523" y="34348"/>
                </a:lnTo>
                <a:lnTo>
                  <a:pt x="54482" y="33655"/>
                </a:lnTo>
                <a:lnTo>
                  <a:pt x="54933" y="33655"/>
                </a:lnTo>
                <a:lnTo>
                  <a:pt x="54609" y="33274"/>
                </a:lnTo>
                <a:lnTo>
                  <a:pt x="80368" y="33274"/>
                </a:lnTo>
                <a:lnTo>
                  <a:pt x="79375" y="30987"/>
                </a:lnTo>
                <a:lnTo>
                  <a:pt x="76581" y="25653"/>
                </a:lnTo>
                <a:lnTo>
                  <a:pt x="74421" y="22351"/>
                </a:lnTo>
                <a:lnTo>
                  <a:pt x="74040" y="21843"/>
                </a:lnTo>
                <a:lnTo>
                  <a:pt x="73787" y="21462"/>
                </a:lnTo>
                <a:lnTo>
                  <a:pt x="73406" y="21081"/>
                </a:lnTo>
                <a:lnTo>
                  <a:pt x="71246" y="18541"/>
                </a:lnTo>
                <a:lnTo>
                  <a:pt x="70612" y="17906"/>
                </a:lnTo>
                <a:lnTo>
                  <a:pt x="69087" y="16637"/>
                </a:lnTo>
                <a:lnTo>
                  <a:pt x="65658" y="14350"/>
                </a:lnTo>
                <a:lnTo>
                  <a:pt x="64388" y="13843"/>
                </a:lnTo>
                <a:lnTo>
                  <a:pt x="62992" y="13588"/>
                </a:lnTo>
                <a:lnTo>
                  <a:pt x="60832" y="13081"/>
                </a:lnTo>
                <a:lnTo>
                  <a:pt x="59562" y="12826"/>
                </a:lnTo>
                <a:lnTo>
                  <a:pt x="59055" y="12826"/>
                </a:lnTo>
                <a:lnTo>
                  <a:pt x="51307" y="12445"/>
                </a:lnTo>
                <a:lnTo>
                  <a:pt x="43561" y="11302"/>
                </a:lnTo>
                <a:lnTo>
                  <a:pt x="36702" y="9651"/>
                </a:lnTo>
                <a:lnTo>
                  <a:pt x="30733" y="7619"/>
                </a:lnTo>
                <a:lnTo>
                  <a:pt x="26588" y="5461"/>
                </a:lnTo>
                <a:lnTo>
                  <a:pt x="26288" y="5461"/>
                </a:lnTo>
                <a:lnTo>
                  <a:pt x="24637" y="4444"/>
                </a:lnTo>
                <a:lnTo>
                  <a:pt x="24946" y="4444"/>
                </a:lnTo>
                <a:lnTo>
                  <a:pt x="24442" y="4063"/>
                </a:lnTo>
                <a:lnTo>
                  <a:pt x="22606" y="4063"/>
                </a:lnTo>
                <a:lnTo>
                  <a:pt x="20804" y="461"/>
                </a:lnTo>
                <a:close/>
              </a:path>
              <a:path w="161925" h="372745" extrusionOk="0">
                <a:moveTo>
                  <a:pt x="56249" y="34832"/>
                </a:moveTo>
                <a:lnTo>
                  <a:pt x="56448" y="34896"/>
                </a:lnTo>
                <a:lnTo>
                  <a:pt x="56249" y="34832"/>
                </a:lnTo>
                <a:close/>
              </a:path>
              <a:path w="161925" h="372745" extrusionOk="0">
                <a:moveTo>
                  <a:pt x="56006" y="34797"/>
                </a:moveTo>
                <a:lnTo>
                  <a:pt x="56292" y="34861"/>
                </a:lnTo>
                <a:lnTo>
                  <a:pt x="56006" y="34797"/>
                </a:lnTo>
                <a:close/>
              </a:path>
              <a:path w="161925" h="372745" extrusionOk="0">
                <a:moveTo>
                  <a:pt x="55196" y="33964"/>
                </a:moveTo>
                <a:lnTo>
                  <a:pt x="55523" y="34348"/>
                </a:lnTo>
                <a:lnTo>
                  <a:pt x="56249" y="34832"/>
                </a:lnTo>
                <a:lnTo>
                  <a:pt x="56400" y="34854"/>
                </a:lnTo>
                <a:lnTo>
                  <a:pt x="55581" y="34130"/>
                </a:lnTo>
                <a:lnTo>
                  <a:pt x="55196" y="33964"/>
                </a:lnTo>
                <a:close/>
              </a:path>
              <a:path w="161925" h="372745" extrusionOk="0">
                <a:moveTo>
                  <a:pt x="56197" y="34797"/>
                </a:moveTo>
                <a:lnTo>
                  <a:pt x="56006" y="34797"/>
                </a:lnTo>
                <a:lnTo>
                  <a:pt x="56249" y="34832"/>
                </a:lnTo>
                <a:close/>
              </a:path>
              <a:path w="161925" h="372745" extrusionOk="0">
                <a:moveTo>
                  <a:pt x="54482" y="33655"/>
                </a:moveTo>
                <a:lnTo>
                  <a:pt x="55523" y="34348"/>
                </a:lnTo>
                <a:lnTo>
                  <a:pt x="55196" y="33964"/>
                </a:lnTo>
                <a:lnTo>
                  <a:pt x="54482" y="33655"/>
                </a:lnTo>
                <a:close/>
              </a:path>
              <a:path w="161925" h="372745" extrusionOk="0">
                <a:moveTo>
                  <a:pt x="54609" y="33274"/>
                </a:moveTo>
                <a:lnTo>
                  <a:pt x="55196" y="33964"/>
                </a:lnTo>
                <a:lnTo>
                  <a:pt x="55581" y="34130"/>
                </a:lnTo>
                <a:lnTo>
                  <a:pt x="54609" y="33274"/>
                </a:lnTo>
                <a:close/>
              </a:path>
              <a:path w="161925" h="372745" extrusionOk="0">
                <a:moveTo>
                  <a:pt x="54933" y="33655"/>
                </a:moveTo>
                <a:lnTo>
                  <a:pt x="54482" y="33655"/>
                </a:lnTo>
                <a:lnTo>
                  <a:pt x="55196" y="33964"/>
                </a:lnTo>
                <a:lnTo>
                  <a:pt x="54933" y="33655"/>
                </a:lnTo>
                <a:close/>
              </a:path>
              <a:path w="161925" h="372745" extrusionOk="0">
                <a:moveTo>
                  <a:pt x="24637" y="4444"/>
                </a:moveTo>
                <a:lnTo>
                  <a:pt x="26288" y="5461"/>
                </a:lnTo>
                <a:lnTo>
                  <a:pt x="25627" y="4960"/>
                </a:lnTo>
                <a:lnTo>
                  <a:pt x="24637" y="4444"/>
                </a:lnTo>
                <a:close/>
              </a:path>
              <a:path w="161925" h="372745" extrusionOk="0">
                <a:moveTo>
                  <a:pt x="25627" y="4960"/>
                </a:moveTo>
                <a:lnTo>
                  <a:pt x="26288" y="5461"/>
                </a:lnTo>
                <a:lnTo>
                  <a:pt x="26588" y="5461"/>
                </a:lnTo>
                <a:lnTo>
                  <a:pt x="25627" y="4960"/>
                </a:lnTo>
                <a:close/>
              </a:path>
              <a:path w="161925" h="372745" extrusionOk="0">
                <a:moveTo>
                  <a:pt x="24946" y="4444"/>
                </a:moveTo>
                <a:lnTo>
                  <a:pt x="24637" y="4444"/>
                </a:lnTo>
                <a:lnTo>
                  <a:pt x="25627" y="4960"/>
                </a:lnTo>
                <a:lnTo>
                  <a:pt x="24946" y="4444"/>
                </a:lnTo>
                <a:close/>
              </a:path>
              <a:path w="161925" h="372745" extrusionOk="0">
                <a:moveTo>
                  <a:pt x="20919" y="431"/>
                </a:moveTo>
                <a:lnTo>
                  <a:pt x="22606" y="4063"/>
                </a:lnTo>
                <a:lnTo>
                  <a:pt x="22177" y="2455"/>
                </a:lnTo>
                <a:lnTo>
                  <a:pt x="21589" y="1905"/>
                </a:lnTo>
                <a:lnTo>
                  <a:pt x="22030" y="1905"/>
                </a:lnTo>
                <a:lnTo>
                  <a:pt x="21996" y="1777"/>
                </a:lnTo>
                <a:lnTo>
                  <a:pt x="20919" y="431"/>
                </a:lnTo>
                <a:close/>
              </a:path>
              <a:path w="161925" h="372745" extrusionOk="0">
                <a:moveTo>
                  <a:pt x="22177" y="2455"/>
                </a:moveTo>
                <a:lnTo>
                  <a:pt x="22606" y="4063"/>
                </a:lnTo>
                <a:lnTo>
                  <a:pt x="24442" y="4063"/>
                </a:lnTo>
                <a:lnTo>
                  <a:pt x="24107" y="3809"/>
                </a:lnTo>
                <a:lnTo>
                  <a:pt x="23621" y="3809"/>
                </a:lnTo>
                <a:lnTo>
                  <a:pt x="22177" y="2455"/>
                </a:lnTo>
                <a:close/>
              </a:path>
              <a:path w="161925" h="372745" extrusionOk="0">
                <a:moveTo>
                  <a:pt x="22141" y="2322"/>
                </a:moveTo>
                <a:lnTo>
                  <a:pt x="22177" y="2455"/>
                </a:lnTo>
                <a:lnTo>
                  <a:pt x="23621" y="3809"/>
                </a:lnTo>
                <a:lnTo>
                  <a:pt x="22877" y="2879"/>
                </a:lnTo>
                <a:lnTo>
                  <a:pt x="22141" y="2322"/>
                </a:lnTo>
                <a:close/>
              </a:path>
              <a:path w="161925" h="372745" extrusionOk="0">
                <a:moveTo>
                  <a:pt x="22877" y="2879"/>
                </a:moveTo>
                <a:lnTo>
                  <a:pt x="23621" y="3809"/>
                </a:lnTo>
                <a:lnTo>
                  <a:pt x="24107" y="3809"/>
                </a:lnTo>
                <a:lnTo>
                  <a:pt x="22877" y="2879"/>
                </a:lnTo>
                <a:close/>
              </a:path>
              <a:path w="161925" h="372745" extrusionOk="0">
                <a:moveTo>
                  <a:pt x="21996" y="1777"/>
                </a:moveTo>
                <a:lnTo>
                  <a:pt x="22141" y="2322"/>
                </a:lnTo>
                <a:lnTo>
                  <a:pt x="22877" y="2879"/>
                </a:lnTo>
                <a:lnTo>
                  <a:pt x="21996" y="1777"/>
                </a:lnTo>
                <a:close/>
              </a:path>
              <a:path w="161925" h="372745" extrusionOk="0">
                <a:moveTo>
                  <a:pt x="21589" y="1905"/>
                </a:moveTo>
                <a:lnTo>
                  <a:pt x="22177" y="2455"/>
                </a:lnTo>
                <a:lnTo>
                  <a:pt x="22141" y="2322"/>
                </a:lnTo>
                <a:lnTo>
                  <a:pt x="21589" y="1905"/>
                </a:lnTo>
                <a:close/>
              </a:path>
              <a:path w="161925" h="372745" extrusionOk="0">
                <a:moveTo>
                  <a:pt x="22030" y="1905"/>
                </a:moveTo>
                <a:lnTo>
                  <a:pt x="21589" y="1905"/>
                </a:lnTo>
                <a:lnTo>
                  <a:pt x="22141" y="2322"/>
                </a:lnTo>
                <a:lnTo>
                  <a:pt x="22030" y="1905"/>
                </a:lnTo>
                <a:close/>
              </a:path>
              <a:path w="161925" h="372745" extrusionOk="0">
                <a:moveTo>
                  <a:pt x="21589" y="253"/>
                </a:moveTo>
                <a:lnTo>
                  <a:pt x="20919" y="431"/>
                </a:lnTo>
                <a:lnTo>
                  <a:pt x="21996" y="1777"/>
                </a:lnTo>
                <a:lnTo>
                  <a:pt x="21589" y="253"/>
                </a:lnTo>
                <a:close/>
              </a:path>
              <a:path w="161925" h="372745" extrusionOk="0">
                <a:moveTo>
                  <a:pt x="20574" y="0"/>
                </a:moveTo>
                <a:lnTo>
                  <a:pt x="20804" y="461"/>
                </a:lnTo>
                <a:lnTo>
                  <a:pt x="20574"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3" name="Google Shape;1443;p48"/>
          <p:cNvSpPr txBox="1"/>
          <p:nvPr/>
        </p:nvSpPr>
        <p:spPr>
          <a:xfrm>
            <a:off x="78739" y="4455414"/>
            <a:ext cx="994410" cy="495300"/>
          </a:xfrm>
          <a:prstGeom prst="rect">
            <a:avLst/>
          </a:prstGeom>
          <a:noFill/>
          <a:ln>
            <a:noFill/>
          </a:ln>
        </p:spPr>
        <p:txBody>
          <a:bodyPr spcFirstLastPara="1" wrap="square" lIns="0" tIns="12700" rIns="0" bIns="0" anchor="t" anchorCtr="0">
            <a:spAutoFit/>
          </a:bodyPr>
          <a:lstStyle/>
          <a:p>
            <a:pPr marL="12700" marR="0" lvl="0" indent="0" algn="l" rtl="0">
              <a:lnSpc>
                <a:spcPct val="102777"/>
              </a:lnSpc>
              <a:spcBef>
                <a:spcPts val="0"/>
              </a:spcBef>
              <a:spcAft>
                <a:spcPts val="0"/>
              </a:spcAft>
              <a:buNone/>
            </a:pPr>
            <a:r>
              <a:rPr lang="en-US" sz="1800">
                <a:solidFill>
                  <a:schemeClr val="dk1"/>
                </a:solidFill>
                <a:latin typeface="Calibri"/>
                <a:ea typeface="Calibri"/>
                <a:cs typeface="Calibri"/>
                <a:sym typeface="Calibri"/>
              </a:rPr>
              <a:t>B=1</a:t>
            </a:r>
            <a:endParaRPr sz="1800">
              <a:solidFill>
                <a:schemeClr val="dk1"/>
              </a:solidFill>
              <a:latin typeface="Calibri"/>
              <a:ea typeface="Calibri"/>
              <a:cs typeface="Calibri"/>
              <a:sym typeface="Calibri"/>
            </a:endParaRPr>
          </a:p>
          <a:p>
            <a:pPr marL="622300" marR="0" lvl="0" indent="0" algn="l" rtl="0">
              <a:lnSpc>
                <a:spcPct val="102777"/>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1444" name="Google Shape;1444;p48"/>
          <p:cNvSpPr/>
          <p:nvPr/>
        </p:nvSpPr>
        <p:spPr>
          <a:xfrm>
            <a:off x="1047521" y="4800600"/>
            <a:ext cx="2553970" cy="4445"/>
          </a:xfrm>
          <a:custGeom>
            <a:avLst/>
            <a:gdLst/>
            <a:ahLst/>
            <a:cxnLst/>
            <a:rect l="l" t="t" r="r" b="b"/>
            <a:pathLst>
              <a:path w="2553970" h="4445" extrusionOk="0">
                <a:moveTo>
                  <a:pt x="0" y="4063"/>
                </a:moveTo>
                <a:lnTo>
                  <a:pt x="2553563"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5" name="Google Shape;1445;p48"/>
          <p:cNvSpPr/>
          <p:nvPr/>
        </p:nvSpPr>
        <p:spPr>
          <a:xfrm>
            <a:off x="3601084" y="3754373"/>
            <a:ext cx="0" cy="1049020"/>
          </a:xfrm>
          <a:custGeom>
            <a:avLst/>
            <a:gdLst/>
            <a:ahLst/>
            <a:cxnLst/>
            <a:rect l="l" t="t" r="r" b="b"/>
            <a:pathLst>
              <a:path w="120000" h="1049020" extrusionOk="0">
                <a:moveTo>
                  <a:pt x="0" y="1048512"/>
                </a:moveTo>
                <a:lnTo>
                  <a:pt x="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6" name="Google Shape;1446;p48"/>
          <p:cNvSpPr/>
          <p:nvPr/>
        </p:nvSpPr>
        <p:spPr>
          <a:xfrm>
            <a:off x="1066800" y="3752341"/>
            <a:ext cx="2553970" cy="4445"/>
          </a:xfrm>
          <a:custGeom>
            <a:avLst/>
            <a:gdLst/>
            <a:ahLst/>
            <a:cxnLst/>
            <a:rect l="l" t="t" r="r" b="b"/>
            <a:pathLst>
              <a:path w="2553970" h="4445" extrusionOk="0">
                <a:moveTo>
                  <a:pt x="0" y="4063"/>
                </a:moveTo>
                <a:lnTo>
                  <a:pt x="2553589"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7" name="Google Shape;1447;p48"/>
          <p:cNvSpPr/>
          <p:nvPr/>
        </p:nvSpPr>
        <p:spPr>
          <a:xfrm>
            <a:off x="3549396" y="4791836"/>
            <a:ext cx="103505" cy="995044"/>
          </a:xfrm>
          <a:custGeom>
            <a:avLst/>
            <a:gdLst/>
            <a:ahLst/>
            <a:cxnLst/>
            <a:rect l="l" t="t" r="r" b="b"/>
            <a:pathLst>
              <a:path w="103504" h="995045" extrusionOk="0">
                <a:moveTo>
                  <a:pt x="7112" y="898525"/>
                </a:moveTo>
                <a:lnTo>
                  <a:pt x="1015" y="902068"/>
                </a:lnTo>
                <a:lnTo>
                  <a:pt x="0" y="905954"/>
                </a:lnTo>
                <a:lnTo>
                  <a:pt x="1777" y="908977"/>
                </a:lnTo>
                <a:lnTo>
                  <a:pt x="51688" y="994587"/>
                </a:lnTo>
                <a:lnTo>
                  <a:pt x="59033" y="981989"/>
                </a:lnTo>
                <a:lnTo>
                  <a:pt x="45338" y="981989"/>
                </a:lnTo>
                <a:lnTo>
                  <a:pt x="45338" y="958535"/>
                </a:lnTo>
                <a:lnTo>
                  <a:pt x="10921" y="899553"/>
                </a:lnTo>
                <a:lnTo>
                  <a:pt x="7112" y="898525"/>
                </a:lnTo>
                <a:close/>
              </a:path>
              <a:path w="103504" h="995045" extrusionOk="0">
                <a:moveTo>
                  <a:pt x="45338" y="958535"/>
                </a:moveTo>
                <a:lnTo>
                  <a:pt x="45338" y="981989"/>
                </a:lnTo>
                <a:lnTo>
                  <a:pt x="58038" y="981989"/>
                </a:lnTo>
                <a:lnTo>
                  <a:pt x="58038" y="978776"/>
                </a:lnTo>
                <a:lnTo>
                  <a:pt x="46227" y="978776"/>
                </a:lnTo>
                <a:lnTo>
                  <a:pt x="51688" y="969417"/>
                </a:lnTo>
                <a:lnTo>
                  <a:pt x="45338" y="958535"/>
                </a:lnTo>
                <a:close/>
              </a:path>
              <a:path w="103504" h="995045" extrusionOk="0">
                <a:moveTo>
                  <a:pt x="96265" y="898525"/>
                </a:moveTo>
                <a:lnTo>
                  <a:pt x="92455" y="899553"/>
                </a:lnTo>
                <a:lnTo>
                  <a:pt x="58038" y="958535"/>
                </a:lnTo>
                <a:lnTo>
                  <a:pt x="58038" y="981989"/>
                </a:lnTo>
                <a:lnTo>
                  <a:pt x="59033" y="981989"/>
                </a:lnTo>
                <a:lnTo>
                  <a:pt x="101600" y="908977"/>
                </a:lnTo>
                <a:lnTo>
                  <a:pt x="103377" y="905954"/>
                </a:lnTo>
                <a:lnTo>
                  <a:pt x="102362" y="902068"/>
                </a:lnTo>
                <a:lnTo>
                  <a:pt x="96265" y="898525"/>
                </a:lnTo>
                <a:close/>
              </a:path>
              <a:path w="103504" h="995045" extrusionOk="0">
                <a:moveTo>
                  <a:pt x="51688" y="969417"/>
                </a:moveTo>
                <a:lnTo>
                  <a:pt x="46227" y="978776"/>
                </a:lnTo>
                <a:lnTo>
                  <a:pt x="57150" y="978776"/>
                </a:lnTo>
                <a:lnTo>
                  <a:pt x="51688" y="969417"/>
                </a:lnTo>
                <a:close/>
              </a:path>
              <a:path w="103504" h="995045" extrusionOk="0">
                <a:moveTo>
                  <a:pt x="58038" y="958535"/>
                </a:moveTo>
                <a:lnTo>
                  <a:pt x="51688" y="969417"/>
                </a:lnTo>
                <a:lnTo>
                  <a:pt x="57150" y="978776"/>
                </a:lnTo>
                <a:lnTo>
                  <a:pt x="58038" y="978776"/>
                </a:lnTo>
                <a:lnTo>
                  <a:pt x="58038" y="958535"/>
                </a:lnTo>
                <a:close/>
              </a:path>
              <a:path w="103504" h="995045" extrusionOk="0">
                <a:moveTo>
                  <a:pt x="58038" y="0"/>
                </a:moveTo>
                <a:lnTo>
                  <a:pt x="45338" y="0"/>
                </a:lnTo>
                <a:lnTo>
                  <a:pt x="45338" y="958535"/>
                </a:lnTo>
                <a:lnTo>
                  <a:pt x="51688" y="969417"/>
                </a:lnTo>
                <a:lnTo>
                  <a:pt x="58038" y="958535"/>
                </a:lnTo>
                <a:lnTo>
                  <a:pt x="58038"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8" name="Google Shape;1448;p48"/>
          <p:cNvSpPr txBox="1"/>
          <p:nvPr/>
        </p:nvSpPr>
        <p:spPr>
          <a:xfrm>
            <a:off x="3709542" y="5280278"/>
            <a:ext cx="149860" cy="254000"/>
          </a:xfrm>
          <a:prstGeom prst="rect">
            <a:avLst/>
          </a:prstGeom>
          <a:noFill/>
          <a:ln>
            <a:noFill/>
          </a:ln>
        </p:spPr>
        <p:txBody>
          <a:bodyPr spcFirstLastPara="1" wrap="square" lIns="0" tIns="0" rIns="0" bIns="0" anchor="t" anchorCtr="0">
            <a:spAutoFit/>
          </a:bodyPr>
          <a:lstStyle/>
          <a:p>
            <a:pPr marL="12700" marR="0" lvl="0" indent="0" algn="l" rtl="0">
              <a:lnSpc>
                <a:spcPct val="100555"/>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1452"/>
        <p:cNvGrpSpPr/>
        <p:nvPr/>
      </p:nvGrpSpPr>
      <p:grpSpPr>
        <a:xfrm>
          <a:off x="0" y="0"/>
          <a:ext cx="0" cy="0"/>
          <a:chOff x="0" y="0"/>
          <a:chExt cx="0" cy="0"/>
        </a:xfrm>
      </p:grpSpPr>
      <p:sp>
        <p:nvSpPr>
          <p:cNvPr id="1453" name="Google Shape;1453;p49"/>
          <p:cNvSpPr txBox="1"/>
          <p:nvPr/>
        </p:nvSpPr>
        <p:spPr>
          <a:xfrm>
            <a:off x="8433307" y="642863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888888"/>
                </a:solidFill>
                <a:latin typeface="Calibri"/>
                <a:ea typeface="Calibri"/>
                <a:cs typeface="Calibri"/>
                <a:sym typeface="Calibri"/>
              </a:rPr>
              <a:t>57</a:t>
            </a:r>
            <a:endParaRPr sz="1200">
              <a:solidFill>
                <a:schemeClr val="dk1"/>
              </a:solidFill>
              <a:latin typeface="Calibri"/>
              <a:ea typeface="Calibri"/>
              <a:cs typeface="Calibri"/>
              <a:sym typeface="Calibri"/>
            </a:endParaRPr>
          </a:p>
        </p:txBody>
      </p:sp>
      <p:sp>
        <p:nvSpPr>
          <p:cNvPr id="1454" name="Google Shape;1454;p49"/>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5" name="Google Shape;1455;p49"/>
          <p:cNvSpPr txBox="1">
            <a:spLocks noGrp="1"/>
          </p:cNvSpPr>
          <p:nvPr>
            <p:ph type="title"/>
          </p:nvPr>
        </p:nvSpPr>
        <p:spPr>
          <a:xfrm>
            <a:off x="307340" y="69595"/>
            <a:ext cx="592074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OR Gate Using Transistors</a:t>
            </a:r>
            <a:endParaRPr sz="2800"/>
          </a:p>
        </p:txBody>
      </p:sp>
      <p:sp>
        <p:nvSpPr>
          <p:cNvPr id="1456" name="Google Shape;1456;p49"/>
          <p:cNvSpPr/>
          <p:nvPr/>
        </p:nvSpPr>
        <p:spPr>
          <a:xfrm>
            <a:off x="3823080" y="4200525"/>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7" name="Google Shape;1457;p49"/>
          <p:cNvSpPr/>
          <p:nvPr/>
        </p:nvSpPr>
        <p:spPr>
          <a:xfrm>
            <a:off x="3095751" y="4391025"/>
            <a:ext cx="727710" cy="0"/>
          </a:xfrm>
          <a:custGeom>
            <a:avLst/>
            <a:gdLst/>
            <a:ahLst/>
            <a:cxnLst/>
            <a:rect l="l" t="t" r="r" b="b"/>
            <a:pathLst>
              <a:path w="727710" h="120000" extrusionOk="0">
                <a:moveTo>
                  <a:pt x="727328"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8" name="Google Shape;1458;p49"/>
          <p:cNvSpPr/>
          <p:nvPr/>
        </p:nvSpPr>
        <p:spPr>
          <a:xfrm>
            <a:off x="3823080" y="4152900"/>
            <a:ext cx="209550" cy="142875"/>
          </a:xfrm>
          <a:custGeom>
            <a:avLst/>
            <a:gdLst/>
            <a:ahLst/>
            <a:cxnLst/>
            <a:rect l="l" t="t" r="r" b="b"/>
            <a:pathLst>
              <a:path w="209550" h="142875" extrusionOk="0">
                <a:moveTo>
                  <a:pt x="0" y="142875"/>
                </a:moveTo>
                <a:lnTo>
                  <a:pt x="20904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9" name="Google Shape;1459;p49"/>
          <p:cNvSpPr/>
          <p:nvPr/>
        </p:nvSpPr>
        <p:spPr>
          <a:xfrm>
            <a:off x="4032122" y="4629150"/>
            <a:ext cx="6985" cy="285750"/>
          </a:xfrm>
          <a:custGeom>
            <a:avLst/>
            <a:gdLst/>
            <a:ahLst/>
            <a:cxnLst/>
            <a:rect l="l" t="t" r="r" b="b"/>
            <a:pathLst>
              <a:path w="6985" h="285750" extrusionOk="0">
                <a:moveTo>
                  <a:pt x="3238" y="-14287"/>
                </a:moveTo>
                <a:lnTo>
                  <a:pt x="3238" y="300037"/>
                </a:lnTo>
              </a:path>
            </a:pathLst>
          </a:custGeom>
          <a:noFill/>
          <a:ln w="35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0" name="Google Shape;1460;p49"/>
          <p:cNvSpPr/>
          <p:nvPr/>
        </p:nvSpPr>
        <p:spPr>
          <a:xfrm>
            <a:off x="4032122" y="3771900"/>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1" name="Google Shape;1461;p49"/>
          <p:cNvSpPr/>
          <p:nvPr/>
        </p:nvSpPr>
        <p:spPr>
          <a:xfrm>
            <a:off x="3817873" y="4522342"/>
            <a:ext cx="220725" cy="11988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2" name="Google Shape;1462;p49"/>
          <p:cNvSpPr/>
          <p:nvPr/>
        </p:nvSpPr>
        <p:spPr>
          <a:xfrm>
            <a:off x="2146680" y="4238625"/>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3" name="Google Shape;1463;p49"/>
          <p:cNvSpPr/>
          <p:nvPr/>
        </p:nvSpPr>
        <p:spPr>
          <a:xfrm>
            <a:off x="1676400" y="4429125"/>
            <a:ext cx="470534" cy="0"/>
          </a:xfrm>
          <a:custGeom>
            <a:avLst/>
            <a:gdLst/>
            <a:ahLst/>
            <a:cxnLst/>
            <a:rect l="l" t="t" r="r" b="b"/>
            <a:pathLst>
              <a:path w="470535" h="120000" extrusionOk="0">
                <a:moveTo>
                  <a:pt x="470281"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4" name="Google Shape;1464;p49"/>
          <p:cNvSpPr/>
          <p:nvPr/>
        </p:nvSpPr>
        <p:spPr>
          <a:xfrm>
            <a:off x="2146680" y="4191000"/>
            <a:ext cx="209550" cy="142875"/>
          </a:xfrm>
          <a:custGeom>
            <a:avLst/>
            <a:gdLst/>
            <a:ahLst/>
            <a:cxnLst/>
            <a:rect l="l" t="t" r="r" b="b"/>
            <a:pathLst>
              <a:path w="209550" h="142875" extrusionOk="0">
                <a:moveTo>
                  <a:pt x="0" y="142875"/>
                </a:moveTo>
                <a:lnTo>
                  <a:pt x="20904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5" name="Google Shape;1465;p49"/>
          <p:cNvSpPr/>
          <p:nvPr/>
        </p:nvSpPr>
        <p:spPr>
          <a:xfrm>
            <a:off x="2355723" y="4667250"/>
            <a:ext cx="6985" cy="285750"/>
          </a:xfrm>
          <a:custGeom>
            <a:avLst/>
            <a:gdLst/>
            <a:ahLst/>
            <a:cxnLst/>
            <a:rect l="l" t="t" r="r" b="b"/>
            <a:pathLst>
              <a:path w="6985" h="285750" extrusionOk="0">
                <a:moveTo>
                  <a:pt x="3238" y="-14287"/>
                </a:moveTo>
                <a:lnTo>
                  <a:pt x="3238" y="300037"/>
                </a:lnTo>
              </a:path>
            </a:pathLst>
          </a:custGeom>
          <a:noFill/>
          <a:ln w="35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6" name="Google Shape;1466;p49"/>
          <p:cNvSpPr/>
          <p:nvPr/>
        </p:nvSpPr>
        <p:spPr>
          <a:xfrm>
            <a:off x="2355723" y="3810000"/>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7" name="Google Shape;1467;p49"/>
          <p:cNvSpPr/>
          <p:nvPr/>
        </p:nvSpPr>
        <p:spPr>
          <a:xfrm>
            <a:off x="2141473" y="4560442"/>
            <a:ext cx="220725" cy="11988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8" name="Google Shape;1468;p49"/>
          <p:cNvSpPr/>
          <p:nvPr/>
        </p:nvSpPr>
        <p:spPr>
          <a:xfrm>
            <a:off x="6185280" y="4238625"/>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9" name="Google Shape;1469;p49"/>
          <p:cNvSpPr/>
          <p:nvPr/>
        </p:nvSpPr>
        <p:spPr>
          <a:xfrm>
            <a:off x="5715000" y="4429125"/>
            <a:ext cx="470534" cy="0"/>
          </a:xfrm>
          <a:custGeom>
            <a:avLst/>
            <a:gdLst/>
            <a:ahLst/>
            <a:cxnLst/>
            <a:rect l="l" t="t" r="r" b="b"/>
            <a:pathLst>
              <a:path w="470535" h="120000" extrusionOk="0">
                <a:moveTo>
                  <a:pt x="47028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0" name="Google Shape;1470;p49"/>
          <p:cNvSpPr/>
          <p:nvPr/>
        </p:nvSpPr>
        <p:spPr>
          <a:xfrm>
            <a:off x="6185280" y="4191000"/>
            <a:ext cx="209550" cy="142875"/>
          </a:xfrm>
          <a:custGeom>
            <a:avLst/>
            <a:gdLst/>
            <a:ahLst/>
            <a:cxnLst/>
            <a:rect l="l" t="t" r="r" b="b"/>
            <a:pathLst>
              <a:path w="209550" h="142875" extrusionOk="0">
                <a:moveTo>
                  <a:pt x="0" y="142875"/>
                </a:moveTo>
                <a:lnTo>
                  <a:pt x="20904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1" name="Google Shape;1471;p49"/>
          <p:cNvSpPr/>
          <p:nvPr/>
        </p:nvSpPr>
        <p:spPr>
          <a:xfrm>
            <a:off x="6394322" y="4667250"/>
            <a:ext cx="6985" cy="285750"/>
          </a:xfrm>
          <a:custGeom>
            <a:avLst/>
            <a:gdLst/>
            <a:ahLst/>
            <a:cxnLst/>
            <a:rect l="l" t="t" r="r" b="b"/>
            <a:pathLst>
              <a:path w="6985" h="285750" extrusionOk="0">
                <a:moveTo>
                  <a:pt x="3238" y="-14287"/>
                </a:moveTo>
                <a:lnTo>
                  <a:pt x="3238" y="300037"/>
                </a:lnTo>
              </a:path>
            </a:pathLst>
          </a:custGeom>
          <a:noFill/>
          <a:ln w="35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2" name="Google Shape;1472;p49"/>
          <p:cNvSpPr/>
          <p:nvPr/>
        </p:nvSpPr>
        <p:spPr>
          <a:xfrm>
            <a:off x="6394322" y="3810000"/>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3" name="Google Shape;1473;p49"/>
          <p:cNvSpPr/>
          <p:nvPr/>
        </p:nvSpPr>
        <p:spPr>
          <a:xfrm>
            <a:off x="6180073" y="4560442"/>
            <a:ext cx="220725" cy="11988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4" name="Google Shape;1474;p49"/>
          <p:cNvSpPr/>
          <p:nvPr/>
        </p:nvSpPr>
        <p:spPr>
          <a:xfrm>
            <a:off x="4032122" y="2394457"/>
            <a:ext cx="128905" cy="53975"/>
          </a:xfrm>
          <a:custGeom>
            <a:avLst/>
            <a:gdLst/>
            <a:ahLst/>
            <a:cxnLst/>
            <a:rect l="l" t="t" r="r" b="b"/>
            <a:pathLst>
              <a:path w="128904" h="53975" extrusionOk="0">
                <a:moveTo>
                  <a:pt x="0" y="0"/>
                </a:moveTo>
                <a:lnTo>
                  <a:pt x="128524"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5" name="Google Shape;1475;p49"/>
          <p:cNvSpPr/>
          <p:nvPr/>
        </p:nvSpPr>
        <p:spPr>
          <a:xfrm>
            <a:off x="3903471" y="2448305"/>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6" name="Google Shape;1476;p49"/>
          <p:cNvSpPr/>
          <p:nvPr/>
        </p:nvSpPr>
        <p:spPr>
          <a:xfrm>
            <a:off x="3903471" y="2555875"/>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7" name="Google Shape;1477;p49"/>
          <p:cNvSpPr/>
          <p:nvPr/>
        </p:nvSpPr>
        <p:spPr>
          <a:xfrm>
            <a:off x="3903471" y="2502154"/>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8" name="Google Shape;1478;p49"/>
          <p:cNvSpPr/>
          <p:nvPr/>
        </p:nvSpPr>
        <p:spPr>
          <a:xfrm>
            <a:off x="3903471" y="2663444"/>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9" name="Google Shape;1479;p49"/>
          <p:cNvSpPr/>
          <p:nvPr/>
        </p:nvSpPr>
        <p:spPr>
          <a:xfrm>
            <a:off x="3903471" y="2609723"/>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0" name="Google Shape;1480;p49"/>
          <p:cNvSpPr/>
          <p:nvPr/>
        </p:nvSpPr>
        <p:spPr>
          <a:xfrm>
            <a:off x="3903471" y="2717292"/>
            <a:ext cx="128905" cy="53975"/>
          </a:xfrm>
          <a:custGeom>
            <a:avLst/>
            <a:gdLst/>
            <a:ahLst/>
            <a:cxnLst/>
            <a:rect l="l" t="t" r="r" b="b"/>
            <a:pathLst>
              <a:path w="128904" h="53975" extrusionOk="0">
                <a:moveTo>
                  <a:pt x="0" y="0"/>
                </a:moveTo>
                <a:lnTo>
                  <a:pt x="128650"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1" name="Google Shape;1481;p49"/>
          <p:cNvSpPr/>
          <p:nvPr/>
        </p:nvSpPr>
        <p:spPr>
          <a:xfrm>
            <a:off x="4032122" y="2771013"/>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2" name="Google Shape;1482;p49"/>
          <p:cNvSpPr/>
          <p:nvPr/>
        </p:nvSpPr>
        <p:spPr>
          <a:xfrm>
            <a:off x="4032122" y="2125598"/>
            <a:ext cx="0" cy="269240"/>
          </a:xfrm>
          <a:custGeom>
            <a:avLst/>
            <a:gdLst/>
            <a:ahLst/>
            <a:cxnLst/>
            <a:rect l="l" t="t" r="r" b="b"/>
            <a:pathLst>
              <a:path w="120000" h="269239" extrusionOk="0">
                <a:moveTo>
                  <a:pt x="0" y="0"/>
                </a:moveTo>
                <a:lnTo>
                  <a:pt x="0" y="26885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3" name="Google Shape;1483;p49"/>
          <p:cNvSpPr/>
          <p:nvPr/>
        </p:nvSpPr>
        <p:spPr>
          <a:xfrm>
            <a:off x="6394322" y="2402585"/>
            <a:ext cx="128905" cy="53975"/>
          </a:xfrm>
          <a:custGeom>
            <a:avLst/>
            <a:gdLst/>
            <a:ahLst/>
            <a:cxnLst/>
            <a:rect l="l" t="t" r="r" b="b"/>
            <a:pathLst>
              <a:path w="128904" h="53975" extrusionOk="0">
                <a:moveTo>
                  <a:pt x="0" y="0"/>
                </a:moveTo>
                <a:lnTo>
                  <a:pt x="128524"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4" name="Google Shape;1484;p49"/>
          <p:cNvSpPr/>
          <p:nvPr/>
        </p:nvSpPr>
        <p:spPr>
          <a:xfrm>
            <a:off x="6265671" y="2456307"/>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5" name="Google Shape;1485;p49"/>
          <p:cNvSpPr/>
          <p:nvPr/>
        </p:nvSpPr>
        <p:spPr>
          <a:xfrm>
            <a:off x="6265671" y="2563876"/>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6" name="Google Shape;1486;p49"/>
          <p:cNvSpPr/>
          <p:nvPr/>
        </p:nvSpPr>
        <p:spPr>
          <a:xfrm>
            <a:off x="6265671" y="2510154"/>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7" name="Google Shape;1487;p49"/>
          <p:cNvSpPr/>
          <p:nvPr/>
        </p:nvSpPr>
        <p:spPr>
          <a:xfrm>
            <a:off x="6265671" y="2671445"/>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8" name="Google Shape;1488;p49"/>
          <p:cNvSpPr/>
          <p:nvPr/>
        </p:nvSpPr>
        <p:spPr>
          <a:xfrm>
            <a:off x="6265671" y="2617723"/>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9" name="Google Shape;1489;p49"/>
          <p:cNvSpPr/>
          <p:nvPr/>
        </p:nvSpPr>
        <p:spPr>
          <a:xfrm>
            <a:off x="6265671" y="2725292"/>
            <a:ext cx="128905" cy="53975"/>
          </a:xfrm>
          <a:custGeom>
            <a:avLst/>
            <a:gdLst/>
            <a:ahLst/>
            <a:cxnLst/>
            <a:rect l="l" t="t" r="r" b="b"/>
            <a:pathLst>
              <a:path w="128904" h="53975" extrusionOk="0">
                <a:moveTo>
                  <a:pt x="0" y="0"/>
                </a:moveTo>
                <a:lnTo>
                  <a:pt x="128650"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0" name="Google Shape;1490;p49"/>
          <p:cNvSpPr/>
          <p:nvPr/>
        </p:nvSpPr>
        <p:spPr>
          <a:xfrm>
            <a:off x="6394322" y="2779014"/>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1" name="Google Shape;1491;p49"/>
          <p:cNvSpPr/>
          <p:nvPr/>
        </p:nvSpPr>
        <p:spPr>
          <a:xfrm>
            <a:off x="6394322" y="2133600"/>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2" name="Google Shape;1492;p49"/>
          <p:cNvSpPr/>
          <p:nvPr/>
        </p:nvSpPr>
        <p:spPr>
          <a:xfrm>
            <a:off x="1030935" y="5153025"/>
            <a:ext cx="53975" cy="128905"/>
          </a:xfrm>
          <a:custGeom>
            <a:avLst/>
            <a:gdLst/>
            <a:ahLst/>
            <a:cxnLst/>
            <a:rect l="l" t="t" r="r" b="b"/>
            <a:pathLst>
              <a:path w="53975" h="128904" extrusionOk="0">
                <a:moveTo>
                  <a:pt x="0" y="128650"/>
                </a:moveTo>
                <a:lnTo>
                  <a:pt x="5379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3" name="Google Shape;1493;p49"/>
          <p:cNvSpPr/>
          <p:nvPr/>
        </p:nvSpPr>
        <p:spPr>
          <a:xfrm>
            <a:off x="1084732" y="5153025"/>
            <a:ext cx="53975" cy="257175"/>
          </a:xfrm>
          <a:custGeom>
            <a:avLst/>
            <a:gdLst/>
            <a:ahLst/>
            <a:cxnLst/>
            <a:rect l="l" t="t" r="r" b="b"/>
            <a:pathLst>
              <a:path w="53975" h="257175" extrusionOk="0">
                <a:moveTo>
                  <a:pt x="0" y="0"/>
                </a:moveTo>
                <a:lnTo>
                  <a:pt x="53784" y="2571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4" name="Google Shape;1494;p49"/>
          <p:cNvSpPr/>
          <p:nvPr/>
        </p:nvSpPr>
        <p:spPr>
          <a:xfrm>
            <a:off x="1192301" y="5153025"/>
            <a:ext cx="53975" cy="257175"/>
          </a:xfrm>
          <a:custGeom>
            <a:avLst/>
            <a:gdLst/>
            <a:ahLst/>
            <a:cxnLst/>
            <a:rect l="l" t="t" r="r" b="b"/>
            <a:pathLst>
              <a:path w="53975" h="257175" extrusionOk="0">
                <a:moveTo>
                  <a:pt x="0" y="0"/>
                </a:moveTo>
                <a:lnTo>
                  <a:pt x="53797" y="257175"/>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5" name="Google Shape;1495;p49"/>
          <p:cNvSpPr/>
          <p:nvPr/>
        </p:nvSpPr>
        <p:spPr>
          <a:xfrm>
            <a:off x="1138516" y="5153025"/>
            <a:ext cx="53975" cy="257175"/>
          </a:xfrm>
          <a:custGeom>
            <a:avLst/>
            <a:gdLst/>
            <a:ahLst/>
            <a:cxnLst/>
            <a:rect l="l" t="t" r="r" b="b"/>
            <a:pathLst>
              <a:path w="53975" h="257175" extrusionOk="0">
                <a:moveTo>
                  <a:pt x="0" y="257175"/>
                </a:moveTo>
                <a:lnTo>
                  <a:pt x="5378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6" name="Google Shape;1496;p49"/>
          <p:cNvSpPr/>
          <p:nvPr/>
        </p:nvSpPr>
        <p:spPr>
          <a:xfrm>
            <a:off x="1299844" y="5153025"/>
            <a:ext cx="53975" cy="257175"/>
          </a:xfrm>
          <a:custGeom>
            <a:avLst/>
            <a:gdLst/>
            <a:ahLst/>
            <a:cxnLst/>
            <a:rect l="l" t="t" r="r" b="b"/>
            <a:pathLst>
              <a:path w="53975" h="257175" extrusionOk="0">
                <a:moveTo>
                  <a:pt x="0" y="0"/>
                </a:moveTo>
                <a:lnTo>
                  <a:pt x="53848" y="2571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7" name="Google Shape;1497;p49"/>
          <p:cNvSpPr/>
          <p:nvPr/>
        </p:nvSpPr>
        <p:spPr>
          <a:xfrm>
            <a:off x="1246098" y="5153025"/>
            <a:ext cx="53975" cy="257175"/>
          </a:xfrm>
          <a:custGeom>
            <a:avLst/>
            <a:gdLst/>
            <a:ahLst/>
            <a:cxnLst/>
            <a:rect l="l" t="t" r="r" b="b"/>
            <a:pathLst>
              <a:path w="53975" h="257175" extrusionOk="0">
                <a:moveTo>
                  <a:pt x="0" y="257175"/>
                </a:moveTo>
                <a:lnTo>
                  <a:pt x="5374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8" name="Google Shape;1498;p49"/>
          <p:cNvSpPr/>
          <p:nvPr/>
        </p:nvSpPr>
        <p:spPr>
          <a:xfrm>
            <a:off x="1353692" y="5281676"/>
            <a:ext cx="53975" cy="128905"/>
          </a:xfrm>
          <a:custGeom>
            <a:avLst/>
            <a:gdLst/>
            <a:ahLst/>
            <a:cxnLst/>
            <a:rect l="l" t="t" r="r" b="b"/>
            <a:pathLst>
              <a:path w="53975" h="128904" extrusionOk="0">
                <a:moveTo>
                  <a:pt x="0" y="128524"/>
                </a:moveTo>
                <a:lnTo>
                  <a:pt x="5372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9" name="Google Shape;1499;p49"/>
          <p:cNvSpPr/>
          <p:nvPr/>
        </p:nvSpPr>
        <p:spPr>
          <a:xfrm>
            <a:off x="1407413" y="5281676"/>
            <a:ext cx="269240" cy="0"/>
          </a:xfrm>
          <a:custGeom>
            <a:avLst/>
            <a:gdLst/>
            <a:ahLst/>
            <a:cxnLst/>
            <a:rect l="l" t="t" r="r" b="b"/>
            <a:pathLst>
              <a:path w="269239" h="120000" extrusionOk="0">
                <a:moveTo>
                  <a:pt x="0" y="0"/>
                </a:moveTo>
                <a:lnTo>
                  <a:pt x="26898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0" name="Google Shape;1500;p49"/>
          <p:cNvSpPr/>
          <p:nvPr/>
        </p:nvSpPr>
        <p:spPr>
          <a:xfrm>
            <a:off x="762000" y="5281676"/>
            <a:ext cx="269240" cy="0"/>
          </a:xfrm>
          <a:custGeom>
            <a:avLst/>
            <a:gdLst/>
            <a:ahLst/>
            <a:cxnLst/>
            <a:rect l="l" t="t" r="r" b="b"/>
            <a:pathLst>
              <a:path w="269240" h="120000" extrusionOk="0">
                <a:moveTo>
                  <a:pt x="0" y="0"/>
                </a:moveTo>
                <a:lnTo>
                  <a:pt x="26893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1" name="Google Shape;1501;p49"/>
          <p:cNvSpPr/>
          <p:nvPr/>
        </p:nvSpPr>
        <p:spPr>
          <a:xfrm>
            <a:off x="1030935" y="4300473"/>
            <a:ext cx="53975" cy="128905"/>
          </a:xfrm>
          <a:custGeom>
            <a:avLst/>
            <a:gdLst/>
            <a:ahLst/>
            <a:cxnLst/>
            <a:rect l="l" t="t" r="r" b="b"/>
            <a:pathLst>
              <a:path w="53975" h="128904" extrusionOk="0">
                <a:moveTo>
                  <a:pt x="0" y="128650"/>
                </a:moveTo>
                <a:lnTo>
                  <a:pt x="5379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2" name="Google Shape;1502;p49"/>
          <p:cNvSpPr/>
          <p:nvPr/>
        </p:nvSpPr>
        <p:spPr>
          <a:xfrm>
            <a:off x="1084732" y="4300473"/>
            <a:ext cx="53975" cy="257175"/>
          </a:xfrm>
          <a:custGeom>
            <a:avLst/>
            <a:gdLst/>
            <a:ahLst/>
            <a:cxnLst/>
            <a:rect l="l" t="t" r="r" b="b"/>
            <a:pathLst>
              <a:path w="53975" h="257175" extrusionOk="0">
                <a:moveTo>
                  <a:pt x="0" y="0"/>
                </a:moveTo>
                <a:lnTo>
                  <a:pt x="53784" y="2571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3" name="Google Shape;1503;p49"/>
          <p:cNvSpPr/>
          <p:nvPr/>
        </p:nvSpPr>
        <p:spPr>
          <a:xfrm>
            <a:off x="1192301" y="4300473"/>
            <a:ext cx="53975" cy="257175"/>
          </a:xfrm>
          <a:custGeom>
            <a:avLst/>
            <a:gdLst/>
            <a:ahLst/>
            <a:cxnLst/>
            <a:rect l="l" t="t" r="r" b="b"/>
            <a:pathLst>
              <a:path w="53975" h="257175" extrusionOk="0">
                <a:moveTo>
                  <a:pt x="0" y="0"/>
                </a:moveTo>
                <a:lnTo>
                  <a:pt x="53797" y="257175"/>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4" name="Google Shape;1504;p49"/>
          <p:cNvSpPr/>
          <p:nvPr/>
        </p:nvSpPr>
        <p:spPr>
          <a:xfrm>
            <a:off x="1138516" y="4300473"/>
            <a:ext cx="53975" cy="257175"/>
          </a:xfrm>
          <a:custGeom>
            <a:avLst/>
            <a:gdLst/>
            <a:ahLst/>
            <a:cxnLst/>
            <a:rect l="l" t="t" r="r" b="b"/>
            <a:pathLst>
              <a:path w="53975" h="257175" extrusionOk="0">
                <a:moveTo>
                  <a:pt x="0" y="257175"/>
                </a:moveTo>
                <a:lnTo>
                  <a:pt x="5378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5" name="Google Shape;1505;p49"/>
          <p:cNvSpPr/>
          <p:nvPr/>
        </p:nvSpPr>
        <p:spPr>
          <a:xfrm>
            <a:off x="1299844" y="4300473"/>
            <a:ext cx="53975" cy="257175"/>
          </a:xfrm>
          <a:custGeom>
            <a:avLst/>
            <a:gdLst/>
            <a:ahLst/>
            <a:cxnLst/>
            <a:rect l="l" t="t" r="r" b="b"/>
            <a:pathLst>
              <a:path w="53975" h="257175" extrusionOk="0">
                <a:moveTo>
                  <a:pt x="0" y="0"/>
                </a:moveTo>
                <a:lnTo>
                  <a:pt x="53848" y="2571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6" name="Google Shape;1506;p49"/>
          <p:cNvSpPr/>
          <p:nvPr/>
        </p:nvSpPr>
        <p:spPr>
          <a:xfrm>
            <a:off x="1246098" y="4300473"/>
            <a:ext cx="53975" cy="257175"/>
          </a:xfrm>
          <a:custGeom>
            <a:avLst/>
            <a:gdLst/>
            <a:ahLst/>
            <a:cxnLst/>
            <a:rect l="l" t="t" r="r" b="b"/>
            <a:pathLst>
              <a:path w="53975" h="257175" extrusionOk="0">
                <a:moveTo>
                  <a:pt x="0" y="257175"/>
                </a:moveTo>
                <a:lnTo>
                  <a:pt x="5374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7" name="Google Shape;1507;p49"/>
          <p:cNvSpPr/>
          <p:nvPr/>
        </p:nvSpPr>
        <p:spPr>
          <a:xfrm>
            <a:off x="1353692" y="4429125"/>
            <a:ext cx="53975" cy="128905"/>
          </a:xfrm>
          <a:custGeom>
            <a:avLst/>
            <a:gdLst/>
            <a:ahLst/>
            <a:cxnLst/>
            <a:rect l="l" t="t" r="r" b="b"/>
            <a:pathLst>
              <a:path w="53975" h="128904" extrusionOk="0">
                <a:moveTo>
                  <a:pt x="0" y="128524"/>
                </a:moveTo>
                <a:lnTo>
                  <a:pt x="5372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8" name="Google Shape;1508;p49"/>
          <p:cNvSpPr/>
          <p:nvPr/>
        </p:nvSpPr>
        <p:spPr>
          <a:xfrm>
            <a:off x="1407413" y="4429125"/>
            <a:ext cx="269240" cy="0"/>
          </a:xfrm>
          <a:custGeom>
            <a:avLst/>
            <a:gdLst/>
            <a:ahLst/>
            <a:cxnLst/>
            <a:rect l="l" t="t" r="r" b="b"/>
            <a:pathLst>
              <a:path w="269239" h="120000" extrusionOk="0">
                <a:moveTo>
                  <a:pt x="0" y="0"/>
                </a:moveTo>
                <a:lnTo>
                  <a:pt x="26898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9" name="Google Shape;1509;p49"/>
          <p:cNvSpPr/>
          <p:nvPr/>
        </p:nvSpPr>
        <p:spPr>
          <a:xfrm>
            <a:off x="762000" y="4429125"/>
            <a:ext cx="269240" cy="0"/>
          </a:xfrm>
          <a:custGeom>
            <a:avLst/>
            <a:gdLst/>
            <a:ahLst/>
            <a:cxnLst/>
            <a:rect l="l" t="t" r="r" b="b"/>
            <a:pathLst>
              <a:path w="269240" h="120000" extrusionOk="0">
                <a:moveTo>
                  <a:pt x="0" y="0"/>
                </a:moveTo>
                <a:lnTo>
                  <a:pt x="26893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0" name="Google Shape;1510;p49"/>
          <p:cNvSpPr/>
          <p:nvPr/>
        </p:nvSpPr>
        <p:spPr>
          <a:xfrm>
            <a:off x="2362200" y="5638800"/>
            <a:ext cx="4038600" cy="0"/>
          </a:xfrm>
          <a:custGeom>
            <a:avLst/>
            <a:gdLst/>
            <a:ahLst/>
            <a:cxnLst/>
            <a:rect l="l" t="t" r="r" b="b"/>
            <a:pathLst>
              <a:path w="4038600" h="120000" extrusionOk="0">
                <a:moveTo>
                  <a:pt x="40386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1" name="Google Shape;1511;p49"/>
          <p:cNvSpPr/>
          <p:nvPr/>
        </p:nvSpPr>
        <p:spPr>
          <a:xfrm>
            <a:off x="5058536" y="3352800"/>
            <a:ext cx="0" cy="1099185"/>
          </a:xfrm>
          <a:custGeom>
            <a:avLst/>
            <a:gdLst/>
            <a:ahLst/>
            <a:cxnLst/>
            <a:rect l="l" t="t" r="r" b="b"/>
            <a:pathLst>
              <a:path w="120000" h="1099185" extrusionOk="0">
                <a:moveTo>
                  <a:pt x="0" y="1099058"/>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2" name="Google Shape;1512;p49"/>
          <p:cNvSpPr/>
          <p:nvPr/>
        </p:nvSpPr>
        <p:spPr>
          <a:xfrm>
            <a:off x="4032122" y="4874767"/>
            <a:ext cx="6985" cy="764540"/>
          </a:xfrm>
          <a:custGeom>
            <a:avLst/>
            <a:gdLst/>
            <a:ahLst/>
            <a:cxnLst/>
            <a:rect l="l" t="t" r="r" b="b"/>
            <a:pathLst>
              <a:path w="6985" h="764539" extrusionOk="0">
                <a:moveTo>
                  <a:pt x="0" y="764031"/>
                </a:moveTo>
                <a:lnTo>
                  <a:pt x="64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3" name="Google Shape;1513;p49"/>
          <p:cNvSpPr/>
          <p:nvPr/>
        </p:nvSpPr>
        <p:spPr>
          <a:xfrm>
            <a:off x="4032122" y="2125598"/>
            <a:ext cx="2375535" cy="8255"/>
          </a:xfrm>
          <a:custGeom>
            <a:avLst/>
            <a:gdLst/>
            <a:ahLst/>
            <a:cxnLst/>
            <a:rect l="l" t="t" r="r" b="b"/>
            <a:pathLst>
              <a:path w="2375535" h="8255" extrusionOk="0">
                <a:moveTo>
                  <a:pt x="2375154" y="80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4" name="Google Shape;1514;p49"/>
          <p:cNvSpPr/>
          <p:nvPr/>
        </p:nvSpPr>
        <p:spPr>
          <a:xfrm>
            <a:off x="5181600" y="1676400"/>
            <a:ext cx="0" cy="457200"/>
          </a:xfrm>
          <a:custGeom>
            <a:avLst/>
            <a:gdLst/>
            <a:ahLst/>
            <a:cxnLst/>
            <a:rect l="l" t="t" r="r" b="b"/>
            <a:pathLst>
              <a:path w="120000" h="457200" extrusionOk="0">
                <a:moveTo>
                  <a:pt x="0" y="4572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5" name="Google Shape;1515;p49"/>
          <p:cNvSpPr/>
          <p:nvPr/>
        </p:nvSpPr>
        <p:spPr>
          <a:xfrm>
            <a:off x="4800600" y="5943600"/>
            <a:ext cx="609600" cy="0"/>
          </a:xfrm>
          <a:custGeom>
            <a:avLst/>
            <a:gdLst/>
            <a:ahLst/>
            <a:cxnLst/>
            <a:rect l="l" t="t" r="r" b="b"/>
            <a:pathLst>
              <a:path w="609600" h="120000" extrusionOk="0">
                <a:moveTo>
                  <a:pt x="0" y="0"/>
                </a:moveTo>
                <a:lnTo>
                  <a:pt x="6096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6" name="Google Shape;1516;p49"/>
          <p:cNvSpPr/>
          <p:nvPr/>
        </p:nvSpPr>
        <p:spPr>
          <a:xfrm>
            <a:off x="4953000" y="6019800"/>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7" name="Google Shape;1517;p49"/>
          <p:cNvSpPr/>
          <p:nvPr/>
        </p:nvSpPr>
        <p:spPr>
          <a:xfrm>
            <a:off x="5029200" y="6096000"/>
            <a:ext cx="152400" cy="0"/>
          </a:xfrm>
          <a:custGeom>
            <a:avLst/>
            <a:gdLst/>
            <a:ahLst/>
            <a:cxnLst/>
            <a:rect l="l" t="t" r="r" b="b"/>
            <a:pathLst>
              <a:path w="152400" h="120000" extrusionOk="0">
                <a:moveTo>
                  <a:pt x="0" y="0"/>
                </a:moveTo>
                <a:lnTo>
                  <a:pt x="1524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8" name="Google Shape;1518;p49"/>
          <p:cNvSpPr/>
          <p:nvPr/>
        </p:nvSpPr>
        <p:spPr>
          <a:xfrm>
            <a:off x="5105400" y="5638800"/>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9" name="Google Shape;1519;p49"/>
          <p:cNvSpPr/>
          <p:nvPr/>
        </p:nvSpPr>
        <p:spPr>
          <a:xfrm>
            <a:off x="6394322" y="3810000"/>
            <a:ext cx="692785" cy="0"/>
          </a:xfrm>
          <a:custGeom>
            <a:avLst/>
            <a:gdLst/>
            <a:ahLst/>
            <a:cxnLst/>
            <a:rect l="l" t="t" r="r" b="b"/>
            <a:pathLst>
              <a:path w="692784" h="120000" extrusionOk="0">
                <a:moveTo>
                  <a:pt x="692276"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0" name="Google Shape;1520;p49"/>
          <p:cNvSpPr txBox="1"/>
          <p:nvPr/>
        </p:nvSpPr>
        <p:spPr>
          <a:xfrm>
            <a:off x="4942078" y="1313815"/>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1521" name="Google Shape;1521;p49"/>
          <p:cNvSpPr txBox="1"/>
          <p:nvPr/>
        </p:nvSpPr>
        <p:spPr>
          <a:xfrm>
            <a:off x="4347464" y="2381250"/>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522" name="Google Shape;1522;p49"/>
          <p:cNvSpPr txBox="1"/>
          <p:nvPr/>
        </p:nvSpPr>
        <p:spPr>
          <a:xfrm>
            <a:off x="7192518" y="3600653"/>
            <a:ext cx="68707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
        <p:nvSpPr>
          <p:cNvPr id="1523" name="Google Shape;1523;p49"/>
          <p:cNvSpPr txBox="1"/>
          <p:nvPr/>
        </p:nvSpPr>
        <p:spPr>
          <a:xfrm>
            <a:off x="317703" y="4222495"/>
            <a:ext cx="1581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1524" name="Google Shape;1524;p49"/>
          <p:cNvSpPr txBox="1"/>
          <p:nvPr/>
        </p:nvSpPr>
        <p:spPr>
          <a:xfrm>
            <a:off x="1163523" y="3912870"/>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525" name="Google Shape;1525;p49"/>
          <p:cNvSpPr txBox="1"/>
          <p:nvPr/>
        </p:nvSpPr>
        <p:spPr>
          <a:xfrm>
            <a:off x="325932" y="4813427"/>
            <a:ext cx="969644" cy="612140"/>
          </a:xfrm>
          <a:prstGeom prst="rect">
            <a:avLst/>
          </a:prstGeom>
          <a:noFill/>
          <a:ln>
            <a:noFill/>
          </a:ln>
        </p:spPr>
        <p:txBody>
          <a:bodyPr spcFirstLastPara="1" wrap="square" lIns="0" tIns="31100" rIns="0" bIns="0" anchor="t" anchorCtr="0">
            <a:spAutoFit/>
          </a:bodyPr>
          <a:lstStyle/>
          <a:p>
            <a:pPr marL="832485"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a:p>
            <a:pPr marL="12700" marR="0" lvl="0" indent="0" algn="l" rtl="0">
              <a:lnSpc>
                <a:spcPct val="100000"/>
              </a:lnSpc>
              <a:spcBef>
                <a:spcPts val="15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1526" name="Google Shape;1526;p49"/>
          <p:cNvSpPr txBox="1"/>
          <p:nvPr/>
        </p:nvSpPr>
        <p:spPr>
          <a:xfrm>
            <a:off x="6710553" y="2381250"/>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527" name="Google Shape;1527;p49"/>
          <p:cNvSpPr txBox="1"/>
          <p:nvPr/>
        </p:nvSpPr>
        <p:spPr>
          <a:xfrm>
            <a:off x="2289429" y="4298695"/>
            <a:ext cx="29273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Q1</a:t>
            </a:r>
            <a:endParaRPr sz="1800">
              <a:solidFill>
                <a:schemeClr val="dk1"/>
              </a:solidFill>
              <a:latin typeface="Calibri"/>
              <a:ea typeface="Calibri"/>
              <a:cs typeface="Calibri"/>
              <a:sym typeface="Calibri"/>
            </a:endParaRPr>
          </a:p>
        </p:txBody>
      </p:sp>
      <p:sp>
        <p:nvSpPr>
          <p:cNvPr id="1528" name="Google Shape;1528;p49"/>
          <p:cNvSpPr txBox="1"/>
          <p:nvPr/>
        </p:nvSpPr>
        <p:spPr>
          <a:xfrm>
            <a:off x="3966464" y="4210634"/>
            <a:ext cx="29273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Q2</a:t>
            </a:r>
            <a:endParaRPr sz="1800">
              <a:solidFill>
                <a:schemeClr val="dk1"/>
              </a:solidFill>
              <a:latin typeface="Calibri"/>
              <a:ea typeface="Calibri"/>
              <a:cs typeface="Calibri"/>
              <a:sym typeface="Calibri"/>
            </a:endParaRPr>
          </a:p>
        </p:txBody>
      </p:sp>
      <p:sp>
        <p:nvSpPr>
          <p:cNvPr id="1529" name="Google Shape;1529;p49"/>
          <p:cNvSpPr txBox="1"/>
          <p:nvPr/>
        </p:nvSpPr>
        <p:spPr>
          <a:xfrm>
            <a:off x="6405498" y="4287139"/>
            <a:ext cx="29273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Q3</a:t>
            </a:r>
            <a:endParaRPr sz="1800">
              <a:solidFill>
                <a:schemeClr val="dk1"/>
              </a:solidFill>
              <a:latin typeface="Calibri"/>
              <a:ea typeface="Calibri"/>
              <a:cs typeface="Calibri"/>
              <a:sym typeface="Calibri"/>
            </a:endParaRPr>
          </a:p>
        </p:txBody>
      </p:sp>
      <p:sp>
        <p:nvSpPr>
          <p:cNvPr id="1530" name="Google Shape;1530;p49"/>
          <p:cNvSpPr/>
          <p:nvPr/>
        </p:nvSpPr>
        <p:spPr>
          <a:xfrm>
            <a:off x="6400800" y="3048000"/>
            <a:ext cx="0" cy="762000"/>
          </a:xfrm>
          <a:custGeom>
            <a:avLst/>
            <a:gdLst/>
            <a:ahLst/>
            <a:cxnLst/>
            <a:rect l="l" t="t" r="r" b="b"/>
            <a:pathLst>
              <a:path w="120000" h="762000" extrusionOk="0">
                <a:moveTo>
                  <a:pt x="0" y="7620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1" name="Google Shape;1531;p49"/>
          <p:cNvSpPr/>
          <p:nvPr/>
        </p:nvSpPr>
        <p:spPr>
          <a:xfrm>
            <a:off x="6420739" y="4888484"/>
            <a:ext cx="0" cy="762000"/>
          </a:xfrm>
          <a:custGeom>
            <a:avLst/>
            <a:gdLst/>
            <a:ahLst/>
            <a:cxnLst/>
            <a:rect l="l" t="t" r="r" b="b"/>
            <a:pathLst>
              <a:path w="120000" h="762000" extrusionOk="0">
                <a:moveTo>
                  <a:pt x="0" y="761987"/>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2" name="Google Shape;1532;p49"/>
          <p:cNvSpPr/>
          <p:nvPr/>
        </p:nvSpPr>
        <p:spPr>
          <a:xfrm>
            <a:off x="5029200" y="4436364"/>
            <a:ext cx="692785" cy="0"/>
          </a:xfrm>
          <a:custGeom>
            <a:avLst/>
            <a:gdLst/>
            <a:ahLst/>
            <a:cxnLst/>
            <a:rect l="l" t="t" r="r" b="b"/>
            <a:pathLst>
              <a:path w="692785" h="120000" extrusionOk="0">
                <a:moveTo>
                  <a:pt x="692276"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3" name="Google Shape;1533;p49"/>
          <p:cNvSpPr/>
          <p:nvPr/>
        </p:nvSpPr>
        <p:spPr>
          <a:xfrm>
            <a:off x="4025519" y="2983864"/>
            <a:ext cx="6985" cy="826135"/>
          </a:xfrm>
          <a:custGeom>
            <a:avLst/>
            <a:gdLst/>
            <a:ahLst/>
            <a:cxnLst/>
            <a:rect l="l" t="t" r="r" b="b"/>
            <a:pathLst>
              <a:path w="6985" h="826135" extrusionOk="0">
                <a:moveTo>
                  <a:pt x="0" y="826135"/>
                </a:moveTo>
                <a:lnTo>
                  <a:pt x="6603"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4" name="Google Shape;1534;p49"/>
          <p:cNvSpPr/>
          <p:nvPr/>
        </p:nvSpPr>
        <p:spPr>
          <a:xfrm>
            <a:off x="2370454" y="3352800"/>
            <a:ext cx="2688590" cy="0"/>
          </a:xfrm>
          <a:custGeom>
            <a:avLst/>
            <a:gdLst/>
            <a:ahLst/>
            <a:cxnLst/>
            <a:rect l="l" t="t" r="r" b="b"/>
            <a:pathLst>
              <a:path w="2688590" h="120000" extrusionOk="0">
                <a:moveTo>
                  <a:pt x="2688082"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5" name="Google Shape;1535;p49"/>
          <p:cNvSpPr/>
          <p:nvPr/>
        </p:nvSpPr>
        <p:spPr>
          <a:xfrm>
            <a:off x="2370454" y="4883911"/>
            <a:ext cx="0" cy="755015"/>
          </a:xfrm>
          <a:custGeom>
            <a:avLst/>
            <a:gdLst/>
            <a:ahLst/>
            <a:cxnLst/>
            <a:rect l="l" t="t" r="r" b="b"/>
            <a:pathLst>
              <a:path w="120000" h="755014" extrusionOk="0">
                <a:moveTo>
                  <a:pt x="0" y="754888"/>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6" name="Google Shape;1536;p49"/>
          <p:cNvSpPr/>
          <p:nvPr/>
        </p:nvSpPr>
        <p:spPr>
          <a:xfrm>
            <a:off x="2362200" y="3352800"/>
            <a:ext cx="8255" cy="678815"/>
          </a:xfrm>
          <a:custGeom>
            <a:avLst/>
            <a:gdLst/>
            <a:ahLst/>
            <a:cxnLst/>
            <a:rect l="l" t="t" r="r" b="b"/>
            <a:pathLst>
              <a:path w="8255" h="678814" extrusionOk="0">
                <a:moveTo>
                  <a:pt x="0" y="678688"/>
                </a:moveTo>
                <a:lnTo>
                  <a:pt x="825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7" name="Google Shape;1537;p49"/>
          <p:cNvSpPr/>
          <p:nvPr/>
        </p:nvSpPr>
        <p:spPr>
          <a:xfrm>
            <a:off x="1579117" y="5286502"/>
            <a:ext cx="1545590" cy="0"/>
          </a:xfrm>
          <a:custGeom>
            <a:avLst/>
            <a:gdLst/>
            <a:ahLst/>
            <a:cxnLst/>
            <a:rect l="l" t="t" r="r" b="b"/>
            <a:pathLst>
              <a:path w="1545589" h="120000" extrusionOk="0">
                <a:moveTo>
                  <a:pt x="1545082"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8" name="Google Shape;1538;p49"/>
          <p:cNvSpPr/>
          <p:nvPr/>
        </p:nvSpPr>
        <p:spPr>
          <a:xfrm>
            <a:off x="3095751" y="4391025"/>
            <a:ext cx="0" cy="878840"/>
          </a:xfrm>
          <a:custGeom>
            <a:avLst/>
            <a:gdLst/>
            <a:ahLst/>
            <a:cxnLst/>
            <a:rect l="l" t="t" r="r" b="b"/>
            <a:pathLst>
              <a:path w="120000" h="878839" extrusionOk="0">
                <a:moveTo>
                  <a:pt x="0" y="878459"/>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1542"/>
        <p:cNvGrpSpPr/>
        <p:nvPr/>
      </p:nvGrpSpPr>
      <p:grpSpPr>
        <a:xfrm>
          <a:off x="0" y="0"/>
          <a:ext cx="0" cy="0"/>
          <a:chOff x="0" y="0"/>
          <a:chExt cx="0" cy="0"/>
        </a:xfrm>
      </p:grpSpPr>
      <p:sp>
        <p:nvSpPr>
          <p:cNvPr id="1543" name="Google Shape;1543;p50"/>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4" name="Google Shape;1544;p50"/>
          <p:cNvSpPr txBox="1">
            <a:spLocks noGrp="1"/>
          </p:cNvSpPr>
          <p:nvPr>
            <p:ph type="title"/>
          </p:nvPr>
        </p:nvSpPr>
        <p:spPr>
          <a:xfrm>
            <a:off x="307340" y="69595"/>
            <a:ext cx="592074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OR Gate Using Transistors</a:t>
            </a:r>
            <a:endParaRPr sz="2800"/>
          </a:p>
        </p:txBody>
      </p:sp>
      <p:sp>
        <p:nvSpPr>
          <p:cNvPr id="1545" name="Google Shape;1545;p50"/>
          <p:cNvSpPr/>
          <p:nvPr/>
        </p:nvSpPr>
        <p:spPr>
          <a:xfrm>
            <a:off x="2990088" y="4621784"/>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6" name="Google Shape;1546;p50"/>
          <p:cNvSpPr/>
          <p:nvPr/>
        </p:nvSpPr>
        <p:spPr>
          <a:xfrm>
            <a:off x="2412238" y="4769865"/>
            <a:ext cx="577850" cy="0"/>
          </a:xfrm>
          <a:custGeom>
            <a:avLst/>
            <a:gdLst/>
            <a:ahLst/>
            <a:cxnLst/>
            <a:rect l="l" t="t" r="r" b="b"/>
            <a:pathLst>
              <a:path w="577850" h="120000" extrusionOk="0">
                <a:moveTo>
                  <a:pt x="57785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7" name="Google Shape;1547;p50"/>
          <p:cNvSpPr/>
          <p:nvPr/>
        </p:nvSpPr>
        <p:spPr>
          <a:xfrm>
            <a:off x="2990088" y="4584700"/>
            <a:ext cx="166370" cy="111125"/>
          </a:xfrm>
          <a:custGeom>
            <a:avLst/>
            <a:gdLst/>
            <a:ahLst/>
            <a:cxnLst/>
            <a:rect l="l" t="t" r="r" b="b"/>
            <a:pathLst>
              <a:path w="166369" h="111125" extrusionOk="0">
                <a:moveTo>
                  <a:pt x="0" y="111125"/>
                </a:moveTo>
                <a:lnTo>
                  <a:pt x="16598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8" name="Google Shape;1548;p50"/>
          <p:cNvSpPr/>
          <p:nvPr/>
        </p:nvSpPr>
        <p:spPr>
          <a:xfrm>
            <a:off x="3156076" y="4955159"/>
            <a:ext cx="5715" cy="222250"/>
          </a:xfrm>
          <a:custGeom>
            <a:avLst/>
            <a:gdLst/>
            <a:ahLst/>
            <a:cxnLst/>
            <a:rect l="l" t="t" r="r" b="b"/>
            <a:pathLst>
              <a:path w="5714" h="222250" extrusionOk="0">
                <a:moveTo>
                  <a:pt x="2603" y="-14287"/>
                </a:moveTo>
                <a:lnTo>
                  <a:pt x="2603" y="236537"/>
                </a:lnTo>
              </a:path>
            </a:pathLst>
          </a:custGeom>
          <a:noFill/>
          <a:ln w="33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9" name="Google Shape;1549;p50"/>
          <p:cNvSpPr/>
          <p:nvPr/>
        </p:nvSpPr>
        <p:spPr>
          <a:xfrm>
            <a:off x="3156076" y="4288409"/>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0" name="Google Shape;1550;p50"/>
          <p:cNvSpPr/>
          <p:nvPr/>
        </p:nvSpPr>
        <p:spPr>
          <a:xfrm>
            <a:off x="2985007" y="4859654"/>
            <a:ext cx="176403" cy="10947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1" name="Google Shape;1551;p50"/>
          <p:cNvSpPr/>
          <p:nvPr/>
        </p:nvSpPr>
        <p:spPr>
          <a:xfrm>
            <a:off x="1658366" y="4651375"/>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2" name="Google Shape;1552;p50"/>
          <p:cNvSpPr/>
          <p:nvPr/>
        </p:nvSpPr>
        <p:spPr>
          <a:xfrm>
            <a:off x="1284732" y="4799584"/>
            <a:ext cx="374015" cy="0"/>
          </a:xfrm>
          <a:custGeom>
            <a:avLst/>
            <a:gdLst/>
            <a:ahLst/>
            <a:cxnLst/>
            <a:rect l="l" t="t" r="r" b="b"/>
            <a:pathLst>
              <a:path w="374014" h="120000" extrusionOk="0">
                <a:moveTo>
                  <a:pt x="373634"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3" name="Google Shape;1553;p50"/>
          <p:cNvSpPr/>
          <p:nvPr/>
        </p:nvSpPr>
        <p:spPr>
          <a:xfrm>
            <a:off x="1658366" y="4614290"/>
            <a:ext cx="166370" cy="111125"/>
          </a:xfrm>
          <a:custGeom>
            <a:avLst/>
            <a:gdLst/>
            <a:ahLst/>
            <a:cxnLst/>
            <a:rect l="l" t="t" r="r" b="b"/>
            <a:pathLst>
              <a:path w="166369" h="111125" extrusionOk="0">
                <a:moveTo>
                  <a:pt x="0" y="111124"/>
                </a:moveTo>
                <a:lnTo>
                  <a:pt x="16598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4" name="Google Shape;1554;p50"/>
          <p:cNvSpPr/>
          <p:nvPr/>
        </p:nvSpPr>
        <p:spPr>
          <a:xfrm>
            <a:off x="1824354" y="4984750"/>
            <a:ext cx="5715" cy="222250"/>
          </a:xfrm>
          <a:custGeom>
            <a:avLst/>
            <a:gdLst/>
            <a:ahLst/>
            <a:cxnLst/>
            <a:rect l="l" t="t" r="r" b="b"/>
            <a:pathLst>
              <a:path w="5714" h="222250" extrusionOk="0">
                <a:moveTo>
                  <a:pt x="2603" y="-14287"/>
                </a:moveTo>
                <a:lnTo>
                  <a:pt x="2603" y="236537"/>
                </a:lnTo>
              </a:path>
            </a:pathLst>
          </a:custGeom>
          <a:noFill/>
          <a:ln w="33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5" name="Google Shape;1555;p50"/>
          <p:cNvSpPr/>
          <p:nvPr/>
        </p:nvSpPr>
        <p:spPr>
          <a:xfrm>
            <a:off x="1824354" y="4318000"/>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6" name="Google Shape;1556;p50"/>
          <p:cNvSpPr/>
          <p:nvPr/>
        </p:nvSpPr>
        <p:spPr>
          <a:xfrm>
            <a:off x="1653285" y="4889372"/>
            <a:ext cx="176275" cy="10934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7" name="Google Shape;1557;p50"/>
          <p:cNvSpPr/>
          <p:nvPr/>
        </p:nvSpPr>
        <p:spPr>
          <a:xfrm>
            <a:off x="4866640" y="4651375"/>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8" name="Google Shape;1558;p50"/>
          <p:cNvSpPr/>
          <p:nvPr/>
        </p:nvSpPr>
        <p:spPr>
          <a:xfrm>
            <a:off x="4493133" y="4799584"/>
            <a:ext cx="374015" cy="0"/>
          </a:xfrm>
          <a:custGeom>
            <a:avLst/>
            <a:gdLst/>
            <a:ahLst/>
            <a:cxnLst/>
            <a:rect l="l" t="t" r="r" b="b"/>
            <a:pathLst>
              <a:path w="374014" h="120000" extrusionOk="0">
                <a:moveTo>
                  <a:pt x="373506"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9" name="Google Shape;1559;p50"/>
          <p:cNvSpPr/>
          <p:nvPr/>
        </p:nvSpPr>
        <p:spPr>
          <a:xfrm>
            <a:off x="4866640" y="4614290"/>
            <a:ext cx="166370" cy="111125"/>
          </a:xfrm>
          <a:custGeom>
            <a:avLst/>
            <a:gdLst/>
            <a:ahLst/>
            <a:cxnLst/>
            <a:rect l="l" t="t" r="r" b="b"/>
            <a:pathLst>
              <a:path w="166370" h="111125" extrusionOk="0">
                <a:moveTo>
                  <a:pt x="0" y="111124"/>
                </a:moveTo>
                <a:lnTo>
                  <a:pt x="16611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0" name="Google Shape;1560;p50"/>
          <p:cNvSpPr/>
          <p:nvPr/>
        </p:nvSpPr>
        <p:spPr>
          <a:xfrm>
            <a:off x="5032755" y="4984750"/>
            <a:ext cx="5080" cy="222250"/>
          </a:xfrm>
          <a:custGeom>
            <a:avLst/>
            <a:gdLst/>
            <a:ahLst/>
            <a:cxnLst/>
            <a:rect l="l" t="t" r="r" b="b"/>
            <a:pathLst>
              <a:path w="5079" h="222250" extrusionOk="0">
                <a:moveTo>
                  <a:pt x="2540" y="-14287"/>
                </a:moveTo>
                <a:lnTo>
                  <a:pt x="2540" y="236537"/>
                </a:lnTo>
              </a:path>
            </a:pathLst>
          </a:custGeom>
          <a:noFill/>
          <a:ln w="33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1" name="Google Shape;1561;p50"/>
          <p:cNvSpPr/>
          <p:nvPr/>
        </p:nvSpPr>
        <p:spPr>
          <a:xfrm>
            <a:off x="5032755" y="4318000"/>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2" name="Google Shape;1562;p50"/>
          <p:cNvSpPr/>
          <p:nvPr/>
        </p:nvSpPr>
        <p:spPr>
          <a:xfrm>
            <a:off x="4861686" y="4889372"/>
            <a:ext cx="176275" cy="1093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3" name="Google Shape;1563;p50"/>
          <p:cNvSpPr/>
          <p:nvPr/>
        </p:nvSpPr>
        <p:spPr>
          <a:xfrm>
            <a:off x="3156076" y="3217036"/>
            <a:ext cx="102235" cy="41910"/>
          </a:xfrm>
          <a:custGeom>
            <a:avLst/>
            <a:gdLst/>
            <a:ahLst/>
            <a:cxnLst/>
            <a:rect l="l" t="t" r="r" b="b"/>
            <a:pathLst>
              <a:path w="102235" h="41910" extrusionOk="0">
                <a:moveTo>
                  <a:pt x="0" y="0"/>
                </a:moveTo>
                <a:lnTo>
                  <a:pt x="102235" y="4191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4" name="Google Shape;1564;p50"/>
          <p:cNvSpPr/>
          <p:nvPr/>
        </p:nvSpPr>
        <p:spPr>
          <a:xfrm>
            <a:off x="3053969" y="3258946"/>
            <a:ext cx="204470" cy="41910"/>
          </a:xfrm>
          <a:custGeom>
            <a:avLst/>
            <a:gdLst/>
            <a:ahLst/>
            <a:cxnLst/>
            <a:rect l="l" t="t" r="r" b="b"/>
            <a:pathLst>
              <a:path w="204470" h="41910" extrusionOk="0">
                <a:moveTo>
                  <a:pt x="204343" y="0"/>
                </a:moveTo>
                <a:lnTo>
                  <a:pt x="0" y="4178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5" name="Google Shape;1565;p50"/>
          <p:cNvSpPr/>
          <p:nvPr/>
        </p:nvSpPr>
        <p:spPr>
          <a:xfrm>
            <a:off x="3053969" y="3342513"/>
            <a:ext cx="204470" cy="41910"/>
          </a:xfrm>
          <a:custGeom>
            <a:avLst/>
            <a:gdLst/>
            <a:ahLst/>
            <a:cxnLst/>
            <a:rect l="l" t="t" r="r" b="b"/>
            <a:pathLst>
              <a:path w="204470" h="41910" extrusionOk="0">
                <a:moveTo>
                  <a:pt x="204343" y="0"/>
                </a:moveTo>
                <a:lnTo>
                  <a:pt x="0" y="4191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6" name="Google Shape;1566;p50"/>
          <p:cNvSpPr/>
          <p:nvPr/>
        </p:nvSpPr>
        <p:spPr>
          <a:xfrm>
            <a:off x="3053969" y="3300729"/>
            <a:ext cx="204470" cy="41910"/>
          </a:xfrm>
          <a:custGeom>
            <a:avLst/>
            <a:gdLst/>
            <a:ahLst/>
            <a:cxnLst/>
            <a:rect l="l" t="t" r="r" b="b"/>
            <a:pathLst>
              <a:path w="204470" h="41910" extrusionOk="0">
                <a:moveTo>
                  <a:pt x="0" y="0"/>
                </a:moveTo>
                <a:lnTo>
                  <a:pt x="204343" y="41783"/>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7" name="Google Shape;1567;p50"/>
          <p:cNvSpPr/>
          <p:nvPr/>
        </p:nvSpPr>
        <p:spPr>
          <a:xfrm>
            <a:off x="3053969" y="3426205"/>
            <a:ext cx="204470" cy="41910"/>
          </a:xfrm>
          <a:custGeom>
            <a:avLst/>
            <a:gdLst/>
            <a:ahLst/>
            <a:cxnLst/>
            <a:rect l="l" t="t" r="r" b="b"/>
            <a:pathLst>
              <a:path w="204470" h="41910" extrusionOk="0">
                <a:moveTo>
                  <a:pt x="204343" y="0"/>
                </a:moveTo>
                <a:lnTo>
                  <a:pt x="0" y="4191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8" name="Google Shape;1568;p50"/>
          <p:cNvSpPr/>
          <p:nvPr/>
        </p:nvSpPr>
        <p:spPr>
          <a:xfrm>
            <a:off x="3053969" y="3384422"/>
            <a:ext cx="204470" cy="41910"/>
          </a:xfrm>
          <a:custGeom>
            <a:avLst/>
            <a:gdLst/>
            <a:ahLst/>
            <a:cxnLst/>
            <a:rect l="l" t="t" r="r" b="b"/>
            <a:pathLst>
              <a:path w="204470" h="41910" extrusionOk="0">
                <a:moveTo>
                  <a:pt x="0" y="0"/>
                </a:moveTo>
                <a:lnTo>
                  <a:pt x="204343" y="4178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9" name="Google Shape;1569;p50"/>
          <p:cNvSpPr/>
          <p:nvPr/>
        </p:nvSpPr>
        <p:spPr>
          <a:xfrm>
            <a:off x="3053969" y="3468115"/>
            <a:ext cx="102235" cy="41910"/>
          </a:xfrm>
          <a:custGeom>
            <a:avLst/>
            <a:gdLst/>
            <a:ahLst/>
            <a:cxnLst/>
            <a:rect l="l" t="t" r="r" b="b"/>
            <a:pathLst>
              <a:path w="102235" h="41910" extrusionOk="0">
                <a:moveTo>
                  <a:pt x="0" y="0"/>
                </a:moveTo>
                <a:lnTo>
                  <a:pt x="102107" y="4178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0" name="Google Shape;1570;p50"/>
          <p:cNvSpPr/>
          <p:nvPr/>
        </p:nvSpPr>
        <p:spPr>
          <a:xfrm>
            <a:off x="3156076" y="3509898"/>
            <a:ext cx="0" cy="209550"/>
          </a:xfrm>
          <a:custGeom>
            <a:avLst/>
            <a:gdLst/>
            <a:ahLst/>
            <a:cxnLst/>
            <a:rect l="l" t="t" r="r" b="b"/>
            <a:pathLst>
              <a:path w="120000" h="209550" extrusionOk="0">
                <a:moveTo>
                  <a:pt x="0" y="0"/>
                </a:moveTo>
                <a:lnTo>
                  <a:pt x="0" y="20916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1" name="Google Shape;1571;p50"/>
          <p:cNvSpPr/>
          <p:nvPr/>
        </p:nvSpPr>
        <p:spPr>
          <a:xfrm>
            <a:off x="3156076" y="3007867"/>
            <a:ext cx="0" cy="209550"/>
          </a:xfrm>
          <a:custGeom>
            <a:avLst/>
            <a:gdLst/>
            <a:ahLst/>
            <a:cxnLst/>
            <a:rect l="l" t="t" r="r" b="b"/>
            <a:pathLst>
              <a:path w="120000" h="209550" extrusionOk="0">
                <a:moveTo>
                  <a:pt x="0" y="0"/>
                </a:moveTo>
                <a:lnTo>
                  <a:pt x="0" y="20916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2" name="Google Shape;1572;p50"/>
          <p:cNvSpPr/>
          <p:nvPr/>
        </p:nvSpPr>
        <p:spPr>
          <a:xfrm>
            <a:off x="5032755" y="3223260"/>
            <a:ext cx="102235" cy="41910"/>
          </a:xfrm>
          <a:custGeom>
            <a:avLst/>
            <a:gdLst/>
            <a:ahLst/>
            <a:cxnLst/>
            <a:rect l="l" t="t" r="r" b="b"/>
            <a:pathLst>
              <a:path w="102235" h="41910" extrusionOk="0">
                <a:moveTo>
                  <a:pt x="0" y="0"/>
                </a:moveTo>
                <a:lnTo>
                  <a:pt x="102108" y="4191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3" name="Google Shape;1573;p50"/>
          <p:cNvSpPr/>
          <p:nvPr/>
        </p:nvSpPr>
        <p:spPr>
          <a:xfrm>
            <a:off x="4930521" y="3265170"/>
            <a:ext cx="204470" cy="41910"/>
          </a:xfrm>
          <a:custGeom>
            <a:avLst/>
            <a:gdLst/>
            <a:ahLst/>
            <a:cxnLst/>
            <a:rect l="l" t="t" r="r" b="b"/>
            <a:pathLst>
              <a:path w="204470" h="41910" extrusionOk="0">
                <a:moveTo>
                  <a:pt x="204342" y="0"/>
                </a:moveTo>
                <a:lnTo>
                  <a:pt x="0" y="4178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4" name="Google Shape;1574;p50"/>
          <p:cNvSpPr/>
          <p:nvPr/>
        </p:nvSpPr>
        <p:spPr>
          <a:xfrm>
            <a:off x="4930521" y="3348863"/>
            <a:ext cx="204470" cy="41910"/>
          </a:xfrm>
          <a:custGeom>
            <a:avLst/>
            <a:gdLst/>
            <a:ahLst/>
            <a:cxnLst/>
            <a:rect l="l" t="t" r="r" b="b"/>
            <a:pathLst>
              <a:path w="204470" h="41910" extrusionOk="0">
                <a:moveTo>
                  <a:pt x="204342" y="0"/>
                </a:moveTo>
                <a:lnTo>
                  <a:pt x="0" y="41783"/>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5" name="Google Shape;1575;p50"/>
          <p:cNvSpPr/>
          <p:nvPr/>
        </p:nvSpPr>
        <p:spPr>
          <a:xfrm>
            <a:off x="4930521" y="3306953"/>
            <a:ext cx="204470" cy="41910"/>
          </a:xfrm>
          <a:custGeom>
            <a:avLst/>
            <a:gdLst/>
            <a:ahLst/>
            <a:cxnLst/>
            <a:rect l="l" t="t" r="r" b="b"/>
            <a:pathLst>
              <a:path w="204470" h="41910" extrusionOk="0">
                <a:moveTo>
                  <a:pt x="0" y="0"/>
                </a:moveTo>
                <a:lnTo>
                  <a:pt x="204342" y="4191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6" name="Google Shape;1576;p50"/>
          <p:cNvSpPr/>
          <p:nvPr/>
        </p:nvSpPr>
        <p:spPr>
          <a:xfrm>
            <a:off x="4930521" y="3432428"/>
            <a:ext cx="204470" cy="41910"/>
          </a:xfrm>
          <a:custGeom>
            <a:avLst/>
            <a:gdLst/>
            <a:ahLst/>
            <a:cxnLst/>
            <a:rect l="l" t="t" r="r" b="b"/>
            <a:pathLst>
              <a:path w="204470" h="41910" extrusionOk="0">
                <a:moveTo>
                  <a:pt x="204342" y="0"/>
                </a:moveTo>
                <a:lnTo>
                  <a:pt x="0" y="4191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7" name="Google Shape;1577;p50"/>
          <p:cNvSpPr/>
          <p:nvPr/>
        </p:nvSpPr>
        <p:spPr>
          <a:xfrm>
            <a:off x="4930521" y="3390646"/>
            <a:ext cx="204470" cy="41910"/>
          </a:xfrm>
          <a:custGeom>
            <a:avLst/>
            <a:gdLst/>
            <a:ahLst/>
            <a:cxnLst/>
            <a:rect l="l" t="t" r="r" b="b"/>
            <a:pathLst>
              <a:path w="204470" h="41910" extrusionOk="0">
                <a:moveTo>
                  <a:pt x="0" y="0"/>
                </a:moveTo>
                <a:lnTo>
                  <a:pt x="204342" y="4178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8" name="Google Shape;1578;p50"/>
          <p:cNvSpPr/>
          <p:nvPr/>
        </p:nvSpPr>
        <p:spPr>
          <a:xfrm>
            <a:off x="4930521" y="3474339"/>
            <a:ext cx="102235" cy="41910"/>
          </a:xfrm>
          <a:custGeom>
            <a:avLst/>
            <a:gdLst/>
            <a:ahLst/>
            <a:cxnLst/>
            <a:rect l="l" t="t" r="r" b="b"/>
            <a:pathLst>
              <a:path w="102235" h="41910" extrusionOk="0">
                <a:moveTo>
                  <a:pt x="0" y="0"/>
                </a:moveTo>
                <a:lnTo>
                  <a:pt x="102234" y="4178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9" name="Google Shape;1579;p50"/>
          <p:cNvSpPr/>
          <p:nvPr/>
        </p:nvSpPr>
        <p:spPr>
          <a:xfrm>
            <a:off x="5032755" y="3516121"/>
            <a:ext cx="0" cy="209550"/>
          </a:xfrm>
          <a:custGeom>
            <a:avLst/>
            <a:gdLst/>
            <a:ahLst/>
            <a:cxnLst/>
            <a:rect l="l" t="t" r="r" b="b"/>
            <a:pathLst>
              <a:path w="120000" h="209550" extrusionOk="0">
                <a:moveTo>
                  <a:pt x="0" y="0"/>
                </a:moveTo>
                <a:lnTo>
                  <a:pt x="0" y="20916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0" name="Google Shape;1580;p50"/>
          <p:cNvSpPr/>
          <p:nvPr/>
        </p:nvSpPr>
        <p:spPr>
          <a:xfrm>
            <a:off x="5032755" y="3014091"/>
            <a:ext cx="0" cy="209550"/>
          </a:xfrm>
          <a:custGeom>
            <a:avLst/>
            <a:gdLst/>
            <a:ahLst/>
            <a:cxnLst/>
            <a:rect l="l" t="t" r="r" b="b"/>
            <a:pathLst>
              <a:path w="120000" h="209550" extrusionOk="0">
                <a:moveTo>
                  <a:pt x="0" y="0"/>
                </a:moveTo>
                <a:lnTo>
                  <a:pt x="0" y="20916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1" name="Google Shape;1581;p50"/>
          <p:cNvSpPr/>
          <p:nvPr/>
        </p:nvSpPr>
        <p:spPr>
          <a:xfrm>
            <a:off x="771944" y="5370448"/>
            <a:ext cx="43180" cy="100330"/>
          </a:xfrm>
          <a:custGeom>
            <a:avLst/>
            <a:gdLst/>
            <a:ahLst/>
            <a:cxnLst/>
            <a:rect l="l" t="t" r="r" b="b"/>
            <a:pathLst>
              <a:path w="43180" h="100329" extrusionOk="0">
                <a:moveTo>
                  <a:pt x="0" y="100075"/>
                </a:moveTo>
                <a:lnTo>
                  <a:pt x="4273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2" name="Google Shape;1582;p50"/>
          <p:cNvSpPr/>
          <p:nvPr/>
        </p:nvSpPr>
        <p:spPr>
          <a:xfrm>
            <a:off x="814679" y="5370448"/>
            <a:ext cx="43180" cy="200025"/>
          </a:xfrm>
          <a:custGeom>
            <a:avLst/>
            <a:gdLst/>
            <a:ahLst/>
            <a:cxnLst/>
            <a:rect l="l" t="t" r="r" b="b"/>
            <a:pathLst>
              <a:path w="43180" h="200025" extrusionOk="0">
                <a:moveTo>
                  <a:pt x="0" y="0"/>
                </a:moveTo>
                <a:lnTo>
                  <a:pt x="42722"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3" name="Google Shape;1583;p50"/>
          <p:cNvSpPr/>
          <p:nvPr/>
        </p:nvSpPr>
        <p:spPr>
          <a:xfrm>
            <a:off x="900137" y="5370448"/>
            <a:ext cx="43180" cy="200025"/>
          </a:xfrm>
          <a:custGeom>
            <a:avLst/>
            <a:gdLst/>
            <a:ahLst/>
            <a:cxnLst/>
            <a:rect l="l" t="t" r="r" b="b"/>
            <a:pathLst>
              <a:path w="43180" h="200025" extrusionOk="0">
                <a:moveTo>
                  <a:pt x="0" y="0"/>
                </a:moveTo>
                <a:lnTo>
                  <a:pt x="42735"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4" name="Google Shape;1584;p50"/>
          <p:cNvSpPr/>
          <p:nvPr/>
        </p:nvSpPr>
        <p:spPr>
          <a:xfrm>
            <a:off x="857402" y="5370448"/>
            <a:ext cx="43180" cy="200025"/>
          </a:xfrm>
          <a:custGeom>
            <a:avLst/>
            <a:gdLst/>
            <a:ahLst/>
            <a:cxnLst/>
            <a:rect l="l" t="t" r="r" b="b"/>
            <a:pathLst>
              <a:path w="43180" h="200025" extrusionOk="0">
                <a:moveTo>
                  <a:pt x="0" y="200025"/>
                </a:moveTo>
                <a:lnTo>
                  <a:pt x="4273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5" name="Google Shape;1585;p50"/>
          <p:cNvSpPr/>
          <p:nvPr/>
        </p:nvSpPr>
        <p:spPr>
          <a:xfrm>
            <a:off x="985596" y="5370448"/>
            <a:ext cx="43180" cy="200025"/>
          </a:xfrm>
          <a:custGeom>
            <a:avLst/>
            <a:gdLst/>
            <a:ahLst/>
            <a:cxnLst/>
            <a:rect l="l" t="t" r="r" b="b"/>
            <a:pathLst>
              <a:path w="43180" h="200025" extrusionOk="0">
                <a:moveTo>
                  <a:pt x="0" y="0"/>
                </a:moveTo>
                <a:lnTo>
                  <a:pt x="42735"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6" name="Google Shape;1586;p50"/>
          <p:cNvSpPr/>
          <p:nvPr/>
        </p:nvSpPr>
        <p:spPr>
          <a:xfrm>
            <a:off x="942873" y="5370448"/>
            <a:ext cx="43180" cy="200025"/>
          </a:xfrm>
          <a:custGeom>
            <a:avLst/>
            <a:gdLst/>
            <a:ahLst/>
            <a:cxnLst/>
            <a:rect l="l" t="t" r="r" b="b"/>
            <a:pathLst>
              <a:path w="43180" h="200025" extrusionOk="0">
                <a:moveTo>
                  <a:pt x="0" y="200025"/>
                </a:moveTo>
                <a:lnTo>
                  <a:pt x="4272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7" name="Google Shape;1587;p50"/>
          <p:cNvSpPr/>
          <p:nvPr/>
        </p:nvSpPr>
        <p:spPr>
          <a:xfrm>
            <a:off x="1028331" y="5470525"/>
            <a:ext cx="43180" cy="100330"/>
          </a:xfrm>
          <a:custGeom>
            <a:avLst/>
            <a:gdLst/>
            <a:ahLst/>
            <a:cxnLst/>
            <a:rect l="l" t="t" r="r" b="b"/>
            <a:pathLst>
              <a:path w="43180" h="100329" extrusionOk="0">
                <a:moveTo>
                  <a:pt x="0" y="99949"/>
                </a:moveTo>
                <a:lnTo>
                  <a:pt x="4273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8" name="Google Shape;1588;p50"/>
          <p:cNvSpPr/>
          <p:nvPr/>
        </p:nvSpPr>
        <p:spPr>
          <a:xfrm>
            <a:off x="1071067" y="5470525"/>
            <a:ext cx="213995" cy="0"/>
          </a:xfrm>
          <a:custGeom>
            <a:avLst/>
            <a:gdLst/>
            <a:ahLst/>
            <a:cxnLst/>
            <a:rect l="l" t="t" r="r" b="b"/>
            <a:pathLst>
              <a:path w="213994" h="120000" extrusionOk="0">
                <a:moveTo>
                  <a:pt x="0" y="0"/>
                </a:moveTo>
                <a:lnTo>
                  <a:pt x="2136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9" name="Google Shape;1589;p50"/>
          <p:cNvSpPr/>
          <p:nvPr/>
        </p:nvSpPr>
        <p:spPr>
          <a:xfrm>
            <a:off x="558291" y="5470525"/>
            <a:ext cx="213995" cy="0"/>
          </a:xfrm>
          <a:custGeom>
            <a:avLst/>
            <a:gdLst/>
            <a:ahLst/>
            <a:cxnLst/>
            <a:rect l="l" t="t" r="r" b="b"/>
            <a:pathLst>
              <a:path w="213995" h="120000" extrusionOk="0">
                <a:moveTo>
                  <a:pt x="0" y="0"/>
                </a:moveTo>
                <a:lnTo>
                  <a:pt x="21365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0" name="Google Shape;1590;p50"/>
          <p:cNvSpPr/>
          <p:nvPr/>
        </p:nvSpPr>
        <p:spPr>
          <a:xfrm>
            <a:off x="771944" y="4699508"/>
            <a:ext cx="43180" cy="100330"/>
          </a:xfrm>
          <a:custGeom>
            <a:avLst/>
            <a:gdLst/>
            <a:ahLst/>
            <a:cxnLst/>
            <a:rect l="l" t="t" r="r" b="b"/>
            <a:pathLst>
              <a:path w="43180" h="100329" extrusionOk="0">
                <a:moveTo>
                  <a:pt x="0" y="100076"/>
                </a:moveTo>
                <a:lnTo>
                  <a:pt x="4273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1" name="Google Shape;1591;p50"/>
          <p:cNvSpPr/>
          <p:nvPr/>
        </p:nvSpPr>
        <p:spPr>
          <a:xfrm>
            <a:off x="814679" y="4699508"/>
            <a:ext cx="43180" cy="200025"/>
          </a:xfrm>
          <a:custGeom>
            <a:avLst/>
            <a:gdLst/>
            <a:ahLst/>
            <a:cxnLst/>
            <a:rect l="l" t="t" r="r" b="b"/>
            <a:pathLst>
              <a:path w="43180" h="200025" extrusionOk="0">
                <a:moveTo>
                  <a:pt x="0" y="0"/>
                </a:moveTo>
                <a:lnTo>
                  <a:pt x="42722"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2" name="Google Shape;1592;p50"/>
          <p:cNvSpPr/>
          <p:nvPr/>
        </p:nvSpPr>
        <p:spPr>
          <a:xfrm>
            <a:off x="900137" y="4699508"/>
            <a:ext cx="43180" cy="200025"/>
          </a:xfrm>
          <a:custGeom>
            <a:avLst/>
            <a:gdLst/>
            <a:ahLst/>
            <a:cxnLst/>
            <a:rect l="l" t="t" r="r" b="b"/>
            <a:pathLst>
              <a:path w="43180" h="200025" extrusionOk="0">
                <a:moveTo>
                  <a:pt x="0" y="0"/>
                </a:moveTo>
                <a:lnTo>
                  <a:pt x="42735"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3" name="Google Shape;1593;p50"/>
          <p:cNvSpPr/>
          <p:nvPr/>
        </p:nvSpPr>
        <p:spPr>
          <a:xfrm>
            <a:off x="857402" y="4699508"/>
            <a:ext cx="43180" cy="200025"/>
          </a:xfrm>
          <a:custGeom>
            <a:avLst/>
            <a:gdLst/>
            <a:ahLst/>
            <a:cxnLst/>
            <a:rect l="l" t="t" r="r" b="b"/>
            <a:pathLst>
              <a:path w="43180" h="200025" extrusionOk="0">
                <a:moveTo>
                  <a:pt x="0" y="200025"/>
                </a:moveTo>
                <a:lnTo>
                  <a:pt x="4273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4" name="Google Shape;1594;p50"/>
          <p:cNvSpPr/>
          <p:nvPr/>
        </p:nvSpPr>
        <p:spPr>
          <a:xfrm>
            <a:off x="985596" y="4699508"/>
            <a:ext cx="43180" cy="200025"/>
          </a:xfrm>
          <a:custGeom>
            <a:avLst/>
            <a:gdLst/>
            <a:ahLst/>
            <a:cxnLst/>
            <a:rect l="l" t="t" r="r" b="b"/>
            <a:pathLst>
              <a:path w="43180" h="200025" extrusionOk="0">
                <a:moveTo>
                  <a:pt x="0" y="0"/>
                </a:moveTo>
                <a:lnTo>
                  <a:pt x="42735"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5" name="Google Shape;1595;p50"/>
          <p:cNvSpPr/>
          <p:nvPr/>
        </p:nvSpPr>
        <p:spPr>
          <a:xfrm>
            <a:off x="942873" y="4699508"/>
            <a:ext cx="43180" cy="200025"/>
          </a:xfrm>
          <a:custGeom>
            <a:avLst/>
            <a:gdLst/>
            <a:ahLst/>
            <a:cxnLst/>
            <a:rect l="l" t="t" r="r" b="b"/>
            <a:pathLst>
              <a:path w="43180" h="200025" extrusionOk="0">
                <a:moveTo>
                  <a:pt x="0" y="200025"/>
                </a:moveTo>
                <a:lnTo>
                  <a:pt x="4272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6" name="Google Shape;1596;p50"/>
          <p:cNvSpPr/>
          <p:nvPr/>
        </p:nvSpPr>
        <p:spPr>
          <a:xfrm>
            <a:off x="1028331" y="4799584"/>
            <a:ext cx="43180" cy="100330"/>
          </a:xfrm>
          <a:custGeom>
            <a:avLst/>
            <a:gdLst/>
            <a:ahLst/>
            <a:cxnLst/>
            <a:rect l="l" t="t" r="r" b="b"/>
            <a:pathLst>
              <a:path w="43180" h="100329" extrusionOk="0">
                <a:moveTo>
                  <a:pt x="0" y="99949"/>
                </a:moveTo>
                <a:lnTo>
                  <a:pt x="4273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7" name="Google Shape;1597;p50"/>
          <p:cNvSpPr/>
          <p:nvPr/>
        </p:nvSpPr>
        <p:spPr>
          <a:xfrm>
            <a:off x="1071067" y="4799584"/>
            <a:ext cx="213995" cy="0"/>
          </a:xfrm>
          <a:custGeom>
            <a:avLst/>
            <a:gdLst/>
            <a:ahLst/>
            <a:cxnLst/>
            <a:rect l="l" t="t" r="r" b="b"/>
            <a:pathLst>
              <a:path w="213994" h="120000" extrusionOk="0">
                <a:moveTo>
                  <a:pt x="0" y="0"/>
                </a:moveTo>
                <a:lnTo>
                  <a:pt x="2136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8" name="Google Shape;1598;p50"/>
          <p:cNvSpPr/>
          <p:nvPr/>
        </p:nvSpPr>
        <p:spPr>
          <a:xfrm>
            <a:off x="558291" y="4799584"/>
            <a:ext cx="213995" cy="0"/>
          </a:xfrm>
          <a:custGeom>
            <a:avLst/>
            <a:gdLst/>
            <a:ahLst/>
            <a:cxnLst/>
            <a:rect l="l" t="t" r="r" b="b"/>
            <a:pathLst>
              <a:path w="213995" h="120000" extrusionOk="0">
                <a:moveTo>
                  <a:pt x="0" y="0"/>
                </a:moveTo>
                <a:lnTo>
                  <a:pt x="21365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9" name="Google Shape;1599;p50"/>
          <p:cNvSpPr/>
          <p:nvPr/>
        </p:nvSpPr>
        <p:spPr>
          <a:xfrm>
            <a:off x="1829561" y="5740400"/>
            <a:ext cx="3208655" cy="0"/>
          </a:xfrm>
          <a:custGeom>
            <a:avLst/>
            <a:gdLst/>
            <a:ahLst/>
            <a:cxnLst/>
            <a:rect l="l" t="t" r="r" b="b"/>
            <a:pathLst>
              <a:path w="3208654" h="120000" extrusionOk="0">
                <a:moveTo>
                  <a:pt x="3208274"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0" name="Google Shape;1600;p50"/>
          <p:cNvSpPr/>
          <p:nvPr/>
        </p:nvSpPr>
        <p:spPr>
          <a:xfrm>
            <a:off x="3971544" y="3962400"/>
            <a:ext cx="0" cy="855344"/>
          </a:xfrm>
          <a:custGeom>
            <a:avLst/>
            <a:gdLst/>
            <a:ahLst/>
            <a:cxnLst/>
            <a:rect l="l" t="t" r="r" b="b"/>
            <a:pathLst>
              <a:path w="120000" h="855345" extrusionOk="0">
                <a:moveTo>
                  <a:pt x="0" y="854837"/>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1" name="Google Shape;1601;p50"/>
          <p:cNvSpPr/>
          <p:nvPr/>
        </p:nvSpPr>
        <p:spPr>
          <a:xfrm>
            <a:off x="3156076" y="5146166"/>
            <a:ext cx="5715" cy="594360"/>
          </a:xfrm>
          <a:custGeom>
            <a:avLst/>
            <a:gdLst/>
            <a:ahLst/>
            <a:cxnLst/>
            <a:rect l="l" t="t" r="r" b="b"/>
            <a:pathLst>
              <a:path w="5714" h="594360" extrusionOk="0">
                <a:moveTo>
                  <a:pt x="0" y="594232"/>
                </a:moveTo>
                <a:lnTo>
                  <a:pt x="520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2" name="Google Shape;1602;p50"/>
          <p:cNvSpPr/>
          <p:nvPr/>
        </p:nvSpPr>
        <p:spPr>
          <a:xfrm>
            <a:off x="3156076" y="3007867"/>
            <a:ext cx="1887220" cy="6350"/>
          </a:xfrm>
          <a:custGeom>
            <a:avLst/>
            <a:gdLst/>
            <a:ahLst/>
            <a:cxnLst/>
            <a:rect l="l" t="t" r="r" b="b"/>
            <a:pathLst>
              <a:path w="1887220" h="6350" extrusionOk="0">
                <a:moveTo>
                  <a:pt x="1886965" y="6223"/>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3" name="Google Shape;1603;p50"/>
          <p:cNvSpPr/>
          <p:nvPr/>
        </p:nvSpPr>
        <p:spPr>
          <a:xfrm>
            <a:off x="4069334" y="2658491"/>
            <a:ext cx="0" cy="355600"/>
          </a:xfrm>
          <a:custGeom>
            <a:avLst/>
            <a:gdLst/>
            <a:ahLst/>
            <a:cxnLst/>
            <a:rect l="l" t="t" r="r" b="b"/>
            <a:pathLst>
              <a:path w="120000" h="355600" extrusionOk="0">
                <a:moveTo>
                  <a:pt x="0" y="3556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4" name="Google Shape;1604;p50"/>
          <p:cNvSpPr/>
          <p:nvPr/>
        </p:nvSpPr>
        <p:spPr>
          <a:xfrm>
            <a:off x="3766692" y="5977470"/>
            <a:ext cx="484505" cy="0"/>
          </a:xfrm>
          <a:custGeom>
            <a:avLst/>
            <a:gdLst/>
            <a:ahLst/>
            <a:cxnLst/>
            <a:rect l="l" t="t" r="r" b="b"/>
            <a:pathLst>
              <a:path w="484504" h="120000" extrusionOk="0">
                <a:moveTo>
                  <a:pt x="0" y="0"/>
                </a:moveTo>
                <a:lnTo>
                  <a:pt x="48425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5" name="Google Shape;1605;p50"/>
          <p:cNvSpPr/>
          <p:nvPr/>
        </p:nvSpPr>
        <p:spPr>
          <a:xfrm>
            <a:off x="3887723" y="6036729"/>
            <a:ext cx="242570" cy="0"/>
          </a:xfrm>
          <a:custGeom>
            <a:avLst/>
            <a:gdLst/>
            <a:ahLst/>
            <a:cxnLst/>
            <a:rect l="l" t="t" r="r" b="b"/>
            <a:pathLst>
              <a:path w="242570" h="120000" extrusionOk="0">
                <a:moveTo>
                  <a:pt x="0" y="0"/>
                </a:moveTo>
                <a:lnTo>
                  <a:pt x="24218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6" name="Google Shape;1606;p50"/>
          <p:cNvSpPr/>
          <p:nvPr/>
        </p:nvSpPr>
        <p:spPr>
          <a:xfrm>
            <a:off x="3948303" y="6096000"/>
            <a:ext cx="121285" cy="0"/>
          </a:xfrm>
          <a:custGeom>
            <a:avLst/>
            <a:gdLst/>
            <a:ahLst/>
            <a:cxnLst/>
            <a:rect l="l" t="t" r="r" b="b"/>
            <a:pathLst>
              <a:path w="121285" h="120000" extrusionOk="0">
                <a:moveTo>
                  <a:pt x="0" y="0"/>
                </a:moveTo>
                <a:lnTo>
                  <a:pt x="12103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7" name="Google Shape;1607;p50"/>
          <p:cNvSpPr/>
          <p:nvPr/>
        </p:nvSpPr>
        <p:spPr>
          <a:xfrm>
            <a:off x="4008754" y="5740400"/>
            <a:ext cx="0" cy="237490"/>
          </a:xfrm>
          <a:custGeom>
            <a:avLst/>
            <a:gdLst/>
            <a:ahLst/>
            <a:cxnLst/>
            <a:rect l="l" t="t" r="r" b="b"/>
            <a:pathLst>
              <a:path w="120000" h="237489" extrusionOk="0">
                <a:moveTo>
                  <a:pt x="0" y="0"/>
                </a:moveTo>
                <a:lnTo>
                  <a:pt x="0" y="23707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8" name="Google Shape;1608;p50"/>
          <p:cNvSpPr/>
          <p:nvPr/>
        </p:nvSpPr>
        <p:spPr>
          <a:xfrm>
            <a:off x="5032755" y="4318000"/>
            <a:ext cx="549910" cy="0"/>
          </a:xfrm>
          <a:custGeom>
            <a:avLst/>
            <a:gdLst/>
            <a:ahLst/>
            <a:cxnLst/>
            <a:rect l="l" t="t" r="r" b="b"/>
            <a:pathLst>
              <a:path w="549910" h="120000" extrusionOk="0">
                <a:moveTo>
                  <a:pt x="54991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9" name="Google Shape;1609;p50"/>
          <p:cNvSpPr txBox="1"/>
          <p:nvPr/>
        </p:nvSpPr>
        <p:spPr>
          <a:xfrm>
            <a:off x="3835400" y="2381250"/>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1610" name="Google Shape;1610;p50"/>
          <p:cNvSpPr txBox="1"/>
          <p:nvPr/>
        </p:nvSpPr>
        <p:spPr>
          <a:xfrm>
            <a:off x="3422650" y="3211195"/>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611" name="Google Shape;1611;p50"/>
          <p:cNvSpPr txBox="1"/>
          <p:nvPr/>
        </p:nvSpPr>
        <p:spPr>
          <a:xfrm>
            <a:off x="5683122" y="4160011"/>
            <a:ext cx="10248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 = 0</a:t>
            </a:r>
            <a:endParaRPr sz="1800">
              <a:solidFill>
                <a:schemeClr val="dk1"/>
              </a:solidFill>
              <a:latin typeface="Calibri"/>
              <a:ea typeface="Calibri"/>
              <a:cs typeface="Calibri"/>
              <a:sym typeface="Calibri"/>
            </a:endParaRPr>
          </a:p>
        </p:txBody>
      </p:sp>
      <p:sp>
        <p:nvSpPr>
          <p:cNvPr id="1612" name="Google Shape;1612;p50"/>
          <p:cNvSpPr txBox="1"/>
          <p:nvPr/>
        </p:nvSpPr>
        <p:spPr>
          <a:xfrm>
            <a:off x="78739" y="4643373"/>
            <a:ext cx="3854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A=0</a:t>
            </a:r>
            <a:endParaRPr sz="1800">
              <a:solidFill>
                <a:schemeClr val="dk1"/>
              </a:solidFill>
              <a:latin typeface="Calibri"/>
              <a:ea typeface="Calibri"/>
              <a:cs typeface="Calibri"/>
              <a:sym typeface="Calibri"/>
            </a:endParaRPr>
          </a:p>
        </p:txBody>
      </p:sp>
      <p:sp>
        <p:nvSpPr>
          <p:cNvPr id="1613" name="Google Shape;1613;p50"/>
          <p:cNvSpPr txBox="1"/>
          <p:nvPr/>
        </p:nvSpPr>
        <p:spPr>
          <a:xfrm>
            <a:off x="19303" y="5345633"/>
            <a:ext cx="37973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B=0</a:t>
            </a:r>
            <a:endParaRPr sz="1800">
              <a:solidFill>
                <a:schemeClr val="dk1"/>
              </a:solidFill>
              <a:latin typeface="Calibri"/>
              <a:ea typeface="Calibri"/>
              <a:cs typeface="Calibri"/>
              <a:sym typeface="Calibri"/>
            </a:endParaRPr>
          </a:p>
        </p:txBody>
      </p:sp>
      <p:sp>
        <p:nvSpPr>
          <p:cNvPr id="1614" name="Google Shape;1614;p50"/>
          <p:cNvSpPr txBox="1"/>
          <p:nvPr/>
        </p:nvSpPr>
        <p:spPr>
          <a:xfrm>
            <a:off x="893470" y="4402582"/>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615" name="Google Shape;1615;p50"/>
          <p:cNvSpPr txBox="1"/>
          <p:nvPr/>
        </p:nvSpPr>
        <p:spPr>
          <a:xfrm>
            <a:off x="879449" y="5117719"/>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616" name="Google Shape;1616;p50"/>
          <p:cNvSpPr txBox="1"/>
          <p:nvPr/>
        </p:nvSpPr>
        <p:spPr>
          <a:xfrm>
            <a:off x="5299964" y="3211195"/>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617" name="Google Shape;1617;p50"/>
          <p:cNvSpPr txBox="1"/>
          <p:nvPr/>
        </p:nvSpPr>
        <p:spPr>
          <a:xfrm>
            <a:off x="1787779" y="4702505"/>
            <a:ext cx="29273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Q1</a:t>
            </a:r>
            <a:endParaRPr sz="1800">
              <a:solidFill>
                <a:schemeClr val="dk1"/>
              </a:solidFill>
              <a:latin typeface="Calibri"/>
              <a:ea typeface="Calibri"/>
              <a:cs typeface="Calibri"/>
              <a:sym typeface="Calibri"/>
            </a:endParaRPr>
          </a:p>
        </p:txBody>
      </p:sp>
      <p:sp>
        <p:nvSpPr>
          <p:cNvPr id="1618" name="Google Shape;1618;p50"/>
          <p:cNvSpPr txBox="1"/>
          <p:nvPr/>
        </p:nvSpPr>
        <p:spPr>
          <a:xfrm>
            <a:off x="3120008" y="4634229"/>
            <a:ext cx="29273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Q2</a:t>
            </a:r>
            <a:endParaRPr sz="1800">
              <a:solidFill>
                <a:schemeClr val="dk1"/>
              </a:solidFill>
              <a:latin typeface="Calibri"/>
              <a:ea typeface="Calibri"/>
              <a:cs typeface="Calibri"/>
              <a:sym typeface="Calibri"/>
            </a:endParaRPr>
          </a:p>
        </p:txBody>
      </p:sp>
      <p:sp>
        <p:nvSpPr>
          <p:cNvPr id="1619" name="Google Shape;1619;p50"/>
          <p:cNvSpPr/>
          <p:nvPr/>
        </p:nvSpPr>
        <p:spPr>
          <a:xfrm>
            <a:off x="5037835" y="3725290"/>
            <a:ext cx="0" cy="593090"/>
          </a:xfrm>
          <a:custGeom>
            <a:avLst/>
            <a:gdLst/>
            <a:ahLst/>
            <a:cxnLst/>
            <a:rect l="l" t="t" r="r" b="b"/>
            <a:pathLst>
              <a:path w="120000" h="593089" extrusionOk="0">
                <a:moveTo>
                  <a:pt x="0" y="592708"/>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0" name="Google Shape;1620;p50"/>
          <p:cNvSpPr/>
          <p:nvPr/>
        </p:nvSpPr>
        <p:spPr>
          <a:xfrm>
            <a:off x="5053838" y="5156834"/>
            <a:ext cx="0" cy="593090"/>
          </a:xfrm>
          <a:custGeom>
            <a:avLst/>
            <a:gdLst/>
            <a:ahLst/>
            <a:cxnLst/>
            <a:rect l="l" t="t" r="r" b="b"/>
            <a:pathLst>
              <a:path w="120000" h="593089" extrusionOk="0">
                <a:moveTo>
                  <a:pt x="0" y="592632"/>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1" name="Google Shape;1621;p50"/>
          <p:cNvSpPr/>
          <p:nvPr/>
        </p:nvSpPr>
        <p:spPr>
          <a:xfrm>
            <a:off x="3948303" y="4805171"/>
            <a:ext cx="549910" cy="0"/>
          </a:xfrm>
          <a:custGeom>
            <a:avLst/>
            <a:gdLst/>
            <a:ahLst/>
            <a:cxnLst/>
            <a:rect l="l" t="t" r="r" b="b"/>
            <a:pathLst>
              <a:path w="549910" h="120000" extrusionOk="0">
                <a:moveTo>
                  <a:pt x="54991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2" name="Google Shape;1622;p50"/>
          <p:cNvSpPr/>
          <p:nvPr/>
        </p:nvSpPr>
        <p:spPr>
          <a:xfrm>
            <a:off x="3150870" y="3675507"/>
            <a:ext cx="5715" cy="642620"/>
          </a:xfrm>
          <a:custGeom>
            <a:avLst/>
            <a:gdLst/>
            <a:ahLst/>
            <a:cxnLst/>
            <a:rect l="l" t="t" r="r" b="b"/>
            <a:pathLst>
              <a:path w="5714" h="642620" extrusionOk="0">
                <a:moveTo>
                  <a:pt x="0" y="642493"/>
                </a:moveTo>
                <a:lnTo>
                  <a:pt x="520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3" name="Google Shape;1623;p50"/>
          <p:cNvSpPr/>
          <p:nvPr/>
        </p:nvSpPr>
        <p:spPr>
          <a:xfrm>
            <a:off x="1836039" y="3962400"/>
            <a:ext cx="2135505" cy="0"/>
          </a:xfrm>
          <a:custGeom>
            <a:avLst/>
            <a:gdLst/>
            <a:ahLst/>
            <a:cxnLst/>
            <a:rect l="l" t="t" r="r" b="b"/>
            <a:pathLst>
              <a:path w="2135504" h="120000" extrusionOk="0">
                <a:moveTo>
                  <a:pt x="2135505"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4" name="Google Shape;1624;p50"/>
          <p:cNvSpPr/>
          <p:nvPr/>
        </p:nvSpPr>
        <p:spPr>
          <a:xfrm>
            <a:off x="1836039" y="5153278"/>
            <a:ext cx="0" cy="587375"/>
          </a:xfrm>
          <a:custGeom>
            <a:avLst/>
            <a:gdLst/>
            <a:ahLst/>
            <a:cxnLst/>
            <a:rect l="l" t="t" r="r" b="b"/>
            <a:pathLst>
              <a:path w="120000" h="587375" extrusionOk="0">
                <a:moveTo>
                  <a:pt x="0" y="587121"/>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5" name="Google Shape;1625;p50"/>
          <p:cNvSpPr/>
          <p:nvPr/>
        </p:nvSpPr>
        <p:spPr>
          <a:xfrm>
            <a:off x="1829561" y="3962400"/>
            <a:ext cx="6985" cy="528320"/>
          </a:xfrm>
          <a:custGeom>
            <a:avLst/>
            <a:gdLst/>
            <a:ahLst/>
            <a:cxnLst/>
            <a:rect l="l" t="t" r="r" b="b"/>
            <a:pathLst>
              <a:path w="6985" h="528320" extrusionOk="0">
                <a:moveTo>
                  <a:pt x="0" y="527938"/>
                </a:moveTo>
                <a:lnTo>
                  <a:pt x="64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6" name="Google Shape;1626;p50"/>
          <p:cNvSpPr/>
          <p:nvPr/>
        </p:nvSpPr>
        <p:spPr>
          <a:xfrm>
            <a:off x="1207477" y="5466460"/>
            <a:ext cx="1227455" cy="0"/>
          </a:xfrm>
          <a:custGeom>
            <a:avLst/>
            <a:gdLst/>
            <a:ahLst/>
            <a:cxnLst/>
            <a:rect l="l" t="t" r="r" b="b"/>
            <a:pathLst>
              <a:path w="1227455" h="120000" extrusionOk="0">
                <a:moveTo>
                  <a:pt x="1227366"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7" name="Google Shape;1627;p50"/>
          <p:cNvSpPr/>
          <p:nvPr/>
        </p:nvSpPr>
        <p:spPr>
          <a:xfrm>
            <a:off x="2412238" y="4769865"/>
            <a:ext cx="0" cy="683260"/>
          </a:xfrm>
          <a:custGeom>
            <a:avLst/>
            <a:gdLst/>
            <a:ahLst/>
            <a:cxnLst/>
            <a:rect l="l" t="t" r="r" b="b"/>
            <a:pathLst>
              <a:path w="120000" h="683260" extrusionOk="0">
                <a:moveTo>
                  <a:pt x="0" y="683259"/>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628" name="Google Shape;1628;p50"/>
          <p:cNvGraphicFramePr/>
          <p:nvPr/>
        </p:nvGraphicFramePr>
        <p:xfrm>
          <a:off x="6089650" y="4580890"/>
          <a:ext cx="2895600" cy="2194500"/>
        </p:xfrm>
        <a:graphic>
          <a:graphicData uri="http://schemas.openxmlformats.org/drawingml/2006/table">
            <a:tbl>
              <a:tblPr firstRow="1" bandRow="1">
                <a:noFill/>
                <a:tableStyleId>{967D01AC-2E1C-4B6B-B95D-0AB2A7F3962B}</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65750">
                <a:tc gridSpan="2">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190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034" marR="0" lvl="0" indent="0" algn="ctr" rtl="0">
                        <a:lnSpc>
                          <a:spcPct val="100000"/>
                        </a:lnSpc>
                        <a:spcBef>
                          <a:spcPts val="0"/>
                        </a:spcBef>
                        <a:spcAft>
                          <a:spcPts val="0"/>
                        </a:spcAft>
                        <a:buNone/>
                      </a:pPr>
                      <a:r>
                        <a:rPr lang="en-US" sz="1200" u="none" strike="noStrike" cap="none">
                          <a:solidFill>
                            <a:srgbClr val="888888"/>
                          </a:solidFill>
                          <a:latin typeface="Calibri"/>
                          <a:ea typeface="Calibri"/>
                          <a:cs typeface="Calibri"/>
                          <a:sym typeface="Calibri"/>
                        </a:rPr>
                        <a:t>58</a:t>
                      </a:r>
                      <a:endParaRPr sz="1200" u="none" strike="noStrike" cap="none">
                        <a:latin typeface="Calibri"/>
                        <a:ea typeface="Calibri"/>
                        <a:cs typeface="Calibri"/>
                        <a:sym typeface="Calibri"/>
                      </a:endParaRPr>
                    </a:p>
                  </a:txBody>
                  <a:tcPr marL="0" marR="0" marT="254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629" name="Google Shape;1629;p50"/>
          <p:cNvSpPr txBox="1"/>
          <p:nvPr/>
        </p:nvSpPr>
        <p:spPr>
          <a:xfrm>
            <a:off x="1908175" y="4451095"/>
            <a:ext cx="38925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OFF</a:t>
            </a:r>
            <a:endParaRPr sz="1800">
              <a:solidFill>
                <a:schemeClr val="dk1"/>
              </a:solidFill>
              <a:latin typeface="Calibri"/>
              <a:ea typeface="Calibri"/>
              <a:cs typeface="Calibri"/>
              <a:sym typeface="Calibri"/>
            </a:endParaRPr>
          </a:p>
        </p:txBody>
      </p:sp>
      <p:sp>
        <p:nvSpPr>
          <p:cNvPr id="1630" name="Google Shape;1630;p50"/>
          <p:cNvSpPr txBox="1"/>
          <p:nvPr/>
        </p:nvSpPr>
        <p:spPr>
          <a:xfrm>
            <a:off x="5057902" y="4693361"/>
            <a:ext cx="384175" cy="514984"/>
          </a:xfrm>
          <a:prstGeom prst="rect">
            <a:avLst/>
          </a:prstGeom>
          <a:noFill/>
          <a:ln>
            <a:noFill/>
          </a:ln>
        </p:spPr>
        <p:txBody>
          <a:bodyPr spcFirstLastPara="1" wrap="square" lIns="0" tIns="12700" rIns="0" bIns="0" anchor="t" anchorCtr="0">
            <a:spAutoFit/>
          </a:bodyPr>
          <a:lstStyle/>
          <a:p>
            <a:pPr marL="12700" marR="0" lvl="0" indent="0" algn="l" rtl="0">
              <a:lnSpc>
                <a:spcPct val="106944"/>
              </a:lnSpc>
              <a:spcBef>
                <a:spcPts val="0"/>
              </a:spcBef>
              <a:spcAft>
                <a:spcPts val="0"/>
              </a:spcAft>
              <a:buNone/>
            </a:pPr>
            <a:r>
              <a:rPr lang="en-US" sz="1800">
                <a:solidFill>
                  <a:schemeClr val="dk1"/>
                </a:solidFill>
                <a:latin typeface="Calibri"/>
                <a:ea typeface="Calibri"/>
                <a:cs typeface="Calibri"/>
                <a:sym typeface="Calibri"/>
              </a:rPr>
              <a:t>Q3</a:t>
            </a:r>
            <a:endParaRPr sz="1800">
              <a:solidFill>
                <a:schemeClr val="dk1"/>
              </a:solidFill>
              <a:latin typeface="Calibri"/>
              <a:ea typeface="Calibri"/>
              <a:cs typeface="Calibri"/>
              <a:sym typeface="Calibri"/>
            </a:endParaRPr>
          </a:p>
          <a:p>
            <a:pPr marL="64135" marR="0" lvl="0" indent="0" algn="l" rtl="0">
              <a:lnSpc>
                <a:spcPct val="106944"/>
              </a:lnSpc>
              <a:spcBef>
                <a:spcPts val="0"/>
              </a:spcBef>
              <a:spcAft>
                <a:spcPts val="0"/>
              </a:spcAft>
              <a:buNone/>
            </a:pPr>
            <a:r>
              <a:rPr lang="en-US" sz="1800" b="1">
                <a:solidFill>
                  <a:srgbClr val="FF0000"/>
                </a:solidFill>
                <a:latin typeface="Calibri"/>
                <a:ea typeface="Calibri"/>
                <a:cs typeface="Calibri"/>
                <a:sym typeface="Calibri"/>
              </a:rPr>
              <a:t>ON</a:t>
            </a:r>
            <a:endParaRPr sz="1800">
              <a:solidFill>
                <a:schemeClr val="dk1"/>
              </a:solidFill>
              <a:latin typeface="Calibri"/>
              <a:ea typeface="Calibri"/>
              <a:cs typeface="Calibri"/>
              <a:sym typeface="Calibri"/>
            </a:endParaRPr>
          </a:p>
        </p:txBody>
      </p:sp>
      <p:sp>
        <p:nvSpPr>
          <p:cNvPr id="1631" name="Google Shape;1631;p50"/>
          <p:cNvSpPr txBox="1"/>
          <p:nvPr/>
        </p:nvSpPr>
        <p:spPr>
          <a:xfrm>
            <a:off x="4580890" y="4756150"/>
            <a:ext cx="139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632" name="Google Shape;1632;p50"/>
          <p:cNvSpPr txBox="1"/>
          <p:nvPr/>
        </p:nvSpPr>
        <p:spPr>
          <a:xfrm>
            <a:off x="4881117" y="5277992"/>
            <a:ext cx="9588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633" name="Google Shape;1633;p50"/>
          <p:cNvSpPr txBox="1"/>
          <p:nvPr/>
        </p:nvSpPr>
        <p:spPr>
          <a:xfrm>
            <a:off x="4282185" y="5180457"/>
            <a:ext cx="18161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FF0000"/>
                </a:solidFill>
                <a:latin typeface="Calibri"/>
                <a:ea typeface="Calibri"/>
                <a:cs typeface="Calibri"/>
                <a:sym typeface="Calibri"/>
              </a:rPr>
              <a:t>BE</a:t>
            </a:r>
            <a:endParaRPr sz="1200">
              <a:solidFill>
                <a:schemeClr val="dk1"/>
              </a:solidFill>
              <a:latin typeface="Calibri"/>
              <a:ea typeface="Calibri"/>
              <a:cs typeface="Calibri"/>
              <a:sym typeface="Calibri"/>
            </a:endParaRPr>
          </a:p>
        </p:txBody>
      </p:sp>
      <p:sp>
        <p:nvSpPr>
          <p:cNvPr id="1634" name="Google Shape;1634;p50"/>
          <p:cNvSpPr txBox="1"/>
          <p:nvPr/>
        </p:nvSpPr>
        <p:spPr>
          <a:xfrm>
            <a:off x="4151121" y="5049392"/>
            <a:ext cx="7143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	&gt;0.7</a:t>
            </a:r>
            <a:endParaRPr sz="1800">
              <a:solidFill>
                <a:schemeClr val="dk1"/>
              </a:solidFill>
              <a:latin typeface="Calibri"/>
              <a:ea typeface="Calibri"/>
              <a:cs typeface="Calibri"/>
              <a:sym typeface="Calibri"/>
            </a:endParaRPr>
          </a:p>
        </p:txBody>
      </p:sp>
      <p:sp>
        <p:nvSpPr>
          <p:cNvPr id="1635" name="Google Shape;1635;p50"/>
          <p:cNvSpPr txBox="1"/>
          <p:nvPr/>
        </p:nvSpPr>
        <p:spPr>
          <a:xfrm>
            <a:off x="1000658" y="4896688"/>
            <a:ext cx="765810" cy="30035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&lt;0.7</a:t>
            </a:r>
            <a:endParaRPr sz="1800">
              <a:solidFill>
                <a:schemeClr val="dk1"/>
              </a:solidFill>
              <a:latin typeface="Calibri"/>
              <a:ea typeface="Calibri"/>
              <a:cs typeface="Calibri"/>
              <a:sym typeface="Calibri"/>
            </a:endParaRPr>
          </a:p>
        </p:txBody>
      </p:sp>
      <p:sp>
        <p:nvSpPr>
          <p:cNvPr id="1636" name="Google Shape;1636;p50"/>
          <p:cNvSpPr/>
          <p:nvPr/>
        </p:nvSpPr>
        <p:spPr>
          <a:xfrm>
            <a:off x="316153" y="5689041"/>
            <a:ext cx="484505" cy="0"/>
          </a:xfrm>
          <a:custGeom>
            <a:avLst/>
            <a:gdLst/>
            <a:ahLst/>
            <a:cxnLst/>
            <a:rect l="l" t="t" r="r" b="b"/>
            <a:pathLst>
              <a:path w="484505" h="120000" extrusionOk="0">
                <a:moveTo>
                  <a:pt x="0" y="0"/>
                </a:moveTo>
                <a:lnTo>
                  <a:pt x="4842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7" name="Google Shape;1637;p50"/>
          <p:cNvSpPr/>
          <p:nvPr/>
        </p:nvSpPr>
        <p:spPr>
          <a:xfrm>
            <a:off x="437222" y="5748311"/>
            <a:ext cx="242570" cy="0"/>
          </a:xfrm>
          <a:custGeom>
            <a:avLst/>
            <a:gdLst/>
            <a:ahLst/>
            <a:cxnLst/>
            <a:rect l="l" t="t" r="r" b="b"/>
            <a:pathLst>
              <a:path w="242570" h="120000" extrusionOk="0">
                <a:moveTo>
                  <a:pt x="0" y="0"/>
                </a:moveTo>
                <a:lnTo>
                  <a:pt x="24213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8" name="Google Shape;1638;p50"/>
          <p:cNvSpPr/>
          <p:nvPr/>
        </p:nvSpPr>
        <p:spPr>
          <a:xfrm>
            <a:off x="497751" y="5807570"/>
            <a:ext cx="121285" cy="0"/>
          </a:xfrm>
          <a:custGeom>
            <a:avLst/>
            <a:gdLst/>
            <a:ahLst/>
            <a:cxnLst/>
            <a:rect l="l" t="t" r="r" b="b"/>
            <a:pathLst>
              <a:path w="121284" h="120000" extrusionOk="0">
                <a:moveTo>
                  <a:pt x="0" y="0"/>
                </a:moveTo>
                <a:lnTo>
                  <a:pt x="12108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9" name="Google Shape;1639;p50"/>
          <p:cNvSpPr/>
          <p:nvPr/>
        </p:nvSpPr>
        <p:spPr>
          <a:xfrm>
            <a:off x="558291" y="5451983"/>
            <a:ext cx="0" cy="237490"/>
          </a:xfrm>
          <a:custGeom>
            <a:avLst/>
            <a:gdLst/>
            <a:ahLst/>
            <a:cxnLst/>
            <a:rect l="l" t="t" r="r" b="b"/>
            <a:pathLst>
              <a:path w="120000" h="237489" extrusionOk="0">
                <a:moveTo>
                  <a:pt x="0" y="0"/>
                </a:moveTo>
                <a:lnTo>
                  <a:pt x="0" y="23705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0" name="Google Shape;1640;p50"/>
          <p:cNvSpPr/>
          <p:nvPr/>
        </p:nvSpPr>
        <p:spPr>
          <a:xfrm>
            <a:off x="304800" y="5037709"/>
            <a:ext cx="484505" cy="0"/>
          </a:xfrm>
          <a:custGeom>
            <a:avLst/>
            <a:gdLst/>
            <a:ahLst/>
            <a:cxnLst/>
            <a:rect l="l" t="t" r="r" b="b"/>
            <a:pathLst>
              <a:path w="484505" h="120000" extrusionOk="0">
                <a:moveTo>
                  <a:pt x="0" y="0"/>
                </a:moveTo>
                <a:lnTo>
                  <a:pt x="4842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1" name="Google Shape;1641;p50"/>
          <p:cNvSpPr/>
          <p:nvPr/>
        </p:nvSpPr>
        <p:spPr>
          <a:xfrm>
            <a:off x="425869" y="5096890"/>
            <a:ext cx="242570" cy="0"/>
          </a:xfrm>
          <a:custGeom>
            <a:avLst/>
            <a:gdLst/>
            <a:ahLst/>
            <a:cxnLst/>
            <a:rect l="l" t="t" r="r" b="b"/>
            <a:pathLst>
              <a:path w="242570" h="120000" extrusionOk="0">
                <a:moveTo>
                  <a:pt x="0" y="0"/>
                </a:moveTo>
                <a:lnTo>
                  <a:pt x="24213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2" name="Google Shape;1642;p50"/>
          <p:cNvSpPr/>
          <p:nvPr/>
        </p:nvSpPr>
        <p:spPr>
          <a:xfrm>
            <a:off x="486409" y="5156200"/>
            <a:ext cx="121285" cy="0"/>
          </a:xfrm>
          <a:custGeom>
            <a:avLst/>
            <a:gdLst/>
            <a:ahLst/>
            <a:cxnLst/>
            <a:rect l="l" t="t" r="r" b="b"/>
            <a:pathLst>
              <a:path w="121284" h="120000" extrusionOk="0">
                <a:moveTo>
                  <a:pt x="0" y="0"/>
                </a:moveTo>
                <a:lnTo>
                  <a:pt x="12106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3" name="Google Shape;1643;p50"/>
          <p:cNvSpPr/>
          <p:nvPr/>
        </p:nvSpPr>
        <p:spPr>
          <a:xfrm>
            <a:off x="546938" y="4800600"/>
            <a:ext cx="0" cy="237490"/>
          </a:xfrm>
          <a:custGeom>
            <a:avLst/>
            <a:gdLst/>
            <a:ahLst/>
            <a:cxnLst/>
            <a:rect l="l" t="t" r="r" b="b"/>
            <a:pathLst>
              <a:path w="120000" h="237489" extrusionOk="0">
                <a:moveTo>
                  <a:pt x="0" y="0"/>
                </a:moveTo>
                <a:lnTo>
                  <a:pt x="0" y="23710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4" name="Google Shape;1644;p50"/>
          <p:cNvSpPr txBox="1"/>
          <p:nvPr/>
        </p:nvSpPr>
        <p:spPr>
          <a:xfrm>
            <a:off x="2529077" y="5180457"/>
            <a:ext cx="18161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FF0000"/>
                </a:solidFill>
                <a:latin typeface="Calibri"/>
                <a:ea typeface="Calibri"/>
                <a:cs typeface="Calibri"/>
                <a:sym typeface="Calibri"/>
              </a:rPr>
              <a:t>BE</a:t>
            </a:r>
            <a:endParaRPr sz="1200">
              <a:solidFill>
                <a:schemeClr val="dk1"/>
              </a:solidFill>
              <a:latin typeface="Calibri"/>
              <a:ea typeface="Calibri"/>
              <a:cs typeface="Calibri"/>
              <a:sym typeface="Calibri"/>
            </a:endParaRPr>
          </a:p>
        </p:txBody>
      </p:sp>
      <p:sp>
        <p:nvSpPr>
          <p:cNvPr id="1645" name="Google Shape;1645;p50"/>
          <p:cNvSpPr txBox="1"/>
          <p:nvPr/>
        </p:nvSpPr>
        <p:spPr>
          <a:xfrm>
            <a:off x="2372614" y="5049392"/>
            <a:ext cx="124650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	&lt;0.7 </a:t>
            </a:r>
            <a:r>
              <a:rPr lang="en-US" sz="2700" b="1" baseline="30000">
                <a:solidFill>
                  <a:srgbClr val="FF0000"/>
                </a:solidFill>
                <a:latin typeface="Calibri"/>
                <a:ea typeface="Calibri"/>
                <a:cs typeface="Calibri"/>
                <a:sym typeface="Calibri"/>
              </a:rPr>
              <a:t>OFF</a:t>
            </a:r>
            <a:endParaRPr sz="2700" baseline="30000">
              <a:solidFill>
                <a:schemeClr val="dk1"/>
              </a:solidFill>
              <a:latin typeface="Calibri"/>
              <a:ea typeface="Calibri"/>
              <a:cs typeface="Calibri"/>
              <a:sym typeface="Calibri"/>
            </a:endParaRPr>
          </a:p>
        </p:txBody>
      </p:sp>
      <p:sp>
        <p:nvSpPr>
          <p:cNvPr id="1646" name="Google Shape;1646;p50"/>
          <p:cNvSpPr txBox="1"/>
          <p:nvPr/>
        </p:nvSpPr>
        <p:spPr>
          <a:xfrm>
            <a:off x="614883" y="1390015"/>
            <a:ext cx="27095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 When A = 0 and B = 0</a:t>
            </a: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1650"/>
        <p:cNvGrpSpPr/>
        <p:nvPr/>
      </p:nvGrpSpPr>
      <p:grpSpPr>
        <a:xfrm>
          <a:off x="0" y="0"/>
          <a:ext cx="0" cy="0"/>
          <a:chOff x="0" y="0"/>
          <a:chExt cx="0" cy="0"/>
        </a:xfrm>
      </p:grpSpPr>
      <p:sp>
        <p:nvSpPr>
          <p:cNvPr id="1651" name="Google Shape;1651;p51"/>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2" name="Google Shape;1652;p51"/>
          <p:cNvSpPr txBox="1">
            <a:spLocks noGrp="1"/>
          </p:cNvSpPr>
          <p:nvPr>
            <p:ph type="title"/>
          </p:nvPr>
        </p:nvSpPr>
        <p:spPr>
          <a:xfrm>
            <a:off x="307340" y="69595"/>
            <a:ext cx="592074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OR Gate Using Transistors</a:t>
            </a:r>
            <a:endParaRPr sz="2800"/>
          </a:p>
        </p:txBody>
      </p:sp>
      <p:sp>
        <p:nvSpPr>
          <p:cNvPr id="1653" name="Google Shape;1653;p51"/>
          <p:cNvSpPr/>
          <p:nvPr/>
        </p:nvSpPr>
        <p:spPr>
          <a:xfrm>
            <a:off x="2990088" y="4621784"/>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4" name="Google Shape;1654;p51"/>
          <p:cNvSpPr/>
          <p:nvPr/>
        </p:nvSpPr>
        <p:spPr>
          <a:xfrm>
            <a:off x="2412238" y="4769865"/>
            <a:ext cx="577850" cy="0"/>
          </a:xfrm>
          <a:custGeom>
            <a:avLst/>
            <a:gdLst/>
            <a:ahLst/>
            <a:cxnLst/>
            <a:rect l="l" t="t" r="r" b="b"/>
            <a:pathLst>
              <a:path w="577850" h="120000" extrusionOk="0">
                <a:moveTo>
                  <a:pt x="57785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5" name="Google Shape;1655;p51"/>
          <p:cNvSpPr/>
          <p:nvPr/>
        </p:nvSpPr>
        <p:spPr>
          <a:xfrm>
            <a:off x="2990088" y="4584700"/>
            <a:ext cx="166370" cy="111125"/>
          </a:xfrm>
          <a:custGeom>
            <a:avLst/>
            <a:gdLst/>
            <a:ahLst/>
            <a:cxnLst/>
            <a:rect l="l" t="t" r="r" b="b"/>
            <a:pathLst>
              <a:path w="166369" h="111125" extrusionOk="0">
                <a:moveTo>
                  <a:pt x="0" y="111125"/>
                </a:moveTo>
                <a:lnTo>
                  <a:pt x="16598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6" name="Google Shape;1656;p51"/>
          <p:cNvSpPr/>
          <p:nvPr/>
        </p:nvSpPr>
        <p:spPr>
          <a:xfrm>
            <a:off x="3156076" y="4955159"/>
            <a:ext cx="5715" cy="222250"/>
          </a:xfrm>
          <a:custGeom>
            <a:avLst/>
            <a:gdLst/>
            <a:ahLst/>
            <a:cxnLst/>
            <a:rect l="l" t="t" r="r" b="b"/>
            <a:pathLst>
              <a:path w="5714" h="222250" extrusionOk="0">
                <a:moveTo>
                  <a:pt x="2603" y="-14287"/>
                </a:moveTo>
                <a:lnTo>
                  <a:pt x="2603" y="236537"/>
                </a:lnTo>
              </a:path>
            </a:pathLst>
          </a:custGeom>
          <a:noFill/>
          <a:ln w="33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7" name="Google Shape;1657;p51"/>
          <p:cNvSpPr/>
          <p:nvPr/>
        </p:nvSpPr>
        <p:spPr>
          <a:xfrm>
            <a:off x="3156076" y="4288409"/>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8" name="Google Shape;1658;p51"/>
          <p:cNvSpPr/>
          <p:nvPr/>
        </p:nvSpPr>
        <p:spPr>
          <a:xfrm>
            <a:off x="2985007" y="4859654"/>
            <a:ext cx="176403" cy="10947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9" name="Google Shape;1659;p51"/>
          <p:cNvSpPr/>
          <p:nvPr/>
        </p:nvSpPr>
        <p:spPr>
          <a:xfrm>
            <a:off x="1658366" y="4651375"/>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0" name="Google Shape;1660;p51"/>
          <p:cNvSpPr/>
          <p:nvPr/>
        </p:nvSpPr>
        <p:spPr>
          <a:xfrm>
            <a:off x="1284732" y="4799584"/>
            <a:ext cx="374015" cy="0"/>
          </a:xfrm>
          <a:custGeom>
            <a:avLst/>
            <a:gdLst/>
            <a:ahLst/>
            <a:cxnLst/>
            <a:rect l="l" t="t" r="r" b="b"/>
            <a:pathLst>
              <a:path w="374014" h="120000" extrusionOk="0">
                <a:moveTo>
                  <a:pt x="373634"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1" name="Google Shape;1661;p51"/>
          <p:cNvSpPr/>
          <p:nvPr/>
        </p:nvSpPr>
        <p:spPr>
          <a:xfrm>
            <a:off x="1658366" y="4614290"/>
            <a:ext cx="166370" cy="111125"/>
          </a:xfrm>
          <a:custGeom>
            <a:avLst/>
            <a:gdLst/>
            <a:ahLst/>
            <a:cxnLst/>
            <a:rect l="l" t="t" r="r" b="b"/>
            <a:pathLst>
              <a:path w="166369" h="111125" extrusionOk="0">
                <a:moveTo>
                  <a:pt x="0" y="111124"/>
                </a:moveTo>
                <a:lnTo>
                  <a:pt x="16598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2" name="Google Shape;1662;p51"/>
          <p:cNvSpPr/>
          <p:nvPr/>
        </p:nvSpPr>
        <p:spPr>
          <a:xfrm>
            <a:off x="1824354" y="4984750"/>
            <a:ext cx="5715" cy="222250"/>
          </a:xfrm>
          <a:custGeom>
            <a:avLst/>
            <a:gdLst/>
            <a:ahLst/>
            <a:cxnLst/>
            <a:rect l="l" t="t" r="r" b="b"/>
            <a:pathLst>
              <a:path w="5714" h="222250" extrusionOk="0">
                <a:moveTo>
                  <a:pt x="2603" y="-14287"/>
                </a:moveTo>
                <a:lnTo>
                  <a:pt x="2603" y="236537"/>
                </a:lnTo>
              </a:path>
            </a:pathLst>
          </a:custGeom>
          <a:noFill/>
          <a:ln w="33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3" name="Google Shape;1663;p51"/>
          <p:cNvSpPr/>
          <p:nvPr/>
        </p:nvSpPr>
        <p:spPr>
          <a:xfrm>
            <a:off x="1824354" y="4318000"/>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4" name="Google Shape;1664;p51"/>
          <p:cNvSpPr/>
          <p:nvPr/>
        </p:nvSpPr>
        <p:spPr>
          <a:xfrm>
            <a:off x="1653285" y="4889372"/>
            <a:ext cx="176275" cy="10934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5" name="Google Shape;1665;p51"/>
          <p:cNvSpPr/>
          <p:nvPr/>
        </p:nvSpPr>
        <p:spPr>
          <a:xfrm>
            <a:off x="4866640" y="4651375"/>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6" name="Google Shape;1666;p51"/>
          <p:cNvSpPr/>
          <p:nvPr/>
        </p:nvSpPr>
        <p:spPr>
          <a:xfrm>
            <a:off x="4493133" y="4799584"/>
            <a:ext cx="374015" cy="0"/>
          </a:xfrm>
          <a:custGeom>
            <a:avLst/>
            <a:gdLst/>
            <a:ahLst/>
            <a:cxnLst/>
            <a:rect l="l" t="t" r="r" b="b"/>
            <a:pathLst>
              <a:path w="374014" h="120000" extrusionOk="0">
                <a:moveTo>
                  <a:pt x="373506"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7" name="Google Shape;1667;p51"/>
          <p:cNvSpPr/>
          <p:nvPr/>
        </p:nvSpPr>
        <p:spPr>
          <a:xfrm>
            <a:off x="4866640" y="4614290"/>
            <a:ext cx="166370" cy="111125"/>
          </a:xfrm>
          <a:custGeom>
            <a:avLst/>
            <a:gdLst/>
            <a:ahLst/>
            <a:cxnLst/>
            <a:rect l="l" t="t" r="r" b="b"/>
            <a:pathLst>
              <a:path w="166370" h="111125" extrusionOk="0">
                <a:moveTo>
                  <a:pt x="0" y="111124"/>
                </a:moveTo>
                <a:lnTo>
                  <a:pt x="16611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8" name="Google Shape;1668;p51"/>
          <p:cNvSpPr/>
          <p:nvPr/>
        </p:nvSpPr>
        <p:spPr>
          <a:xfrm>
            <a:off x="5032755" y="4984750"/>
            <a:ext cx="5080" cy="222250"/>
          </a:xfrm>
          <a:custGeom>
            <a:avLst/>
            <a:gdLst/>
            <a:ahLst/>
            <a:cxnLst/>
            <a:rect l="l" t="t" r="r" b="b"/>
            <a:pathLst>
              <a:path w="5079" h="222250" extrusionOk="0">
                <a:moveTo>
                  <a:pt x="2540" y="-14287"/>
                </a:moveTo>
                <a:lnTo>
                  <a:pt x="2540" y="236537"/>
                </a:lnTo>
              </a:path>
            </a:pathLst>
          </a:custGeom>
          <a:noFill/>
          <a:ln w="33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9" name="Google Shape;1669;p51"/>
          <p:cNvSpPr/>
          <p:nvPr/>
        </p:nvSpPr>
        <p:spPr>
          <a:xfrm>
            <a:off x="5032755" y="4318000"/>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0" name="Google Shape;1670;p51"/>
          <p:cNvSpPr/>
          <p:nvPr/>
        </p:nvSpPr>
        <p:spPr>
          <a:xfrm>
            <a:off x="4861686" y="4889372"/>
            <a:ext cx="176275" cy="1093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1" name="Google Shape;1671;p51"/>
          <p:cNvSpPr/>
          <p:nvPr/>
        </p:nvSpPr>
        <p:spPr>
          <a:xfrm>
            <a:off x="3156076" y="3217036"/>
            <a:ext cx="102235" cy="41910"/>
          </a:xfrm>
          <a:custGeom>
            <a:avLst/>
            <a:gdLst/>
            <a:ahLst/>
            <a:cxnLst/>
            <a:rect l="l" t="t" r="r" b="b"/>
            <a:pathLst>
              <a:path w="102235" h="41910" extrusionOk="0">
                <a:moveTo>
                  <a:pt x="0" y="0"/>
                </a:moveTo>
                <a:lnTo>
                  <a:pt x="102235" y="4191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2" name="Google Shape;1672;p51"/>
          <p:cNvSpPr/>
          <p:nvPr/>
        </p:nvSpPr>
        <p:spPr>
          <a:xfrm>
            <a:off x="3053969" y="3258946"/>
            <a:ext cx="204470" cy="41910"/>
          </a:xfrm>
          <a:custGeom>
            <a:avLst/>
            <a:gdLst/>
            <a:ahLst/>
            <a:cxnLst/>
            <a:rect l="l" t="t" r="r" b="b"/>
            <a:pathLst>
              <a:path w="204470" h="41910" extrusionOk="0">
                <a:moveTo>
                  <a:pt x="204343" y="0"/>
                </a:moveTo>
                <a:lnTo>
                  <a:pt x="0" y="4178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3" name="Google Shape;1673;p51"/>
          <p:cNvSpPr/>
          <p:nvPr/>
        </p:nvSpPr>
        <p:spPr>
          <a:xfrm>
            <a:off x="3053969" y="3342513"/>
            <a:ext cx="204470" cy="41910"/>
          </a:xfrm>
          <a:custGeom>
            <a:avLst/>
            <a:gdLst/>
            <a:ahLst/>
            <a:cxnLst/>
            <a:rect l="l" t="t" r="r" b="b"/>
            <a:pathLst>
              <a:path w="204470" h="41910" extrusionOk="0">
                <a:moveTo>
                  <a:pt x="204343" y="0"/>
                </a:moveTo>
                <a:lnTo>
                  <a:pt x="0" y="4191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4" name="Google Shape;1674;p51"/>
          <p:cNvSpPr/>
          <p:nvPr/>
        </p:nvSpPr>
        <p:spPr>
          <a:xfrm>
            <a:off x="3053969" y="3300729"/>
            <a:ext cx="204470" cy="41910"/>
          </a:xfrm>
          <a:custGeom>
            <a:avLst/>
            <a:gdLst/>
            <a:ahLst/>
            <a:cxnLst/>
            <a:rect l="l" t="t" r="r" b="b"/>
            <a:pathLst>
              <a:path w="204470" h="41910" extrusionOk="0">
                <a:moveTo>
                  <a:pt x="0" y="0"/>
                </a:moveTo>
                <a:lnTo>
                  <a:pt x="204343" y="41783"/>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5" name="Google Shape;1675;p51"/>
          <p:cNvSpPr/>
          <p:nvPr/>
        </p:nvSpPr>
        <p:spPr>
          <a:xfrm>
            <a:off x="3053969" y="3426205"/>
            <a:ext cx="204470" cy="41910"/>
          </a:xfrm>
          <a:custGeom>
            <a:avLst/>
            <a:gdLst/>
            <a:ahLst/>
            <a:cxnLst/>
            <a:rect l="l" t="t" r="r" b="b"/>
            <a:pathLst>
              <a:path w="204470" h="41910" extrusionOk="0">
                <a:moveTo>
                  <a:pt x="204343" y="0"/>
                </a:moveTo>
                <a:lnTo>
                  <a:pt x="0" y="4191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6" name="Google Shape;1676;p51"/>
          <p:cNvSpPr/>
          <p:nvPr/>
        </p:nvSpPr>
        <p:spPr>
          <a:xfrm>
            <a:off x="3053969" y="3384422"/>
            <a:ext cx="204470" cy="41910"/>
          </a:xfrm>
          <a:custGeom>
            <a:avLst/>
            <a:gdLst/>
            <a:ahLst/>
            <a:cxnLst/>
            <a:rect l="l" t="t" r="r" b="b"/>
            <a:pathLst>
              <a:path w="204470" h="41910" extrusionOk="0">
                <a:moveTo>
                  <a:pt x="0" y="0"/>
                </a:moveTo>
                <a:lnTo>
                  <a:pt x="204343" y="4178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7" name="Google Shape;1677;p51"/>
          <p:cNvSpPr/>
          <p:nvPr/>
        </p:nvSpPr>
        <p:spPr>
          <a:xfrm>
            <a:off x="3053969" y="3468115"/>
            <a:ext cx="102235" cy="41910"/>
          </a:xfrm>
          <a:custGeom>
            <a:avLst/>
            <a:gdLst/>
            <a:ahLst/>
            <a:cxnLst/>
            <a:rect l="l" t="t" r="r" b="b"/>
            <a:pathLst>
              <a:path w="102235" h="41910" extrusionOk="0">
                <a:moveTo>
                  <a:pt x="0" y="0"/>
                </a:moveTo>
                <a:lnTo>
                  <a:pt x="102107" y="4178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8" name="Google Shape;1678;p51"/>
          <p:cNvSpPr/>
          <p:nvPr/>
        </p:nvSpPr>
        <p:spPr>
          <a:xfrm>
            <a:off x="3156076" y="3509898"/>
            <a:ext cx="0" cy="209550"/>
          </a:xfrm>
          <a:custGeom>
            <a:avLst/>
            <a:gdLst/>
            <a:ahLst/>
            <a:cxnLst/>
            <a:rect l="l" t="t" r="r" b="b"/>
            <a:pathLst>
              <a:path w="120000" h="209550" extrusionOk="0">
                <a:moveTo>
                  <a:pt x="0" y="0"/>
                </a:moveTo>
                <a:lnTo>
                  <a:pt x="0" y="20916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9" name="Google Shape;1679;p51"/>
          <p:cNvSpPr/>
          <p:nvPr/>
        </p:nvSpPr>
        <p:spPr>
          <a:xfrm>
            <a:off x="3156076" y="3007867"/>
            <a:ext cx="0" cy="209550"/>
          </a:xfrm>
          <a:custGeom>
            <a:avLst/>
            <a:gdLst/>
            <a:ahLst/>
            <a:cxnLst/>
            <a:rect l="l" t="t" r="r" b="b"/>
            <a:pathLst>
              <a:path w="120000" h="209550" extrusionOk="0">
                <a:moveTo>
                  <a:pt x="0" y="0"/>
                </a:moveTo>
                <a:lnTo>
                  <a:pt x="0" y="20916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0" name="Google Shape;1680;p51"/>
          <p:cNvSpPr/>
          <p:nvPr/>
        </p:nvSpPr>
        <p:spPr>
          <a:xfrm>
            <a:off x="5032755" y="3223260"/>
            <a:ext cx="102235" cy="41910"/>
          </a:xfrm>
          <a:custGeom>
            <a:avLst/>
            <a:gdLst/>
            <a:ahLst/>
            <a:cxnLst/>
            <a:rect l="l" t="t" r="r" b="b"/>
            <a:pathLst>
              <a:path w="102235" h="41910" extrusionOk="0">
                <a:moveTo>
                  <a:pt x="0" y="0"/>
                </a:moveTo>
                <a:lnTo>
                  <a:pt x="102108" y="4191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1" name="Google Shape;1681;p51"/>
          <p:cNvSpPr/>
          <p:nvPr/>
        </p:nvSpPr>
        <p:spPr>
          <a:xfrm>
            <a:off x="4930521" y="3265170"/>
            <a:ext cx="204470" cy="41910"/>
          </a:xfrm>
          <a:custGeom>
            <a:avLst/>
            <a:gdLst/>
            <a:ahLst/>
            <a:cxnLst/>
            <a:rect l="l" t="t" r="r" b="b"/>
            <a:pathLst>
              <a:path w="204470" h="41910" extrusionOk="0">
                <a:moveTo>
                  <a:pt x="204342" y="0"/>
                </a:moveTo>
                <a:lnTo>
                  <a:pt x="0" y="4178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2" name="Google Shape;1682;p51"/>
          <p:cNvSpPr/>
          <p:nvPr/>
        </p:nvSpPr>
        <p:spPr>
          <a:xfrm>
            <a:off x="4930521" y="3348863"/>
            <a:ext cx="204470" cy="41910"/>
          </a:xfrm>
          <a:custGeom>
            <a:avLst/>
            <a:gdLst/>
            <a:ahLst/>
            <a:cxnLst/>
            <a:rect l="l" t="t" r="r" b="b"/>
            <a:pathLst>
              <a:path w="204470" h="41910" extrusionOk="0">
                <a:moveTo>
                  <a:pt x="204342" y="0"/>
                </a:moveTo>
                <a:lnTo>
                  <a:pt x="0" y="41783"/>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3" name="Google Shape;1683;p51"/>
          <p:cNvSpPr/>
          <p:nvPr/>
        </p:nvSpPr>
        <p:spPr>
          <a:xfrm>
            <a:off x="4930521" y="3306953"/>
            <a:ext cx="204470" cy="41910"/>
          </a:xfrm>
          <a:custGeom>
            <a:avLst/>
            <a:gdLst/>
            <a:ahLst/>
            <a:cxnLst/>
            <a:rect l="l" t="t" r="r" b="b"/>
            <a:pathLst>
              <a:path w="204470" h="41910" extrusionOk="0">
                <a:moveTo>
                  <a:pt x="0" y="0"/>
                </a:moveTo>
                <a:lnTo>
                  <a:pt x="204342" y="4191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4" name="Google Shape;1684;p51"/>
          <p:cNvSpPr/>
          <p:nvPr/>
        </p:nvSpPr>
        <p:spPr>
          <a:xfrm>
            <a:off x="4930521" y="3432428"/>
            <a:ext cx="204470" cy="41910"/>
          </a:xfrm>
          <a:custGeom>
            <a:avLst/>
            <a:gdLst/>
            <a:ahLst/>
            <a:cxnLst/>
            <a:rect l="l" t="t" r="r" b="b"/>
            <a:pathLst>
              <a:path w="204470" h="41910" extrusionOk="0">
                <a:moveTo>
                  <a:pt x="204342" y="0"/>
                </a:moveTo>
                <a:lnTo>
                  <a:pt x="0" y="4191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5" name="Google Shape;1685;p51"/>
          <p:cNvSpPr/>
          <p:nvPr/>
        </p:nvSpPr>
        <p:spPr>
          <a:xfrm>
            <a:off x="4930521" y="3390646"/>
            <a:ext cx="204470" cy="41910"/>
          </a:xfrm>
          <a:custGeom>
            <a:avLst/>
            <a:gdLst/>
            <a:ahLst/>
            <a:cxnLst/>
            <a:rect l="l" t="t" r="r" b="b"/>
            <a:pathLst>
              <a:path w="204470" h="41910" extrusionOk="0">
                <a:moveTo>
                  <a:pt x="0" y="0"/>
                </a:moveTo>
                <a:lnTo>
                  <a:pt x="204342" y="4178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6" name="Google Shape;1686;p51"/>
          <p:cNvSpPr/>
          <p:nvPr/>
        </p:nvSpPr>
        <p:spPr>
          <a:xfrm>
            <a:off x="4930521" y="3474339"/>
            <a:ext cx="102235" cy="41910"/>
          </a:xfrm>
          <a:custGeom>
            <a:avLst/>
            <a:gdLst/>
            <a:ahLst/>
            <a:cxnLst/>
            <a:rect l="l" t="t" r="r" b="b"/>
            <a:pathLst>
              <a:path w="102235" h="41910" extrusionOk="0">
                <a:moveTo>
                  <a:pt x="0" y="0"/>
                </a:moveTo>
                <a:lnTo>
                  <a:pt x="102234" y="4178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7" name="Google Shape;1687;p51"/>
          <p:cNvSpPr/>
          <p:nvPr/>
        </p:nvSpPr>
        <p:spPr>
          <a:xfrm>
            <a:off x="5032755" y="3516121"/>
            <a:ext cx="0" cy="209550"/>
          </a:xfrm>
          <a:custGeom>
            <a:avLst/>
            <a:gdLst/>
            <a:ahLst/>
            <a:cxnLst/>
            <a:rect l="l" t="t" r="r" b="b"/>
            <a:pathLst>
              <a:path w="120000" h="209550" extrusionOk="0">
                <a:moveTo>
                  <a:pt x="0" y="0"/>
                </a:moveTo>
                <a:lnTo>
                  <a:pt x="0" y="20916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8" name="Google Shape;1688;p51"/>
          <p:cNvSpPr/>
          <p:nvPr/>
        </p:nvSpPr>
        <p:spPr>
          <a:xfrm>
            <a:off x="5032755" y="3014091"/>
            <a:ext cx="0" cy="209550"/>
          </a:xfrm>
          <a:custGeom>
            <a:avLst/>
            <a:gdLst/>
            <a:ahLst/>
            <a:cxnLst/>
            <a:rect l="l" t="t" r="r" b="b"/>
            <a:pathLst>
              <a:path w="120000" h="209550" extrusionOk="0">
                <a:moveTo>
                  <a:pt x="0" y="0"/>
                </a:moveTo>
                <a:lnTo>
                  <a:pt x="0" y="20916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9" name="Google Shape;1689;p51"/>
          <p:cNvSpPr/>
          <p:nvPr/>
        </p:nvSpPr>
        <p:spPr>
          <a:xfrm>
            <a:off x="771944" y="5370448"/>
            <a:ext cx="43180" cy="100330"/>
          </a:xfrm>
          <a:custGeom>
            <a:avLst/>
            <a:gdLst/>
            <a:ahLst/>
            <a:cxnLst/>
            <a:rect l="l" t="t" r="r" b="b"/>
            <a:pathLst>
              <a:path w="43180" h="100329" extrusionOk="0">
                <a:moveTo>
                  <a:pt x="0" y="100075"/>
                </a:moveTo>
                <a:lnTo>
                  <a:pt x="4273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0" name="Google Shape;1690;p51"/>
          <p:cNvSpPr/>
          <p:nvPr/>
        </p:nvSpPr>
        <p:spPr>
          <a:xfrm>
            <a:off x="814679" y="5370448"/>
            <a:ext cx="43180" cy="200025"/>
          </a:xfrm>
          <a:custGeom>
            <a:avLst/>
            <a:gdLst/>
            <a:ahLst/>
            <a:cxnLst/>
            <a:rect l="l" t="t" r="r" b="b"/>
            <a:pathLst>
              <a:path w="43180" h="200025" extrusionOk="0">
                <a:moveTo>
                  <a:pt x="0" y="0"/>
                </a:moveTo>
                <a:lnTo>
                  <a:pt x="42722"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1" name="Google Shape;1691;p51"/>
          <p:cNvSpPr/>
          <p:nvPr/>
        </p:nvSpPr>
        <p:spPr>
          <a:xfrm>
            <a:off x="900137" y="5370448"/>
            <a:ext cx="43180" cy="200025"/>
          </a:xfrm>
          <a:custGeom>
            <a:avLst/>
            <a:gdLst/>
            <a:ahLst/>
            <a:cxnLst/>
            <a:rect l="l" t="t" r="r" b="b"/>
            <a:pathLst>
              <a:path w="43180" h="200025" extrusionOk="0">
                <a:moveTo>
                  <a:pt x="0" y="0"/>
                </a:moveTo>
                <a:lnTo>
                  <a:pt x="42735"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2" name="Google Shape;1692;p51"/>
          <p:cNvSpPr/>
          <p:nvPr/>
        </p:nvSpPr>
        <p:spPr>
          <a:xfrm>
            <a:off x="857402" y="5370448"/>
            <a:ext cx="43180" cy="200025"/>
          </a:xfrm>
          <a:custGeom>
            <a:avLst/>
            <a:gdLst/>
            <a:ahLst/>
            <a:cxnLst/>
            <a:rect l="l" t="t" r="r" b="b"/>
            <a:pathLst>
              <a:path w="43180" h="200025" extrusionOk="0">
                <a:moveTo>
                  <a:pt x="0" y="200025"/>
                </a:moveTo>
                <a:lnTo>
                  <a:pt x="4273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3" name="Google Shape;1693;p51"/>
          <p:cNvSpPr/>
          <p:nvPr/>
        </p:nvSpPr>
        <p:spPr>
          <a:xfrm>
            <a:off x="985596" y="5370448"/>
            <a:ext cx="43180" cy="200025"/>
          </a:xfrm>
          <a:custGeom>
            <a:avLst/>
            <a:gdLst/>
            <a:ahLst/>
            <a:cxnLst/>
            <a:rect l="l" t="t" r="r" b="b"/>
            <a:pathLst>
              <a:path w="43180" h="200025" extrusionOk="0">
                <a:moveTo>
                  <a:pt x="0" y="0"/>
                </a:moveTo>
                <a:lnTo>
                  <a:pt x="42735"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4" name="Google Shape;1694;p51"/>
          <p:cNvSpPr/>
          <p:nvPr/>
        </p:nvSpPr>
        <p:spPr>
          <a:xfrm>
            <a:off x="942873" y="5370448"/>
            <a:ext cx="43180" cy="200025"/>
          </a:xfrm>
          <a:custGeom>
            <a:avLst/>
            <a:gdLst/>
            <a:ahLst/>
            <a:cxnLst/>
            <a:rect l="l" t="t" r="r" b="b"/>
            <a:pathLst>
              <a:path w="43180" h="200025" extrusionOk="0">
                <a:moveTo>
                  <a:pt x="0" y="200025"/>
                </a:moveTo>
                <a:lnTo>
                  <a:pt x="4272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5" name="Google Shape;1695;p51"/>
          <p:cNvSpPr/>
          <p:nvPr/>
        </p:nvSpPr>
        <p:spPr>
          <a:xfrm>
            <a:off x="1028331" y="5470525"/>
            <a:ext cx="43180" cy="100330"/>
          </a:xfrm>
          <a:custGeom>
            <a:avLst/>
            <a:gdLst/>
            <a:ahLst/>
            <a:cxnLst/>
            <a:rect l="l" t="t" r="r" b="b"/>
            <a:pathLst>
              <a:path w="43180" h="100329" extrusionOk="0">
                <a:moveTo>
                  <a:pt x="0" y="99949"/>
                </a:moveTo>
                <a:lnTo>
                  <a:pt x="4273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6" name="Google Shape;1696;p51"/>
          <p:cNvSpPr/>
          <p:nvPr/>
        </p:nvSpPr>
        <p:spPr>
          <a:xfrm>
            <a:off x="1071067" y="5470525"/>
            <a:ext cx="213995" cy="0"/>
          </a:xfrm>
          <a:custGeom>
            <a:avLst/>
            <a:gdLst/>
            <a:ahLst/>
            <a:cxnLst/>
            <a:rect l="l" t="t" r="r" b="b"/>
            <a:pathLst>
              <a:path w="213994" h="120000" extrusionOk="0">
                <a:moveTo>
                  <a:pt x="0" y="0"/>
                </a:moveTo>
                <a:lnTo>
                  <a:pt x="2136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7" name="Google Shape;1697;p51"/>
          <p:cNvSpPr/>
          <p:nvPr/>
        </p:nvSpPr>
        <p:spPr>
          <a:xfrm>
            <a:off x="558291" y="5470525"/>
            <a:ext cx="213995" cy="0"/>
          </a:xfrm>
          <a:custGeom>
            <a:avLst/>
            <a:gdLst/>
            <a:ahLst/>
            <a:cxnLst/>
            <a:rect l="l" t="t" r="r" b="b"/>
            <a:pathLst>
              <a:path w="213995" h="120000" extrusionOk="0">
                <a:moveTo>
                  <a:pt x="0" y="0"/>
                </a:moveTo>
                <a:lnTo>
                  <a:pt x="21365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8" name="Google Shape;1698;p51"/>
          <p:cNvSpPr/>
          <p:nvPr/>
        </p:nvSpPr>
        <p:spPr>
          <a:xfrm>
            <a:off x="771944" y="4699508"/>
            <a:ext cx="43180" cy="100330"/>
          </a:xfrm>
          <a:custGeom>
            <a:avLst/>
            <a:gdLst/>
            <a:ahLst/>
            <a:cxnLst/>
            <a:rect l="l" t="t" r="r" b="b"/>
            <a:pathLst>
              <a:path w="43180" h="100329" extrusionOk="0">
                <a:moveTo>
                  <a:pt x="0" y="100076"/>
                </a:moveTo>
                <a:lnTo>
                  <a:pt x="4273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9" name="Google Shape;1699;p51"/>
          <p:cNvSpPr/>
          <p:nvPr/>
        </p:nvSpPr>
        <p:spPr>
          <a:xfrm>
            <a:off x="814679" y="4699508"/>
            <a:ext cx="43180" cy="200025"/>
          </a:xfrm>
          <a:custGeom>
            <a:avLst/>
            <a:gdLst/>
            <a:ahLst/>
            <a:cxnLst/>
            <a:rect l="l" t="t" r="r" b="b"/>
            <a:pathLst>
              <a:path w="43180" h="200025" extrusionOk="0">
                <a:moveTo>
                  <a:pt x="0" y="0"/>
                </a:moveTo>
                <a:lnTo>
                  <a:pt x="42722"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0" name="Google Shape;1700;p51"/>
          <p:cNvSpPr/>
          <p:nvPr/>
        </p:nvSpPr>
        <p:spPr>
          <a:xfrm>
            <a:off x="900137" y="4699508"/>
            <a:ext cx="43180" cy="200025"/>
          </a:xfrm>
          <a:custGeom>
            <a:avLst/>
            <a:gdLst/>
            <a:ahLst/>
            <a:cxnLst/>
            <a:rect l="l" t="t" r="r" b="b"/>
            <a:pathLst>
              <a:path w="43180" h="200025" extrusionOk="0">
                <a:moveTo>
                  <a:pt x="0" y="0"/>
                </a:moveTo>
                <a:lnTo>
                  <a:pt x="42735"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1" name="Google Shape;1701;p51"/>
          <p:cNvSpPr/>
          <p:nvPr/>
        </p:nvSpPr>
        <p:spPr>
          <a:xfrm>
            <a:off x="857402" y="4699508"/>
            <a:ext cx="43180" cy="200025"/>
          </a:xfrm>
          <a:custGeom>
            <a:avLst/>
            <a:gdLst/>
            <a:ahLst/>
            <a:cxnLst/>
            <a:rect l="l" t="t" r="r" b="b"/>
            <a:pathLst>
              <a:path w="43180" h="200025" extrusionOk="0">
                <a:moveTo>
                  <a:pt x="0" y="200025"/>
                </a:moveTo>
                <a:lnTo>
                  <a:pt x="4273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2" name="Google Shape;1702;p51"/>
          <p:cNvSpPr/>
          <p:nvPr/>
        </p:nvSpPr>
        <p:spPr>
          <a:xfrm>
            <a:off x="985596" y="4699508"/>
            <a:ext cx="43180" cy="200025"/>
          </a:xfrm>
          <a:custGeom>
            <a:avLst/>
            <a:gdLst/>
            <a:ahLst/>
            <a:cxnLst/>
            <a:rect l="l" t="t" r="r" b="b"/>
            <a:pathLst>
              <a:path w="43180" h="200025" extrusionOk="0">
                <a:moveTo>
                  <a:pt x="0" y="0"/>
                </a:moveTo>
                <a:lnTo>
                  <a:pt x="42735"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3" name="Google Shape;1703;p51"/>
          <p:cNvSpPr/>
          <p:nvPr/>
        </p:nvSpPr>
        <p:spPr>
          <a:xfrm>
            <a:off x="942873" y="4699508"/>
            <a:ext cx="43180" cy="200025"/>
          </a:xfrm>
          <a:custGeom>
            <a:avLst/>
            <a:gdLst/>
            <a:ahLst/>
            <a:cxnLst/>
            <a:rect l="l" t="t" r="r" b="b"/>
            <a:pathLst>
              <a:path w="43180" h="200025" extrusionOk="0">
                <a:moveTo>
                  <a:pt x="0" y="200025"/>
                </a:moveTo>
                <a:lnTo>
                  <a:pt x="4272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4" name="Google Shape;1704;p51"/>
          <p:cNvSpPr/>
          <p:nvPr/>
        </p:nvSpPr>
        <p:spPr>
          <a:xfrm>
            <a:off x="1028331" y="4799584"/>
            <a:ext cx="43180" cy="100330"/>
          </a:xfrm>
          <a:custGeom>
            <a:avLst/>
            <a:gdLst/>
            <a:ahLst/>
            <a:cxnLst/>
            <a:rect l="l" t="t" r="r" b="b"/>
            <a:pathLst>
              <a:path w="43180" h="100329" extrusionOk="0">
                <a:moveTo>
                  <a:pt x="0" y="99949"/>
                </a:moveTo>
                <a:lnTo>
                  <a:pt x="4273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5" name="Google Shape;1705;p51"/>
          <p:cNvSpPr/>
          <p:nvPr/>
        </p:nvSpPr>
        <p:spPr>
          <a:xfrm>
            <a:off x="1071067" y="4799584"/>
            <a:ext cx="213995" cy="0"/>
          </a:xfrm>
          <a:custGeom>
            <a:avLst/>
            <a:gdLst/>
            <a:ahLst/>
            <a:cxnLst/>
            <a:rect l="l" t="t" r="r" b="b"/>
            <a:pathLst>
              <a:path w="213994" h="120000" extrusionOk="0">
                <a:moveTo>
                  <a:pt x="0" y="0"/>
                </a:moveTo>
                <a:lnTo>
                  <a:pt x="2136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6" name="Google Shape;1706;p51"/>
          <p:cNvSpPr/>
          <p:nvPr/>
        </p:nvSpPr>
        <p:spPr>
          <a:xfrm>
            <a:off x="558291" y="4799584"/>
            <a:ext cx="213995" cy="0"/>
          </a:xfrm>
          <a:custGeom>
            <a:avLst/>
            <a:gdLst/>
            <a:ahLst/>
            <a:cxnLst/>
            <a:rect l="l" t="t" r="r" b="b"/>
            <a:pathLst>
              <a:path w="213995" h="120000" extrusionOk="0">
                <a:moveTo>
                  <a:pt x="0" y="0"/>
                </a:moveTo>
                <a:lnTo>
                  <a:pt x="21365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7" name="Google Shape;1707;p51"/>
          <p:cNvSpPr/>
          <p:nvPr/>
        </p:nvSpPr>
        <p:spPr>
          <a:xfrm>
            <a:off x="1829561" y="5740400"/>
            <a:ext cx="3208655" cy="0"/>
          </a:xfrm>
          <a:custGeom>
            <a:avLst/>
            <a:gdLst/>
            <a:ahLst/>
            <a:cxnLst/>
            <a:rect l="l" t="t" r="r" b="b"/>
            <a:pathLst>
              <a:path w="3208654" h="120000" extrusionOk="0">
                <a:moveTo>
                  <a:pt x="3208274"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8" name="Google Shape;1708;p51"/>
          <p:cNvSpPr/>
          <p:nvPr/>
        </p:nvSpPr>
        <p:spPr>
          <a:xfrm>
            <a:off x="3971544" y="3962400"/>
            <a:ext cx="0" cy="855344"/>
          </a:xfrm>
          <a:custGeom>
            <a:avLst/>
            <a:gdLst/>
            <a:ahLst/>
            <a:cxnLst/>
            <a:rect l="l" t="t" r="r" b="b"/>
            <a:pathLst>
              <a:path w="120000" h="855345" extrusionOk="0">
                <a:moveTo>
                  <a:pt x="0" y="854837"/>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9" name="Google Shape;1709;p51"/>
          <p:cNvSpPr/>
          <p:nvPr/>
        </p:nvSpPr>
        <p:spPr>
          <a:xfrm>
            <a:off x="3156076" y="5146166"/>
            <a:ext cx="5715" cy="594360"/>
          </a:xfrm>
          <a:custGeom>
            <a:avLst/>
            <a:gdLst/>
            <a:ahLst/>
            <a:cxnLst/>
            <a:rect l="l" t="t" r="r" b="b"/>
            <a:pathLst>
              <a:path w="5714" h="594360" extrusionOk="0">
                <a:moveTo>
                  <a:pt x="0" y="594232"/>
                </a:moveTo>
                <a:lnTo>
                  <a:pt x="520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0" name="Google Shape;1710;p51"/>
          <p:cNvSpPr/>
          <p:nvPr/>
        </p:nvSpPr>
        <p:spPr>
          <a:xfrm>
            <a:off x="3156076" y="3007867"/>
            <a:ext cx="1887220" cy="6350"/>
          </a:xfrm>
          <a:custGeom>
            <a:avLst/>
            <a:gdLst/>
            <a:ahLst/>
            <a:cxnLst/>
            <a:rect l="l" t="t" r="r" b="b"/>
            <a:pathLst>
              <a:path w="1887220" h="6350" extrusionOk="0">
                <a:moveTo>
                  <a:pt x="1886965" y="6223"/>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1" name="Google Shape;1711;p51"/>
          <p:cNvSpPr/>
          <p:nvPr/>
        </p:nvSpPr>
        <p:spPr>
          <a:xfrm>
            <a:off x="4069334" y="2658491"/>
            <a:ext cx="0" cy="355600"/>
          </a:xfrm>
          <a:custGeom>
            <a:avLst/>
            <a:gdLst/>
            <a:ahLst/>
            <a:cxnLst/>
            <a:rect l="l" t="t" r="r" b="b"/>
            <a:pathLst>
              <a:path w="120000" h="355600" extrusionOk="0">
                <a:moveTo>
                  <a:pt x="0" y="3556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2" name="Google Shape;1712;p51"/>
          <p:cNvSpPr/>
          <p:nvPr/>
        </p:nvSpPr>
        <p:spPr>
          <a:xfrm>
            <a:off x="3766692" y="5977470"/>
            <a:ext cx="484505" cy="0"/>
          </a:xfrm>
          <a:custGeom>
            <a:avLst/>
            <a:gdLst/>
            <a:ahLst/>
            <a:cxnLst/>
            <a:rect l="l" t="t" r="r" b="b"/>
            <a:pathLst>
              <a:path w="484504" h="120000" extrusionOk="0">
                <a:moveTo>
                  <a:pt x="0" y="0"/>
                </a:moveTo>
                <a:lnTo>
                  <a:pt x="48425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3" name="Google Shape;1713;p51"/>
          <p:cNvSpPr/>
          <p:nvPr/>
        </p:nvSpPr>
        <p:spPr>
          <a:xfrm>
            <a:off x="3887723" y="6036729"/>
            <a:ext cx="242570" cy="0"/>
          </a:xfrm>
          <a:custGeom>
            <a:avLst/>
            <a:gdLst/>
            <a:ahLst/>
            <a:cxnLst/>
            <a:rect l="l" t="t" r="r" b="b"/>
            <a:pathLst>
              <a:path w="242570" h="120000" extrusionOk="0">
                <a:moveTo>
                  <a:pt x="0" y="0"/>
                </a:moveTo>
                <a:lnTo>
                  <a:pt x="24218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4" name="Google Shape;1714;p51"/>
          <p:cNvSpPr/>
          <p:nvPr/>
        </p:nvSpPr>
        <p:spPr>
          <a:xfrm>
            <a:off x="3948303" y="6096000"/>
            <a:ext cx="121285" cy="0"/>
          </a:xfrm>
          <a:custGeom>
            <a:avLst/>
            <a:gdLst/>
            <a:ahLst/>
            <a:cxnLst/>
            <a:rect l="l" t="t" r="r" b="b"/>
            <a:pathLst>
              <a:path w="121285" h="120000" extrusionOk="0">
                <a:moveTo>
                  <a:pt x="0" y="0"/>
                </a:moveTo>
                <a:lnTo>
                  <a:pt x="12103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5" name="Google Shape;1715;p51"/>
          <p:cNvSpPr/>
          <p:nvPr/>
        </p:nvSpPr>
        <p:spPr>
          <a:xfrm>
            <a:off x="4008754" y="5740400"/>
            <a:ext cx="0" cy="237490"/>
          </a:xfrm>
          <a:custGeom>
            <a:avLst/>
            <a:gdLst/>
            <a:ahLst/>
            <a:cxnLst/>
            <a:rect l="l" t="t" r="r" b="b"/>
            <a:pathLst>
              <a:path w="120000" h="237489" extrusionOk="0">
                <a:moveTo>
                  <a:pt x="0" y="0"/>
                </a:moveTo>
                <a:lnTo>
                  <a:pt x="0" y="23707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6" name="Google Shape;1716;p51"/>
          <p:cNvSpPr/>
          <p:nvPr/>
        </p:nvSpPr>
        <p:spPr>
          <a:xfrm>
            <a:off x="5032755" y="4318000"/>
            <a:ext cx="549910" cy="0"/>
          </a:xfrm>
          <a:custGeom>
            <a:avLst/>
            <a:gdLst/>
            <a:ahLst/>
            <a:cxnLst/>
            <a:rect l="l" t="t" r="r" b="b"/>
            <a:pathLst>
              <a:path w="549910" h="120000" extrusionOk="0">
                <a:moveTo>
                  <a:pt x="54991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7" name="Google Shape;1717;p51"/>
          <p:cNvSpPr txBox="1"/>
          <p:nvPr/>
        </p:nvSpPr>
        <p:spPr>
          <a:xfrm>
            <a:off x="3835400" y="2381250"/>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1718" name="Google Shape;1718;p51"/>
          <p:cNvSpPr txBox="1"/>
          <p:nvPr/>
        </p:nvSpPr>
        <p:spPr>
          <a:xfrm>
            <a:off x="3422650" y="3211195"/>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719" name="Google Shape;1719;p51"/>
          <p:cNvSpPr txBox="1"/>
          <p:nvPr/>
        </p:nvSpPr>
        <p:spPr>
          <a:xfrm>
            <a:off x="5683122" y="4160011"/>
            <a:ext cx="10248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 = 1</a:t>
            </a:r>
            <a:endParaRPr sz="1800">
              <a:solidFill>
                <a:schemeClr val="dk1"/>
              </a:solidFill>
              <a:latin typeface="Calibri"/>
              <a:ea typeface="Calibri"/>
              <a:cs typeface="Calibri"/>
              <a:sym typeface="Calibri"/>
            </a:endParaRPr>
          </a:p>
        </p:txBody>
      </p:sp>
      <p:sp>
        <p:nvSpPr>
          <p:cNvPr id="1720" name="Google Shape;1720;p51"/>
          <p:cNvSpPr txBox="1"/>
          <p:nvPr/>
        </p:nvSpPr>
        <p:spPr>
          <a:xfrm>
            <a:off x="78739" y="4643373"/>
            <a:ext cx="3854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A=0</a:t>
            </a:r>
            <a:endParaRPr sz="1800">
              <a:solidFill>
                <a:schemeClr val="dk1"/>
              </a:solidFill>
              <a:latin typeface="Calibri"/>
              <a:ea typeface="Calibri"/>
              <a:cs typeface="Calibri"/>
              <a:sym typeface="Calibri"/>
            </a:endParaRPr>
          </a:p>
        </p:txBody>
      </p:sp>
      <p:sp>
        <p:nvSpPr>
          <p:cNvPr id="1721" name="Google Shape;1721;p51"/>
          <p:cNvSpPr txBox="1"/>
          <p:nvPr/>
        </p:nvSpPr>
        <p:spPr>
          <a:xfrm>
            <a:off x="19303" y="5345633"/>
            <a:ext cx="37973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B=1</a:t>
            </a:r>
            <a:endParaRPr sz="1800">
              <a:solidFill>
                <a:schemeClr val="dk1"/>
              </a:solidFill>
              <a:latin typeface="Calibri"/>
              <a:ea typeface="Calibri"/>
              <a:cs typeface="Calibri"/>
              <a:sym typeface="Calibri"/>
            </a:endParaRPr>
          </a:p>
        </p:txBody>
      </p:sp>
      <p:sp>
        <p:nvSpPr>
          <p:cNvPr id="1722" name="Google Shape;1722;p51"/>
          <p:cNvSpPr txBox="1"/>
          <p:nvPr/>
        </p:nvSpPr>
        <p:spPr>
          <a:xfrm>
            <a:off x="893470" y="4402582"/>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723" name="Google Shape;1723;p51"/>
          <p:cNvSpPr txBox="1"/>
          <p:nvPr/>
        </p:nvSpPr>
        <p:spPr>
          <a:xfrm>
            <a:off x="5299964" y="3211195"/>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724" name="Google Shape;1724;p51"/>
          <p:cNvSpPr txBox="1"/>
          <p:nvPr/>
        </p:nvSpPr>
        <p:spPr>
          <a:xfrm>
            <a:off x="1787779" y="4702505"/>
            <a:ext cx="29273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Q1</a:t>
            </a:r>
            <a:endParaRPr sz="1800">
              <a:solidFill>
                <a:schemeClr val="dk1"/>
              </a:solidFill>
              <a:latin typeface="Calibri"/>
              <a:ea typeface="Calibri"/>
              <a:cs typeface="Calibri"/>
              <a:sym typeface="Calibri"/>
            </a:endParaRPr>
          </a:p>
        </p:txBody>
      </p:sp>
      <p:sp>
        <p:nvSpPr>
          <p:cNvPr id="1725" name="Google Shape;1725;p51"/>
          <p:cNvSpPr txBox="1"/>
          <p:nvPr/>
        </p:nvSpPr>
        <p:spPr>
          <a:xfrm>
            <a:off x="3120008" y="4634229"/>
            <a:ext cx="29273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Q2</a:t>
            </a:r>
            <a:endParaRPr sz="1800">
              <a:solidFill>
                <a:schemeClr val="dk1"/>
              </a:solidFill>
              <a:latin typeface="Calibri"/>
              <a:ea typeface="Calibri"/>
              <a:cs typeface="Calibri"/>
              <a:sym typeface="Calibri"/>
            </a:endParaRPr>
          </a:p>
        </p:txBody>
      </p:sp>
      <p:sp>
        <p:nvSpPr>
          <p:cNvPr id="1726" name="Google Shape;1726;p51"/>
          <p:cNvSpPr/>
          <p:nvPr/>
        </p:nvSpPr>
        <p:spPr>
          <a:xfrm>
            <a:off x="5037835" y="3725290"/>
            <a:ext cx="0" cy="593090"/>
          </a:xfrm>
          <a:custGeom>
            <a:avLst/>
            <a:gdLst/>
            <a:ahLst/>
            <a:cxnLst/>
            <a:rect l="l" t="t" r="r" b="b"/>
            <a:pathLst>
              <a:path w="120000" h="593089" extrusionOk="0">
                <a:moveTo>
                  <a:pt x="0" y="592708"/>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7" name="Google Shape;1727;p51"/>
          <p:cNvSpPr/>
          <p:nvPr/>
        </p:nvSpPr>
        <p:spPr>
          <a:xfrm>
            <a:off x="5053838" y="5156834"/>
            <a:ext cx="0" cy="593090"/>
          </a:xfrm>
          <a:custGeom>
            <a:avLst/>
            <a:gdLst/>
            <a:ahLst/>
            <a:cxnLst/>
            <a:rect l="l" t="t" r="r" b="b"/>
            <a:pathLst>
              <a:path w="120000" h="593089" extrusionOk="0">
                <a:moveTo>
                  <a:pt x="0" y="592632"/>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8" name="Google Shape;1728;p51"/>
          <p:cNvSpPr/>
          <p:nvPr/>
        </p:nvSpPr>
        <p:spPr>
          <a:xfrm>
            <a:off x="3948303" y="4805171"/>
            <a:ext cx="549910" cy="0"/>
          </a:xfrm>
          <a:custGeom>
            <a:avLst/>
            <a:gdLst/>
            <a:ahLst/>
            <a:cxnLst/>
            <a:rect l="l" t="t" r="r" b="b"/>
            <a:pathLst>
              <a:path w="549910" h="120000" extrusionOk="0">
                <a:moveTo>
                  <a:pt x="54991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9" name="Google Shape;1729;p51"/>
          <p:cNvSpPr/>
          <p:nvPr/>
        </p:nvSpPr>
        <p:spPr>
          <a:xfrm>
            <a:off x="3150870" y="3675507"/>
            <a:ext cx="5715" cy="642620"/>
          </a:xfrm>
          <a:custGeom>
            <a:avLst/>
            <a:gdLst/>
            <a:ahLst/>
            <a:cxnLst/>
            <a:rect l="l" t="t" r="r" b="b"/>
            <a:pathLst>
              <a:path w="5714" h="642620" extrusionOk="0">
                <a:moveTo>
                  <a:pt x="0" y="642493"/>
                </a:moveTo>
                <a:lnTo>
                  <a:pt x="520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0" name="Google Shape;1730;p51"/>
          <p:cNvSpPr/>
          <p:nvPr/>
        </p:nvSpPr>
        <p:spPr>
          <a:xfrm>
            <a:off x="1836039" y="3962400"/>
            <a:ext cx="2135505" cy="0"/>
          </a:xfrm>
          <a:custGeom>
            <a:avLst/>
            <a:gdLst/>
            <a:ahLst/>
            <a:cxnLst/>
            <a:rect l="l" t="t" r="r" b="b"/>
            <a:pathLst>
              <a:path w="2135504" h="120000" extrusionOk="0">
                <a:moveTo>
                  <a:pt x="2135505"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1" name="Google Shape;1731;p51"/>
          <p:cNvSpPr/>
          <p:nvPr/>
        </p:nvSpPr>
        <p:spPr>
          <a:xfrm>
            <a:off x="1836039" y="5153278"/>
            <a:ext cx="0" cy="587375"/>
          </a:xfrm>
          <a:custGeom>
            <a:avLst/>
            <a:gdLst/>
            <a:ahLst/>
            <a:cxnLst/>
            <a:rect l="l" t="t" r="r" b="b"/>
            <a:pathLst>
              <a:path w="120000" h="587375" extrusionOk="0">
                <a:moveTo>
                  <a:pt x="0" y="587121"/>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2" name="Google Shape;1732;p51"/>
          <p:cNvSpPr/>
          <p:nvPr/>
        </p:nvSpPr>
        <p:spPr>
          <a:xfrm>
            <a:off x="1829561" y="3962400"/>
            <a:ext cx="6985" cy="528320"/>
          </a:xfrm>
          <a:custGeom>
            <a:avLst/>
            <a:gdLst/>
            <a:ahLst/>
            <a:cxnLst/>
            <a:rect l="l" t="t" r="r" b="b"/>
            <a:pathLst>
              <a:path w="6985" h="528320" extrusionOk="0">
                <a:moveTo>
                  <a:pt x="0" y="527938"/>
                </a:moveTo>
                <a:lnTo>
                  <a:pt x="64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3" name="Google Shape;1733;p51"/>
          <p:cNvSpPr/>
          <p:nvPr/>
        </p:nvSpPr>
        <p:spPr>
          <a:xfrm>
            <a:off x="1207477" y="5466460"/>
            <a:ext cx="1227455" cy="0"/>
          </a:xfrm>
          <a:custGeom>
            <a:avLst/>
            <a:gdLst/>
            <a:ahLst/>
            <a:cxnLst/>
            <a:rect l="l" t="t" r="r" b="b"/>
            <a:pathLst>
              <a:path w="1227455" h="120000" extrusionOk="0">
                <a:moveTo>
                  <a:pt x="1227366"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4" name="Google Shape;1734;p51"/>
          <p:cNvSpPr/>
          <p:nvPr/>
        </p:nvSpPr>
        <p:spPr>
          <a:xfrm>
            <a:off x="2412238" y="4769865"/>
            <a:ext cx="0" cy="683260"/>
          </a:xfrm>
          <a:custGeom>
            <a:avLst/>
            <a:gdLst/>
            <a:ahLst/>
            <a:cxnLst/>
            <a:rect l="l" t="t" r="r" b="b"/>
            <a:pathLst>
              <a:path w="120000" h="683260" extrusionOk="0">
                <a:moveTo>
                  <a:pt x="0" y="683259"/>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735" name="Google Shape;1735;p51"/>
          <p:cNvGraphicFramePr/>
          <p:nvPr/>
        </p:nvGraphicFramePr>
        <p:xfrm>
          <a:off x="6089650" y="4580890"/>
          <a:ext cx="2895600" cy="2194500"/>
        </p:xfrm>
        <a:graphic>
          <a:graphicData uri="http://schemas.openxmlformats.org/drawingml/2006/table">
            <a:tbl>
              <a:tblPr firstRow="1" bandRow="1">
                <a:noFill/>
                <a:tableStyleId>{967D01AC-2E1C-4B6B-B95D-0AB2A7F3962B}</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65750">
                <a:tc gridSpan="2">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190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034" marR="0" lvl="0" indent="0" algn="ctr" rtl="0">
                        <a:lnSpc>
                          <a:spcPct val="100000"/>
                        </a:lnSpc>
                        <a:spcBef>
                          <a:spcPts val="0"/>
                        </a:spcBef>
                        <a:spcAft>
                          <a:spcPts val="0"/>
                        </a:spcAft>
                        <a:buNone/>
                      </a:pPr>
                      <a:r>
                        <a:rPr lang="en-US" sz="1200" u="none" strike="noStrike" cap="none">
                          <a:solidFill>
                            <a:srgbClr val="888888"/>
                          </a:solidFill>
                          <a:latin typeface="Calibri"/>
                          <a:ea typeface="Calibri"/>
                          <a:cs typeface="Calibri"/>
                          <a:sym typeface="Calibri"/>
                        </a:rPr>
                        <a:t>59</a:t>
                      </a:r>
                      <a:endParaRPr sz="1200" u="none" strike="noStrike" cap="none">
                        <a:latin typeface="Calibri"/>
                        <a:ea typeface="Calibri"/>
                        <a:cs typeface="Calibri"/>
                        <a:sym typeface="Calibri"/>
                      </a:endParaRPr>
                    </a:p>
                  </a:txBody>
                  <a:tcPr marL="0" marR="0" marT="254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736" name="Google Shape;1736;p51"/>
          <p:cNvSpPr txBox="1"/>
          <p:nvPr/>
        </p:nvSpPr>
        <p:spPr>
          <a:xfrm>
            <a:off x="1908175" y="4451095"/>
            <a:ext cx="38925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OFF</a:t>
            </a:r>
            <a:endParaRPr sz="1800">
              <a:solidFill>
                <a:schemeClr val="dk1"/>
              </a:solidFill>
              <a:latin typeface="Calibri"/>
              <a:ea typeface="Calibri"/>
              <a:cs typeface="Calibri"/>
              <a:sym typeface="Calibri"/>
            </a:endParaRPr>
          </a:p>
        </p:txBody>
      </p:sp>
      <p:sp>
        <p:nvSpPr>
          <p:cNvPr id="1737" name="Google Shape;1737;p51"/>
          <p:cNvSpPr txBox="1"/>
          <p:nvPr/>
        </p:nvSpPr>
        <p:spPr>
          <a:xfrm>
            <a:off x="3280409" y="4984750"/>
            <a:ext cx="33274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ON</a:t>
            </a:r>
            <a:endParaRPr sz="1800">
              <a:solidFill>
                <a:schemeClr val="dk1"/>
              </a:solidFill>
              <a:latin typeface="Calibri"/>
              <a:ea typeface="Calibri"/>
              <a:cs typeface="Calibri"/>
              <a:sym typeface="Calibri"/>
            </a:endParaRPr>
          </a:p>
        </p:txBody>
      </p:sp>
      <p:sp>
        <p:nvSpPr>
          <p:cNvPr id="1738" name="Google Shape;1738;p51"/>
          <p:cNvSpPr txBox="1"/>
          <p:nvPr/>
        </p:nvSpPr>
        <p:spPr>
          <a:xfrm>
            <a:off x="4580890" y="4756150"/>
            <a:ext cx="139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739" name="Google Shape;1739;p51"/>
          <p:cNvSpPr txBox="1"/>
          <p:nvPr/>
        </p:nvSpPr>
        <p:spPr>
          <a:xfrm>
            <a:off x="4893817" y="5277992"/>
            <a:ext cx="70485"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740" name="Google Shape;1740;p51"/>
          <p:cNvSpPr txBox="1"/>
          <p:nvPr/>
        </p:nvSpPr>
        <p:spPr>
          <a:xfrm>
            <a:off x="2372614" y="4973192"/>
            <a:ext cx="76517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&gt;0.7</a:t>
            </a:r>
            <a:endParaRPr sz="1800">
              <a:solidFill>
                <a:schemeClr val="dk1"/>
              </a:solidFill>
              <a:latin typeface="Calibri"/>
              <a:ea typeface="Calibri"/>
              <a:cs typeface="Calibri"/>
              <a:sym typeface="Calibri"/>
            </a:endParaRPr>
          </a:p>
        </p:txBody>
      </p:sp>
      <p:sp>
        <p:nvSpPr>
          <p:cNvPr id="1741" name="Google Shape;1741;p51"/>
          <p:cNvSpPr txBox="1"/>
          <p:nvPr/>
        </p:nvSpPr>
        <p:spPr>
          <a:xfrm>
            <a:off x="854049" y="4896688"/>
            <a:ext cx="912494" cy="521334"/>
          </a:xfrm>
          <a:prstGeom prst="rect">
            <a:avLst/>
          </a:prstGeom>
          <a:noFill/>
          <a:ln>
            <a:noFill/>
          </a:ln>
        </p:spPr>
        <p:txBody>
          <a:bodyPr spcFirstLastPara="1" wrap="square" lIns="0" tIns="12700" rIns="0" bIns="0" anchor="t" anchorCtr="0">
            <a:spAutoFit/>
          </a:bodyPr>
          <a:lstStyle/>
          <a:p>
            <a:pPr marL="184150" marR="0" lvl="0" indent="0" algn="l" rtl="0">
              <a:lnSpc>
                <a:spcPct val="108333"/>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&lt;0.7</a:t>
            </a:r>
            <a:endParaRPr sz="1800">
              <a:solidFill>
                <a:schemeClr val="dk1"/>
              </a:solidFill>
              <a:latin typeface="Calibri"/>
              <a:ea typeface="Calibri"/>
              <a:cs typeface="Calibri"/>
              <a:sym typeface="Calibri"/>
            </a:endParaRPr>
          </a:p>
          <a:p>
            <a:pPr marL="38100" marR="0" lvl="0" indent="0" algn="l" rtl="0">
              <a:lnSpc>
                <a:spcPct val="108333"/>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742" name="Google Shape;1742;p51"/>
          <p:cNvSpPr/>
          <p:nvPr/>
        </p:nvSpPr>
        <p:spPr>
          <a:xfrm>
            <a:off x="304800" y="5037709"/>
            <a:ext cx="484505" cy="0"/>
          </a:xfrm>
          <a:custGeom>
            <a:avLst/>
            <a:gdLst/>
            <a:ahLst/>
            <a:cxnLst/>
            <a:rect l="l" t="t" r="r" b="b"/>
            <a:pathLst>
              <a:path w="484505" h="120000" extrusionOk="0">
                <a:moveTo>
                  <a:pt x="0" y="0"/>
                </a:moveTo>
                <a:lnTo>
                  <a:pt x="4842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3" name="Google Shape;1743;p51"/>
          <p:cNvSpPr/>
          <p:nvPr/>
        </p:nvSpPr>
        <p:spPr>
          <a:xfrm>
            <a:off x="425869" y="5096890"/>
            <a:ext cx="242570" cy="0"/>
          </a:xfrm>
          <a:custGeom>
            <a:avLst/>
            <a:gdLst/>
            <a:ahLst/>
            <a:cxnLst/>
            <a:rect l="l" t="t" r="r" b="b"/>
            <a:pathLst>
              <a:path w="242570" h="120000" extrusionOk="0">
                <a:moveTo>
                  <a:pt x="0" y="0"/>
                </a:moveTo>
                <a:lnTo>
                  <a:pt x="24213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4" name="Google Shape;1744;p51"/>
          <p:cNvSpPr/>
          <p:nvPr/>
        </p:nvSpPr>
        <p:spPr>
          <a:xfrm>
            <a:off x="486409" y="5156200"/>
            <a:ext cx="121285" cy="0"/>
          </a:xfrm>
          <a:custGeom>
            <a:avLst/>
            <a:gdLst/>
            <a:ahLst/>
            <a:cxnLst/>
            <a:rect l="l" t="t" r="r" b="b"/>
            <a:pathLst>
              <a:path w="121284" h="120000" extrusionOk="0">
                <a:moveTo>
                  <a:pt x="0" y="0"/>
                </a:moveTo>
                <a:lnTo>
                  <a:pt x="12106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5" name="Google Shape;1745;p51"/>
          <p:cNvSpPr/>
          <p:nvPr/>
        </p:nvSpPr>
        <p:spPr>
          <a:xfrm>
            <a:off x="546938" y="4800600"/>
            <a:ext cx="0" cy="237490"/>
          </a:xfrm>
          <a:custGeom>
            <a:avLst/>
            <a:gdLst/>
            <a:ahLst/>
            <a:cxnLst/>
            <a:rect l="l" t="t" r="r" b="b"/>
            <a:pathLst>
              <a:path w="120000" h="237489" extrusionOk="0">
                <a:moveTo>
                  <a:pt x="0" y="0"/>
                </a:moveTo>
                <a:lnTo>
                  <a:pt x="0" y="23710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6" name="Google Shape;1746;p51"/>
          <p:cNvSpPr txBox="1"/>
          <p:nvPr/>
        </p:nvSpPr>
        <p:spPr>
          <a:xfrm>
            <a:off x="4278121" y="4693361"/>
            <a:ext cx="1322705" cy="579755"/>
          </a:xfrm>
          <a:prstGeom prst="rect">
            <a:avLst/>
          </a:prstGeom>
          <a:noFill/>
          <a:ln>
            <a:noFill/>
          </a:ln>
        </p:spPr>
        <p:txBody>
          <a:bodyPr spcFirstLastPara="1" wrap="square" lIns="0" tIns="12700" rIns="0" bIns="0" anchor="t" anchorCtr="0">
            <a:spAutoFit/>
          </a:bodyPr>
          <a:lstStyle/>
          <a:p>
            <a:pPr marL="791845"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Q3</a:t>
            </a:r>
            <a:endParaRPr sz="1800">
              <a:solidFill>
                <a:schemeClr val="dk1"/>
              </a:solidFill>
              <a:latin typeface="Calibri"/>
              <a:ea typeface="Calibri"/>
              <a:cs typeface="Calibri"/>
              <a:sym typeface="Calibri"/>
            </a:endParaRPr>
          </a:p>
          <a:p>
            <a:pPr marL="38100" marR="0" lvl="0" indent="0" algn="l" rtl="0">
              <a:lnSpc>
                <a:spcPct val="100000"/>
              </a:lnSpc>
              <a:spcBef>
                <a:spcPts val="4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&lt;0.7	</a:t>
            </a:r>
            <a:r>
              <a:rPr lang="en-US" sz="1800" b="1">
                <a:solidFill>
                  <a:srgbClr val="FF0000"/>
                </a:solidFill>
                <a:latin typeface="Calibri"/>
                <a:ea typeface="Calibri"/>
                <a:cs typeface="Calibri"/>
                <a:sym typeface="Calibri"/>
              </a:rPr>
              <a:t>OFF</a:t>
            </a:r>
            <a:endParaRPr sz="1800">
              <a:solidFill>
                <a:schemeClr val="dk1"/>
              </a:solidFill>
              <a:latin typeface="Calibri"/>
              <a:ea typeface="Calibri"/>
              <a:cs typeface="Calibri"/>
              <a:sym typeface="Calibri"/>
            </a:endParaRPr>
          </a:p>
        </p:txBody>
      </p:sp>
      <p:sp>
        <p:nvSpPr>
          <p:cNvPr id="1747" name="Google Shape;1747;p51"/>
          <p:cNvSpPr txBox="1"/>
          <p:nvPr/>
        </p:nvSpPr>
        <p:spPr>
          <a:xfrm>
            <a:off x="614883" y="1390015"/>
            <a:ext cx="27705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II: When A = 0 and B = 1</a:t>
            </a:r>
            <a:endParaRPr sz="1800">
              <a:solidFill>
                <a:schemeClr val="dk1"/>
              </a:solidFill>
              <a:latin typeface="Calibri"/>
              <a:ea typeface="Calibri"/>
              <a:cs typeface="Calibri"/>
              <a:sym typeface="Calibri"/>
            </a:endParaRPr>
          </a:p>
        </p:txBody>
      </p:sp>
      <p:sp>
        <p:nvSpPr>
          <p:cNvPr id="1748" name="Google Shape;1748;p51"/>
          <p:cNvSpPr txBox="1"/>
          <p:nvPr/>
        </p:nvSpPr>
        <p:spPr>
          <a:xfrm>
            <a:off x="405180" y="5524296"/>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1752"/>
        <p:cNvGrpSpPr/>
        <p:nvPr/>
      </p:nvGrpSpPr>
      <p:grpSpPr>
        <a:xfrm>
          <a:off x="0" y="0"/>
          <a:ext cx="0" cy="0"/>
          <a:chOff x="0" y="0"/>
          <a:chExt cx="0" cy="0"/>
        </a:xfrm>
      </p:grpSpPr>
      <p:sp>
        <p:nvSpPr>
          <p:cNvPr id="1753" name="Google Shape;1753;p52"/>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4" name="Google Shape;1754;p52"/>
          <p:cNvSpPr txBox="1">
            <a:spLocks noGrp="1"/>
          </p:cNvSpPr>
          <p:nvPr>
            <p:ph type="title"/>
          </p:nvPr>
        </p:nvSpPr>
        <p:spPr>
          <a:xfrm>
            <a:off x="307340" y="69595"/>
            <a:ext cx="592074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OR Gate Using Transistors</a:t>
            </a:r>
            <a:endParaRPr sz="2800"/>
          </a:p>
        </p:txBody>
      </p:sp>
      <p:sp>
        <p:nvSpPr>
          <p:cNvPr id="1755" name="Google Shape;1755;p52"/>
          <p:cNvSpPr/>
          <p:nvPr/>
        </p:nvSpPr>
        <p:spPr>
          <a:xfrm>
            <a:off x="2990088" y="4621784"/>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6" name="Google Shape;1756;p52"/>
          <p:cNvSpPr/>
          <p:nvPr/>
        </p:nvSpPr>
        <p:spPr>
          <a:xfrm>
            <a:off x="2412238" y="4769865"/>
            <a:ext cx="577850" cy="0"/>
          </a:xfrm>
          <a:custGeom>
            <a:avLst/>
            <a:gdLst/>
            <a:ahLst/>
            <a:cxnLst/>
            <a:rect l="l" t="t" r="r" b="b"/>
            <a:pathLst>
              <a:path w="577850" h="120000" extrusionOk="0">
                <a:moveTo>
                  <a:pt x="57785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7" name="Google Shape;1757;p52"/>
          <p:cNvSpPr/>
          <p:nvPr/>
        </p:nvSpPr>
        <p:spPr>
          <a:xfrm>
            <a:off x="2990088" y="4584700"/>
            <a:ext cx="166370" cy="111125"/>
          </a:xfrm>
          <a:custGeom>
            <a:avLst/>
            <a:gdLst/>
            <a:ahLst/>
            <a:cxnLst/>
            <a:rect l="l" t="t" r="r" b="b"/>
            <a:pathLst>
              <a:path w="166369" h="111125" extrusionOk="0">
                <a:moveTo>
                  <a:pt x="0" y="111125"/>
                </a:moveTo>
                <a:lnTo>
                  <a:pt x="16598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8" name="Google Shape;1758;p52"/>
          <p:cNvSpPr/>
          <p:nvPr/>
        </p:nvSpPr>
        <p:spPr>
          <a:xfrm>
            <a:off x="3156076" y="4955159"/>
            <a:ext cx="5715" cy="222250"/>
          </a:xfrm>
          <a:custGeom>
            <a:avLst/>
            <a:gdLst/>
            <a:ahLst/>
            <a:cxnLst/>
            <a:rect l="l" t="t" r="r" b="b"/>
            <a:pathLst>
              <a:path w="5714" h="222250" extrusionOk="0">
                <a:moveTo>
                  <a:pt x="2603" y="-14287"/>
                </a:moveTo>
                <a:lnTo>
                  <a:pt x="2603" y="236537"/>
                </a:lnTo>
              </a:path>
            </a:pathLst>
          </a:custGeom>
          <a:noFill/>
          <a:ln w="33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9" name="Google Shape;1759;p52"/>
          <p:cNvSpPr/>
          <p:nvPr/>
        </p:nvSpPr>
        <p:spPr>
          <a:xfrm>
            <a:off x="3156076" y="4288409"/>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0" name="Google Shape;1760;p52"/>
          <p:cNvSpPr/>
          <p:nvPr/>
        </p:nvSpPr>
        <p:spPr>
          <a:xfrm>
            <a:off x="2985007" y="4859654"/>
            <a:ext cx="176403" cy="10947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1" name="Google Shape;1761;p52"/>
          <p:cNvSpPr/>
          <p:nvPr/>
        </p:nvSpPr>
        <p:spPr>
          <a:xfrm>
            <a:off x="1658366" y="4651375"/>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2" name="Google Shape;1762;p52"/>
          <p:cNvSpPr/>
          <p:nvPr/>
        </p:nvSpPr>
        <p:spPr>
          <a:xfrm>
            <a:off x="1284732" y="4799584"/>
            <a:ext cx="374015" cy="0"/>
          </a:xfrm>
          <a:custGeom>
            <a:avLst/>
            <a:gdLst/>
            <a:ahLst/>
            <a:cxnLst/>
            <a:rect l="l" t="t" r="r" b="b"/>
            <a:pathLst>
              <a:path w="374014" h="120000" extrusionOk="0">
                <a:moveTo>
                  <a:pt x="373634"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3" name="Google Shape;1763;p52"/>
          <p:cNvSpPr/>
          <p:nvPr/>
        </p:nvSpPr>
        <p:spPr>
          <a:xfrm>
            <a:off x="1658366" y="4614290"/>
            <a:ext cx="166370" cy="111125"/>
          </a:xfrm>
          <a:custGeom>
            <a:avLst/>
            <a:gdLst/>
            <a:ahLst/>
            <a:cxnLst/>
            <a:rect l="l" t="t" r="r" b="b"/>
            <a:pathLst>
              <a:path w="166369" h="111125" extrusionOk="0">
                <a:moveTo>
                  <a:pt x="0" y="111124"/>
                </a:moveTo>
                <a:lnTo>
                  <a:pt x="16598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4" name="Google Shape;1764;p52"/>
          <p:cNvSpPr/>
          <p:nvPr/>
        </p:nvSpPr>
        <p:spPr>
          <a:xfrm>
            <a:off x="1824354" y="4984750"/>
            <a:ext cx="5715" cy="222250"/>
          </a:xfrm>
          <a:custGeom>
            <a:avLst/>
            <a:gdLst/>
            <a:ahLst/>
            <a:cxnLst/>
            <a:rect l="l" t="t" r="r" b="b"/>
            <a:pathLst>
              <a:path w="5714" h="222250" extrusionOk="0">
                <a:moveTo>
                  <a:pt x="2603" y="-14287"/>
                </a:moveTo>
                <a:lnTo>
                  <a:pt x="2603" y="236537"/>
                </a:lnTo>
              </a:path>
            </a:pathLst>
          </a:custGeom>
          <a:noFill/>
          <a:ln w="33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5" name="Google Shape;1765;p52"/>
          <p:cNvSpPr/>
          <p:nvPr/>
        </p:nvSpPr>
        <p:spPr>
          <a:xfrm>
            <a:off x="1824354" y="4318000"/>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6" name="Google Shape;1766;p52"/>
          <p:cNvSpPr/>
          <p:nvPr/>
        </p:nvSpPr>
        <p:spPr>
          <a:xfrm>
            <a:off x="1653285" y="4889372"/>
            <a:ext cx="176275" cy="10934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7" name="Google Shape;1767;p52"/>
          <p:cNvSpPr/>
          <p:nvPr/>
        </p:nvSpPr>
        <p:spPr>
          <a:xfrm>
            <a:off x="4866640" y="4651375"/>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8" name="Google Shape;1768;p52"/>
          <p:cNvSpPr/>
          <p:nvPr/>
        </p:nvSpPr>
        <p:spPr>
          <a:xfrm>
            <a:off x="4493133" y="4799584"/>
            <a:ext cx="374015" cy="0"/>
          </a:xfrm>
          <a:custGeom>
            <a:avLst/>
            <a:gdLst/>
            <a:ahLst/>
            <a:cxnLst/>
            <a:rect l="l" t="t" r="r" b="b"/>
            <a:pathLst>
              <a:path w="374014" h="120000" extrusionOk="0">
                <a:moveTo>
                  <a:pt x="373506"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9" name="Google Shape;1769;p52"/>
          <p:cNvSpPr/>
          <p:nvPr/>
        </p:nvSpPr>
        <p:spPr>
          <a:xfrm>
            <a:off x="4866640" y="4614290"/>
            <a:ext cx="166370" cy="111125"/>
          </a:xfrm>
          <a:custGeom>
            <a:avLst/>
            <a:gdLst/>
            <a:ahLst/>
            <a:cxnLst/>
            <a:rect l="l" t="t" r="r" b="b"/>
            <a:pathLst>
              <a:path w="166370" h="111125" extrusionOk="0">
                <a:moveTo>
                  <a:pt x="0" y="111124"/>
                </a:moveTo>
                <a:lnTo>
                  <a:pt x="16611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0" name="Google Shape;1770;p52"/>
          <p:cNvSpPr/>
          <p:nvPr/>
        </p:nvSpPr>
        <p:spPr>
          <a:xfrm>
            <a:off x="5032755" y="4984750"/>
            <a:ext cx="5080" cy="222250"/>
          </a:xfrm>
          <a:custGeom>
            <a:avLst/>
            <a:gdLst/>
            <a:ahLst/>
            <a:cxnLst/>
            <a:rect l="l" t="t" r="r" b="b"/>
            <a:pathLst>
              <a:path w="5079" h="222250" extrusionOk="0">
                <a:moveTo>
                  <a:pt x="2540" y="-14287"/>
                </a:moveTo>
                <a:lnTo>
                  <a:pt x="2540" y="236537"/>
                </a:lnTo>
              </a:path>
            </a:pathLst>
          </a:custGeom>
          <a:noFill/>
          <a:ln w="33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1" name="Google Shape;1771;p52"/>
          <p:cNvSpPr/>
          <p:nvPr/>
        </p:nvSpPr>
        <p:spPr>
          <a:xfrm>
            <a:off x="5032755" y="4318000"/>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2" name="Google Shape;1772;p52"/>
          <p:cNvSpPr/>
          <p:nvPr/>
        </p:nvSpPr>
        <p:spPr>
          <a:xfrm>
            <a:off x="4861686" y="4889372"/>
            <a:ext cx="176275" cy="1093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3" name="Google Shape;1773;p52"/>
          <p:cNvSpPr/>
          <p:nvPr/>
        </p:nvSpPr>
        <p:spPr>
          <a:xfrm>
            <a:off x="3156076" y="3217036"/>
            <a:ext cx="102235" cy="41910"/>
          </a:xfrm>
          <a:custGeom>
            <a:avLst/>
            <a:gdLst/>
            <a:ahLst/>
            <a:cxnLst/>
            <a:rect l="l" t="t" r="r" b="b"/>
            <a:pathLst>
              <a:path w="102235" h="41910" extrusionOk="0">
                <a:moveTo>
                  <a:pt x="0" y="0"/>
                </a:moveTo>
                <a:lnTo>
                  <a:pt x="102235" y="4191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4" name="Google Shape;1774;p52"/>
          <p:cNvSpPr/>
          <p:nvPr/>
        </p:nvSpPr>
        <p:spPr>
          <a:xfrm>
            <a:off x="3053969" y="3258946"/>
            <a:ext cx="204470" cy="41910"/>
          </a:xfrm>
          <a:custGeom>
            <a:avLst/>
            <a:gdLst/>
            <a:ahLst/>
            <a:cxnLst/>
            <a:rect l="l" t="t" r="r" b="b"/>
            <a:pathLst>
              <a:path w="204470" h="41910" extrusionOk="0">
                <a:moveTo>
                  <a:pt x="204343" y="0"/>
                </a:moveTo>
                <a:lnTo>
                  <a:pt x="0" y="4178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5" name="Google Shape;1775;p52"/>
          <p:cNvSpPr/>
          <p:nvPr/>
        </p:nvSpPr>
        <p:spPr>
          <a:xfrm>
            <a:off x="3053969" y="3342513"/>
            <a:ext cx="204470" cy="41910"/>
          </a:xfrm>
          <a:custGeom>
            <a:avLst/>
            <a:gdLst/>
            <a:ahLst/>
            <a:cxnLst/>
            <a:rect l="l" t="t" r="r" b="b"/>
            <a:pathLst>
              <a:path w="204470" h="41910" extrusionOk="0">
                <a:moveTo>
                  <a:pt x="204343" y="0"/>
                </a:moveTo>
                <a:lnTo>
                  <a:pt x="0" y="4191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6" name="Google Shape;1776;p52"/>
          <p:cNvSpPr/>
          <p:nvPr/>
        </p:nvSpPr>
        <p:spPr>
          <a:xfrm>
            <a:off x="3053969" y="3300729"/>
            <a:ext cx="204470" cy="41910"/>
          </a:xfrm>
          <a:custGeom>
            <a:avLst/>
            <a:gdLst/>
            <a:ahLst/>
            <a:cxnLst/>
            <a:rect l="l" t="t" r="r" b="b"/>
            <a:pathLst>
              <a:path w="204470" h="41910" extrusionOk="0">
                <a:moveTo>
                  <a:pt x="0" y="0"/>
                </a:moveTo>
                <a:lnTo>
                  <a:pt x="204343" y="41783"/>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7" name="Google Shape;1777;p52"/>
          <p:cNvSpPr/>
          <p:nvPr/>
        </p:nvSpPr>
        <p:spPr>
          <a:xfrm>
            <a:off x="3053969" y="3426205"/>
            <a:ext cx="204470" cy="41910"/>
          </a:xfrm>
          <a:custGeom>
            <a:avLst/>
            <a:gdLst/>
            <a:ahLst/>
            <a:cxnLst/>
            <a:rect l="l" t="t" r="r" b="b"/>
            <a:pathLst>
              <a:path w="204470" h="41910" extrusionOk="0">
                <a:moveTo>
                  <a:pt x="204343" y="0"/>
                </a:moveTo>
                <a:lnTo>
                  <a:pt x="0" y="4191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8" name="Google Shape;1778;p52"/>
          <p:cNvSpPr/>
          <p:nvPr/>
        </p:nvSpPr>
        <p:spPr>
          <a:xfrm>
            <a:off x="3053969" y="3384422"/>
            <a:ext cx="204470" cy="41910"/>
          </a:xfrm>
          <a:custGeom>
            <a:avLst/>
            <a:gdLst/>
            <a:ahLst/>
            <a:cxnLst/>
            <a:rect l="l" t="t" r="r" b="b"/>
            <a:pathLst>
              <a:path w="204470" h="41910" extrusionOk="0">
                <a:moveTo>
                  <a:pt x="0" y="0"/>
                </a:moveTo>
                <a:lnTo>
                  <a:pt x="204343" y="4178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9" name="Google Shape;1779;p52"/>
          <p:cNvSpPr/>
          <p:nvPr/>
        </p:nvSpPr>
        <p:spPr>
          <a:xfrm>
            <a:off x="3053969" y="3468115"/>
            <a:ext cx="102235" cy="41910"/>
          </a:xfrm>
          <a:custGeom>
            <a:avLst/>
            <a:gdLst/>
            <a:ahLst/>
            <a:cxnLst/>
            <a:rect l="l" t="t" r="r" b="b"/>
            <a:pathLst>
              <a:path w="102235" h="41910" extrusionOk="0">
                <a:moveTo>
                  <a:pt x="0" y="0"/>
                </a:moveTo>
                <a:lnTo>
                  <a:pt x="102107" y="4178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0" name="Google Shape;1780;p52"/>
          <p:cNvSpPr/>
          <p:nvPr/>
        </p:nvSpPr>
        <p:spPr>
          <a:xfrm>
            <a:off x="3156076" y="3509898"/>
            <a:ext cx="0" cy="209550"/>
          </a:xfrm>
          <a:custGeom>
            <a:avLst/>
            <a:gdLst/>
            <a:ahLst/>
            <a:cxnLst/>
            <a:rect l="l" t="t" r="r" b="b"/>
            <a:pathLst>
              <a:path w="120000" h="209550" extrusionOk="0">
                <a:moveTo>
                  <a:pt x="0" y="0"/>
                </a:moveTo>
                <a:lnTo>
                  <a:pt x="0" y="20916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1" name="Google Shape;1781;p52"/>
          <p:cNvSpPr/>
          <p:nvPr/>
        </p:nvSpPr>
        <p:spPr>
          <a:xfrm>
            <a:off x="3156076" y="3007867"/>
            <a:ext cx="0" cy="209550"/>
          </a:xfrm>
          <a:custGeom>
            <a:avLst/>
            <a:gdLst/>
            <a:ahLst/>
            <a:cxnLst/>
            <a:rect l="l" t="t" r="r" b="b"/>
            <a:pathLst>
              <a:path w="120000" h="209550" extrusionOk="0">
                <a:moveTo>
                  <a:pt x="0" y="0"/>
                </a:moveTo>
                <a:lnTo>
                  <a:pt x="0" y="20916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2" name="Google Shape;1782;p52"/>
          <p:cNvSpPr/>
          <p:nvPr/>
        </p:nvSpPr>
        <p:spPr>
          <a:xfrm>
            <a:off x="5032755" y="3223260"/>
            <a:ext cx="102235" cy="41910"/>
          </a:xfrm>
          <a:custGeom>
            <a:avLst/>
            <a:gdLst/>
            <a:ahLst/>
            <a:cxnLst/>
            <a:rect l="l" t="t" r="r" b="b"/>
            <a:pathLst>
              <a:path w="102235" h="41910" extrusionOk="0">
                <a:moveTo>
                  <a:pt x="0" y="0"/>
                </a:moveTo>
                <a:lnTo>
                  <a:pt x="102108" y="4191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3" name="Google Shape;1783;p52"/>
          <p:cNvSpPr/>
          <p:nvPr/>
        </p:nvSpPr>
        <p:spPr>
          <a:xfrm>
            <a:off x="4930521" y="3265170"/>
            <a:ext cx="204470" cy="41910"/>
          </a:xfrm>
          <a:custGeom>
            <a:avLst/>
            <a:gdLst/>
            <a:ahLst/>
            <a:cxnLst/>
            <a:rect l="l" t="t" r="r" b="b"/>
            <a:pathLst>
              <a:path w="204470" h="41910" extrusionOk="0">
                <a:moveTo>
                  <a:pt x="204342" y="0"/>
                </a:moveTo>
                <a:lnTo>
                  <a:pt x="0" y="4178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4" name="Google Shape;1784;p52"/>
          <p:cNvSpPr/>
          <p:nvPr/>
        </p:nvSpPr>
        <p:spPr>
          <a:xfrm>
            <a:off x="4930521" y="3348863"/>
            <a:ext cx="204470" cy="41910"/>
          </a:xfrm>
          <a:custGeom>
            <a:avLst/>
            <a:gdLst/>
            <a:ahLst/>
            <a:cxnLst/>
            <a:rect l="l" t="t" r="r" b="b"/>
            <a:pathLst>
              <a:path w="204470" h="41910" extrusionOk="0">
                <a:moveTo>
                  <a:pt x="204342" y="0"/>
                </a:moveTo>
                <a:lnTo>
                  <a:pt x="0" y="41783"/>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5" name="Google Shape;1785;p52"/>
          <p:cNvSpPr/>
          <p:nvPr/>
        </p:nvSpPr>
        <p:spPr>
          <a:xfrm>
            <a:off x="4930521" y="3306953"/>
            <a:ext cx="204470" cy="41910"/>
          </a:xfrm>
          <a:custGeom>
            <a:avLst/>
            <a:gdLst/>
            <a:ahLst/>
            <a:cxnLst/>
            <a:rect l="l" t="t" r="r" b="b"/>
            <a:pathLst>
              <a:path w="204470" h="41910" extrusionOk="0">
                <a:moveTo>
                  <a:pt x="0" y="0"/>
                </a:moveTo>
                <a:lnTo>
                  <a:pt x="204342" y="4191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6" name="Google Shape;1786;p52"/>
          <p:cNvSpPr/>
          <p:nvPr/>
        </p:nvSpPr>
        <p:spPr>
          <a:xfrm>
            <a:off x="4930521" y="3432428"/>
            <a:ext cx="204470" cy="41910"/>
          </a:xfrm>
          <a:custGeom>
            <a:avLst/>
            <a:gdLst/>
            <a:ahLst/>
            <a:cxnLst/>
            <a:rect l="l" t="t" r="r" b="b"/>
            <a:pathLst>
              <a:path w="204470" h="41910" extrusionOk="0">
                <a:moveTo>
                  <a:pt x="204342" y="0"/>
                </a:moveTo>
                <a:lnTo>
                  <a:pt x="0" y="4191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7" name="Google Shape;1787;p52"/>
          <p:cNvSpPr/>
          <p:nvPr/>
        </p:nvSpPr>
        <p:spPr>
          <a:xfrm>
            <a:off x="4930521" y="3390646"/>
            <a:ext cx="204470" cy="41910"/>
          </a:xfrm>
          <a:custGeom>
            <a:avLst/>
            <a:gdLst/>
            <a:ahLst/>
            <a:cxnLst/>
            <a:rect l="l" t="t" r="r" b="b"/>
            <a:pathLst>
              <a:path w="204470" h="41910" extrusionOk="0">
                <a:moveTo>
                  <a:pt x="0" y="0"/>
                </a:moveTo>
                <a:lnTo>
                  <a:pt x="204342" y="4178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8" name="Google Shape;1788;p52"/>
          <p:cNvSpPr/>
          <p:nvPr/>
        </p:nvSpPr>
        <p:spPr>
          <a:xfrm>
            <a:off x="4930521" y="3474339"/>
            <a:ext cx="102235" cy="41910"/>
          </a:xfrm>
          <a:custGeom>
            <a:avLst/>
            <a:gdLst/>
            <a:ahLst/>
            <a:cxnLst/>
            <a:rect l="l" t="t" r="r" b="b"/>
            <a:pathLst>
              <a:path w="102235" h="41910" extrusionOk="0">
                <a:moveTo>
                  <a:pt x="0" y="0"/>
                </a:moveTo>
                <a:lnTo>
                  <a:pt x="102234" y="4178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9" name="Google Shape;1789;p52"/>
          <p:cNvSpPr/>
          <p:nvPr/>
        </p:nvSpPr>
        <p:spPr>
          <a:xfrm>
            <a:off x="5032755" y="3516121"/>
            <a:ext cx="0" cy="209550"/>
          </a:xfrm>
          <a:custGeom>
            <a:avLst/>
            <a:gdLst/>
            <a:ahLst/>
            <a:cxnLst/>
            <a:rect l="l" t="t" r="r" b="b"/>
            <a:pathLst>
              <a:path w="120000" h="209550" extrusionOk="0">
                <a:moveTo>
                  <a:pt x="0" y="0"/>
                </a:moveTo>
                <a:lnTo>
                  <a:pt x="0" y="20916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0" name="Google Shape;1790;p52"/>
          <p:cNvSpPr/>
          <p:nvPr/>
        </p:nvSpPr>
        <p:spPr>
          <a:xfrm>
            <a:off x="5032755" y="3014091"/>
            <a:ext cx="0" cy="209550"/>
          </a:xfrm>
          <a:custGeom>
            <a:avLst/>
            <a:gdLst/>
            <a:ahLst/>
            <a:cxnLst/>
            <a:rect l="l" t="t" r="r" b="b"/>
            <a:pathLst>
              <a:path w="120000" h="209550" extrusionOk="0">
                <a:moveTo>
                  <a:pt x="0" y="0"/>
                </a:moveTo>
                <a:lnTo>
                  <a:pt x="0" y="20916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1" name="Google Shape;1791;p52"/>
          <p:cNvSpPr/>
          <p:nvPr/>
        </p:nvSpPr>
        <p:spPr>
          <a:xfrm>
            <a:off x="771944" y="5370448"/>
            <a:ext cx="43180" cy="100330"/>
          </a:xfrm>
          <a:custGeom>
            <a:avLst/>
            <a:gdLst/>
            <a:ahLst/>
            <a:cxnLst/>
            <a:rect l="l" t="t" r="r" b="b"/>
            <a:pathLst>
              <a:path w="43180" h="100329" extrusionOk="0">
                <a:moveTo>
                  <a:pt x="0" y="100075"/>
                </a:moveTo>
                <a:lnTo>
                  <a:pt x="4273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2" name="Google Shape;1792;p52"/>
          <p:cNvSpPr/>
          <p:nvPr/>
        </p:nvSpPr>
        <p:spPr>
          <a:xfrm>
            <a:off x="814679" y="5370448"/>
            <a:ext cx="43180" cy="200025"/>
          </a:xfrm>
          <a:custGeom>
            <a:avLst/>
            <a:gdLst/>
            <a:ahLst/>
            <a:cxnLst/>
            <a:rect l="l" t="t" r="r" b="b"/>
            <a:pathLst>
              <a:path w="43180" h="200025" extrusionOk="0">
                <a:moveTo>
                  <a:pt x="0" y="0"/>
                </a:moveTo>
                <a:lnTo>
                  <a:pt x="42722"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3" name="Google Shape;1793;p52"/>
          <p:cNvSpPr/>
          <p:nvPr/>
        </p:nvSpPr>
        <p:spPr>
          <a:xfrm>
            <a:off x="900137" y="5370448"/>
            <a:ext cx="43180" cy="200025"/>
          </a:xfrm>
          <a:custGeom>
            <a:avLst/>
            <a:gdLst/>
            <a:ahLst/>
            <a:cxnLst/>
            <a:rect l="l" t="t" r="r" b="b"/>
            <a:pathLst>
              <a:path w="43180" h="200025" extrusionOk="0">
                <a:moveTo>
                  <a:pt x="0" y="0"/>
                </a:moveTo>
                <a:lnTo>
                  <a:pt x="42735"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4" name="Google Shape;1794;p52"/>
          <p:cNvSpPr/>
          <p:nvPr/>
        </p:nvSpPr>
        <p:spPr>
          <a:xfrm>
            <a:off x="857402" y="5370448"/>
            <a:ext cx="43180" cy="200025"/>
          </a:xfrm>
          <a:custGeom>
            <a:avLst/>
            <a:gdLst/>
            <a:ahLst/>
            <a:cxnLst/>
            <a:rect l="l" t="t" r="r" b="b"/>
            <a:pathLst>
              <a:path w="43180" h="200025" extrusionOk="0">
                <a:moveTo>
                  <a:pt x="0" y="200025"/>
                </a:moveTo>
                <a:lnTo>
                  <a:pt x="4273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5" name="Google Shape;1795;p52"/>
          <p:cNvSpPr/>
          <p:nvPr/>
        </p:nvSpPr>
        <p:spPr>
          <a:xfrm>
            <a:off x="985596" y="5370448"/>
            <a:ext cx="43180" cy="200025"/>
          </a:xfrm>
          <a:custGeom>
            <a:avLst/>
            <a:gdLst/>
            <a:ahLst/>
            <a:cxnLst/>
            <a:rect l="l" t="t" r="r" b="b"/>
            <a:pathLst>
              <a:path w="43180" h="200025" extrusionOk="0">
                <a:moveTo>
                  <a:pt x="0" y="0"/>
                </a:moveTo>
                <a:lnTo>
                  <a:pt x="42735"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6" name="Google Shape;1796;p52"/>
          <p:cNvSpPr/>
          <p:nvPr/>
        </p:nvSpPr>
        <p:spPr>
          <a:xfrm>
            <a:off x="942873" y="5370448"/>
            <a:ext cx="43180" cy="200025"/>
          </a:xfrm>
          <a:custGeom>
            <a:avLst/>
            <a:gdLst/>
            <a:ahLst/>
            <a:cxnLst/>
            <a:rect l="l" t="t" r="r" b="b"/>
            <a:pathLst>
              <a:path w="43180" h="200025" extrusionOk="0">
                <a:moveTo>
                  <a:pt x="0" y="200025"/>
                </a:moveTo>
                <a:lnTo>
                  <a:pt x="4272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7" name="Google Shape;1797;p52"/>
          <p:cNvSpPr/>
          <p:nvPr/>
        </p:nvSpPr>
        <p:spPr>
          <a:xfrm>
            <a:off x="1028331" y="5470525"/>
            <a:ext cx="43180" cy="100330"/>
          </a:xfrm>
          <a:custGeom>
            <a:avLst/>
            <a:gdLst/>
            <a:ahLst/>
            <a:cxnLst/>
            <a:rect l="l" t="t" r="r" b="b"/>
            <a:pathLst>
              <a:path w="43180" h="100329" extrusionOk="0">
                <a:moveTo>
                  <a:pt x="0" y="99949"/>
                </a:moveTo>
                <a:lnTo>
                  <a:pt x="4273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8" name="Google Shape;1798;p52"/>
          <p:cNvSpPr/>
          <p:nvPr/>
        </p:nvSpPr>
        <p:spPr>
          <a:xfrm>
            <a:off x="1071067" y="5470525"/>
            <a:ext cx="213995" cy="0"/>
          </a:xfrm>
          <a:custGeom>
            <a:avLst/>
            <a:gdLst/>
            <a:ahLst/>
            <a:cxnLst/>
            <a:rect l="l" t="t" r="r" b="b"/>
            <a:pathLst>
              <a:path w="213994" h="120000" extrusionOk="0">
                <a:moveTo>
                  <a:pt x="0" y="0"/>
                </a:moveTo>
                <a:lnTo>
                  <a:pt x="2136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9" name="Google Shape;1799;p52"/>
          <p:cNvSpPr/>
          <p:nvPr/>
        </p:nvSpPr>
        <p:spPr>
          <a:xfrm>
            <a:off x="558291" y="5470525"/>
            <a:ext cx="213995" cy="0"/>
          </a:xfrm>
          <a:custGeom>
            <a:avLst/>
            <a:gdLst/>
            <a:ahLst/>
            <a:cxnLst/>
            <a:rect l="l" t="t" r="r" b="b"/>
            <a:pathLst>
              <a:path w="213995" h="120000" extrusionOk="0">
                <a:moveTo>
                  <a:pt x="0" y="0"/>
                </a:moveTo>
                <a:lnTo>
                  <a:pt x="21365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0" name="Google Shape;1800;p52"/>
          <p:cNvSpPr/>
          <p:nvPr/>
        </p:nvSpPr>
        <p:spPr>
          <a:xfrm>
            <a:off x="771944" y="4699508"/>
            <a:ext cx="43180" cy="100330"/>
          </a:xfrm>
          <a:custGeom>
            <a:avLst/>
            <a:gdLst/>
            <a:ahLst/>
            <a:cxnLst/>
            <a:rect l="l" t="t" r="r" b="b"/>
            <a:pathLst>
              <a:path w="43180" h="100329" extrusionOk="0">
                <a:moveTo>
                  <a:pt x="0" y="100076"/>
                </a:moveTo>
                <a:lnTo>
                  <a:pt x="4273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1" name="Google Shape;1801;p52"/>
          <p:cNvSpPr/>
          <p:nvPr/>
        </p:nvSpPr>
        <p:spPr>
          <a:xfrm>
            <a:off x="814679" y="4699508"/>
            <a:ext cx="43180" cy="200025"/>
          </a:xfrm>
          <a:custGeom>
            <a:avLst/>
            <a:gdLst/>
            <a:ahLst/>
            <a:cxnLst/>
            <a:rect l="l" t="t" r="r" b="b"/>
            <a:pathLst>
              <a:path w="43180" h="200025" extrusionOk="0">
                <a:moveTo>
                  <a:pt x="0" y="0"/>
                </a:moveTo>
                <a:lnTo>
                  <a:pt x="42722"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2" name="Google Shape;1802;p52"/>
          <p:cNvSpPr/>
          <p:nvPr/>
        </p:nvSpPr>
        <p:spPr>
          <a:xfrm>
            <a:off x="900137" y="4699508"/>
            <a:ext cx="43180" cy="200025"/>
          </a:xfrm>
          <a:custGeom>
            <a:avLst/>
            <a:gdLst/>
            <a:ahLst/>
            <a:cxnLst/>
            <a:rect l="l" t="t" r="r" b="b"/>
            <a:pathLst>
              <a:path w="43180" h="200025" extrusionOk="0">
                <a:moveTo>
                  <a:pt x="0" y="0"/>
                </a:moveTo>
                <a:lnTo>
                  <a:pt x="42735"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3" name="Google Shape;1803;p52"/>
          <p:cNvSpPr/>
          <p:nvPr/>
        </p:nvSpPr>
        <p:spPr>
          <a:xfrm>
            <a:off x="857402" y="4699508"/>
            <a:ext cx="43180" cy="200025"/>
          </a:xfrm>
          <a:custGeom>
            <a:avLst/>
            <a:gdLst/>
            <a:ahLst/>
            <a:cxnLst/>
            <a:rect l="l" t="t" r="r" b="b"/>
            <a:pathLst>
              <a:path w="43180" h="200025" extrusionOk="0">
                <a:moveTo>
                  <a:pt x="0" y="200025"/>
                </a:moveTo>
                <a:lnTo>
                  <a:pt x="4273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4" name="Google Shape;1804;p52"/>
          <p:cNvSpPr/>
          <p:nvPr/>
        </p:nvSpPr>
        <p:spPr>
          <a:xfrm>
            <a:off x="985596" y="4699508"/>
            <a:ext cx="43180" cy="200025"/>
          </a:xfrm>
          <a:custGeom>
            <a:avLst/>
            <a:gdLst/>
            <a:ahLst/>
            <a:cxnLst/>
            <a:rect l="l" t="t" r="r" b="b"/>
            <a:pathLst>
              <a:path w="43180" h="200025" extrusionOk="0">
                <a:moveTo>
                  <a:pt x="0" y="0"/>
                </a:moveTo>
                <a:lnTo>
                  <a:pt x="42735"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5" name="Google Shape;1805;p52"/>
          <p:cNvSpPr/>
          <p:nvPr/>
        </p:nvSpPr>
        <p:spPr>
          <a:xfrm>
            <a:off x="942873" y="4699508"/>
            <a:ext cx="43180" cy="200025"/>
          </a:xfrm>
          <a:custGeom>
            <a:avLst/>
            <a:gdLst/>
            <a:ahLst/>
            <a:cxnLst/>
            <a:rect l="l" t="t" r="r" b="b"/>
            <a:pathLst>
              <a:path w="43180" h="200025" extrusionOk="0">
                <a:moveTo>
                  <a:pt x="0" y="200025"/>
                </a:moveTo>
                <a:lnTo>
                  <a:pt x="4272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6" name="Google Shape;1806;p52"/>
          <p:cNvSpPr/>
          <p:nvPr/>
        </p:nvSpPr>
        <p:spPr>
          <a:xfrm>
            <a:off x="1028331" y="4799584"/>
            <a:ext cx="43180" cy="100330"/>
          </a:xfrm>
          <a:custGeom>
            <a:avLst/>
            <a:gdLst/>
            <a:ahLst/>
            <a:cxnLst/>
            <a:rect l="l" t="t" r="r" b="b"/>
            <a:pathLst>
              <a:path w="43180" h="100329" extrusionOk="0">
                <a:moveTo>
                  <a:pt x="0" y="99949"/>
                </a:moveTo>
                <a:lnTo>
                  <a:pt x="4273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7" name="Google Shape;1807;p52"/>
          <p:cNvSpPr/>
          <p:nvPr/>
        </p:nvSpPr>
        <p:spPr>
          <a:xfrm>
            <a:off x="1071067" y="4799584"/>
            <a:ext cx="213995" cy="0"/>
          </a:xfrm>
          <a:custGeom>
            <a:avLst/>
            <a:gdLst/>
            <a:ahLst/>
            <a:cxnLst/>
            <a:rect l="l" t="t" r="r" b="b"/>
            <a:pathLst>
              <a:path w="213994" h="120000" extrusionOk="0">
                <a:moveTo>
                  <a:pt x="0" y="0"/>
                </a:moveTo>
                <a:lnTo>
                  <a:pt x="2136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8" name="Google Shape;1808;p52"/>
          <p:cNvSpPr/>
          <p:nvPr/>
        </p:nvSpPr>
        <p:spPr>
          <a:xfrm>
            <a:off x="558291" y="4799584"/>
            <a:ext cx="213995" cy="0"/>
          </a:xfrm>
          <a:custGeom>
            <a:avLst/>
            <a:gdLst/>
            <a:ahLst/>
            <a:cxnLst/>
            <a:rect l="l" t="t" r="r" b="b"/>
            <a:pathLst>
              <a:path w="213995" h="120000" extrusionOk="0">
                <a:moveTo>
                  <a:pt x="0" y="0"/>
                </a:moveTo>
                <a:lnTo>
                  <a:pt x="21365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9" name="Google Shape;1809;p52"/>
          <p:cNvSpPr/>
          <p:nvPr/>
        </p:nvSpPr>
        <p:spPr>
          <a:xfrm>
            <a:off x="1829561" y="5740400"/>
            <a:ext cx="3208655" cy="0"/>
          </a:xfrm>
          <a:custGeom>
            <a:avLst/>
            <a:gdLst/>
            <a:ahLst/>
            <a:cxnLst/>
            <a:rect l="l" t="t" r="r" b="b"/>
            <a:pathLst>
              <a:path w="3208654" h="120000" extrusionOk="0">
                <a:moveTo>
                  <a:pt x="3208274"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0" name="Google Shape;1810;p52"/>
          <p:cNvSpPr/>
          <p:nvPr/>
        </p:nvSpPr>
        <p:spPr>
          <a:xfrm>
            <a:off x="3971544" y="3962400"/>
            <a:ext cx="0" cy="855344"/>
          </a:xfrm>
          <a:custGeom>
            <a:avLst/>
            <a:gdLst/>
            <a:ahLst/>
            <a:cxnLst/>
            <a:rect l="l" t="t" r="r" b="b"/>
            <a:pathLst>
              <a:path w="120000" h="855345" extrusionOk="0">
                <a:moveTo>
                  <a:pt x="0" y="854837"/>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1" name="Google Shape;1811;p52"/>
          <p:cNvSpPr/>
          <p:nvPr/>
        </p:nvSpPr>
        <p:spPr>
          <a:xfrm>
            <a:off x="3156076" y="5146166"/>
            <a:ext cx="5715" cy="594360"/>
          </a:xfrm>
          <a:custGeom>
            <a:avLst/>
            <a:gdLst/>
            <a:ahLst/>
            <a:cxnLst/>
            <a:rect l="l" t="t" r="r" b="b"/>
            <a:pathLst>
              <a:path w="5714" h="594360" extrusionOk="0">
                <a:moveTo>
                  <a:pt x="0" y="594232"/>
                </a:moveTo>
                <a:lnTo>
                  <a:pt x="520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2" name="Google Shape;1812;p52"/>
          <p:cNvSpPr/>
          <p:nvPr/>
        </p:nvSpPr>
        <p:spPr>
          <a:xfrm>
            <a:off x="3156076" y="3007867"/>
            <a:ext cx="1887220" cy="6350"/>
          </a:xfrm>
          <a:custGeom>
            <a:avLst/>
            <a:gdLst/>
            <a:ahLst/>
            <a:cxnLst/>
            <a:rect l="l" t="t" r="r" b="b"/>
            <a:pathLst>
              <a:path w="1887220" h="6350" extrusionOk="0">
                <a:moveTo>
                  <a:pt x="1886965" y="6223"/>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3" name="Google Shape;1813;p52"/>
          <p:cNvSpPr/>
          <p:nvPr/>
        </p:nvSpPr>
        <p:spPr>
          <a:xfrm>
            <a:off x="4069334" y="2658491"/>
            <a:ext cx="0" cy="355600"/>
          </a:xfrm>
          <a:custGeom>
            <a:avLst/>
            <a:gdLst/>
            <a:ahLst/>
            <a:cxnLst/>
            <a:rect l="l" t="t" r="r" b="b"/>
            <a:pathLst>
              <a:path w="120000" h="355600" extrusionOk="0">
                <a:moveTo>
                  <a:pt x="0" y="3556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4" name="Google Shape;1814;p52"/>
          <p:cNvSpPr/>
          <p:nvPr/>
        </p:nvSpPr>
        <p:spPr>
          <a:xfrm>
            <a:off x="3766692" y="5977470"/>
            <a:ext cx="484505" cy="0"/>
          </a:xfrm>
          <a:custGeom>
            <a:avLst/>
            <a:gdLst/>
            <a:ahLst/>
            <a:cxnLst/>
            <a:rect l="l" t="t" r="r" b="b"/>
            <a:pathLst>
              <a:path w="484504" h="120000" extrusionOk="0">
                <a:moveTo>
                  <a:pt x="0" y="0"/>
                </a:moveTo>
                <a:lnTo>
                  <a:pt x="48425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5" name="Google Shape;1815;p52"/>
          <p:cNvSpPr/>
          <p:nvPr/>
        </p:nvSpPr>
        <p:spPr>
          <a:xfrm>
            <a:off x="3887723" y="6036729"/>
            <a:ext cx="242570" cy="0"/>
          </a:xfrm>
          <a:custGeom>
            <a:avLst/>
            <a:gdLst/>
            <a:ahLst/>
            <a:cxnLst/>
            <a:rect l="l" t="t" r="r" b="b"/>
            <a:pathLst>
              <a:path w="242570" h="120000" extrusionOk="0">
                <a:moveTo>
                  <a:pt x="0" y="0"/>
                </a:moveTo>
                <a:lnTo>
                  <a:pt x="24218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6" name="Google Shape;1816;p52"/>
          <p:cNvSpPr/>
          <p:nvPr/>
        </p:nvSpPr>
        <p:spPr>
          <a:xfrm>
            <a:off x="3948303" y="6096000"/>
            <a:ext cx="121285" cy="0"/>
          </a:xfrm>
          <a:custGeom>
            <a:avLst/>
            <a:gdLst/>
            <a:ahLst/>
            <a:cxnLst/>
            <a:rect l="l" t="t" r="r" b="b"/>
            <a:pathLst>
              <a:path w="121285" h="120000" extrusionOk="0">
                <a:moveTo>
                  <a:pt x="0" y="0"/>
                </a:moveTo>
                <a:lnTo>
                  <a:pt x="12103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7" name="Google Shape;1817;p52"/>
          <p:cNvSpPr/>
          <p:nvPr/>
        </p:nvSpPr>
        <p:spPr>
          <a:xfrm>
            <a:off x="4008754" y="5740400"/>
            <a:ext cx="0" cy="237490"/>
          </a:xfrm>
          <a:custGeom>
            <a:avLst/>
            <a:gdLst/>
            <a:ahLst/>
            <a:cxnLst/>
            <a:rect l="l" t="t" r="r" b="b"/>
            <a:pathLst>
              <a:path w="120000" h="237489" extrusionOk="0">
                <a:moveTo>
                  <a:pt x="0" y="0"/>
                </a:moveTo>
                <a:lnTo>
                  <a:pt x="0" y="23707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8" name="Google Shape;1818;p52"/>
          <p:cNvSpPr/>
          <p:nvPr/>
        </p:nvSpPr>
        <p:spPr>
          <a:xfrm>
            <a:off x="5032755" y="4318000"/>
            <a:ext cx="549910" cy="0"/>
          </a:xfrm>
          <a:custGeom>
            <a:avLst/>
            <a:gdLst/>
            <a:ahLst/>
            <a:cxnLst/>
            <a:rect l="l" t="t" r="r" b="b"/>
            <a:pathLst>
              <a:path w="549910" h="120000" extrusionOk="0">
                <a:moveTo>
                  <a:pt x="54991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9" name="Google Shape;1819;p52"/>
          <p:cNvSpPr txBox="1"/>
          <p:nvPr/>
        </p:nvSpPr>
        <p:spPr>
          <a:xfrm>
            <a:off x="3835400" y="2381250"/>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1820" name="Google Shape;1820;p52"/>
          <p:cNvSpPr txBox="1"/>
          <p:nvPr/>
        </p:nvSpPr>
        <p:spPr>
          <a:xfrm>
            <a:off x="3422650" y="3211195"/>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821" name="Google Shape;1821;p52"/>
          <p:cNvSpPr txBox="1"/>
          <p:nvPr/>
        </p:nvSpPr>
        <p:spPr>
          <a:xfrm>
            <a:off x="5683122" y="4160011"/>
            <a:ext cx="10248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 = 1</a:t>
            </a:r>
            <a:endParaRPr sz="1800">
              <a:solidFill>
                <a:schemeClr val="dk1"/>
              </a:solidFill>
              <a:latin typeface="Calibri"/>
              <a:ea typeface="Calibri"/>
              <a:cs typeface="Calibri"/>
              <a:sym typeface="Calibri"/>
            </a:endParaRPr>
          </a:p>
        </p:txBody>
      </p:sp>
      <p:sp>
        <p:nvSpPr>
          <p:cNvPr id="1822" name="Google Shape;1822;p52"/>
          <p:cNvSpPr txBox="1"/>
          <p:nvPr/>
        </p:nvSpPr>
        <p:spPr>
          <a:xfrm>
            <a:off x="78739" y="4643373"/>
            <a:ext cx="3854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A=1</a:t>
            </a:r>
            <a:endParaRPr sz="1800">
              <a:solidFill>
                <a:schemeClr val="dk1"/>
              </a:solidFill>
              <a:latin typeface="Calibri"/>
              <a:ea typeface="Calibri"/>
              <a:cs typeface="Calibri"/>
              <a:sym typeface="Calibri"/>
            </a:endParaRPr>
          </a:p>
        </p:txBody>
      </p:sp>
      <p:sp>
        <p:nvSpPr>
          <p:cNvPr id="1823" name="Google Shape;1823;p52"/>
          <p:cNvSpPr txBox="1"/>
          <p:nvPr/>
        </p:nvSpPr>
        <p:spPr>
          <a:xfrm>
            <a:off x="19303" y="5345633"/>
            <a:ext cx="37973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B=0</a:t>
            </a:r>
            <a:endParaRPr sz="1800">
              <a:solidFill>
                <a:schemeClr val="dk1"/>
              </a:solidFill>
              <a:latin typeface="Calibri"/>
              <a:ea typeface="Calibri"/>
              <a:cs typeface="Calibri"/>
              <a:sym typeface="Calibri"/>
            </a:endParaRPr>
          </a:p>
        </p:txBody>
      </p:sp>
      <p:sp>
        <p:nvSpPr>
          <p:cNvPr id="1824" name="Google Shape;1824;p52"/>
          <p:cNvSpPr txBox="1"/>
          <p:nvPr/>
        </p:nvSpPr>
        <p:spPr>
          <a:xfrm>
            <a:off x="893470" y="4402582"/>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825" name="Google Shape;1825;p52"/>
          <p:cNvSpPr txBox="1"/>
          <p:nvPr/>
        </p:nvSpPr>
        <p:spPr>
          <a:xfrm>
            <a:off x="5299964" y="3211195"/>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826" name="Google Shape;1826;p52"/>
          <p:cNvSpPr txBox="1"/>
          <p:nvPr/>
        </p:nvSpPr>
        <p:spPr>
          <a:xfrm>
            <a:off x="1787779" y="4702505"/>
            <a:ext cx="29273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Q1</a:t>
            </a:r>
            <a:endParaRPr sz="1800">
              <a:solidFill>
                <a:schemeClr val="dk1"/>
              </a:solidFill>
              <a:latin typeface="Calibri"/>
              <a:ea typeface="Calibri"/>
              <a:cs typeface="Calibri"/>
              <a:sym typeface="Calibri"/>
            </a:endParaRPr>
          </a:p>
        </p:txBody>
      </p:sp>
      <p:sp>
        <p:nvSpPr>
          <p:cNvPr id="1827" name="Google Shape;1827;p52"/>
          <p:cNvSpPr txBox="1"/>
          <p:nvPr/>
        </p:nvSpPr>
        <p:spPr>
          <a:xfrm>
            <a:off x="3120008" y="4634229"/>
            <a:ext cx="29273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Q2</a:t>
            </a:r>
            <a:endParaRPr sz="1800">
              <a:solidFill>
                <a:schemeClr val="dk1"/>
              </a:solidFill>
              <a:latin typeface="Calibri"/>
              <a:ea typeface="Calibri"/>
              <a:cs typeface="Calibri"/>
              <a:sym typeface="Calibri"/>
            </a:endParaRPr>
          </a:p>
        </p:txBody>
      </p:sp>
      <p:sp>
        <p:nvSpPr>
          <p:cNvPr id="1828" name="Google Shape;1828;p52"/>
          <p:cNvSpPr/>
          <p:nvPr/>
        </p:nvSpPr>
        <p:spPr>
          <a:xfrm>
            <a:off x="5037835" y="3725290"/>
            <a:ext cx="0" cy="593090"/>
          </a:xfrm>
          <a:custGeom>
            <a:avLst/>
            <a:gdLst/>
            <a:ahLst/>
            <a:cxnLst/>
            <a:rect l="l" t="t" r="r" b="b"/>
            <a:pathLst>
              <a:path w="120000" h="593089" extrusionOk="0">
                <a:moveTo>
                  <a:pt x="0" y="592708"/>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9" name="Google Shape;1829;p52"/>
          <p:cNvSpPr/>
          <p:nvPr/>
        </p:nvSpPr>
        <p:spPr>
          <a:xfrm>
            <a:off x="5053838" y="5156834"/>
            <a:ext cx="0" cy="593090"/>
          </a:xfrm>
          <a:custGeom>
            <a:avLst/>
            <a:gdLst/>
            <a:ahLst/>
            <a:cxnLst/>
            <a:rect l="l" t="t" r="r" b="b"/>
            <a:pathLst>
              <a:path w="120000" h="593089" extrusionOk="0">
                <a:moveTo>
                  <a:pt x="0" y="592632"/>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0" name="Google Shape;1830;p52"/>
          <p:cNvSpPr/>
          <p:nvPr/>
        </p:nvSpPr>
        <p:spPr>
          <a:xfrm>
            <a:off x="3948303" y="4805171"/>
            <a:ext cx="549910" cy="0"/>
          </a:xfrm>
          <a:custGeom>
            <a:avLst/>
            <a:gdLst/>
            <a:ahLst/>
            <a:cxnLst/>
            <a:rect l="l" t="t" r="r" b="b"/>
            <a:pathLst>
              <a:path w="549910" h="120000" extrusionOk="0">
                <a:moveTo>
                  <a:pt x="54991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1" name="Google Shape;1831;p52"/>
          <p:cNvSpPr/>
          <p:nvPr/>
        </p:nvSpPr>
        <p:spPr>
          <a:xfrm>
            <a:off x="3150870" y="3675507"/>
            <a:ext cx="5715" cy="642620"/>
          </a:xfrm>
          <a:custGeom>
            <a:avLst/>
            <a:gdLst/>
            <a:ahLst/>
            <a:cxnLst/>
            <a:rect l="l" t="t" r="r" b="b"/>
            <a:pathLst>
              <a:path w="5714" h="642620" extrusionOk="0">
                <a:moveTo>
                  <a:pt x="0" y="642493"/>
                </a:moveTo>
                <a:lnTo>
                  <a:pt x="520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2" name="Google Shape;1832;p52"/>
          <p:cNvSpPr/>
          <p:nvPr/>
        </p:nvSpPr>
        <p:spPr>
          <a:xfrm>
            <a:off x="1836039" y="3962400"/>
            <a:ext cx="2135505" cy="0"/>
          </a:xfrm>
          <a:custGeom>
            <a:avLst/>
            <a:gdLst/>
            <a:ahLst/>
            <a:cxnLst/>
            <a:rect l="l" t="t" r="r" b="b"/>
            <a:pathLst>
              <a:path w="2135504" h="120000" extrusionOk="0">
                <a:moveTo>
                  <a:pt x="2135505"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3" name="Google Shape;1833;p52"/>
          <p:cNvSpPr/>
          <p:nvPr/>
        </p:nvSpPr>
        <p:spPr>
          <a:xfrm>
            <a:off x="1836039" y="5153278"/>
            <a:ext cx="0" cy="587375"/>
          </a:xfrm>
          <a:custGeom>
            <a:avLst/>
            <a:gdLst/>
            <a:ahLst/>
            <a:cxnLst/>
            <a:rect l="l" t="t" r="r" b="b"/>
            <a:pathLst>
              <a:path w="120000" h="587375" extrusionOk="0">
                <a:moveTo>
                  <a:pt x="0" y="587121"/>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4" name="Google Shape;1834;p52"/>
          <p:cNvSpPr/>
          <p:nvPr/>
        </p:nvSpPr>
        <p:spPr>
          <a:xfrm>
            <a:off x="1829561" y="3962400"/>
            <a:ext cx="6985" cy="528320"/>
          </a:xfrm>
          <a:custGeom>
            <a:avLst/>
            <a:gdLst/>
            <a:ahLst/>
            <a:cxnLst/>
            <a:rect l="l" t="t" r="r" b="b"/>
            <a:pathLst>
              <a:path w="6985" h="528320" extrusionOk="0">
                <a:moveTo>
                  <a:pt x="0" y="527938"/>
                </a:moveTo>
                <a:lnTo>
                  <a:pt x="64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5" name="Google Shape;1835;p52"/>
          <p:cNvSpPr/>
          <p:nvPr/>
        </p:nvSpPr>
        <p:spPr>
          <a:xfrm>
            <a:off x="1207477" y="5466460"/>
            <a:ext cx="1227455" cy="0"/>
          </a:xfrm>
          <a:custGeom>
            <a:avLst/>
            <a:gdLst/>
            <a:ahLst/>
            <a:cxnLst/>
            <a:rect l="l" t="t" r="r" b="b"/>
            <a:pathLst>
              <a:path w="1227455" h="120000" extrusionOk="0">
                <a:moveTo>
                  <a:pt x="1227366"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6" name="Google Shape;1836;p52"/>
          <p:cNvSpPr/>
          <p:nvPr/>
        </p:nvSpPr>
        <p:spPr>
          <a:xfrm>
            <a:off x="2412238" y="4769865"/>
            <a:ext cx="0" cy="683260"/>
          </a:xfrm>
          <a:custGeom>
            <a:avLst/>
            <a:gdLst/>
            <a:ahLst/>
            <a:cxnLst/>
            <a:rect l="l" t="t" r="r" b="b"/>
            <a:pathLst>
              <a:path w="120000" h="683260" extrusionOk="0">
                <a:moveTo>
                  <a:pt x="0" y="683259"/>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837" name="Google Shape;1837;p52"/>
          <p:cNvGraphicFramePr/>
          <p:nvPr/>
        </p:nvGraphicFramePr>
        <p:xfrm>
          <a:off x="6089650" y="4580890"/>
          <a:ext cx="2895600" cy="2194500"/>
        </p:xfrm>
        <a:graphic>
          <a:graphicData uri="http://schemas.openxmlformats.org/drawingml/2006/table">
            <a:tbl>
              <a:tblPr firstRow="1" bandRow="1">
                <a:noFill/>
                <a:tableStyleId>{967D01AC-2E1C-4B6B-B95D-0AB2A7F3962B}</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65750">
                <a:tc gridSpan="2">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190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034" marR="0" lvl="0" indent="0" algn="ctr" rtl="0">
                        <a:lnSpc>
                          <a:spcPct val="100000"/>
                        </a:lnSpc>
                        <a:spcBef>
                          <a:spcPts val="0"/>
                        </a:spcBef>
                        <a:spcAft>
                          <a:spcPts val="0"/>
                        </a:spcAft>
                        <a:buNone/>
                      </a:pPr>
                      <a:r>
                        <a:rPr lang="en-US" sz="1200" u="none" strike="noStrike" cap="none">
                          <a:solidFill>
                            <a:srgbClr val="888888"/>
                          </a:solidFill>
                          <a:latin typeface="Calibri"/>
                          <a:ea typeface="Calibri"/>
                          <a:cs typeface="Calibri"/>
                          <a:sym typeface="Calibri"/>
                        </a:rPr>
                        <a:t>60</a:t>
                      </a:r>
                      <a:endParaRPr sz="1200" u="none" strike="noStrike" cap="none">
                        <a:latin typeface="Calibri"/>
                        <a:ea typeface="Calibri"/>
                        <a:cs typeface="Calibri"/>
                        <a:sym typeface="Calibri"/>
                      </a:endParaRPr>
                    </a:p>
                  </a:txBody>
                  <a:tcPr marL="0" marR="0" marT="254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838" name="Google Shape;1838;p52"/>
          <p:cNvSpPr txBox="1"/>
          <p:nvPr/>
        </p:nvSpPr>
        <p:spPr>
          <a:xfrm>
            <a:off x="4580890" y="4756150"/>
            <a:ext cx="139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839" name="Google Shape;1839;p52"/>
          <p:cNvSpPr txBox="1"/>
          <p:nvPr/>
        </p:nvSpPr>
        <p:spPr>
          <a:xfrm>
            <a:off x="4893817" y="5277992"/>
            <a:ext cx="70485"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840" name="Google Shape;1840;p52"/>
          <p:cNvSpPr txBox="1"/>
          <p:nvPr/>
        </p:nvSpPr>
        <p:spPr>
          <a:xfrm>
            <a:off x="2372614" y="4972888"/>
            <a:ext cx="1246505" cy="30035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&lt;0.7 </a:t>
            </a:r>
            <a:r>
              <a:rPr lang="en-US" sz="2700" b="1" baseline="30000">
                <a:solidFill>
                  <a:srgbClr val="FF0000"/>
                </a:solidFill>
                <a:latin typeface="Calibri"/>
                <a:ea typeface="Calibri"/>
                <a:cs typeface="Calibri"/>
                <a:sym typeface="Calibri"/>
              </a:rPr>
              <a:t>OFF</a:t>
            </a:r>
            <a:endParaRPr sz="2700" baseline="30000">
              <a:solidFill>
                <a:schemeClr val="dk1"/>
              </a:solidFill>
              <a:latin typeface="Calibri"/>
              <a:ea typeface="Calibri"/>
              <a:cs typeface="Calibri"/>
              <a:sym typeface="Calibri"/>
            </a:endParaRPr>
          </a:p>
        </p:txBody>
      </p:sp>
      <p:sp>
        <p:nvSpPr>
          <p:cNvPr id="1841" name="Google Shape;1841;p52"/>
          <p:cNvSpPr/>
          <p:nvPr/>
        </p:nvSpPr>
        <p:spPr>
          <a:xfrm>
            <a:off x="319468" y="5693955"/>
            <a:ext cx="484505" cy="0"/>
          </a:xfrm>
          <a:custGeom>
            <a:avLst/>
            <a:gdLst/>
            <a:ahLst/>
            <a:cxnLst/>
            <a:rect l="l" t="t" r="r" b="b"/>
            <a:pathLst>
              <a:path w="484505" h="120000" extrusionOk="0">
                <a:moveTo>
                  <a:pt x="0" y="0"/>
                </a:moveTo>
                <a:lnTo>
                  <a:pt x="4842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2" name="Google Shape;1842;p52"/>
          <p:cNvSpPr/>
          <p:nvPr/>
        </p:nvSpPr>
        <p:spPr>
          <a:xfrm>
            <a:off x="440537" y="5753227"/>
            <a:ext cx="242570" cy="0"/>
          </a:xfrm>
          <a:custGeom>
            <a:avLst/>
            <a:gdLst/>
            <a:ahLst/>
            <a:cxnLst/>
            <a:rect l="l" t="t" r="r" b="b"/>
            <a:pathLst>
              <a:path w="242570" h="120000" extrusionOk="0">
                <a:moveTo>
                  <a:pt x="0" y="0"/>
                </a:moveTo>
                <a:lnTo>
                  <a:pt x="24213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3" name="Google Shape;1843;p52"/>
          <p:cNvSpPr/>
          <p:nvPr/>
        </p:nvSpPr>
        <p:spPr>
          <a:xfrm>
            <a:off x="501065" y="5812485"/>
            <a:ext cx="121285" cy="0"/>
          </a:xfrm>
          <a:custGeom>
            <a:avLst/>
            <a:gdLst/>
            <a:ahLst/>
            <a:cxnLst/>
            <a:rect l="l" t="t" r="r" b="b"/>
            <a:pathLst>
              <a:path w="121284" h="120000" extrusionOk="0">
                <a:moveTo>
                  <a:pt x="0" y="0"/>
                </a:moveTo>
                <a:lnTo>
                  <a:pt x="12106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4" name="Google Shape;1844;p52"/>
          <p:cNvSpPr/>
          <p:nvPr/>
        </p:nvSpPr>
        <p:spPr>
          <a:xfrm>
            <a:off x="561606" y="5456935"/>
            <a:ext cx="0" cy="237490"/>
          </a:xfrm>
          <a:custGeom>
            <a:avLst/>
            <a:gdLst/>
            <a:ahLst/>
            <a:cxnLst/>
            <a:rect l="l" t="t" r="r" b="b"/>
            <a:pathLst>
              <a:path w="120000" h="237489" extrusionOk="0">
                <a:moveTo>
                  <a:pt x="0" y="0"/>
                </a:moveTo>
                <a:lnTo>
                  <a:pt x="0" y="23702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5" name="Google Shape;1845;p52"/>
          <p:cNvSpPr txBox="1"/>
          <p:nvPr/>
        </p:nvSpPr>
        <p:spPr>
          <a:xfrm>
            <a:off x="4278121" y="4693361"/>
            <a:ext cx="1322705" cy="579755"/>
          </a:xfrm>
          <a:prstGeom prst="rect">
            <a:avLst/>
          </a:prstGeom>
          <a:noFill/>
          <a:ln>
            <a:noFill/>
          </a:ln>
        </p:spPr>
        <p:txBody>
          <a:bodyPr spcFirstLastPara="1" wrap="square" lIns="0" tIns="12700" rIns="0" bIns="0" anchor="t" anchorCtr="0">
            <a:spAutoFit/>
          </a:bodyPr>
          <a:lstStyle/>
          <a:p>
            <a:pPr marL="791845"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Q3</a:t>
            </a:r>
            <a:endParaRPr sz="1800">
              <a:solidFill>
                <a:schemeClr val="dk1"/>
              </a:solidFill>
              <a:latin typeface="Calibri"/>
              <a:ea typeface="Calibri"/>
              <a:cs typeface="Calibri"/>
              <a:sym typeface="Calibri"/>
            </a:endParaRPr>
          </a:p>
          <a:p>
            <a:pPr marL="38100" marR="0" lvl="0" indent="0" algn="l" rtl="0">
              <a:lnSpc>
                <a:spcPct val="100000"/>
              </a:lnSpc>
              <a:spcBef>
                <a:spcPts val="4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&lt;0.7	</a:t>
            </a:r>
            <a:r>
              <a:rPr lang="en-US" sz="1800" b="1">
                <a:solidFill>
                  <a:srgbClr val="FF0000"/>
                </a:solidFill>
                <a:latin typeface="Calibri"/>
                <a:ea typeface="Calibri"/>
                <a:cs typeface="Calibri"/>
                <a:sym typeface="Calibri"/>
              </a:rPr>
              <a:t>OFF</a:t>
            </a:r>
            <a:endParaRPr sz="1800">
              <a:solidFill>
                <a:schemeClr val="dk1"/>
              </a:solidFill>
              <a:latin typeface="Calibri"/>
              <a:ea typeface="Calibri"/>
              <a:cs typeface="Calibri"/>
              <a:sym typeface="Calibri"/>
            </a:endParaRPr>
          </a:p>
        </p:txBody>
      </p:sp>
      <p:sp>
        <p:nvSpPr>
          <p:cNvPr id="1846" name="Google Shape;1846;p52"/>
          <p:cNvSpPr txBox="1"/>
          <p:nvPr/>
        </p:nvSpPr>
        <p:spPr>
          <a:xfrm>
            <a:off x="614883" y="1390015"/>
            <a:ext cx="28282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III: When A = 1 and B = 0</a:t>
            </a:r>
            <a:endParaRPr sz="1800">
              <a:solidFill>
                <a:schemeClr val="dk1"/>
              </a:solidFill>
              <a:latin typeface="Calibri"/>
              <a:ea typeface="Calibri"/>
              <a:cs typeface="Calibri"/>
              <a:sym typeface="Calibri"/>
            </a:endParaRPr>
          </a:p>
        </p:txBody>
      </p:sp>
      <p:sp>
        <p:nvSpPr>
          <p:cNvPr id="1847" name="Google Shape;1847;p52"/>
          <p:cNvSpPr txBox="1"/>
          <p:nvPr/>
        </p:nvSpPr>
        <p:spPr>
          <a:xfrm>
            <a:off x="379780" y="4984445"/>
            <a:ext cx="1851025" cy="433070"/>
          </a:xfrm>
          <a:prstGeom prst="rect">
            <a:avLst/>
          </a:prstGeom>
          <a:noFill/>
          <a:ln>
            <a:noFill/>
          </a:ln>
        </p:spPr>
        <p:txBody>
          <a:bodyPr spcFirstLastPara="1" wrap="square" lIns="0" tIns="12700" rIns="0" bIns="0" anchor="t" anchorCtr="0">
            <a:spAutoFit/>
          </a:bodyPr>
          <a:lstStyle/>
          <a:p>
            <a:pPr marL="38100" marR="0" lvl="0" indent="0" algn="l" rtl="0">
              <a:lnSpc>
                <a:spcPct val="59444"/>
              </a:lnSpc>
              <a:spcBef>
                <a:spcPts val="0"/>
              </a:spcBef>
              <a:spcAft>
                <a:spcPts val="0"/>
              </a:spcAft>
              <a:buNone/>
            </a:pPr>
            <a:r>
              <a:rPr lang="en-US" sz="2700" baseline="30000">
                <a:solidFill>
                  <a:schemeClr val="dk1"/>
                </a:solidFill>
                <a:latin typeface="Calibri"/>
                <a:ea typeface="Calibri"/>
                <a:cs typeface="Calibri"/>
                <a:sym typeface="Calibri"/>
              </a:rPr>
              <a:t>+5V	</a:t>
            </a: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&gt;0.7 </a:t>
            </a:r>
            <a:r>
              <a:rPr lang="en-US" sz="1800" b="1">
                <a:solidFill>
                  <a:srgbClr val="FF0000"/>
                </a:solidFill>
                <a:latin typeface="Calibri"/>
                <a:ea typeface="Calibri"/>
                <a:cs typeface="Calibri"/>
                <a:sym typeface="Calibri"/>
              </a:rPr>
              <a:t>ON</a:t>
            </a:r>
            <a:endParaRPr sz="1800">
              <a:solidFill>
                <a:schemeClr val="dk1"/>
              </a:solidFill>
              <a:latin typeface="Calibri"/>
              <a:ea typeface="Calibri"/>
              <a:cs typeface="Calibri"/>
              <a:sym typeface="Calibri"/>
            </a:endParaRPr>
          </a:p>
          <a:p>
            <a:pPr marL="511809" marR="0" lvl="0" indent="0" algn="l" rtl="0">
              <a:lnSpc>
                <a:spcPct val="89166"/>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1851"/>
        <p:cNvGrpSpPr/>
        <p:nvPr/>
      </p:nvGrpSpPr>
      <p:grpSpPr>
        <a:xfrm>
          <a:off x="0" y="0"/>
          <a:ext cx="0" cy="0"/>
          <a:chOff x="0" y="0"/>
          <a:chExt cx="0" cy="0"/>
        </a:xfrm>
      </p:grpSpPr>
      <p:sp>
        <p:nvSpPr>
          <p:cNvPr id="1852" name="Google Shape;1852;p53"/>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3" name="Google Shape;1853;p53"/>
          <p:cNvSpPr txBox="1">
            <a:spLocks noGrp="1"/>
          </p:cNvSpPr>
          <p:nvPr>
            <p:ph type="title"/>
          </p:nvPr>
        </p:nvSpPr>
        <p:spPr>
          <a:xfrm>
            <a:off x="307340" y="69595"/>
            <a:ext cx="592074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Realization of OR Gate Using Transistors</a:t>
            </a:r>
            <a:endParaRPr sz="2800"/>
          </a:p>
        </p:txBody>
      </p:sp>
      <p:sp>
        <p:nvSpPr>
          <p:cNvPr id="1854" name="Google Shape;1854;p53"/>
          <p:cNvSpPr/>
          <p:nvPr/>
        </p:nvSpPr>
        <p:spPr>
          <a:xfrm>
            <a:off x="2990088" y="4621784"/>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5" name="Google Shape;1855;p53"/>
          <p:cNvSpPr/>
          <p:nvPr/>
        </p:nvSpPr>
        <p:spPr>
          <a:xfrm>
            <a:off x="2412238" y="4769865"/>
            <a:ext cx="577850" cy="0"/>
          </a:xfrm>
          <a:custGeom>
            <a:avLst/>
            <a:gdLst/>
            <a:ahLst/>
            <a:cxnLst/>
            <a:rect l="l" t="t" r="r" b="b"/>
            <a:pathLst>
              <a:path w="577850" h="120000" extrusionOk="0">
                <a:moveTo>
                  <a:pt x="57785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6" name="Google Shape;1856;p53"/>
          <p:cNvSpPr/>
          <p:nvPr/>
        </p:nvSpPr>
        <p:spPr>
          <a:xfrm>
            <a:off x="2990088" y="4584700"/>
            <a:ext cx="166370" cy="111125"/>
          </a:xfrm>
          <a:custGeom>
            <a:avLst/>
            <a:gdLst/>
            <a:ahLst/>
            <a:cxnLst/>
            <a:rect l="l" t="t" r="r" b="b"/>
            <a:pathLst>
              <a:path w="166369" h="111125" extrusionOk="0">
                <a:moveTo>
                  <a:pt x="0" y="111125"/>
                </a:moveTo>
                <a:lnTo>
                  <a:pt x="16598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7" name="Google Shape;1857;p53"/>
          <p:cNvSpPr/>
          <p:nvPr/>
        </p:nvSpPr>
        <p:spPr>
          <a:xfrm>
            <a:off x="3156076" y="4955159"/>
            <a:ext cx="5715" cy="222250"/>
          </a:xfrm>
          <a:custGeom>
            <a:avLst/>
            <a:gdLst/>
            <a:ahLst/>
            <a:cxnLst/>
            <a:rect l="l" t="t" r="r" b="b"/>
            <a:pathLst>
              <a:path w="5714" h="222250" extrusionOk="0">
                <a:moveTo>
                  <a:pt x="2603" y="-14287"/>
                </a:moveTo>
                <a:lnTo>
                  <a:pt x="2603" y="236537"/>
                </a:lnTo>
              </a:path>
            </a:pathLst>
          </a:custGeom>
          <a:noFill/>
          <a:ln w="33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8" name="Google Shape;1858;p53"/>
          <p:cNvSpPr/>
          <p:nvPr/>
        </p:nvSpPr>
        <p:spPr>
          <a:xfrm>
            <a:off x="3156076" y="4288409"/>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9" name="Google Shape;1859;p53"/>
          <p:cNvSpPr/>
          <p:nvPr/>
        </p:nvSpPr>
        <p:spPr>
          <a:xfrm>
            <a:off x="2985007" y="4859654"/>
            <a:ext cx="176403" cy="10947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0" name="Google Shape;1860;p53"/>
          <p:cNvSpPr/>
          <p:nvPr/>
        </p:nvSpPr>
        <p:spPr>
          <a:xfrm>
            <a:off x="1658366" y="4651375"/>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1" name="Google Shape;1861;p53"/>
          <p:cNvSpPr/>
          <p:nvPr/>
        </p:nvSpPr>
        <p:spPr>
          <a:xfrm>
            <a:off x="1284732" y="4799584"/>
            <a:ext cx="374015" cy="0"/>
          </a:xfrm>
          <a:custGeom>
            <a:avLst/>
            <a:gdLst/>
            <a:ahLst/>
            <a:cxnLst/>
            <a:rect l="l" t="t" r="r" b="b"/>
            <a:pathLst>
              <a:path w="374014" h="120000" extrusionOk="0">
                <a:moveTo>
                  <a:pt x="373634"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2" name="Google Shape;1862;p53"/>
          <p:cNvSpPr/>
          <p:nvPr/>
        </p:nvSpPr>
        <p:spPr>
          <a:xfrm>
            <a:off x="1658366" y="4614290"/>
            <a:ext cx="166370" cy="111125"/>
          </a:xfrm>
          <a:custGeom>
            <a:avLst/>
            <a:gdLst/>
            <a:ahLst/>
            <a:cxnLst/>
            <a:rect l="l" t="t" r="r" b="b"/>
            <a:pathLst>
              <a:path w="166369" h="111125" extrusionOk="0">
                <a:moveTo>
                  <a:pt x="0" y="111124"/>
                </a:moveTo>
                <a:lnTo>
                  <a:pt x="16598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3" name="Google Shape;1863;p53"/>
          <p:cNvSpPr/>
          <p:nvPr/>
        </p:nvSpPr>
        <p:spPr>
          <a:xfrm>
            <a:off x="1824354" y="4984750"/>
            <a:ext cx="5715" cy="222250"/>
          </a:xfrm>
          <a:custGeom>
            <a:avLst/>
            <a:gdLst/>
            <a:ahLst/>
            <a:cxnLst/>
            <a:rect l="l" t="t" r="r" b="b"/>
            <a:pathLst>
              <a:path w="5714" h="222250" extrusionOk="0">
                <a:moveTo>
                  <a:pt x="2603" y="-14287"/>
                </a:moveTo>
                <a:lnTo>
                  <a:pt x="2603" y="236537"/>
                </a:lnTo>
              </a:path>
            </a:pathLst>
          </a:custGeom>
          <a:noFill/>
          <a:ln w="33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4" name="Google Shape;1864;p53"/>
          <p:cNvSpPr/>
          <p:nvPr/>
        </p:nvSpPr>
        <p:spPr>
          <a:xfrm>
            <a:off x="1824354" y="4318000"/>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5" name="Google Shape;1865;p53"/>
          <p:cNvSpPr/>
          <p:nvPr/>
        </p:nvSpPr>
        <p:spPr>
          <a:xfrm>
            <a:off x="1653285" y="4889372"/>
            <a:ext cx="176275" cy="10934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6" name="Google Shape;1866;p53"/>
          <p:cNvSpPr/>
          <p:nvPr/>
        </p:nvSpPr>
        <p:spPr>
          <a:xfrm>
            <a:off x="4866640" y="4651375"/>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7" name="Google Shape;1867;p53"/>
          <p:cNvSpPr/>
          <p:nvPr/>
        </p:nvSpPr>
        <p:spPr>
          <a:xfrm>
            <a:off x="4493133" y="4799584"/>
            <a:ext cx="374015" cy="0"/>
          </a:xfrm>
          <a:custGeom>
            <a:avLst/>
            <a:gdLst/>
            <a:ahLst/>
            <a:cxnLst/>
            <a:rect l="l" t="t" r="r" b="b"/>
            <a:pathLst>
              <a:path w="374014" h="120000" extrusionOk="0">
                <a:moveTo>
                  <a:pt x="373506"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8" name="Google Shape;1868;p53"/>
          <p:cNvSpPr/>
          <p:nvPr/>
        </p:nvSpPr>
        <p:spPr>
          <a:xfrm>
            <a:off x="4866640" y="4614290"/>
            <a:ext cx="166370" cy="111125"/>
          </a:xfrm>
          <a:custGeom>
            <a:avLst/>
            <a:gdLst/>
            <a:ahLst/>
            <a:cxnLst/>
            <a:rect l="l" t="t" r="r" b="b"/>
            <a:pathLst>
              <a:path w="166370" h="111125" extrusionOk="0">
                <a:moveTo>
                  <a:pt x="0" y="111124"/>
                </a:moveTo>
                <a:lnTo>
                  <a:pt x="16611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9" name="Google Shape;1869;p53"/>
          <p:cNvSpPr/>
          <p:nvPr/>
        </p:nvSpPr>
        <p:spPr>
          <a:xfrm>
            <a:off x="5032755" y="4984750"/>
            <a:ext cx="5080" cy="222250"/>
          </a:xfrm>
          <a:custGeom>
            <a:avLst/>
            <a:gdLst/>
            <a:ahLst/>
            <a:cxnLst/>
            <a:rect l="l" t="t" r="r" b="b"/>
            <a:pathLst>
              <a:path w="5079" h="222250" extrusionOk="0">
                <a:moveTo>
                  <a:pt x="2540" y="-14287"/>
                </a:moveTo>
                <a:lnTo>
                  <a:pt x="2540" y="236537"/>
                </a:lnTo>
              </a:path>
            </a:pathLst>
          </a:custGeom>
          <a:noFill/>
          <a:ln w="33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0" name="Google Shape;1870;p53"/>
          <p:cNvSpPr/>
          <p:nvPr/>
        </p:nvSpPr>
        <p:spPr>
          <a:xfrm>
            <a:off x="5032755" y="4318000"/>
            <a:ext cx="0" cy="296545"/>
          </a:xfrm>
          <a:custGeom>
            <a:avLst/>
            <a:gdLst/>
            <a:ahLst/>
            <a:cxnLst/>
            <a:rect l="l" t="t" r="r" b="b"/>
            <a:pathLst>
              <a:path w="120000" h="296545" extrusionOk="0">
                <a:moveTo>
                  <a:pt x="0" y="0"/>
                </a:moveTo>
                <a:lnTo>
                  <a:pt x="0" y="2962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1" name="Google Shape;1871;p53"/>
          <p:cNvSpPr/>
          <p:nvPr/>
        </p:nvSpPr>
        <p:spPr>
          <a:xfrm>
            <a:off x="4861686" y="4889372"/>
            <a:ext cx="176275" cy="10934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2" name="Google Shape;1872;p53"/>
          <p:cNvSpPr/>
          <p:nvPr/>
        </p:nvSpPr>
        <p:spPr>
          <a:xfrm>
            <a:off x="3156076" y="3217036"/>
            <a:ext cx="102235" cy="41910"/>
          </a:xfrm>
          <a:custGeom>
            <a:avLst/>
            <a:gdLst/>
            <a:ahLst/>
            <a:cxnLst/>
            <a:rect l="l" t="t" r="r" b="b"/>
            <a:pathLst>
              <a:path w="102235" h="41910" extrusionOk="0">
                <a:moveTo>
                  <a:pt x="0" y="0"/>
                </a:moveTo>
                <a:lnTo>
                  <a:pt x="102235" y="4191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3" name="Google Shape;1873;p53"/>
          <p:cNvSpPr/>
          <p:nvPr/>
        </p:nvSpPr>
        <p:spPr>
          <a:xfrm>
            <a:off x="3053969" y="3258946"/>
            <a:ext cx="204470" cy="41910"/>
          </a:xfrm>
          <a:custGeom>
            <a:avLst/>
            <a:gdLst/>
            <a:ahLst/>
            <a:cxnLst/>
            <a:rect l="l" t="t" r="r" b="b"/>
            <a:pathLst>
              <a:path w="204470" h="41910" extrusionOk="0">
                <a:moveTo>
                  <a:pt x="204343" y="0"/>
                </a:moveTo>
                <a:lnTo>
                  <a:pt x="0" y="4178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4" name="Google Shape;1874;p53"/>
          <p:cNvSpPr/>
          <p:nvPr/>
        </p:nvSpPr>
        <p:spPr>
          <a:xfrm>
            <a:off x="3053969" y="3342513"/>
            <a:ext cx="204470" cy="41910"/>
          </a:xfrm>
          <a:custGeom>
            <a:avLst/>
            <a:gdLst/>
            <a:ahLst/>
            <a:cxnLst/>
            <a:rect l="l" t="t" r="r" b="b"/>
            <a:pathLst>
              <a:path w="204470" h="41910" extrusionOk="0">
                <a:moveTo>
                  <a:pt x="204343" y="0"/>
                </a:moveTo>
                <a:lnTo>
                  <a:pt x="0" y="4191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5" name="Google Shape;1875;p53"/>
          <p:cNvSpPr/>
          <p:nvPr/>
        </p:nvSpPr>
        <p:spPr>
          <a:xfrm>
            <a:off x="3053969" y="3300729"/>
            <a:ext cx="204470" cy="41910"/>
          </a:xfrm>
          <a:custGeom>
            <a:avLst/>
            <a:gdLst/>
            <a:ahLst/>
            <a:cxnLst/>
            <a:rect l="l" t="t" r="r" b="b"/>
            <a:pathLst>
              <a:path w="204470" h="41910" extrusionOk="0">
                <a:moveTo>
                  <a:pt x="0" y="0"/>
                </a:moveTo>
                <a:lnTo>
                  <a:pt x="204343" y="41783"/>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6" name="Google Shape;1876;p53"/>
          <p:cNvSpPr/>
          <p:nvPr/>
        </p:nvSpPr>
        <p:spPr>
          <a:xfrm>
            <a:off x="3053969" y="3426205"/>
            <a:ext cx="204470" cy="41910"/>
          </a:xfrm>
          <a:custGeom>
            <a:avLst/>
            <a:gdLst/>
            <a:ahLst/>
            <a:cxnLst/>
            <a:rect l="l" t="t" r="r" b="b"/>
            <a:pathLst>
              <a:path w="204470" h="41910" extrusionOk="0">
                <a:moveTo>
                  <a:pt x="204343" y="0"/>
                </a:moveTo>
                <a:lnTo>
                  <a:pt x="0" y="4191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7" name="Google Shape;1877;p53"/>
          <p:cNvSpPr/>
          <p:nvPr/>
        </p:nvSpPr>
        <p:spPr>
          <a:xfrm>
            <a:off x="3053969" y="3384422"/>
            <a:ext cx="204470" cy="41910"/>
          </a:xfrm>
          <a:custGeom>
            <a:avLst/>
            <a:gdLst/>
            <a:ahLst/>
            <a:cxnLst/>
            <a:rect l="l" t="t" r="r" b="b"/>
            <a:pathLst>
              <a:path w="204470" h="41910" extrusionOk="0">
                <a:moveTo>
                  <a:pt x="0" y="0"/>
                </a:moveTo>
                <a:lnTo>
                  <a:pt x="204343" y="4178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8" name="Google Shape;1878;p53"/>
          <p:cNvSpPr/>
          <p:nvPr/>
        </p:nvSpPr>
        <p:spPr>
          <a:xfrm>
            <a:off x="3053969" y="3468115"/>
            <a:ext cx="102235" cy="41910"/>
          </a:xfrm>
          <a:custGeom>
            <a:avLst/>
            <a:gdLst/>
            <a:ahLst/>
            <a:cxnLst/>
            <a:rect l="l" t="t" r="r" b="b"/>
            <a:pathLst>
              <a:path w="102235" h="41910" extrusionOk="0">
                <a:moveTo>
                  <a:pt x="0" y="0"/>
                </a:moveTo>
                <a:lnTo>
                  <a:pt x="102107" y="4178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9" name="Google Shape;1879;p53"/>
          <p:cNvSpPr/>
          <p:nvPr/>
        </p:nvSpPr>
        <p:spPr>
          <a:xfrm>
            <a:off x="3156076" y="3509898"/>
            <a:ext cx="0" cy="209550"/>
          </a:xfrm>
          <a:custGeom>
            <a:avLst/>
            <a:gdLst/>
            <a:ahLst/>
            <a:cxnLst/>
            <a:rect l="l" t="t" r="r" b="b"/>
            <a:pathLst>
              <a:path w="120000" h="209550" extrusionOk="0">
                <a:moveTo>
                  <a:pt x="0" y="0"/>
                </a:moveTo>
                <a:lnTo>
                  <a:pt x="0" y="20916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0" name="Google Shape;1880;p53"/>
          <p:cNvSpPr/>
          <p:nvPr/>
        </p:nvSpPr>
        <p:spPr>
          <a:xfrm>
            <a:off x="3156076" y="3007867"/>
            <a:ext cx="0" cy="209550"/>
          </a:xfrm>
          <a:custGeom>
            <a:avLst/>
            <a:gdLst/>
            <a:ahLst/>
            <a:cxnLst/>
            <a:rect l="l" t="t" r="r" b="b"/>
            <a:pathLst>
              <a:path w="120000" h="209550" extrusionOk="0">
                <a:moveTo>
                  <a:pt x="0" y="0"/>
                </a:moveTo>
                <a:lnTo>
                  <a:pt x="0" y="20916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1" name="Google Shape;1881;p53"/>
          <p:cNvSpPr/>
          <p:nvPr/>
        </p:nvSpPr>
        <p:spPr>
          <a:xfrm>
            <a:off x="5032755" y="3223260"/>
            <a:ext cx="102235" cy="41910"/>
          </a:xfrm>
          <a:custGeom>
            <a:avLst/>
            <a:gdLst/>
            <a:ahLst/>
            <a:cxnLst/>
            <a:rect l="l" t="t" r="r" b="b"/>
            <a:pathLst>
              <a:path w="102235" h="41910" extrusionOk="0">
                <a:moveTo>
                  <a:pt x="0" y="0"/>
                </a:moveTo>
                <a:lnTo>
                  <a:pt x="102108" y="4191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2" name="Google Shape;1882;p53"/>
          <p:cNvSpPr/>
          <p:nvPr/>
        </p:nvSpPr>
        <p:spPr>
          <a:xfrm>
            <a:off x="4930521" y="3265170"/>
            <a:ext cx="204470" cy="41910"/>
          </a:xfrm>
          <a:custGeom>
            <a:avLst/>
            <a:gdLst/>
            <a:ahLst/>
            <a:cxnLst/>
            <a:rect l="l" t="t" r="r" b="b"/>
            <a:pathLst>
              <a:path w="204470" h="41910" extrusionOk="0">
                <a:moveTo>
                  <a:pt x="204342" y="0"/>
                </a:moveTo>
                <a:lnTo>
                  <a:pt x="0" y="4178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3" name="Google Shape;1883;p53"/>
          <p:cNvSpPr/>
          <p:nvPr/>
        </p:nvSpPr>
        <p:spPr>
          <a:xfrm>
            <a:off x="4930521" y="3348863"/>
            <a:ext cx="204470" cy="41910"/>
          </a:xfrm>
          <a:custGeom>
            <a:avLst/>
            <a:gdLst/>
            <a:ahLst/>
            <a:cxnLst/>
            <a:rect l="l" t="t" r="r" b="b"/>
            <a:pathLst>
              <a:path w="204470" h="41910" extrusionOk="0">
                <a:moveTo>
                  <a:pt x="204342" y="0"/>
                </a:moveTo>
                <a:lnTo>
                  <a:pt x="0" y="41783"/>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4" name="Google Shape;1884;p53"/>
          <p:cNvSpPr/>
          <p:nvPr/>
        </p:nvSpPr>
        <p:spPr>
          <a:xfrm>
            <a:off x="4930521" y="3306953"/>
            <a:ext cx="204470" cy="41910"/>
          </a:xfrm>
          <a:custGeom>
            <a:avLst/>
            <a:gdLst/>
            <a:ahLst/>
            <a:cxnLst/>
            <a:rect l="l" t="t" r="r" b="b"/>
            <a:pathLst>
              <a:path w="204470" h="41910" extrusionOk="0">
                <a:moveTo>
                  <a:pt x="0" y="0"/>
                </a:moveTo>
                <a:lnTo>
                  <a:pt x="204342" y="4191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5" name="Google Shape;1885;p53"/>
          <p:cNvSpPr/>
          <p:nvPr/>
        </p:nvSpPr>
        <p:spPr>
          <a:xfrm>
            <a:off x="4930521" y="3432428"/>
            <a:ext cx="204470" cy="41910"/>
          </a:xfrm>
          <a:custGeom>
            <a:avLst/>
            <a:gdLst/>
            <a:ahLst/>
            <a:cxnLst/>
            <a:rect l="l" t="t" r="r" b="b"/>
            <a:pathLst>
              <a:path w="204470" h="41910" extrusionOk="0">
                <a:moveTo>
                  <a:pt x="204342" y="0"/>
                </a:moveTo>
                <a:lnTo>
                  <a:pt x="0" y="4191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6" name="Google Shape;1886;p53"/>
          <p:cNvSpPr/>
          <p:nvPr/>
        </p:nvSpPr>
        <p:spPr>
          <a:xfrm>
            <a:off x="4930521" y="3390646"/>
            <a:ext cx="204470" cy="41910"/>
          </a:xfrm>
          <a:custGeom>
            <a:avLst/>
            <a:gdLst/>
            <a:ahLst/>
            <a:cxnLst/>
            <a:rect l="l" t="t" r="r" b="b"/>
            <a:pathLst>
              <a:path w="204470" h="41910" extrusionOk="0">
                <a:moveTo>
                  <a:pt x="0" y="0"/>
                </a:moveTo>
                <a:lnTo>
                  <a:pt x="204342" y="4178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7" name="Google Shape;1887;p53"/>
          <p:cNvSpPr/>
          <p:nvPr/>
        </p:nvSpPr>
        <p:spPr>
          <a:xfrm>
            <a:off x="4930521" y="3474339"/>
            <a:ext cx="102235" cy="41910"/>
          </a:xfrm>
          <a:custGeom>
            <a:avLst/>
            <a:gdLst/>
            <a:ahLst/>
            <a:cxnLst/>
            <a:rect l="l" t="t" r="r" b="b"/>
            <a:pathLst>
              <a:path w="102235" h="41910" extrusionOk="0">
                <a:moveTo>
                  <a:pt x="0" y="0"/>
                </a:moveTo>
                <a:lnTo>
                  <a:pt x="102234" y="41783"/>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8" name="Google Shape;1888;p53"/>
          <p:cNvSpPr/>
          <p:nvPr/>
        </p:nvSpPr>
        <p:spPr>
          <a:xfrm>
            <a:off x="5032755" y="3516121"/>
            <a:ext cx="0" cy="209550"/>
          </a:xfrm>
          <a:custGeom>
            <a:avLst/>
            <a:gdLst/>
            <a:ahLst/>
            <a:cxnLst/>
            <a:rect l="l" t="t" r="r" b="b"/>
            <a:pathLst>
              <a:path w="120000" h="209550" extrusionOk="0">
                <a:moveTo>
                  <a:pt x="0" y="0"/>
                </a:moveTo>
                <a:lnTo>
                  <a:pt x="0" y="20916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9" name="Google Shape;1889;p53"/>
          <p:cNvSpPr/>
          <p:nvPr/>
        </p:nvSpPr>
        <p:spPr>
          <a:xfrm>
            <a:off x="5032755" y="3014091"/>
            <a:ext cx="0" cy="209550"/>
          </a:xfrm>
          <a:custGeom>
            <a:avLst/>
            <a:gdLst/>
            <a:ahLst/>
            <a:cxnLst/>
            <a:rect l="l" t="t" r="r" b="b"/>
            <a:pathLst>
              <a:path w="120000" h="209550" extrusionOk="0">
                <a:moveTo>
                  <a:pt x="0" y="0"/>
                </a:moveTo>
                <a:lnTo>
                  <a:pt x="0" y="20916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0" name="Google Shape;1890;p53"/>
          <p:cNvSpPr/>
          <p:nvPr/>
        </p:nvSpPr>
        <p:spPr>
          <a:xfrm>
            <a:off x="771944" y="5370448"/>
            <a:ext cx="43180" cy="100330"/>
          </a:xfrm>
          <a:custGeom>
            <a:avLst/>
            <a:gdLst/>
            <a:ahLst/>
            <a:cxnLst/>
            <a:rect l="l" t="t" r="r" b="b"/>
            <a:pathLst>
              <a:path w="43180" h="100329" extrusionOk="0">
                <a:moveTo>
                  <a:pt x="0" y="100075"/>
                </a:moveTo>
                <a:lnTo>
                  <a:pt x="4273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1" name="Google Shape;1891;p53"/>
          <p:cNvSpPr/>
          <p:nvPr/>
        </p:nvSpPr>
        <p:spPr>
          <a:xfrm>
            <a:off x="814679" y="5370448"/>
            <a:ext cx="43180" cy="200025"/>
          </a:xfrm>
          <a:custGeom>
            <a:avLst/>
            <a:gdLst/>
            <a:ahLst/>
            <a:cxnLst/>
            <a:rect l="l" t="t" r="r" b="b"/>
            <a:pathLst>
              <a:path w="43180" h="200025" extrusionOk="0">
                <a:moveTo>
                  <a:pt x="0" y="0"/>
                </a:moveTo>
                <a:lnTo>
                  <a:pt x="42722"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2" name="Google Shape;1892;p53"/>
          <p:cNvSpPr/>
          <p:nvPr/>
        </p:nvSpPr>
        <p:spPr>
          <a:xfrm>
            <a:off x="900137" y="5370448"/>
            <a:ext cx="43180" cy="200025"/>
          </a:xfrm>
          <a:custGeom>
            <a:avLst/>
            <a:gdLst/>
            <a:ahLst/>
            <a:cxnLst/>
            <a:rect l="l" t="t" r="r" b="b"/>
            <a:pathLst>
              <a:path w="43180" h="200025" extrusionOk="0">
                <a:moveTo>
                  <a:pt x="0" y="0"/>
                </a:moveTo>
                <a:lnTo>
                  <a:pt x="42735"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3" name="Google Shape;1893;p53"/>
          <p:cNvSpPr/>
          <p:nvPr/>
        </p:nvSpPr>
        <p:spPr>
          <a:xfrm>
            <a:off x="857402" y="5370448"/>
            <a:ext cx="43180" cy="200025"/>
          </a:xfrm>
          <a:custGeom>
            <a:avLst/>
            <a:gdLst/>
            <a:ahLst/>
            <a:cxnLst/>
            <a:rect l="l" t="t" r="r" b="b"/>
            <a:pathLst>
              <a:path w="43180" h="200025" extrusionOk="0">
                <a:moveTo>
                  <a:pt x="0" y="200025"/>
                </a:moveTo>
                <a:lnTo>
                  <a:pt x="4273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4" name="Google Shape;1894;p53"/>
          <p:cNvSpPr/>
          <p:nvPr/>
        </p:nvSpPr>
        <p:spPr>
          <a:xfrm>
            <a:off x="985596" y="5370448"/>
            <a:ext cx="43180" cy="200025"/>
          </a:xfrm>
          <a:custGeom>
            <a:avLst/>
            <a:gdLst/>
            <a:ahLst/>
            <a:cxnLst/>
            <a:rect l="l" t="t" r="r" b="b"/>
            <a:pathLst>
              <a:path w="43180" h="200025" extrusionOk="0">
                <a:moveTo>
                  <a:pt x="0" y="0"/>
                </a:moveTo>
                <a:lnTo>
                  <a:pt x="42735"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5" name="Google Shape;1895;p53"/>
          <p:cNvSpPr/>
          <p:nvPr/>
        </p:nvSpPr>
        <p:spPr>
          <a:xfrm>
            <a:off x="942873" y="5370448"/>
            <a:ext cx="43180" cy="200025"/>
          </a:xfrm>
          <a:custGeom>
            <a:avLst/>
            <a:gdLst/>
            <a:ahLst/>
            <a:cxnLst/>
            <a:rect l="l" t="t" r="r" b="b"/>
            <a:pathLst>
              <a:path w="43180" h="200025" extrusionOk="0">
                <a:moveTo>
                  <a:pt x="0" y="200025"/>
                </a:moveTo>
                <a:lnTo>
                  <a:pt x="4272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6" name="Google Shape;1896;p53"/>
          <p:cNvSpPr/>
          <p:nvPr/>
        </p:nvSpPr>
        <p:spPr>
          <a:xfrm>
            <a:off x="1028331" y="5470525"/>
            <a:ext cx="43180" cy="100330"/>
          </a:xfrm>
          <a:custGeom>
            <a:avLst/>
            <a:gdLst/>
            <a:ahLst/>
            <a:cxnLst/>
            <a:rect l="l" t="t" r="r" b="b"/>
            <a:pathLst>
              <a:path w="43180" h="100329" extrusionOk="0">
                <a:moveTo>
                  <a:pt x="0" y="99949"/>
                </a:moveTo>
                <a:lnTo>
                  <a:pt x="4273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7" name="Google Shape;1897;p53"/>
          <p:cNvSpPr/>
          <p:nvPr/>
        </p:nvSpPr>
        <p:spPr>
          <a:xfrm>
            <a:off x="1071067" y="5470525"/>
            <a:ext cx="213995" cy="0"/>
          </a:xfrm>
          <a:custGeom>
            <a:avLst/>
            <a:gdLst/>
            <a:ahLst/>
            <a:cxnLst/>
            <a:rect l="l" t="t" r="r" b="b"/>
            <a:pathLst>
              <a:path w="213994" h="120000" extrusionOk="0">
                <a:moveTo>
                  <a:pt x="0" y="0"/>
                </a:moveTo>
                <a:lnTo>
                  <a:pt x="2136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8" name="Google Shape;1898;p53"/>
          <p:cNvSpPr/>
          <p:nvPr/>
        </p:nvSpPr>
        <p:spPr>
          <a:xfrm>
            <a:off x="558291" y="5470525"/>
            <a:ext cx="213995" cy="0"/>
          </a:xfrm>
          <a:custGeom>
            <a:avLst/>
            <a:gdLst/>
            <a:ahLst/>
            <a:cxnLst/>
            <a:rect l="l" t="t" r="r" b="b"/>
            <a:pathLst>
              <a:path w="213995" h="120000" extrusionOk="0">
                <a:moveTo>
                  <a:pt x="0" y="0"/>
                </a:moveTo>
                <a:lnTo>
                  <a:pt x="21365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9" name="Google Shape;1899;p53"/>
          <p:cNvSpPr/>
          <p:nvPr/>
        </p:nvSpPr>
        <p:spPr>
          <a:xfrm>
            <a:off x="771944" y="4699508"/>
            <a:ext cx="43180" cy="100330"/>
          </a:xfrm>
          <a:custGeom>
            <a:avLst/>
            <a:gdLst/>
            <a:ahLst/>
            <a:cxnLst/>
            <a:rect l="l" t="t" r="r" b="b"/>
            <a:pathLst>
              <a:path w="43180" h="100329" extrusionOk="0">
                <a:moveTo>
                  <a:pt x="0" y="100076"/>
                </a:moveTo>
                <a:lnTo>
                  <a:pt x="4273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0" name="Google Shape;1900;p53"/>
          <p:cNvSpPr/>
          <p:nvPr/>
        </p:nvSpPr>
        <p:spPr>
          <a:xfrm>
            <a:off x="814679" y="4699508"/>
            <a:ext cx="43180" cy="200025"/>
          </a:xfrm>
          <a:custGeom>
            <a:avLst/>
            <a:gdLst/>
            <a:ahLst/>
            <a:cxnLst/>
            <a:rect l="l" t="t" r="r" b="b"/>
            <a:pathLst>
              <a:path w="43180" h="200025" extrusionOk="0">
                <a:moveTo>
                  <a:pt x="0" y="0"/>
                </a:moveTo>
                <a:lnTo>
                  <a:pt x="42722"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1" name="Google Shape;1901;p53"/>
          <p:cNvSpPr/>
          <p:nvPr/>
        </p:nvSpPr>
        <p:spPr>
          <a:xfrm>
            <a:off x="900137" y="4699508"/>
            <a:ext cx="43180" cy="200025"/>
          </a:xfrm>
          <a:custGeom>
            <a:avLst/>
            <a:gdLst/>
            <a:ahLst/>
            <a:cxnLst/>
            <a:rect l="l" t="t" r="r" b="b"/>
            <a:pathLst>
              <a:path w="43180" h="200025" extrusionOk="0">
                <a:moveTo>
                  <a:pt x="0" y="0"/>
                </a:moveTo>
                <a:lnTo>
                  <a:pt x="42735"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2" name="Google Shape;1902;p53"/>
          <p:cNvSpPr/>
          <p:nvPr/>
        </p:nvSpPr>
        <p:spPr>
          <a:xfrm>
            <a:off x="857402" y="4699508"/>
            <a:ext cx="43180" cy="200025"/>
          </a:xfrm>
          <a:custGeom>
            <a:avLst/>
            <a:gdLst/>
            <a:ahLst/>
            <a:cxnLst/>
            <a:rect l="l" t="t" r="r" b="b"/>
            <a:pathLst>
              <a:path w="43180" h="200025" extrusionOk="0">
                <a:moveTo>
                  <a:pt x="0" y="200025"/>
                </a:moveTo>
                <a:lnTo>
                  <a:pt x="42735"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3" name="Google Shape;1903;p53"/>
          <p:cNvSpPr/>
          <p:nvPr/>
        </p:nvSpPr>
        <p:spPr>
          <a:xfrm>
            <a:off x="985596" y="4699508"/>
            <a:ext cx="43180" cy="200025"/>
          </a:xfrm>
          <a:custGeom>
            <a:avLst/>
            <a:gdLst/>
            <a:ahLst/>
            <a:cxnLst/>
            <a:rect l="l" t="t" r="r" b="b"/>
            <a:pathLst>
              <a:path w="43180" h="200025" extrusionOk="0">
                <a:moveTo>
                  <a:pt x="0" y="0"/>
                </a:moveTo>
                <a:lnTo>
                  <a:pt x="42735" y="2000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4" name="Google Shape;1904;p53"/>
          <p:cNvSpPr/>
          <p:nvPr/>
        </p:nvSpPr>
        <p:spPr>
          <a:xfrm>
            <a:off x="942873" y="4699508"/>
            <a:ext cx="43180" cy="200025"/>
          </a:xfrm>
          <a:custGeom>
            <a:avLst/>
            <a:gdLst/>
            <a:ahLst/>
            <a:cxnLst/>
            <a:rect l="l" t="t" r="r" b="b"/>
            <a:pathLst>
              <a:path w="43180" h="200025" extrusionOk="0">
                <a:moveTo>
                  <a:pt x="0" y="200025"/>
                </a:moveTo>
                <a:lnTo>
                  <a:pt x="4272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5" name="Google Shape;1905;p53"/>
          <p:cNvSpPr/>
          <p:nvPr/>
        </p:nvSpPr>
        <p:spPr>
          <a:xfrm>
            <a:off x="1028331" y="4799584"/>
            <a:ext cx="43180" cy="100330"/>
          </a:xfrm>
          <a:custGeom>
            <a:avLst/>
            <a:gdLst/>
            <a:ahLst/>
            <a:cxnLst/>
            <a:rect l="l" t="t" r="r" b="b"/>
            <a:pathLst>
              <a:path w="43180" h="100329" extrusionOk="0">
                <a:moveTo>
                  <a:pt x="0" y="99949"/>
                </a:moveTo>
                <a:lnTo>
                  <a:pt x="42735"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6" name="Google Shape;1906;p53"/>
          <p:cNvSpPr/>
          <p:nvPr/>
        </p:nvSpPr>
        <p:spPr>
          <a:xfrm>
            <a:off x="1071067" y="4799584"/>
            <a:ext cx="213995" cy="0"/>
          </a:xfrm>
          <a:custGeom>
            <a:avLst/>
            <a:gdLst/>
            <a:ahLst/>
            <a:cxnLst/>
            <a:rect l="l" t="t" r="r" b="b"/>
            <a:pathLst>
              <a:path w="213994" h="120000" extrusionOk="0">
                <a:moveTo>
                  <a:pt x="0" y="0"/>
                </a:moveTo>
                <a:lnTo>
                  <a:pt x="21366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7" name="Google Shape;1907;p53"/>
          <p:cNvSpPr/>
          <p:nvPr/>
        </p:nvSpPr>
        <p:spPr>
          <a:xfrm>
            <a:off x="558291" y="4799584"/>
            <a:ext cx="213995" cy="0"/>
          </a:xfrm>
          <a:custGeom>
            <a:avLst/>
            <a:gdLst/>
            <a:ahLst/>
            <a:cxnLst/>
            <a:rect l="l" t="t" r="r" b="b"/>
            <a:pathLst>
              <a:path w="213995" h="120000" extrusionOk="0">
                <a:moveTo>
                  <a:pt x="0" y="0"/>
                </a:moveTo>
                <a:lnTo>
                  <a:pt x="21365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8" name="Google Shape;1908;p53"/>
          <p:cNvSpPr/>
          <p:nvPr/>
        </p:nvSpPr>
        <p:spPr>
          <a:xfrm>
            <a:off x="1829561" y="5740400"/>
            <a:ext cx="3208655" cy="0"/>
          </a:xfrm>
          <a:custGeom>
            <a:avLst/>
            <a:gdLst/>
            <a:ahLst/>
            <a:cxnLst/>
            <a:rect l="l" t="t" r="r" b="b"/>
            <a:pathLst>
              <a:path w="3208654" h="120000" extrusionOk="0">
                <a:moveTo>
                  <a:pt x="3208274"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9" name="Google Shape;1909;p53"/>
          <p:cNvSpPr/>
          <p:nvPr/>
        </p:nvSpPr>
        <p:spPr>
          <a:xfrm>
            <a:off x="3971544" y="3962400"/>
            <a:ext cx="0" cy="855344"/>
          </a:xfrm>
          <a:custGeom>
            <a:avLst/>
            <a:gdLst/>
            <a:ahLst/>
            <a:cxnLst/>
            <a:rect l="l" t="t" r="r" b="b"/>
            <a:pathLst>
              <a:path w="120000" h="855345" extrusionOk="0">
                <a:moveTo>
                  <a:pt x="0" y="854837"/>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0" name="Google Shape;1910;p53"/>
          <p:cNvSpPr/>
          <p:nvPr/>
        </p:nvSpPr>
        <p:spPr>
          <a:xfrm>
            <a:off x="3156076" y="5146166"/>
            <a:ext cx="5715" cy="594360"/>
          </a:xfrm>
          <a:custGeom>
            <a:avLst/>
            <a:gdLst/>
            <a:ahLst/>
            <a:cxnLst/>
            <a:rect l="l" t="t" r="r" b="b"/>
            <a:pathLst>
              <a:path w="5714" h="594360" extrusionOk="0">
                <a:moveTo>
                  <a:pt x="0" y="594232"/>
                </a:moveTo>
                <a:lnTo>
                  <a:pt x="520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1" name="Google Shape;1911;p53"/>
          <p:cNvSpPr/>
          <p:nvPr/>
        </p:nvSpPr>
        <p:spPr>
          <a:xfrm>
            <a:off x="3156076" y="3007867"/>
            <a:ext cx="1887220" cy="6350"/>
          </a:xfrm>
          <a:custGeom>
            <a:avLst/>
            <a:gdLst/>
            <a:ahLst/>
            <a:cxnLst/>
            <a:rect l="l" t="t" r="r" b="b"/>
            <a:pathLst>
              <a:path w="1887220" h="6350" extrusionOk="0">
                <a:moveTo>
                  <a:pt x="1886965" y="6223"/>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2" name="Google Shape;1912;p53"/>
          <p:cNvSpPr/>
          <p:nvPr/>
        </p:nvSpPr>
        <p:spPr>
          <a:xfrm>
            <a:off x="4069334" y="2658491"/>
            <a:ext cx="0" cy="355600"/>
          </a:xfrm>
          <a:custGeom>
            <a:avLst/>
            <a:gdLst/>
            <a:ahLst/>
            <a:cxnLst/>
            <a:rect l="l" t="t" r="r" b="b"/>
            <a:pathLst>
              <a:path w="120000" h="355600" extrusionOk="0">
                <a:moveTo>
                  <a:pt x="0" y="3556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3" name="Google Shape;1913;p53"/>
          <p:cNvSpPr/>
          <p:nvPr/>
        </p:nvSpPr>
        <p:spPr>
          <a:xfrm>
            <a:off x="3766692" y="5977470"/>
            <a:ext cx="484505" cy="0"/>
          </a:xfrm>
          <a:custGeom>
            <a:avLst/>
            <a:gdLst/>
            <a:ahLst/>
            <a:cxnLst/>
            <a:rect l="l" t="t" r="r" b="b"/>
            <a:pathLst>
              <a:path w="484504" h="120000" extrusionOk="0">
                <a:moveTo>
                  <a:pt x="0" y="0"/>
                </a:moveTo>
                <a:lnTo>
                  <a:pt x="48425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4" name="Google Shape;1914;p53"/>
          <p:cNvSpPr/>
          <p:nvPr/>
        </p:nvSpPr>
        <p:spPr>
          <a:xfrm>
            <a:off x="3887723" y="6036729"/>
            <a:ext cx="242570" cy="0"/>
          </a:xfrm>
          <a:custGeom>
            <a:avLst/>
            <a:gdLst/>
            <a:ahLst/>
            <a:cxnLst/>
            <a:rect l="l" t="t" r="r" b="b"/>
            <a:pathLst>
              <a:path w="242570" h="120000" extrusionOk="0">
                <a:moveTo>
                  <a:pt x="0" y="0"/>
                </a:moveTo>
                <a:lnTo>
                  <a:pt x="24218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5" name="Google Shape;1915;p53"/>
          <p:cNvSpPr/>
          <p:nvPr/>
        </p:nvSpPr>
        <p:spPr>
          <a:xfrm>
            <a:off x="3948303" y="6096000"/>
            <a:ext cx="121285" cy="0"/>
          </a:xfrm>
          <a:custGeom>
            <a:avLst/>
            <a:gdLst/>
            <a:ahLst/>
            <a:cxnLst/>
            <a:rect l="l" t="t" r="r" b="b"/>
            <a:pathLst>
              <a:path w="121285" h="120000" extrusionOk="0">
                <a:moveTo>
                  <a:pt x="0" y="0"/>
                </a:moveTo>
                <a:lnTo>
                  <a:pt x="12103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6" name="Google Shape;1916;p53"/>
          <p:cNvSpPr/>
          <p:nvPr/>
        </p:nvSpPr>
        <p:spPr>
          <a:xfrm>
            <a:off x="4008754" y="5740400"/>
            <a:ext cx="0" cy="237490"/>
          </a:xfrm>
          <a:custGeom>
            <a:avLst/>
            <a:gdLst/>
            <a:ahLst/>
            <a:cxnLst/>
            <a:rect l="l" t="t" r="r" b="b"/>
            <a:pathLst>
              <a:path w="120000" h="237489" extrusionOk="0">
                <a:moveTo>
                  <a:pt x="0" y="0"/>
                </a:moveTo>
                <a:lnTo>
                  <a:pt x="0" y="23707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7" name="Google Shape;1917;p53"/>
          <p:cNvSpPr/>
          <p:nvPr/>
        </p:nvSpPr>
        <p:spPr>
          <a:xfrm>
            <a:off x="5032755" y="4318000"/>
            <a:ext cx="549910" cy="0"/>
          </a:xfrm>
          <a:custGeom>
            <a:avLst/>
            <a:gdLst/>
            <a:ahLst/>
            <a:cxnLst/>
            <a:rect l="l" t="t" r="r" b="b"/>
            <a:pathLst>
              <a:path w="549910" h="120000" extrusionOk="0">
                <a:moveTo>
                  <a:pt x="54991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8" name="Google Shape;1918;p53"/>
          <p:cNvSpPr txBox="1"/>
          <p:nvPr/>
        </p:nvSpPr>
        <p:spPr>
          <a:xfrm>
            <a:off x="3835400" y="2381250"/>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1919" name="Google Shape;1919;p53"/>
          <p:cNvSpPr txBox="1"/>
          <p:nvPr/>
        </p:nvSpPr>
        <p:spPr>
          <a:xfrm>
            <a:off x="3422650" y="3211195"/>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920" name="Google Shape;1920;p53"/>
          <p:cNvSpPr txBox="1"/>
          <p:nvPr/>
        </p:nvSpPr>
        <p:spPr>
          <a:xfrm>
            <a:off x="5683122" y="4160011"/>
            <a:ext cx="102489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 = 1</a:t>
            </a:r>
            <a:endParaRPr sz="1800">
              <a:solidFill>
                <a:schemeClr val="dk1"/>
              </a:solidFill>
              <a:latin typeface="Calibri"/>
              <a:ea typeface="Calibri"/>
              <a:cs typeface="Calibri"/>
              <a:sym typeface="Calibri"/>
            </a:endParaRPr>
          </a:p>
        </p:txBody>
      </p:sp>
      <p:sp>
        <p:nvSpPr>
          <p:cNvPr id="1921" name="Google Shape;1921;p53"/>
          <p:cNvSpPr txBox="1"/>
          <p:nvPr/>
        </p:nvSpPr>
        <p:spPr>
          <a:xfrm>
            <a:off x="78739" y="4643373"/>
            <a:ext cx="3854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A=1</a:t>
            </a:r>
            <a:endParaRPr sz="1800">
              <a:solidFill>
                <a:schemeClr val="dk1"/>
              </a:solidFill>
              <a:latin typeface="Calibri"/>
              <a:ea typeface="Calibri"/>
              <a:cs typeface="Calibri"/>
              <a:sym typeface="Calibri"/>
            </a:endParaRPr>
          </a:p>
        </p:txBody>
      </p:sp>
      <p:sp>
        <p:nvSpPr>
          <p:cNvPr id="1922" name="Google Shape;1922;p53"/>
          <p:cNvSpPr txBox="1"/>
          <p:nvPr/>
        </p:nvSpPr>
        <p:spPr>
          <a:xfrm>
            <a:off x="19303" y="5345633"/>
            <a:ext cx="37973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B=1</a:t>
            </a:r>
            <a:endParaRPr sz="1800">
              <a:solidFill>
                <a:schemeClr val="dk1"/>
              </a:solidFill>
              <a:latin typeface="Calibri"/>
              <a:ea typeface="Calibri"/>
              <a:cs typeface="Calibri"/>
              <a:sym typeface="Calibri"/>
            </a:endParaRPr>
          </a:p>
        </p:txBody>
      </p:sp>
      <p:sp>
        <p:nvSpPr>
          <p:cNvPr id="1923" name="Google Shape;1923;p53"/>
          <p:cNvSpPr txBox="1"/>
          <p:nvPr/>
        </p:nvSpPr>
        <p:spPr>
          <a:xfrm>
            <a:off x="893470" y="4402582"/>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924" name="Google Shape;1924;p53"/>
          <p:cNvSpPr txBox="1"/>
          <p:nvPr/>
        </p:nvSpPr>
        <p:spPr>
          <a:xfrm>
            <a:off x="5299964" y="3211195"/>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925" name="Google Shape;1925;p53"/>
          <p:cNvSpPr txBox="1"/>
          <p:nvPr/>
        </p:nvSpPr>
        <p:spPr>
          <a:xfrm>
            <a:off x="1787779" y="4702505"/>
            <a:ext cx="29273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Q1</a:t>
            </a:r>
            <a:endParaRPr sz="1800">
              <a:solidFill>
                <a:schemeClr val="dk1"/>
              </a:solidFill>
              <a:latin typeface="Calibri"/>
              <a:ea typeface="Calibri"/>
              <a:cs typeface="Calibri"/>
              <a:sym typeface="Calibri"/>
            </a:endParaRPr>
          </a:p>
        </p:txBody>
      </p:sp>
      <p:sp>
        <p:nvSpPr>
          <p:cNvPr id="1926" name="Google Shape;1926;p53"/>
          <p:cNvSpPr txBox="1"/>
          <p:nvPr/>
        </p:nvSpPr>
        <p:spPr>
          <a:xfrm>
            <a:off x="3120008" y="4634229"/>
            <a:ext cx="29273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Q2</a:t>
            </a:r>
            <a:endParaRPr sz="1800">
              <a:solidFill>
                <a:schemeClr val="dk1"/>
              </a:solidFill>
              <a:latin typeface="Calibri"/>
              <a:ea typeface="Calibri"/>
              <a:cs typeface="Calibri"/>
              <a:sym typeface="Calibri"/>
            </a:endParaRPr>
          </a:p>
        </p:txBody>
      </p:sp>
      <p:sp>
        <p:nvSpPr>
          <p:cNvPr id="1927" name="Google Shape;1927;p53"/>
          <p:cNvSpPr/>
          <p:nvPr/>
        </p:nvSpPr>
        <p:spPr>
          <a:xfrm>
            <a:off x="5037835" y="3725290"/>
            <a:ext cx="0" cy="593090"/>
          </a:xfrm>
          <a:custGeom>
            <a:avLst/>
            <a:gdLst/>
            <a:ahLst/>
            <a:cxnLst/>
            <a:rect l="l" t="t" r="r" b="b"/>
            <a:pathLst>
              <a:path w="120000" h="593089" extrusionOk="0">
                <a:moveTo>
                  <a:pt x="0" y="592708"/>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8" name="Google Shape;1928;p53"/>
          <p:cNvSpPr/>
          <p:nvPr/>
        </p:nvSpPr>
        <p:spPr>
          <a:xfrm>
            <a:off x="5053838" y="5156834"/>
            <a:ext cx="0" cy="593090"/>
          </a:xfrm>
          <a:custGeom>
            <a:avLst/>
            <a:gdLst/>
            <a:ahLst/>
            <a:cxnLst/>
            <a:rect l="l" t="t" r="r" b="b"/>
            <a:pathLst>
              <a:path w="120000" h="593089" extrusionOk="0">
                <a:moveTo>
                  <a:pt x="0" y="592632"/>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9" name="Google Shape;1929;p53"/>
          <p:cNvSpPr/>
          <p:nvPr/>
        </p:nvSpPr>
        <p:spPr>
          <a:xfrm>
            <a:off x="3948303" y="4805171"/>
            <a:ext cx="549910" cy="0"/>
          </a:xfrm>
          <a:custGeom>
            <a:avLst/>
            <a:gdLst/>
            <a:ahLst/>
            <a:cxnLst/>
            <a:rect l="l" t="t" r="r" b="b"/>
            <a:pathLst>
              <a:path w="549910" h="120000" extrusionOk="0">
                <a:moveTo>
                  <a:pt x="54991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0" name="Google Shape;1930;p53"/>
          <p:cNvSpPr/>
          <p:nvPr/>
        </p:nvSpPr>
        <p:spPr>
          <a:xfrm>
            <a:off x="3150870" y="3675507"/>
            <a:ext cx="5715" cy="642620"/>
          </a:xfrm>
          <a:custGeom>
            <a:avLst/>
            <a:gdLst/>
            <a:ahLst/>
            <a:cxnLst/>
            <a:rect l="l" t="t" r="r" b="b"/>
            <a:pathLst>
              <a:path w="5714" h="642620" extrusionOk="0">
                <a:moveTo>
                  <a:pt x="0" y="642493"/>
                </a:moveTo>
                <a:lnTo>
                  <a:pt x="520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1" name="Google Shape;1931;p53"/>
          <p:cNvSpPr/>
          <p:nvPr/>
        </p:nvSpPr>
        <p:spPr>
          <a:xfrm>
            <a:off x="1836039" y="3962400"/>
            <a:ext cx="2135505" cy="0"/>
          </a:xfrm>
          <a:custGeom>
            <a:avLst/>
            <a:gdLst/>
            <a:ahLst/>
            <a:cxnLst/>
            <a:rect l="l" t="t" r="r" b="b"/>
            <a:pathLst>
              <a:path w="2135504" h="120000" extrusionOk="0">
                <a:moveTo>
                  <a:pt x="2135505"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2" name="Google Shape;1932;p53"/>
          <p:cNvSpPr/>
          <p:nvPr/>
        </p:nvSpPr>
        <p:spPr>
          <a:xfrm>
            <a:off x="1836039" y="5153278"/>
            <a:ext cx="0" cy="587375"/>
          </a:xfrm>
          <a:custGeom>
            <a:avLst/>
            <a:gdLst/>
            <a:ahLst/>
            <a:cxnLst/>
            <a:rect l="l" t="t" r="r" b="b"/>
            <a:pathLst>
              <a:path w="120000" h="587375" extrusionOk="0">
                <a:moveTo>
                  <a:pt x="0" y="587121"/>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3" name="Google Shape;1933;p53"/>
          <p:cNvSpPr/>
          <p:nvPr/>
        </p:nvSpPr>
        <p:spPr>
          <a:xfrm>
            <a:off x="1829561" y="3962400"/>
            <a:ext cx="6985" cy="528320"/>
          </a:xfrm>
          <a:custGeom>
            <a:avLst/>
            <a:gdLst/>
            <a:ahLst/>
            <a:cxnLst/>
            <a:rect l="l" t="t" r="r" b="b"/>
            <a:pathLst>
              <a:path w="6985" h="528320" extrusionOk="0">
                <a:moveTo>
                  <a:pt x="0" y="527938"/>
                </a:moveTo>
                <a:lnTo>
                  <a:pt x="64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4" name="Google Shape;1934;p53"/>
          <p:cNvSpPr/>
          <p:nvPr/>
        </p:nvSpPr>
        <p:spPr>
          <a:xfrm>
            <a:off x="1207477" y="5466460"/>
            <a:ext cx="1227455" cy="0"/>
          </a:xfrm>
          <a:custGeom>
            <a:avLst/>
            <a:gdLst/>
            <a:ahLst/>
            <a:cxnLst/>
            <a:rect l="l" t="t" r="r" b="b"/>
            <a:pathLst>
              <a:path w="1227455" h="120000" extrusionOk="0">
                <a:moveTo>
                  <a:pt x="1227366"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5" name="Google Shape;1935;p53"/>
          <p:cNvSpPr/>
          <p:nvPr/>
        </p:nvSpPr>
        <p:spPr>
          <a:xfrm>
            <a:off x="2412238" y="4769865"/>
            <a:ext cx="0" cy="683260"/>
          </a:xfrm>
          <a:custGeom>
            <a:avLst/>
            <a:gdLst/>
            <a:ahLst/>
            <a:cxnLst/>
            <a:rect l="l" t="t" r="r" b="b"/>
            <a:pathLst>
              <a:path w="120000" h="683260" extrusionOk="0">
                <a:moveTo>
                  <a:pt x="0" y="683259"/>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936" name="Google Shape;1936;p53"/>
          <p:cNvGraphicFramePr/>
          <p:nvPr/>
        </p:nvGraphicFramePr>
        <p:xfrm>
          <a:off x="6089650" y="4580890"/>
          <a:ext cx="2895600" cy="2194500"/>
        </p:xfrm>
        <a:graphic>
          <a:graphicData uri="http://schemas.openxmlformats.org/drawingml/2006/table">
            <a:tbl>
              <a:tblPr firstRow="1" bandRow="1">
                <a:noFill/>
                <a:tableStyleId>{967D01AC-2E1C-4B6B-B95D-0AB2A7F3962B}</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tblGrid>
              <a:tr h="365750">
                <a:tc gridSpan="2">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190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Y=A.B</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034" marR="0" lvl="0" indent="0" algn="ctr" rtl="0">
                        <a:lnSpc>
                          <a:spcPct val="65185"/>
                        </a:lnSpc>
                        <a:spcBef>
                          <a:spcPts val="0"/>
                        </a:spcBef>
                        <a:spcAft>
                          <a:spcPts val="0"/>
                        </a:spcAft>
                        <a:buNone/>
                      </a:pPr>
                      <a:r>
                        <a:rPr lang="en-US" sz="1200" u="none" strike="noStrike" cap="none">
                          <a:solidFill>
                            <a:srgbClr val="888888"/>
                          </a:solidFill>
                          <a:latin typeface="Calibri"/>
                          <a:ea typeface="Calibri"/>
                          <a:cs typeface="Calibri"/>
                          <a:sym typeface="Calibri"/>
                        </a:rPr>
                        <a:t>6</a:t>
                      </a:r>
                      <a:r>
                        <a:rPr lang="en-US" sz="2700" u="none" strike="noStrike" cap="none" baseline="-25000">
                          <a:latin typeface="Calibri"/>
                          <a:ea typeface="Calibri"/>
                          <a:cs typeface="Calibri"/>
                          <a:sym typeface="Calibri"/>
                        </a:rPr>
                        <a:t>1</a:t>
                      </a:r>
                      <a:r>
                        <a:rPr lang="en-US" sz="1200" u="none" strike="noStrike" cap="none">
                          <a:solidFill>
                            <a:srgbClr val="888888"/>
                          </a:solidFill>
                          <a:latin typeface="Calibri"/>
                          <a:ea typeface="Calibri"/>
                          <a:cs typeface="Calibri"/>
                          <a:sym typeface="Calibri"/>
                        </a:rPr>
                        <a:t>1</a:t>
                      </a:r>
                      <a:endParaRPr sz="12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937" name="Google Shape;1937;p53"/>
          <p:cNvSpPr txBox="1"/>
          <p:nvPr/>
        </p:nvSpPr>
        <p:spPr>
          <a:xfrm>
            <a:off x="4580890" y="4756150"/>
            <a:ext cx="139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938" name="Google Shape;1938;p53"/>
          <p:cNvSpPr txBox="1"/>
          <p:nvPr/>
        </p:nvSpPr>
        <p:spPr>
          <a:xfrm>
            <a:off x="4893817" y="5277992"/>
            <a:ext cx="70485"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939" name="Google Shape;1939;p53"/>
          <p:cNvSpPr txBox="1"/>
          <p:nvPr/>
        </p:nvSpPr>
        <p:spPr>
          <a:xfrm>
            <a:off x="4278121" y="4693361"/>
            <a:ext cx="1322705" cy="579755"/>
          </a:xfrm>
          <a:prstGeom prst="rect">
            <a:avLst/>
          </a:prstGeom>
          <a:noFill/>
          <a:ln>
            <a:noFill/>
          </a:ln>
        </p:spPr>
        <p:txBody>
          <a:bodyPr spcFirstLastPara="1" wrap="square" lIns="0" tIns="12700" rIns="0" bIns="0" anchor="t" anchorCtr="0">
            <a:spAutoFit/>
          </a:bodyPr>
          <a:lstStyle/>
          <a:p>
            <a:pPr marL="791845"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Q3</a:t>
            </a:r>
            <a:endParaRPr sz="1800">
              <a:solidFill>
                <a:schemeClr val="dk1"/>
              </a:solidFill>
              <a:latin typeface="Calibri"/>
              <a:ea typeface="Calibri"/>
              <a:cs typeface="Calibri"/>
              <a:sym typeface="Calibri"/>
            </a:endParaRPr>
          </a:p>
          <a:p>
            <a:pPr marL="38100" marR="0" lvl="0" indent="0" algn="l" rtl="0">
              <a:lnSpc>
                <a:spcPct val="100000"/>
              </a:lnSpc>
              <a:spcBef>
                <a:spcPts val="4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&lt;0.7	</a:t>
            </a:r>
            <a:r>
              <a:rPr lang="en-US" sz="1800" b="1">
                <a:solidFill>
                  <a:srgbClr val="FF0000"/>
                </a:solidFill>
                <a:latin typeface="Calibri"/>
                <a:ea typeface="Calibri"/>
                <a:cs typeface="Calibri"/>
                <a:sym typeface="Calibri"/>
              </a:rPr>
              <a:t>OFF</a:t>
            </a:r>
            <a:endParaRPr sz="1800">
              <a:solidFill>
                <a:schemeClr val="dk1"/>
              </a:solidFill>
              <a:latin typeface="Calibri"/>
              <a:ea typeface="Calibri"/>
              <a:cs typeface="Calibri"/>
              <a:sym typeface="Calibri"/>
            </a:endParaRPr>
          </a:p>
        </p:txBody>
      </p:sp>
      <p:sp>
        <p:nvSpPr>
          <p:cNvPr id="1940" name="Google Shape;1940;p53"/>
          <p:cNvSpPr txBox="1"/>
          <p:nvPr/>
        </p:nvSpPr>
        <p:spPr>
          <a:xfrm>
            <a:off x="614883" y="1390015"/>
            <a:ext cx="28378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IV: When A = 1 and B = 1</a:t>
            </a:r>
            <a:endParaRPr sz="1800">
              <a:solidFill>
                <a:schemeClr val="dk1"/>
              </a:solidFill>
              <a:latin typeface="Calibri"/>
              <a:ea typeface="Calibri"/>
              <a:cs typeface="Calibri"/>
              <a:sym typeface="Calibri"/>
            </a:endParaRPr>
          </a:p>
        </p:txBody>
      </p:sp>
      <p:sp>
        <p:nvSpPr>
          <p:cNvPr id="1941" name="Google Shape;1941;p53"/>
          <p:cNvSpPr txBox="1"/>
          <p:nvPr/>
        </p:nvSpPr>
        <p:spPr>
          <a:xfrm>
            <a:off x="379780" y="4984445"/>
            <a:ext cx="1851025" cy="433070"/>
          </a:xfrm>
          <a:prstGeom prst="rect">
            <a:avLst/>
          </a:prstGeom>
          <a:noFill/>
          <a:ln>
            <a:noFill/>
          </a:ln>
        </p:spPr>
        <p:txBody>
          <a:bodyPr spcFirstLastPara="1" wrap="square" lIns="0" tIns="12700" rIns="0" bIns="0" anchor="t" anchorCtr="0">
            <a:spAutoFit/>
          </a:bodyPr>
          <a:lstStyle/>
          <a:p>
            <a:pPr marL="38100" marR="0" lvl="0" indent="0" algn="l" rtl="0">
              <a:lnSpc>
                <a:spcPct val="59444"/>
              </a:lnSpc>
              <a:spcBef>
                <a:spcPts val="0"/>
              </a:spcBef>
              <a:spcAft>
                <a:spcPts val="0"/>
              </a:spcAft>
              <a:buNone/>
            </a:pPr>
            <a:r>
              <a:rPr lang="en-US" sz="2700" baseline="30000">
                <a:solidFill>
                  <a:schemeClr val="dk1"/>
                </a:solidFill>
                <a:latin typeface="Calibri"/>
                <a:ea typeface="Calibri"/>
                <a:cs typeface="Calibri"/>
                <a:sym typeface="Calibri"/>
              </a:rPr>
              <a:t>+5V	</a:t>
            </a: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&gt;0.7 </a:t>
            </a:r>
            <a:r>
              <a:rPr lang="en-US" sz="1800" b="1">
                <a:solidFill>
                  <a:srgbClr val="FF0000"/>
                </a:solidFill>
                <a:latin typeface="Calibri"/>
                <a:ea typeface="Calibri"/>
                <a:cs typeface="Calibri"/>
                <a:sym typeface="Calibri"/>
              </a:rPr>
              <a:t>ON</a:t>
            </a:r>
            <a:endParaRPr sz="1800">
              <a:solidFill>
                <a:schemeClr val="dk1"/>
              </a:solidFill>
              <a:latin typeface="Calibri"/>
              <a:ea typeface="Calibri"/>
              <a:cs typeface="Calibri"/>
              <a:sym typeface="Calibri"/>
            </a:endParaRPr>
          </a:p>
          <a:p>
            <a:pPr marL="511809" marR="0" lvl="0" indent="0" algn="l" rtl="0">
              <a:lnSpc>
                <a:spcPct val="89166"/>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1942" name="Google Shape;1942;p53"/>
          <p:cNvSpPr txBox="1"/>
          <p:nvPr/>
        </p:nvSpPr>
        <p:spPr>
          <a:xfrm>
            <a:off x="2416429" y="4973192"/>
            <a:ext cx="118681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&gt;0.7 </a:t>
            </a:r>
            <a:r>
              <a:rPr lang="en-US" sz="1800" b="1">
                <a:solidFill>
                  <a:srgbClr val="FF0000"/>
                </a:solidFill>
                <a:latin typeface="Calibri"/>
                <a:ea typeface="Calibri"/>
                <a:cs typeface="Calibri"/>
                <a:sym typeface="Calibri"/>
              </a:rPr>
              <a:t>ON</a:t>
            </a:r>
            <a:endParaRPr sz="1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1946"/>
        <p:cNvGrpSpPr/>
        <p:nvPr/>
      </p:nvGrpSpPr>
      <p:grpSpPr>
        <a:xfrm>
          <a:off x="0" y="0"/>
          <a:ext cx="0" cy="0"/>
          <a:chOff x="0" y="0"/>
          <a:chExt cx="0" cy="0"/>
        </a:xfrm>
      </p:grpSpPr>
      <p:sp>
        <p:nvSpPr>
          <p:cNvPr id="1947" name="Google Shape;1947;p54"/>
          <p:cNvSpPr txBox="1">
            <a:spLocks noGrp="1"/>
          </p:cNvSpPr>
          <p:nvPr>
            <p:ph type="title"/>
          </p:nvPr>
        </p:nvSpPr>
        <p:spPr>
          <a:xfrm>
            <a:off x="383540" y="69595"/>
            <a:ext cx="305562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Three Input OR Gate</a:t>
            </a:r>
            <a:endParaRPr sz="2800"/>
          </a:p>
        </p:txBody>
      </p:sp>
      <p:sp>
        <p:nvSpPr>
          <p:cNvPr id="1948" name="Google Shape;1948;p54"/>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9" name="Google Shape;1949;p54"/>
          <p:cNvSpPr txBox="1"/>
          <p:nvPr/>
        </p:nvSpPr>
        <p:spPr>
          <a:xfrm>
            <a:off x="772159" y="2224786"/>
            <a:ext cx="17716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a:t>
            </a:r>
            <a:endParaRPr sz="2000">
              <a:solidFill>
                <a:schemeClr val="dk1"/>
              </a:solidFill>
              <a:latin typeface="Tahoma"/>
              <a:ea typeface="Tahoma"/>
              <a:cs typeface="Tahoma"/>
              <a:sym typeface="Tahoma"/>
            </a:endParaRPr>
          </a:p>
        </p:txBody>
      </p:sp>
      <p:sp>
        <p:nvSpPr>
          <p:cNvPr id="1950" name="Google Shape;1950;p54"/>
          <p:cNvSpPr txBox="1"/>
          <p:nvPr/>
        </p:nvSpPr>
        <p:spPr>
          <a:xfrm>
            <a:off x="772159" y="2834767"/>
            <a:ext cx="17462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B</a:t>
            </a:r>
            <a:endParaRPr sz="2000">
              <a:solidFill>
                <a:schemeClr val="dk1"/>
              </a:solidFill>
              <a:latin typeface="Tahoma"/>
              <a:ea typeface="Tahoma"/>
              <a:cs typeface="Tahoma"/>
              <a:sym typeface="Tahoma"/>
            </a:endParaRPr>
          </a:p>
        </p:txBody>
      </p:sp>
      <p:sp>
        <p:nvSpPr>
          <p:cNvPr id="1951" name="Google Shape;1951;p54"/>
          <p:cNvSpPr txBox="1"/>
          <p:nvPr/>
        </p:nvSpPr>
        <p:spPr>
          <a:xfrm>
            <a:off x="1788541" y="2072081"/>
            <a:ext cx="984885" cy="329565"/>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Y</a:t>
            </a:r>
            <a:r>
              <a:rPr lang="en-US" sz="2025" baseline="-25000">
                <a:solidFill>
                  <a:schemeClr val="dk1"/>
                </a:solidFill>
                <a:latin typeface="Tahoma"/>
                <a:ea typeface="Tahoma"/>
                <a:cs typeface="Tahoma"/>
                <a:sym typeface="Tahoma"/>
              </a:rPr>
              <a:t>1</a:t>
            </a:r>
            <a:r>
              <a:rPr lang="en-US" sz="2000">
                <a:solidFill>
                  <a:schemeClr val="dk1"/>
                </a:solidFill>
                <a:latin typeface="Tahoma"/>
                <a:ea typeface="Tahoma"/>
                <a:cs typeface="Tahoma"/>
                <a:sym typeface="Tahoma"/>
              </a:rPr>
              <a:t>=A+B</a:t>
            </a:r>
            <a:endParaRPr sz="2000">
              <a:solidFill>
                <a:schemeClr val="dk1"/>
              </a:solidFill>
              <a:latin typeface="Tahoma"/>
              <a:ea typeface="Tahoma"/>
              <a:cs typeface="Tahoma"/>
              <a:sym typeface="Tahoma"/>
            </a:endParaRPr>
          </a:p>
        </p:txBody>
      </p:sp>
      <p:sp>
        <p:nvSpPr>
          <p:cNvPr id="1952" name="Google Shape;1952;p54"/>
          <p:cNvSpPr/>
          <p:nvPr/>
        </p:nvSpPr>
        <p:spPr>
          <a:xfrm>
            <a:off x="1361313" y="2390775"/>
            <a:ext cx="97790" cy="715010"/>
          </a:xfrm>
          <a:custGeom>
            <a:avLst/>
            <a:gdLst/>
            <a:ahLst/>
            <a:cxnLst/>
            <a:rect l="l" t="t" r="r" b="b"/>
            <a:pathLst>
              <a:path w="97790" h="715010" extrusionOk="0">
                <a:moveTo>
                  <a:pt x="0" y="0"/>
                </a:moveTo>
                <a:lnTo>
                  <a:pt x="38030" y="28130"/>
                </a:lnTo>
                <a:lnTo>
                  <a:pt x="69072" y="104838"/>
                </a:lnTo>
                <a:lnTo>
                  <a:pt x="80993" y="157807"/>
                </a:lnTo>
                <a:lnTo>
                  <a:pt x="89993" y="218598"/>
                </a:lnTo>
                <a:lnTo>
                  <a:pt x="95680" y="285771"/>
                </a:lnTo>
                <a:lnTo>
                  <a:pt x="97662" y="357886"/>
                </a:lnTo>
                <a:lnTo>
                  <a:pt x="95905" y="425809"/>
                </a:lnTo>
                <a:lnTo>
                  <a:pt x="90842" y="489581"/>
                </a:lnTo>
                <a:lnTo>
                  <a:pt x="82788" y="547941"/>
                </a:lnTo>
                <a:lnTo>
                  <a:pt x="72056" y="599630"/>
                </a:lnTo>
                <a:lnTo>
                  <a:pt x="58961" y="643390"/>
                </a:lnTo>
                <a:lnTo>
                  <a:pt x="26937" y="702085"/>
                </a:lnTo>
                <a:lnTo>
                  <a:pt x="8636" y="714501"/>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3" name="Google Shape;1953;p54"/>
          <p:cNvSpPr/>
          <p:nvPr/>
        </p:nvSpPr>
        <p:spPr>
          <a:xfrm>
            <a:off x="1361313" y="2390775"/>
            <a:ext cx="440055" cy="716280"/>
          </a:xfrm>
          <a:custGeom>
            <a:avLst/>
            <a:gdLst/>
            <a:ahLst/>
            <a:cxnLst/>
            <a:rect l="l" t="t" r="r" b="b"/>
            <a:pathLst>
              <a:path w="440055" h="716280" extrusionOk="0">
                <a:moveTo>
                  <a:pt x="0" y="0"/>
                </a:moveTo>
                <a:lnTo>
                  <a:pt x="51275" y="2408"/>
                </a:lnTo>
                <a:lnTo>
                  <a:pt x="100812" y="9454"/>
                </a:lnTo>
                <a:lnTo>
                  <a:pt x="148283" y="20868"/>
                </a:lnTo>
                <a:lnTo>
                  <a:pt x="193356" y="36383"/>
                </a:lnTo>
                <a:lnTo>
                  <a:pt x="235703" y="55729"/>
                </a:lnTo>
                <a:lnTo>
                  <a:pt x="274993" y="78637"/>
                </a:lnTo>
                <a:lnTo>
                  <a:pt x="310896" y="104838"/>
                </a:lnTo>
                <a:lnTo>
                  <a:pt x="343082" y="134064"/>
                </a:lnTo>
                <a:lnTo>
                  <a:pt x="371221" y="166046"/>
                </a:lnTo>
                <a:lnTo>
                  <a:pt x="394984" y="200515"/>
                </a:lnTo>
                <a:lnTo>
                  <a:pt x="414041" y="237202"/>
                </a:lnTo>
                <a:lnTo>
                  <a:pt x="428061" y="275839"/>
                </a:lnTo>
                <a:lnTo>
                  <a:pt x="436715" y="316156"/>
                </a:lnTo>
                <a:lnTo>
                  <a:pt x="439674" y="357886"/>
                </a:lnTo>
                <a:lnTo>
                  <a:pt x="436772" y="399248"/>
                </a:lnTo>
                <a:lnTo>
                  <a:pt x="428279" y="439233"/>
                </a:lnTo>
                <a:lnTo>
                  <a:pt x="414515" y="477576"/>
                </a:lnTo>
                <a:lnTo>
                  <a:pt x="395796" y="514015"/>
                </a:lnTo>
                <a:lnTo>
                  <a:pt x="372442" y="548287"/>
                </a:lnTo>
                <a:lnTo>
                  <a:pt x="344771" y="580131"/>
                </a:lnTo>
                <a:lnTo>
                  <a:pt x="313102" y="609282"/>
                </a:lnTo>
                <a:lnTo>
                  <a:pt x="277753" y="635479"/>
                </a:lnTo>
                <a:lnTo>
                  <a:pt x="239043" y="658458"/>
                </a:lnTo>
                <a:lnTo>
                  <a:pt x="197290" y="677957"/>
                </a:lnTo>
                <a:lnTo>
                  <a:pt x="152813" y="693713"/>
                </a:lnTo>
                <a:lnTo>
                  <a:pt x="105931" y="705464"/>
                </a:lnTo>
                <a:lnTo>
                  <a:pt x="56961" y="712947"/>
                </a:lnTo>
                <a:lnTo>
                  <a:pt x="6223" y="715899"/>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4" name="Google Shape;1954;p54"/>
          <p:cNvSpPr/>
          <p:nvPr/>
        </p:nvSpPr>
        <p:spPr>
          <a:xfrm>
            <a:off x="1040358" y="2543301"/>
            <a:ext cx="391160" cy="0"/>
          </a:xfrm>
          <a:custGeom>
            <a:avLst/>
            <a:gdLst/>
            <a:ahLst/>
            <a:cxnLst/>
            <a:rect l="l" t="t" r="r" b="b"/>
            <a:pathLst>
              <a:path w="391159" h="120000" extrusionOk="0">
                <a:moveTo>
                  <a:pt x="0" y="0"/>
                </a:moveTo>
                <a:lnTo>
                  <a:pt x="390804"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5" name="Google Shape;1955;p54"/>
          <p:cNvSpPr/>
          <p:nvPr/>
        </p:nvSpPr>
        <p:spPr>
          <a:xfrm>
            <a:off x="1040358" y="2994025"/>
            <a:ext cx="391160" cy="0"/>
          </a:xfrm>
          <a:custGeom>
            <a:avLst/>
            <a:gdLst/>
            <a:ahLst/>
            <a:cxnLst/>
            <a:rect l="l" t="t" r="r" b="b"/>
            <a:pathLst>
              <a:path w="391159" h="120000" extrusionOk="0">
                <a:moveTo>
                  <a:pt x="0" y="0"/>
                </a:moveTo>
                <a:lnTo>
                  <a:pt x="390804"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6" name="Google Shape;1956;p54"/>
          <p:cNvSpPr/>
          <p:nvPr/>
        </p:nvSpPr>
        <p:spPr>
          <a:xfrm>
            <a:off x="1794001" y="2731007"/>
            <a:ext cx="391160" cy="0"/>
          </a:xfrm>
          <a:custGeom>
            <a:avLst/>
            <a:gdLst/>
            <a:ahLst/>
            <a:cxnLst/>
            <a:rect l="l" t="t" r="r" b="b"/>
            <a:pathLst>
              <a:path w="391160" h="120000" extrusionOk="0">
                <a:moveTo>
                  <a:pt x="0" y="0"/>
                </a:moveTo>
                <a:lnTo>
                  <a:pt x="39077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7" name="Google Shape;1957;p54"/>
          <p:cNvSpPr/>
          <p:nvPr/>
        </p:nvSpPr>
        <p:spPr>
          <a:xfrm>
            <a:off x="1743329" y="4572000"/>
            <a:ext cx="165735" cy="1217295"/>
          </a:xfrm>
          <a:custGeom>
            <a:avLst/>
            <a:gdLst/>
            <a:ahLst/>
            <a:cxnLst/>
            <a:rect l="l" t="t" r="r" b="b"/>
            <a:pathLst>
              <a:path w="165735" h="1217295" extrusionOk="0">
                <a:moveTo>
                  <a:pt x="0" y="0"/>
                </a:moveTo>
                <a:lnTo>
                  <a:pt x="37958" y="16099"/>
                </a:lnTo>
                <a:lnTo>
                  <a:pt x="72795" y="61959"/>
                </a:lnTo>
                <a:lnTo>
                  <a:pt x="103519" y="133920"/>
                </a:lnTo>
                <a:lnTo>
                  <a:pt x="117030" y="178546"/>
                </a:lnTo>
                <a:lnTo>
                  <a:pt x="129141" y="228324"/>
                </a:lnTo>
                <a:lnTo>
                  <a:pt x="139729" y="282798"/>
                </a:lnTo>
                <a:lnTo>
                  <a:pt x="148669" y="341511"/>
                </a:lnTo>
                <a:lnTo>
                  <a:pt x="155838" y="404005"/>
                </a:lnTo>
                <a:lnTo>
                  <a:pt x="161113" y="469822"/>
                </a:lnTo>
                <a:lnTo>
                  <a:pt x="164368" y="538506"/>
                </a:lnTo>
                <a:lnTo>
                  <a:pt x="165481" y="609600"/>
                </a:lnTo>
                <a:lnTo>
                  <a:pt x="164340" y="681449"/>
                </a:lnTo>
                <a:lnTo>
                  <a:pt x="161002" y="750944"/>
                </a:lnTo>
                <a:lnTo>
                  <a:pt x="155590" y="817585"/>
                </a:lnTo>
                <a:lnTo>
                  <a:pt x="148228" y="880871"/>
                </a:lnTo>
                <a:lnTo>
                  <a:pt x="139041" y="940301"/>
                </a:lnTo>
                <a:lnTo>
                  <a:pt x="128153" y="995373"/>
                </a:lnTo>
                <a:lnTo>
                  <a:pt x="115688" y="1045588"/>
                </a:lnTo>
                <a:lnTo>
                  <a:pt x="101770" y="1090444"/>
                </a:lnTo>
                <a:lnTo>
                  <a:pt x="86523" y="1129440"/>
                </a:lnTo>
                <a:lnTo>
                  <a:pt x="52540" y="1187851"/>
                </a:lnTo>
                <a:lnTo>
                  <a:pt x="34052" y="1206263"/>
                </a:lnTo>
                <a:lnTo>
                  <a:pt x="14731" y="1216812"/>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8" name="Google Shape;1958;p54"/>
          <p:cNvSpPr/>
          <p:nvPr/>
        </p:nvSpPr>
        <p:spPr>
          <a:xfrm>
            <a:off x="1743329" y="4572000"/>
            <a:ext cx="746125" cy="1219200"/>
          </a:xfrm>
          <a:custGeom>
            <a:avLst/>
            <a:gdLst/>
            <a:ahLst/>
            <a:cxnLst/>
            <a:rect l="l" t="t" r="r" b="b"/>
            <a:pathLst>
              <a:path w="746125" h="1219200" extrusionOk="0">
                <a:moveTo>
                  <a:pt x="0" y="0"/>
                </a:moveTo>
                <a:lnTo>
                  <a:pt x="53257" y="1530"/>
                </a:lnTo>
                <a:lnTo>
                  <a:pt x="105502" y="6053"/>
                </a:lnTo>
                <a:lnTo>
                  <a:pt x="156609" y="13465"/>
                </a:lnTo>
                <a:lnTo>
                  <a:pt x="206452" y="23664"/>
                </a:lnTo>
                <a:lnTo>
                  <a:pt x="254905" y="36545"/>
                </a:lnTo>
                <a:lnTo>
                  <a:pt x="301841" y="52006"/>
                </a:lnTo>
                <a:lnTo>
                  <a:pt x="347135" y="69943"/>
                </a:lnTo>
                <a:lnTo>
                  <a:pt x="390661" y="90255"/>
                </a:lnTo>
                <a:lnTo>
                  <a:pt x="432293" y="112836"/>
                </a:lnTo>
                <a:lnTo>
                  <a:pt x="471904" y="137585"/>
                </a:lnTo>
                <a:lnTo>
                  <a:pt x="509368" y="164397"/>
                </a:lnTo>
                <a:lnTo>
                  <a:pt x="544560" y="193171"/>
                </a:lnTo>
                <a:lnTo>
                  <a:pt x="577353" y="223802"/>
                </a:lnTo>
                <a:lnTo>
                  <a:pt x="607621" y="256188"/>
                </a:lnTo>
                <a:lnTo>
                  <a:pt x="635238" y="290226"/>
                </a:lnTo>
                <a:lnTo>
                  <a:pt x="660079" y="325812"/>
                </a:lnTo>
                <a:lnTo>
                  <a:pt x="682016" y="362842"/>
                </a:lnTo>
                <a:lnTo>
                  <a:pt x="700924" y="401215"/>
                </a:lnTo>
                <a:lnTo>
                  <a:pt x="716677" y="440827"/>
                </a:lnTo>
                <a:lnTo>
                  <a:pt x="729149" y="481574"/>
                </a:lnTo>
                <a:lnTo>
                  <a:pt x="738214" y="523354"/>
                </a:lnTo>
                <a:lnTo>
                  <a:pt x="743745" y="566064"/>
                </a:lnTo>
                <a:lnTo>
                  <a:pt x="745616" y="609600"/>
                </a:lnTo>
                <a:lnTo>
                  <a:pt x="743780" y="652700"/>
                </a:lnTo>
                <a:lnTo>
                  <a:pt x="738352" y="695000"/>
                </a:lnTo>
                <a:lnTo>
                  <a:pt x="729454" y="736397"/>
                </a:lnTo>
                <a:lnTo>
                  <a:pt x="717209" y="776792"/>
                </a:lnTo>
                <a:lnTo>
                  <a:pt x="701737" y="816082"/>
                </a:lnTo>
                <a:lnTo>
                  <a:pt x="683161" y="854167"/>
                </a:lnTo>
                <a:lnTo>
                  <a:pt x="661603" y="890945"/>
                </a:lnTo>
                <a:lnTo>
                  <a:pt x="637185" y="926315"/>
                </a:lnTo>
                <a:lnTo>
                  <a:pt x="610028" y="960177"/>
                </a:lnTo>
                <a:lnTo>
                  <a:pt x="580255" y="992428"/>
                </a:lnTo>
                <a:lnTo>
                  <a:pt x="547986" y="1022968"/>
                </a:lnTo>
                <a:lnTo>
                  <a:pt x="513345" y="1051695"/>
                </a:lnTo>
                <a:lnTo>
                  <a:pt x="476453" y="1078509"/>
                </a:lnTo>
                <a:lnTo>
                  <a:pt x="437432" y="1103307"/>
                </a:lnTo>
                <a:lnTo>
                  <a:pt x="396404" y="1125990"/>
                </a:lnTo>
                <a:lnTo>
                  <a:pt x="353490" y="1146456"/>
                </a:lnTo>
                <a:lnTo>
                  <a:pt x="308812" y="1164603"/>
                </a:lnTo>
                <a:lnTo>
                  <a:pt x="262494" y="1180331"/>
                </a:lnTo>
                <a:lnTo>
                  <a:pt x="214655" y="1193538"/>
                </a:lnTo>
                <a:lnTo>
                  <a:pt x="165418" y="1204123"/>
                </a:lnTo>
                <a:lnTo>
                  <a:pt x="114906" y="1211985"/>
                </a:lnTo>
                <a:lnTo>
                  <a:pt x="63239" y="1217023"/>
                </a:lnTo>
                <a:lnTo>
                  <a:pt x="10540" y="121913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9" name="Google Shape;1959;p54"/>
          <p:cNvSpPr/>
          <p:nvPr/>
        </p:nvSpPr>
        <p:spPr>
          <a:xfrm>
            <a:off x="1198918" y="4831841"/>
            <a:ext cx="662940" cy="0"/>
          </a:xfrm>
          <a:custGeom>
            <a:avLst/>
            <a:gdLst/>
            <a:ahLst/>
            <a:cxnLst/>
            <a:rect l="l" t="t" r="r" b="b"/>
            <a:pathLst>
              <a:path w="662939" h="120000" extrusionOk="0">
                <a:moveTo>
                  <a:pt x="0" y="0"/>
                </a:moveTo>
                <a:lnTo>
                  <a:pt x="662774"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0" name="Google Shape;1960;p54"/>
          <p:cNvSpPr/>
          <p:nvPr/>
        </p:nvSpPr>
        <p:spPr>
          <a:xfrm>
            <a:off x="1198918" y="5599315"/>
            <a:ext cx="662940" cy="0"/>
          </a:xfrm>
          <a:custGeom>
            <a:avLst/>
            <a:gdLst/>
            <a:ahLst/>
            <a:cxnLst/>
            <a:rect l="l" t="t" r="r" b="b"/>
            <a:pathLst>
              <a:path w="662939" h="120000" extrusionOk="0">
                <a:moveTo>
                  <a:pt x="0" y="0"/>
                </a:moveTo>
                <a:lnTo>
                  <a:pt x="662774"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1" name="Google Shape;1961;p54"/>
          <p:cNvSpPr/>
          <p:nvPr/>
        </p:nvSpPr>
        <p:spPr>
          <a:xfrm>
            <a:off x="2477007" y="5151628"/>
            <a:ext cx="662940" cy="0"/>
          </a:xfrm>
          <a:custGeom>
            <a:avLst/>
            <a:gdLst/>
            <a:ahLst/>
            <a:cxnLst/>
            <a:rect l="l" t="t" r="r" b="b"/>
            <a:pathLst>
              <a:path w="662939" h="120000" extrusionOk="0">
                <a:moveTo>
                  <a:pt x="0" y="0"/>
                </a:moveTo>
                <a:lnTo>
                  <a:pt x="662686"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2" name="Google Shape;1962;p54"/>
          <p:cNvSpPr/>
          <p:nvPr/>
        </p:nvSpPr>
        <p:spPr>
          <a:xfrm>
            <a:off x="2392807" y="2570860"/>
            <a:ext cx="97790" cy="715010"/>
          </a:xfrm>
          <a:custGeom>
            <a:avLst/>
            <a:gdLst/>
            <a:ahLst/>
            <a:cxnLst/>
            <a:rect l="l" t="t" r="r" b="b"/>
            <a:pathLst>
              <a:path w="97789" h="715010" extrusionOk="0">
                <a:moveTo>
                  <a:pt x="0" y="0"/>
                </a:moveTo>
                <a:lnTo>
                  <a:pt x="37957" y="28132"/>
                </a:lnTo>
                <a:lnTo>
                  <a:pt x="68961" y="104854"/>
                </a:lnTo>
                <a:lnTo>
                  <a:pt x="80873" y="157838"/>
                </a:lnTo>
                <a:lnTo>
                  <a:pt x="89868" y="218652"/>
                </a:lnTo>
                <a:lnTo>
                  <a:pt x="95553" y="285856"/>
                </a:lnTo>
                <a:lnTo>
                  <a:pt x="97536" y="358013"/>
                </a:lnTo>
                <a:lnTo>
                  <a:pt x="95778" y="425900"/>
                </a:lnTo>
                <a:lnTo>
                  <a:pt x="90717" y="489654"/>
                </a:lnTo>
                <a:lnTo>
                  <a:pt x="82668" y="548012"/>
                </a:lnTo>
                <a:lnTo>
                  <a:pt x="71945" y="599709"/>
                </a:lnTo>
                <a:lnTo>
                  <a:pt x="58865" y="643483"/>
                </a:lnTo>
                <a:lnTo>
                  <a:pt x="26895" y="702207"/>
                </a:lnTo>
                <a:lnTo>
                  <a:pt x="8636" y="714628"/>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3" name="Google Shape;1963;p54"/>
          <p:cNvSpPr/>
          <p:nvPr/>
        </p:nvSpPr>
        <p:spPr>
          <a:xfrm>
            <a:off x="2392807" y="2570860"/>
            <a:ext cx="440055" cy="716280"/>
          </a:xfrm>
          <a:custGeom>
            <a:avLst/>
            <a:gdLst/>
            <a:ahLst/>
            <a:cxnLst/>
            <a:rect l="l" t="t" r="r" b="b"/>
            <a:pathLst>
              <a:path w="440055" h="716279" extrusionOk="0">
                <a:moveTo>
                  <a:pt x="0" y="0"/>
                </a:moveTo>
                <a:lnTo>
                  <a:pt x="51275" y="2408"/>
                </a:lnTo>
                <a:lnTo>
                  <a:pt x="100812" y="9454"/>
                </a:lnTo>
                <a:lnTo>
                  <a:pt x="148283" y="20870"/>
                </a:lnTo>
                <a:lnTo>
                  <a:pt x="193356" y="36386"/>
                </a:lnTo>
                <a:lnTo>
                  <a:pt x="235703" y="55734"/>
                </a:lnTo>
                <a:lnTo>
                  <a:pt x="274993" y="78647"/>
                </a:lnTo>
                <a:lnTo>
                  <a:pt x="310896" y="104854"/>
                </a:lnTo>
                <a:lnTo>
                  <a:pt x="343082" y="134088"/>
                </a:lnTo>
                <a:lnTo>
                  <a:pt x="371221" y="166080"/>
                </a:lnTo>
                <a:lnTo>
                  <a:pt x="394984" y="200561"/>
                </a:lnTo>
                <a:lnTo>
                  <a:pt x="414041" y="237264"/>
                </a:lnTo>
                <a:lnTo>
                  <a:pt x="428061" y="275919"/>
                </a:lnTo>
                <a:lnTo>
                  <a:pt x="436715" y="316258"/>
                </a:lnTo>
                <a:lnTo>
                  <a:pt x="439674" y="358013"/>
                </a:lnTo>
                <a:lnTo>
                  <a:pt x="436770" y="399350"/>
                </a:lnTo>
                <a:lnTo>
                  <a:pt x="428273" y="439312"/>
                </a:lnTo>
                <a:lnTo>
                  <a:pt x="414501" y="477637"/>
                </a:lnTo>
                <a:lnTo>
                  <a:pt x="395774" y="514061"/>
                </a:lnTo>
                <a:lnTo>
                  <a:pt x="372411" y="548321"/>
                </a:lnTo>
                <a:lnTo>
                  <a:pt x="344731" y="580154"/>
                </a:lnTo>
                <a:lnTo>
                  <a:pt x="313055" y="609298"/>
                </a:lnTo>
                <a:lnTo>
                  <a:pt x="277700" y="635489"/>
                </a:lnTo>
                <a:lnTo>
                  <a:pt x="238987" y="658464"/>
                </a:lnTo>
                <a:lnTo>
                  <a:pt x="197235" y="677960"/>
                </a:lnTo>
                <a:lnTo>
                  <a:pt x="152763" y="693715"/>
                </a:lnTo>
                <a:lnTo>
                  <a:pt x="105891" y="705465"/>
                </a:lnTo>
                <a:lnTo>
                  <a:pt x="56938" y="712947"/>
                </a:lnTo>
                <a:lnTo>
                  <a:pt x="6223" y="715899"/>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4" name="Google Shape;1964;p54"/>
          <p:cNvSpPr/>
          <p:nvPr/>
        </p:nvSpPr>
        <p:spPr>
          <a:xfrm>
            <a:off x="2071751" y="2723388"/>
            <a:ext cx="391160" cy="0"/>
          </a:xfrm>
          <a:custGeom>
            <a:avLst/>
            <a:gdLst/>
            <a:ahLst/>
            <a:cxnLst/>
            <a:rect l="l" t="t" r="r" b="b"/>
            <a:pathLst>
              <a:path w="391160" h="120000" extrusionOk="0">
                <a:moveTo>
                  <a:pt x="0" y="0"/>
                </a:moveTo>
                <a:lnTo>
                  <a:pt x="39077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5" name="Google Shape;1965;p54"/>
          <p:cNvSpPr/>
          <p:nvPr/>
        </p:nvSpPr>
        <p:spPr>
          <a:xfrm>
            <a:off x="2071751" y="3174110"/>
            <a:ext cx="391160" cy="0"/>
          </a:xfrm>
          <a:custGeom>
            <a:avLst/>
            <a:gdLst/>
            <a:ahLst/>
            <a:cxnLst/>
            <a:rect l="l" t="t" r="r" b="b"/>
            <a:pathLst>
              <a:path w="391160" h="120000" extrusionOk="0">
                <a:moveTo>
                  <a:pt x="0" y="0"/>
                </a:moveTo>
                <a:lnTo>
                  <a:pt x="39077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6" name="Google Shape;1966;p54"/>
          <p:cNvSpPr/>
          <p:nvPr/>
        </p:nvSpPr>
        <p:spPr>
          <a:xfrm>
            <a:off x="2825369" y="2911220"/>
            <a:ext cx="391160" cy="0"/>
          </a:xfrm>
          <a:custGeom>
            <a:avLst/>
            <a:gdLst/>
            <a:ahLst/>
            <a:cxnLst/>
            <a:rect l="l" t="t" r="r" b="b"/>
            <a:pathLst>
              <a:path w="391160" h="120000" extrusionOk="0">
                <a:moveTo>
                  <a:pt x="0" y="0"/>
                </a:moveTo>
                <a:lnTo>
                  <a:pt x="39077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7" name="Google Shape;1967;p54"/>
          <p:cNvSpPr txBox="1"/>
          <p:nvPr/>
        </p:nvSpPr>
        <p:spPr>
          <a:xfrm>
            <a:off x="3069970" y="2453386"/>
            <a:ext cx="980440" cy="329565"/>
          </a:xfrm>
          <a:prstGeom prst="rect">
            <a:avLst/>
          </a:prstGeom>
          <a:noFill/>
          <a:ln>
            <a:noFill/>
          </a:ln>
        </p:spPr>
        <p:txBody>
          <a:bodyPr spcFirstLastPara="1" wrap="square" lIns="0" tIns="11425" rIns="0" bIns="0" anchor="t" anchorCtr="0">
            <a:spAutoFit/>
          </a:bodyPr>
          <a:lstStyle/>
          <a:p>
            <a:pPr marL="381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Y=Y</a:t>
            </a:r>
            <a:r>
              <a:rPr lang="en-US" sz="2025" baseline="-25000">
                <a:solidFill>
                  <a:schemeClr val="dk1"/>
                </a:solidFill>
                <a:latin typeface="Tahoma"/>
                <a:ea typeface="Tahoma"/>
                <a:cs typeface="Tahoma"/>
                <a:sym typeface="Tahoma"/>
              </a:rPr>
              <a:t>1</a:t>
            </a:r>
            <a:r>
              <a:rPr lang="en-US" sz="2000">
                <a:solidFill>
                  <a:schemeClr val="dk1"/>
                </a:solidFill>
                <a:latin typeface="Tahoma"/>
                <a:ea typeface="Tahoma"/>
                <a:cs typeface="Tahoma"/>
                <a:sym typeface="Tahoma"/>
              </a:rPr>
              <a:t>+C</a:t>
            </a:r>
            <a:endParaRPr sz="2000">
              <a:solidFill>
                <a:schemeClr val="dk1"/>
              </a:solidFill>
              <a:latin typeface="Tahoma"/>
              <a:ea typeface="Tahoma"/>
              <a:cs typeface="Tahoma"/>
              <a:sym typeface="Tahoma"/>
            </a:endParaRPr>
          </a:p>
        </p:txBody>
      </p:sp>
      <p:sp>
        <p:nvSpPr>
          <p:cNvPr id="1968" name="Google Shape;1968;p54"/>
          <p:cNvSpPr txBox="1"/>
          <p:nvPr/>
        </p:nvSpPr>
        <p:spPr>
          <a:xfrm>
            <a:off x="3253866" y="2758567"/>
            <a:ext cx="69405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=A+B</a:t>
            </a:r>
            <a:endParaRPr sz="2000">
              <a:solidFill>
                <a:schemeClr val="dk1"/>
              </a:solidFill>
              <a:latin typeface="Tahoma"/>
              <a:ea typeface="Tahoma"/>
              <a:cs typeface="Tahoma"/>
              <a:sym typeface="Tahoma"/>
            </a:endParaRPr>
          </a:p>
        </p:txBody>
      </p:sp>
      <p:sp>
        <p:nvSpPr>
          <p:cNvPr id="1969" name="Google Shape;1969;p54"/>
          <p:cNvSpPr/>
          <p:nvPr/>
        </p:nvSpPr>
        <p:spPr>
          <a:xfrm>
            <a:off x="1224013" y="5181600"/>
            <a:ext cx="662940" cy="0"/>
          </a:xfrm>
          <a:custGeom>
            <a:avLst/>
            <a:gdLst/>
            <a:ahLst/>
            <a:cxnLst/>
            <a:rect l="l" t="t" r="r" b="b"/>
            <a:pathLst>
              <a:path w="662939" h="120000" extrusionOk="0">
                <a:moveTo>
                  <a:pt x="0" y="0"/>
                </a:moveTo>
                <a:lnTo>
                  <a:pt x="66269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0" name="Google Shape;1970;p54"/>
          <p:cNvSpPr txBox="1"/>
          <p:nvPr/>
        </p:nvSpPr>
        <p:spPr>
          <a:xfrm>
            <a:off x="788923" y="4491299"/>
            <a:ext cx="211454" cy="1264920"/>
          </a:xfrm>
          <a:prstGeom prst="rect">
            <a:avLst/>
          </a:prstGeom>
          <a:noFill/>
          <a:ln>
            <a:noFill/>
          </a:ln>
        </p:spPr>
        <p:txBody>
          <a:bodyPr spcFirstLastPara="1" wrap="square" lIns="0" tIns="108575" rIns="0" bIns="0" anchor="t" anchorCtr="0">
            <a:spAutoFit/>
          </a:bodyPr>
          <a:lstStyle/>
          <a:p>
            <a:pPr marL="46355"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a:t>
            </a:r>
            <a:endParaRPr sz="2000">
              <a:solidFill>
                <a:schemeClr val="dk1"/>
              </a:solidFill>
              <a:latin typeface="Tahoma"/>
              <a:ea typeface="Tahoma"/>
              <a:cs typeface="Tahoma"/>
              <a:sym typeface="Tahoma"/>
            </a:endParaRPr>
          </a:p>
          <a:p>
            <a:pPr marL="46355" marR="0" lvl="0" indent="0" algn="l" rtl="0">
              <a:lnSpc>
                <a:spcPct val="100000"/>
              </a:lnSpc>
              <a:spcBef>
                <a:spcPts val="750"/>
              </a:spcBef>
              <a:spcAft>
                <a:spcPts val="0"/>
              </a:spcAft>
              <a:buNone/>
            </a:pPr>
            <a:r>
              <a:rPr lang="en-US" sz="2000">
                <a:solidFill>
                  <a:schemeClr val="dk1"/>
                </a:solidFill>
                <a:latin typeface="Tahoma"/>
                <a:ea typeface="Tahoma"/>
                <a:cs typeface="Tahoma"/>
                <a:sym typeface="Tahoma"/>
              </a:rPr>
              <a:t>B</a:t>
            </a:r>
            <a:endParaRPr sz="2000">
              <a:solidFill>
                <a:schemeClr val="dk1"/>
              </a:solidFill>
              <a:latin typeface="Tahoma"/>
              <a:ea typeface="Tahoma"/>
              <a:cs typeface="Tahoma"/>
              <a:sym typeface="Tahoma"/>
            </a:endParaRPr>
          </a:p>
          <a:p>
            <a:pPr marL="12700" marR="0" lvl="0" indent="0" algn="l" rtl="0">
              <a:lnSpc>
                <a:spcPct val="100000"/>
              </a:lnSpc>
              <a:spcBef>
                <a:spcPts val="1050"/>
              </a:spcBef>
              <a:spcAft>
                <a:spcPts val="0"/>
              </a:spcAft>
              <a:buNone/>
            </a:pPr>
            <a:r>
              <a:rPr lang="en-US" sz="2000">
                <a:solidFill>
                  <a:schemeClr val="dk1"/>
                </a:solidFill>
                <a:latin typeface="Tahoma"/>
                <a:ea typeface="Tahoma"/>
                <a:cs typeface="Tahoma"/>
                <a:sym typeface="Tahoma"/>
              </a:rPr>
              <a:t>C</a:t>
            </a:r>
            <a:endParaRPr sz="2000">
              <a:solidFill>
                <a:schemeClr val="dk1"/>
              </a:solidFill>
              <a:latin typeface="Tahoma"/>
              <a:ea typeface="Tahoma"/>
              <a:cs typeface="Tahoma"/>
              <a:sym typeface="Tahoma"/>
            </a:endParaRPr>
          </a:p>
        </p:txBody>
      </p:sp>
      <p:sp>
        <p:nvSpPr>
          <p:cNvPr id="1971" name="Google Shape;1971;p54"/>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47</a:t>
            </a:fld>
            <a:endParaRPr sz="1200">
              <a:solidFill>
                <a:schemeClr val="dk1"/>
              </a:solidFill>
              <a:latin typeface="Calibri"/>
              <a:ea typeface="Calibri"/>
              <a:cs typeface="Calibri"/>
              <a:sym typeface="Calibri"/>
            </a:endParaRPr>
          </a:p>
        </p:txBody>
      </p:sp>
      <p:graphicFrame>
        <p:nvGraphicFramePr>
          <p:cNvPr id="1972" name="Google Shape;1972;p54"/>
          <p:cNvGraphicFramePr/>
          <p:nvPr/>
        </p:nvGraphicFramePr>
        <p:xfrm>
          <a:off x="4998084" y="1340485"/>
          <a:ext cx="4064000" cy="4977850"/>
        </p:xfrm>
        <a:graphic>
          <a:graphicData uri="http://schemas.openxmlformats.org/drawingml/2006/table">
            <a:tbl>
              <a:tblPr firstRow="1" bandRow="1">
                <a:noFill/>
                <a:tableStyleId>{967D01AC-2E1C-4B6B-B95D-0AB2A7F3962B}</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640075">
                <a:tc gridSpan="3">
                  <a:txBody>
                    <a:bodyPr/>
                    <a:lstStyle/>
                    <a:p>
                      <a:pPr marL="9271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Input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9398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p>
                      <a:pPr marL="9398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Y=A+B+C</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81975">
                <a:tc>
                  <a:txBody>
                    <a:bodyPr/>
                    <a:lstStyle/>
                    <a:p>
                      <a:pPr marL="9271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C</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Y</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819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819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819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819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819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819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819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819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1973" name="Google Shape;1973;p54"/>
          <p:cNvSpPr txBox="1"/>
          <p:nvPr/>
        </p:nvSpPr>
        <p:spPr>
          <a:xfrm>
            <a:off x="536244" y="3063367"/>
            <a:ext cx="2566670" cy="1066165"/>
          </a:xfrm>
          <a:prstGeom prst="rect">
            <a:avLst/>
          </a:prstGeom>
          <a:noFill/>
          <a:ln>
            <a:noFill/>
          </a:ln>
        </p:spPr>
        <p:txBody>
          <a:bodyPr spcFirstLastPara="1" wrap="square" lIns="0" tIns="11425" rIns="0" bIns="0" anchor="t" anchorCtr="0">
            <a:spAutoFit/>
          </a:bodyPr>
          <a:lstStyle/>
          <a:p>
            <a:pPr marL="13970" marR="0" lvl="0" indent="0" algn="ctr" rtl="0">
              <a:lnSpc>
                <a:spcPct val="100000"/>
              </a:lnSpc>
              <a:spcBef>
                <a:spcPts val="0"/>
              </a:spcBef>
              <a:spcAft>
                <a:spcPts val="0"/>
              </a:spcAft>
              <a:buNone/>
            </a:pPr>
            <a:r>
              <a:rPr lang="en-US" sz="2000">
                <a:solidFill>
                  <a:schemeClr val="dk1"/>
                </a:solidFill>
                <a:latin typeface="Tahoma"/>
                <a:ea typeface="Tahoma"/>
                <a:cs typeface="Tahoma"/>
                <a:sym typeface="Tahoma"/>
              </a:rPr>
              <a:t>C</a:t>
            </a:r>
            <a:endParaRPr sz="2000">
              <a:solidFill>
                <a:schemeClr val="dk1"/>
              </a:solidFill>
              <a:latin typeface="Tahoma"/>
              <a:ea typeface="Tahoma"/>
              <a:cs typeface="Tahoma"/>
              <a:sym typeface="Tahoma"/>
            </a:endParaRPr>
          </a:p>
          <a:p>
            <a:pPr marL="0" marR="0" lvl="0" indent="0" algn="l" rtl="0">
              <a:lnSpc>
                <a:spcPct val="100000"/>
              </a:lnSpc>
              <a:spcBef>
                <a:spcPts val="20"/>
              </a:spcBef>
              <a:spcAft>
                <a:spcPts val="0"/>
              </a:spcAft>
              <a:buNone/>
            </a:pPr>
            <a:endParaRPr sz="315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800" b="1">
                <a:solidFill>
                  <a:srgbClr val="FF0000"/>
                </a:solidFill>
                <a:latin typeface="Calibri"/>
                <a:ea typeface="Calibri"/>
                <a:cs typeface="Calibri"/>
                <a:sym typeface="Calibri"/>
              </a:rPr>
              <a:t>Symbol : 3 – Input OR Gate</a:t>
            </a:r>
            <a:endParaRPr sz="1800">
              <a:solidFill>
                <a:schemeClr val="dk1"/>
              </a:solidFill>
              <a:latin typeface="Calibri"/>
              <a:ea typeface="Calibri"/>
              <a:cs typeface="Calibri"/>
              <a:sym typeface="Calibri"/>
            </a:endParaRPr>
          </a:p>
        </p:txBody>
      </p:sp>
      <p:sp>
        <p:nvSpPr>
          <p:cNvPr id="1974" name="Google Shape;1974;p54"/>
          <p:cNvSpPr txBox="1"/>
          <p:nvPr/>
        </p:nvSpPr>
        <p:spPr>
          <a:xfrm>
            <a:off x="383540" y="856310"/>
            <a:ext cx="7992745" cy="822325"/>
          </a:xfrm>
          <a:prstGeom prst="rect">
            <a:avLst/>
          </a:prstGeom>
          <a:noFill/>
          <a:ln>
            <a:noFill/>
          </a:ln>
        </p:spPr>
        <p:txBody>
          <a:bodyPr spcFirstLastPara="1" wrap="square" lIns="0" tIns="12700" rIns="0" bIns="0" anchor="t" anchorCtr="0">
            <a:spAutoFit/>
          </a:bodyPr>
          <a:lstStyle/>
          <a:p>
            <a:pPr marL="507492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Truth Table : 3 – Input OR Gate</a:t>
            </a:r>
            <a:endParaRPr sz="1800">
              <a:solidFill>
                <a:schemeClr val="dk1"/>
              </a:solidFill>
              <a:latin typeface="Calibri"/>
              <a:ea typeface="Calibri"/>
              <a:cs typeface="Calibri"/>
              <a:sym typeface="Calibri"/>
            </a:endParaRPr>
          </a:p>
          <a:p>
            <a:pPr marL="0" marR="0" lvl="0" indent="0" algn="l" rtl="0">
              <a:lnSpc>
                <a:spcPct val="100000"/>
              </a:lnSpc>
              <a:spcBef>
                <a:spcPts val="50"/>
              </a:spcBef>
              <a:spcAft>
                <a:spcPts val="0"/>
              </a:spcAft>
              <a:buNone/>
            </a:pPr>
            <a:endParaRPr sz="1650">
              <a:solidFill>
                <a:schemeClr val="dk1"/>
              </a:solidFill>
              <a:latin typeface="Times New Roman"/>
              <a:ea typeface="Times New Roman"/>
              <a:cs typeface="Times New Roman"/>
              <a:sym typeface="Times New Roman"/>
            </a:endParaRPr>
          </a:p>
          <a:p>
            <a:pPr marL="12700" marR="0" lvl="0" indent="0" algn="l" rtl="0">
              <a:lnSpc>
                <a:spcPct val="100000"/>
              </a:lnSpc>
              <a:spcBef>
                <a:spcPts val="5"/>
              </a:spcBef>
              <a:spcAft>
                <a:spcPts val="0"/>
              </a:spcAft>
              <a:buNone/>
            </a:pPr>
            <a:r>
              <a:rPr lang="en-US" sz="1800" b="1">
                <a:solidFill>
                  <a:srgbClr val="FF0000"/>
                </a:solidFill>
                <a:latin typeface="Calibri"/>
                <a:ea typeface="Calibri"/>
                <a:cs typeface="Calibri"/>
                <a:sym typeface="Calibri"/>
              </a:rPr>
              <a:t>3 – Input OR Gate using 2 – Input OR Gate</a:t>
            </a:r>
            <a:endParaRPr sz="1800">
              <a:solidFill>
                <a:schemeClr val="dk1"/>
              </a:solidFill>
              <a:latin typeface="Calibri"/>
              <a:ea typeface="Calibri"/>
              <a:cs typeface="Calibri"/>
              <a:sym typeface="Calibri"/>
            </a:endParaRPr>
          </a:p>
        </p:txBody>
      </p:sp>
      <p:sp>
        <p:nvSpPr>
          <p:cNvPr id="1975" name="Google Shape;1975;p54"/>
          <p:cNvSpPr txBox="1"/>
          <p:nvPr/>
        </p:nvSpPr>
        <p:spPr>
          <a:xfrm>
            <a:off x="3227323" y="4988433"/>
            <a:ext cx="117348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Y=A+B+C</a:t>
            </a:r>
            <a:endParaRPr sz="2000">
              <a:solidFill>
                <a:schemeClr val="dk1"/>
              </a:solidFill>
              <a:latin typeface="Tahoma"/>
              <a:ea typeface="Tahoma"/>
              <a:cs typeface="Tahoma"/>
              <a:sym typeface="Tahom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1979"/>
        <p:cNvGrpSpPr/>
        <p:nvPr/>
      </p:nvGrpSpPr>
      <p:grpSpPr>
        <a:xfrm>
          <a:off x="0" y="0"/>
          <a:ext cx="0" cy="0"/>
          <a:chOff x="0" y="0"/>
          <a:chExt cx="0" cy="0"/>
        </a:xfrm>
      </p:grpSpPr>
      <p:sp>
        <p:nvSpPr>
          <p:cNvPr id="1980" name="Google Shape;1980;p55"/>
          <p:cNvSpPr txBox="1">
            <a:spLocks noGrp="1"/>
          </p:cNvSpPr>
          <p:nvPr>
            <p:ph type="title"/>
          </p:nvPr>
        </p:nvSpPr>
        <p:spPr>
          <a:xfrm>
            <a:off x="383540" y="69595"/>
            <a:ext cx="623633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OR Gate IC – IC 7432 (Quad 2 I/P OR Gate)</a:t>
            </a:r>
            <a:endParaRPr sz="2800"/>
          </a:p>
        </p:txBody>
      </p:sp>
      <p:sp>
        <p:nvSpPr>
          <p:cNvPr id="1981" name="Google Shape;1981;p55"/>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2" name="Google Shape;1982;p55"/>
          <p:cNvSpPr txBox="1"/>
          <p:nvPr/>
        </p:nvSpPr>
        <p:spPr>
          <a:xfrm>
            <a:off x="3966464" y="1076070"/>
            <a:ext cx="4647565" cy="1734185"/>
          </a:xfrm>
          <a:prstGeom prst="rect">
            <a:avLst/>
          </a:prstGeom>
          <a:noFill/>
          <a:ln>
            <a:noFill/>
          </a:ln>
        </p:spPr>
        <p:txBody>
          <a:bodyPr spcFirstLastPara="1" wrap="square" lIns="0" tIns="13325" rIns="0" bIns="0" anchor="t" anchorCtr="0">
            <a:spAutoFit/>
          </a:bodyPr>
          <a:lstStyle/>
          <a:p>
            <a:pPr marL="356870" marR="5080" lvl="0" indent="-344805" algn="just" rtl="0">
              <a:lnSpc>
                <a:spcPct val="100000"/>
              </a:lnSpc>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This device contains four  independent gates each of  which performs the logic OR  function</a:t>
            </a:r>
            <a:endParaRPr sz="2800">
              <a:solidFill>
                <a:schemeClr val="dk1"/>
              </a:solidFill>
              <a:latin typeface="Calibri"/>
              <a:ea typeface="Calibri"/>
              <a:cs typeface="Calibri"/>
              <a:sym typeface="Calibri"/>
            </a:endParaRPr>
          </a:p>
        </p:txBody>
      </p:sp>
      <p:sp>
        <p:nvSpPr>
          <p:cNvPr id="1983" name="Google Shape;1983;p55"/>
          <p:cNvSpPr txBox="1"/>
          <p:nvPr/>
        </p:nvSpPr>
        <p:spPr>
          <a:xfrm>
            <a:off x="383540" y="5964123"/>
            <a:ext cx="26670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Pin Configuration of IC 7432</a:t>
            </a:r>
            <a:endParaRPr sz="1800">
              <a:solidFill>
                <a:schemeClr val="dk1"/>
              </a:solidFill>
              <a:latin typeface="Calibri"/>
              <a:ea typeface="Calibri"/>
              <a:cs typeface="Calibri"/>
              <a:sym typeface="Calibri"/>
            </a:endParaRPr>
          </a:p>
        </p:txBody>
      </p:sp>
      <p:sp>
        <p:nvSpPr>
          <p:cNvPr id="1984" name="Google Shape;1984;p55"/>
          <p:cNvSpPr txBox="1"/>
          <p:nvPr/>
        </p:nvSpPr>
        <p:spPr>
          <a:xfrm>
            <a:off x="4585461" y="5887923"/>
            <a:ext cx="23990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Function Table of IC 7432</a:t>
            </a:r>
            <a:endParaRPr sz="1800">
              <a:solidFill>
                <a:schemeClr val="dk1"/>
              </a:solidFill>
              <a:latin typeface="Calibri"/>
              <a:ea typeface="Calibri"/>
              <a:cs typeface="Calibri"/>
              <a:sym typeface="Calibri"/>
            </a:endParaRPr>
          </a:p>
        </p:txBody>
      </p:sp>
      <p:sp>
        <p:nvSpPr>
          <p:cNvPr id="1985" name="Google Shape;1985;p55"/>
          <p:cNvSpPr/>
          <p:nvPr/>
        </p:nvSpPr>
        <p:spPr>
          <a:xfrm>
            <a:off x="152400" y="1446530"/>
            <a:ext cx="3371850" cy="430098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6" name="Google Shape;1986;p55"/>
          <p:cNvSpPr/>
          <p:nvPr/>
        </p:nvSpPr>
        <p:spPr>
          <a:xfrm>
            <a:off x="4607378" y="3424517"/>
            <a:ext cx="3192235" cy="232116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7" name="Google Shape;1987;p55"/>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48</a:t>
            </a:fld>
            <a:endParaRPr sz="12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1991"/>
        <p:cNvGrpSpPr/>
        <p:nvPr/>
      </p:nvGrpSpPr>
      <p:grpSpPr>
        <a:xfrm>
          <a:off x="0" y="0"/>
          <a:ext cx="0" cy="0"/>
          <a:chOff x="0" y="0"/>
          <a:chExt cx="0" cy="0"/>
        </a:xfrm>
      </p:grpSpPr>
      <p:sp>
        <p:nvSpPr>
          <p:cNvPr id="1992" name="Google Shape;1992;p56"/>
          <p:cNvSpPr txBox="1">
            <a:spLocks noGrp="1"/>
          </p:cNvSpPr>
          <p:nvPr>
            <p:ph type="title"/>
          </p:nvPr>
        </p:nvSpPr>
        <p:spPr>
          <a:xfrm>
            <a:off x="383540" y="69595"/>
            <a:ext cx="3873668" cy="567453"/>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NOT Gate (Inverter)</a:t>
            </a:r>
            <a:endParaRPr sz="3600" dirty="0"/>
          </a:p>
        </p:txBody>
      </p:sp>
      <p:sp>
        <p:nvSpPr>
          <p:cNvPr id="1993" name="Google Shape;1993;p56"/>
          <p:cNvSpPr txBox="1"/>
          <p:nvPr/>
        </p:nvSpPr>
        <p:spPr>
          <a:xfrm>
            <a:off x="8433307" y="6428638"/>
            <a:ext cx="17780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888888"/>
                </a:solidFill>
                <a:latin typeface="Calibri"/>
                <a:ea typeface="Calibri"/>
                <a:cs typeface="Calibri"/>
                <a:sym typeface="Calibri"/>
              </a:rPr>
              <a:t>64</a:t>
            </a:r>
            <a:endParaRPr sz="1200">
              <a:solidFill>
                <a:schemeClr val="dk1"/>
              </a:solidFill>
              <a:latin typeface="Calibri"/>
              <a:ea typeface="Calibri"/>
              <a:cs typeface="Calibri"/>
              <a:sym typeface="Calibri"/>
            </a:endParaRPr>
          </a:p>
        </p:txBody>
      </p:sp>
      <p:sp>
        <p:nvSpPr>
          <p:cNvPr id="1994" name="Google Shape;1994;p56"/>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5" name="Google Shape;1995;p56"/>
          <p:cNvSpPr txBox="1"/>
          <p:nvPr/>
        </p:nvSpPr>
        <p:spPr>
          <a:xfrm>
            <a:off x="5122545" y="5739790"/>
            <a:ext cx="20827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p:txBody>
      </p:sp>
      <p:sp>
        <p:nvSpPr>
          <p:cNvPr id="1996" name="Google Shape;1996;p56"/>
          <p:cNvSpPr/>
          <p:nvPr/>
        </p:nvSpPr>
        <p:spPr>
          <a:xfrm>
            <a:off x="6093586" y="5410200"/>
            <a:ext cx="457200" cy="1060450"/>
          </a:xfrm>
          <a:custGeom>
            <a:avLst/>
            <a:gdLst/>
            <a:ahLst/>
            <a:cxnLst/>
            <a:rect l="l" t="t" r="r" b="b"/>
            <a:pathLst>
              <a:path w="457200" h="1060450" extrusionOk="0">
                <a:moveTo>
                  <a:pt x="0" y="0"/>
                </a:moveTo>
                <a:lnTo>
                  <a:pt x="457199" y="516763"/>
                </a:lnTo>
                <a:lnTo>
                  <a:pt x="0" y="1060450"/>
                </a:lnTo>
                <a:lnTo>
                  <a:pt x="0" y="0"/>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7" name="Google Shape;1997;p56"/>
          <p:cNvSpPr/>
          <p:nvPr/>
        </p:nvSpPr>
        <p:spPr>
          <a:xfrm>
            <a:off x="6538086" y="5846965"/>
            <a:ext cx="139700" cy="17929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8" name="Google Shape;1998;p56"/>
          <p:cNvSpPr/>
          <p:nvPr/>
        </p:nvSpPr>
        <p:spPr>
          <a:xfrm>
            <a:off x="5486400" y="5926975"/>
            <a:ext cx="607695" cy="10160"/>
          </a:xfrm>
          <a:custGeom>
            <a:avLst/>
            <a:gdLst/>
            <a:ahLst/>
            <a:cxnLst/>
            <a:rect l="l" t="t" r="r" b="b"/>
            <a:pathLst>
              <a:path w="607695" h="10160" extrusionOk="0">
                <a:moveTo>
                  <a:pt x="0" y="9639"/>
                </a:moveTo>
                <a:lnTo>
                  <a:pt x="607187" y="0"/>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9" name="Google Shape;1999;p56"/>
          <p:cNvSpPr/>
          <p:nvPr/>
        </p:nvSpPr>
        <p:spPr>
          <a:xfrm>
            <a:off x="6626986" y="5927737"/>
            <a:ext cx="607695" cy="10160"/>
          </a:xfrm>
          <a:custGeom>
            <a:avLst/>
            <a:gdLst/>
            <a:ahLst/>
            <a:cxnLst/>
            <a:rect l="l" t="t" r="r" b="b"/>
            <a:pathLst>
              <a:path w="607695" h="10160" extrusionOk="0">
                <a:moveTo>
                  <a:pt x="0" y="9639"/>
                </a:moveTo>
                <a:lnTo>
                  <a:pt x="607314" y="0"/>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0" name="Google Shape;2000;p56"/>
          <p:cNvSpPr txBox="1"/>
          <p:nvPr/>
        </p:nvSpPr>
        <p:spPr>
          <a:xfrm>
            <a:off x="383540" y="713166"/>
            <a:ext cx="8384540" cy="5069840"/>
          </a:xfrm>
          <a:prstGeom prst="rect">
            <a:avLst/>
          </a:prstGeom>
          <a:noFill/>
          <a:ln>
            <a:noFill/>
          </a:ln>
        </p:spPr>
        <p:txBody>
          <a:bodyPr spcFirstLastPara="1" wrap="square" lIns="0" tIns="12050" rIns="0" bIns="0" anchor="t" anchorCtr="0">
            <a:spAutoFit/>
          </a:bodyPr>
          <a:lstStyle/>
          <a:p>
            <a:pPr marL="356870" marR="6350" lvl="0" indent="-344805" algn="just" rtl="0">
              <a:lnSpc>
                <a:spcPct val="140100"/>
              </a:lnSpc>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A NOT gate, also called inverter, has only one input  and of course only one output.</a:t>
            </a:r>
            <a:endParaRPr sz="3000">
              <a:solidFill>
                <a:schemeClr val="dk1"/>
              </a:solidFill>
              <a:latin typeface="Calibri"/>
              <a:ea typeface="Calibri"/>
              <a:cs typeface="Calibri"/>
              <a:sym typeface="Calibri"/>
            </a:endParaRPr>
          </a:p>
          <a:p>
            <a:pPr marL="356870" marR="5080" lvl="0" indent="-344805" algn="just" rtl="0">
              <a:lnSpc>
                <a:spcPct val="140100"/>
              </a:lnSpc>
              <a:spcBef>
                <a:spcPts val="72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It is a device whose output is always the  complement of its input.</a:t>
            </a:r>
            <a:endParaRPr sz="3000">
              <a:solidFill>
                <a:schemeClr val="dk1"/>
              </a:solidFill>
              <a:latin typeface="Calibri"/>
              <a:ea typeface="Calibri"/>
              <a:cs typeface="Calibri"/>
              <a:sym typeface="Calibri"/>
            </a:endParaRPr>
          </a:p>
          <a:p>
            <a:pPr marL="356870" marR="5715" lvl="0" indent="-344805" algn="just" rtl="0">
              <a:lnSpc>
                <a:spcPct val="140100"/>
              </a:lnSpc>
              <a:spcBef>
                <a:spcPts val="72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That is, the output of a NOT gate assumes the logic  1 state when its input is in logic 0 state and vice  versa.</a:t>
            </a:r>
            <a:endParaRPr sz="3000">
              <a:solidFill>
                <a:schemeClr val="dk1"/>
              </a:solidFill>
              <a:latin typeface="Calibri"/>
              <a:ea typeface="Calibri"/>
              <a:cs typeface="Calibri"/>
              <a:sym typeface="Calibri"/>
            </a:endParaRPr>
          </a:p>
          <a:p>
            <a:pPr marL="0" marR="701675" lvl="0" indent="0" algn="r" rtl="0">
              <a:lnSpc>
                <a:spcPct val="100000"/>
              </a:lnSpc>
              <a:spcBef>
                <a:spcPts val="1175"/>
              </a:spcBef>
              <a:spcAft>
                <a:spcPts val="0"/>
              </a:spcAft>
              <a:buNone/>
            </a:pPr>
            <a:r>
              <a:rPr lang="en-US" sz="1500">
                <a:solidFill>
                  <a:schemeClr val="dk1"/>
                </a:solidFill>
                <a:latin typeface="Noto Sans Symbols"/>
                <a:ea typeface="Noto Sans Symbols"/>
                <a:cs typeface="Noto Sans Symbols"/>
                <a:sym typeface="Noto Sans Symbols"/>
              </a:rPr>
              <a:t>−</a:t>
            </a:r>
            <a:endParaRPr sz="1500">
              <a:solidFill>
                <a:schemeClr val="dk1"/>
              </a:solidFill>
              <a:latin typeface="Noto Sans Symbols"/>
              <a:ea typeface="Noto Sans Symbols"/>
              <a:cs typeface="Noto Sans Symbols"/>
              <a:sym typeface="Noto Sans Symbols"/>
            </a:endParaRPr>
          </a:p>
        </p:txBody>
      </p:sp>
      <p:sp>
        <p:nvSpPr>
          <p:cNvPr id="2001" name="Google Shape;2001;p56"/>
          <p:cNvSpPr txBox="1"/>
          <p:nvPr/>
        </p:nvSpPr>
        <p:spPr>
          <a:xfrm>
            <a:off x="7404043" y="5687713"/>
            <a:ext cx="726440" cy="4298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50" i="1">
                <a:solidFill>
                  <a:schemeClr val="dk1"/>
                </a:solidFill>
                <a:latin typeface="Times New Roman"/>
                <a:ea typeface="Times New Roman"/>
                <a:cs typeface="Times New Roman"/>
                <a:sym typeface="Times New Roman"/>
              </a:rPr>
              <a:t>Y </a:t>
            </a:r>
            <a:r>
              <a:rPr lang="en-US" sz="2650">
                <a:solidFill>
                  <a:schemeClr val="dk1"/>
                </a:solidFill>
                <a:latin typeface="Noto Sans Symbols"/>
                <a:ea typeface="Noto Sans Symbols"/>
                <a:cs typeface="Noto Sans Symbols"/>
                <a:sym typeface="Noto Sans Symbols"/>
              </a:rPr>
              <a:t>=</a:t>
            </a:r>
            <a:r>
              <a:rPr lang="en-US" sz="2650">
                <a:solidFill>
                  <a:schemeClr val="dk1"/>
                </a:solidFill>
                <a:latin typeface="Times New Roman"/>
                <a:ea typeface="Times New Roman"/>
                <a:cs typeface="Times New Roman"/>
                <a:sym typeface="Times New Roman"/>
              </a:rPr>
              <a:t> </a:t>
            </a:r>
            <a:r>
              <a:rPr lang="en-US" sz="2650" i="1">
                <a:solidFill>
                  <a:schemeClr val="dk1"/>
                </a:solidFill>
                <a:latin typeface="Times New Roman"/>
                <a:ea typeface="Times New Roman"/>
                <a:cs typeface="Times New Roman"/>
                <a:sym typeface="Times New Roman"/>
              </a:rPr>
              <a:t>A</a:t>
            </a:r>
            <a:endParaRPr sz="2650">
              <a:solidFill>
                <a:schemeClr val="dk1"/>
              </a:solidFill>
              <a:latin typeface="Times New Roman"/>
              <a:ea typeface="Times New Roman"/>
              <a:cs typeface="Times New Roman"/>
              <a:sym typeface="Times New Roman"/>
            </a:endParaRPr>
          </a:p>
        </p:txBody>
      </p:sp>
      <p:sp>
        <p:nvSpPr>
          <p:cNvPr id="2002" name="Google Shape;2002;p56"/>
          <p:cNvSpPr txBox="1"/>
          <p:nvPr/>
        </p:nvSpPr>
        <p:spPr>
          <a:xfrm>
            <a:off x="5948298" y="6493865"/>
            <a:ext cx="149733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FF0000"/>
                </a:solidFill>
                <a:latin typeface="Tahoma"/>
                <a:ea typeface="Tahoma"/>
                <a:cs typeface="Tahoma"/>
                <a:sym typeface="Tahoma"/>
              </a:rPr>
              <a:t>Logic Symbol</a:t>
            </a:r>
            <a:endParaRPr sz="2000">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a:off x="1578989" y="612643"/>
            <a:ext cx="6841617" cy="504610"/>
          </a:xfrm>
          <a:prstGeom prst="rect">
            <a:avLst/>
          </a:prstGeom>
          <a:noFill/>
          <a:ln>
            <a:noFill/>
          </a:ln>
        </p:spPr>
        <p:txBody>
          <a:bodyPr spcFirstLastPara="1" wrap="square" lIns="0" tIns="12050" rIns="0" bIns="0" anchor="t" anchorCtr="0">
            <a:spAutoFit/>
          </a:bodyPr>
          <a:lstStyle/>
          <a:p>
            <a:pPr marL="14604" lvl="0" indent="0" algn="l" rtl="0">
              <a:lnSpc>
                <a:spcPct val="100000"/>
              </a:lnSpc>
              <a:spcBef>
                <a:spcPts val="0"/>
              </a:spcBef>
              <a:spcAft>
                <a:spcPts val="0"/>
              </a:spcAft>
              <a:buNone/>
            </a:pPr>
            <a:r>
              <a:rPr lang="en-US" dirty="0"/>
              <a:t>Unit II – Logic Gates &amp; Logic Families</a:t>
            </a:r>
            <a:endParaRPr sz="3600" dirty="0"/>
          </a:p>
        </p:txBody>
      </p:sp>
      <p:sp>
        <p:nvSpPr>
          <p:cNvPr id="92" name="Google Shape;92;p12"/>
          <p:cNvSpPr txBox="1"/>
          <p:nvPr/>
        </p:nvSpPr>
        <p:spPr>
          <a:xfrm>
            <a:off x="379729" y="1616562"/>
            <a:ext cx="8384540" cy="2228815"/>
          </a:xfrm>
          <a:prstGeom prst="rect">
            <a:avLst/>
          </a:prstGeom>
          <a:noFill/>
          <a:ln>
            <a:noFill/>
          </a:ln>
        </p:spPr>
        <p:txBody>
          <a:bodyPr spcFirstLastPara="1" wrap="square" lIns="0" tIns="12700" rIns="0" bIns="0" anchor="t" anchorCtr="0">
            <a:spAutoFit/>
          </a:bodyPr>
          <a:lstStyle/>
          <a:p>
            <a:pPr marL="356870" marR="5080" lvl="0" indent="-344805" algn="just" rtl="0">
              <a:lnSpc>
                <a:spcPct val="150100"/>
              </a:lnSpc>
              <a:spcBef>
                <a:spcPts val="0"/>
              </a:spcBef>
              <a:spcAft>
                <a:spcPts val="0"/>
              </a:spcAft>
              <a:buClr>
                <a:schemeClr val="dk1"/>
              </a:buClr>
              <a:buSzPts val="2400"/>
              <a:buFont typeface="Noto Sans Symbols"/>
              <a:buChar char="✔"/>
            </a:pPr>
            <a:r>
              <a:rPr lang="en-US" sz="2400" b="1" dirty="0">
                <a:solidFill>
                  <a:schemeClr val="dk1"/>
                </a:solidFill>
                <a:latin typeface="Calibri"/>
                <a:ea typeface="Calibri"/>
                <a:cs typeface="Calibri"/>
                <a:sym typeface="Calibri"/>
              </a:rPr>
              <a:t>Logic Gates: Symbol, diode/transistor switch circuit and logical  expression, truth table of basic gates (AND, OR, NOT), </a:t>
            </a:r>
            <a:r>
              <a:rPr lang="en-US" sz="2400" dirty="0">
                <a:solidFill>
                  <a:schemeClr val="tx1">
                    <a:lumMod val="85000"/>
                    <a:lumOff val="15000"/>
                  </a:schemeClr>
                </a:solidFill>
                <a:latin typeface="Calibri"/>
                <a:ea typeface="Calibri"/>
                <a:cs typeface="Calibri"/>
                <a:sym typeface="Calibri"/>
              </a:rPr>
              <a:t>Universal  gates (NAND, NOR) and special purpose gates (Ex-OR, Ex-NOR),  Tristate Logic.</a:t>
            </a:r>
            <a:endParaRPr sz="2400" dirty="0">
              <a:solidFill>
                <a:schemeClr val="tx1">
                  <a:lumMod val="85000"/>
                  <a:lumOff val="15000"/>
                </a:schemeClr>
              </a:solidFill>
              <a:latin typeface="Calibri"/>
              <a:ea typeface="Calibri"/>
              <a:cs typeface="Calibri"/>
              <a:sym typeface="Calibri"/>
            </a:endParaRPr>
          </a:p>
        </p:txBody>
      </p:sp>
      <p:sp>
        <p:nvSpPr>
          <p:cNvPr id="93" name="Google Shape;93;p12"/>
          <p:cNvSpPr/>
          <p:nvPr/>
        </p:nvSpPr>
        <p:spPr>
          <a:xfrm>
            <a:off x="379729" y="1390337"/>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2"/>
          <p:cNvSpPr txBox="1"/>
          <p:nvPr/>
        </p:nvSpPr>
        <p:spPr>
          <a:xfrm>
            <a:off x="8420607" y="6466738"/>
            <a:ext cx="20447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006"/>
        <p:cNvGrpSpPr/>
        <p:nvPr/>
      </p:nvGrpSpPr>
      <p:grpSpPr>
        <a:xfrm>
          <a:off x="0" y="0"/>
          <a:ext cx="0" cy="0"/>
          <a:chOff x="0" y="0"/>
          <a:chExt cx="0" cy="0"/>
        </a:xfrm>
      </p:grpSpPr>
      <p:sp>
        <p:nvSpPr>
          <p:cNvPr id="2007" name="Google Shape;2007;p57"/>
          <p:cNvSpPr txBox="1">
            <a:spLocks noGrp="1"/>
          </p:cNvSpPr>
          <p:nvPr>
            <p:ph type="title"/>
          </p:nvPr>
        </p:nvSpPr>
        <p:spPr>
          <a:xfrm>
            <a:off x="383540" y="69595"/>
            <a:ext cx="145669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NOT Gate</a:t>
            </a:r>
            <a:endParaRPr sz="2800"/>
          </a:p>
        </p:txBody>
      </p:sp>
      <p:sp>
        <p:nvSpPr>
          <p:cNvPr id="2008" name="Google Shape;2008;p57"/>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9" name="Google Shape;2009;p57"/>
          <p:cNvSpPr txBox="1"/>
          <p:nvPr/>
        </p:nvSpPr>
        <p:spPr>
          <a:xfrm>
            <a:off x="701446" y="2769870"/>
            <a:ext cx="20827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p:txBody>
      </p:sp>
      <p:sp>
        <p:nvSpPr>
          <p:cNvPr id="2010" name="Google Shape;2010;p57"/>
          <p:cNvSpPr txBox="1"/>
          <p:nvPr/>
        </p:nvSpPr>
        <p:spPr>
          <a:xfrm>
            <a:off x="510641" y="3460445"/>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011" name="Google Shape;2011;p57"/>
          <p:cNvSpPr/>
          <p:nvPr/>
        </p:nvSpPr>
        <p:spPr>
          <a:xfrm>
            <a:off x="1673986" y="2441575"/>
            <a:ext cx="457200" cy="1060450"/>
          </a:xfrm>
          <a:custGeom>
            <a:avLst/>
            <a:gdLst/>
            <a:ahLst/>
            <a:cxnLst/>
            <a:rect l="l" t="t" r="r" b="b"/>
            <a:pathLst>
              <a:path w="457200" h="1060450" extrusionOk="0">
                <a:moveTo>
                  <a:pt x="0" y="0"/>
                </a:moveTo>
                <a:lnTo>
                  <a:pt x="457200" y="516763"/>
                </a:lnTo>
                <a:lnTo>
                  <a:pt x="0" y="106045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2" name="Google Shape;2012;p57"/>
          <p:cNvSpPr/>
          <p:nvPr/>
        </p:nvSpPr>
        <p:spPr>
          <a:xfrm>
            <a:off x="2118486" y="2878327"/>
            <a:ext cx="139700" cy="1793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3" name="Google Shape;2013;p57"/>
          <p:cNvSpPr/>
          <p:nvPr/>
        </p:nvSpPr>
        <p:spPr>
          <a:xfrm>
            <a:off x="1066800" y="2958338"/>
            <a:ext cx="607695" cy="10160"/>
          </a:xfrm>
          <a:custGeom>
            <a:avLst/>
            <a:gdLst/>
            <a:ahLst/>
            <a:cxnLst/>
            <a:rect l="l" t="t" r="r" b="b"/>
            <a:pathLst>
              <a:path w="607694" h="10160" extrusionOk="0">
                <a:moveTo>
                  <a:pt x="0" y="9651"/>
                </a:moveTo>
                <a:lnTo>
                  <a:pt x="607187" y="0"/>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4" name="Google Shape;2014;p57"/>
          <p:cNvSpPr/>
          <p:nvPr/>
        </p:nvSpPr>
        <p:spPr>
          <a:xfrm>
            <a:off x="2207386" y="2959100"/>
            <a:ext cx="607695" cy="10160"/>
          </a:xfrm>
          <a:custGeom>
            <a:avLst/>
            <a:gdLst/>
            <a:ahLst/>
            <a:cxnLst/>
            <a:rect l="l" t="t" r="r" b="b"/>
            <a:pathLst>
              <a:path w="607694" h="10160" extrusionOk="0">
                <a:moveTo>
                  <a:pt x="0" y="9651"/>
                </a:moveTo>
                <a:lnTo>
                  <a:pt x="607313" y="0"/>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5" name="Google Shape;2015;p57"/>
          <p:cNvSpPr txBox="1"/>
          <p:nvPr/>
        </p:nvSpPr>
        <p:spPr>
          <a:xfrm>
            <a:off x="3534109" y="2555178"/>
            <a:ext cx="118110" cy="259079"/>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1500">
                <a:solidFill>
                  <a:schemeClr val="dk1"/>
                </a:solidFill>
                <a:latin typeface="Noto Sans Symbols"/>
                <a:ea typeface="Noto Sans Symbols"/>
                <a:cs typeface="Noto Sans Symbols"/>
                <a:sym typeface="Noto Sans Symbols"/>
              </a:rPr>
              <a:t>−</a:t>
            </a:r>
            <a:endParaRPr sz="1500">
              <a:solidFill>
                <a:schemeClr val="dk1"/>
              </a:solidFill>
              <a:latin typeface="Noto Sans Symbols"/>
              <a:ea typeface="Noto Sans Symbols"/>
              <a:cs typeface="Noto Sans Symbols"/>
              <a:sym typeface="Noto Sans Symbols"/>
            </a:endParaRPr>
          </a:p>
        </p:txBody>
      </p:sp>
      <p:sp>
        <p:nvSpPr>
          <p:cNvPr id="2016" name="Google Shape;2016;p57"/>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50</a:t>
            </a:fld>
            <a:endParaRPr sz="1200">
              <a:solidFill>
                <a:schemeClr val="dk1"/>
              </a:solidFill>
              <a:latin typeface="Calibri"/>
              <a:ea typeface="Calibri"/>
              <a:cs typeface="Calibri"/>
              <a:sym typeface="Calibri"/>
            </a:endParaRPr>
          </a:p>
        </p:txBody>
      </p:sp>
      <p:sp>
        <p:nvSpPr>
          <p:cNvPr id="2017" name="Google Shape;2017;p57"/>
          <p:cNvSpPr txBox="1"/>
          <p:nvPr/>
        </p:nvSpPr>
        <p:spPr>
          <a:xfrm>
            <a:off x="2984443" y="2484873"/>
            <a:ext cx="726440" cy="1242060"/>
          </a:xfrm>
          <a:prstGeom prst="rect">
            <a:avLst/>
          </a:prstGeom>
          <a:noFill/>
          <a:ln>
            <a:noFill/>
          </a:ln>
        </p:spPr>
        <p:txBody>
          <a:bodyPr spcFirstLastPara="1" wrap="square" lIns="0" tIns="247000" rIns="0" bIns="0" anchor="t" anchorCtr="0">
            <a:spAutoFit/>
          </a:bodyPr>
          <a:lstStyle/>
          <a:p>
            <a:pPr marL="12700" marR="0" lvl="0" indent="0" algn="l" rtl="0">
              <a:lnSpc>
                <a:spcPct val="100000"/>
              </a:lnSpc>
              <a:spcBef>
                <a:spcPts val="0"/>
              </a:spcBef>
              <a:spcAft>
                <a:spcPts val="0"/>
              </a:spcAft>
              <a:buNone/>
            </a:pPr>
            <a:r>
              <a:rPr lang="en-US" sz="2650" i="1">
                <a:solidFill>
                  <a:schemeClr val="dk1"/>
                </a:solidFill>
                <a:latin typeface="Times New Roman"/>
                <a:ea typeface="Times New Roman"/>
                <a:cs typeface="Times New Roman"/>
                <a:sym typeface="Times New Roman"/>
              </a:rPr>
              <a:t>Y </a:t>
            </a:r>
            <a:r>
              <a:rPr lang="en-US" sz="2650">
                <a:solidFill>
                  <a:schemeClr val="dk1"/>
                </a:solidFill>
                <a:latin typeface="Noto Sans Symbols"/>
                <a:ea typeface="Noto Sans Symbols"/>
                <a:cs typeface="Noto Sans Symbols"/>
                <a:sym typeface="Noto Sans Symbols"/>
              </a:rPr>
              <a:t>=</a:t>
            </a:r>
            <a:r>
              <a:rPr lang="en-US" sz="2650">
                <a:solidFill>
                  <a:schemeClr val="dk1"/>
                </a:solidFill>
                <a:latin typeface="Times New Roman"/>
                <a:ea typeface="Times New Roman"/>
                <a:cs typeface="Times New Roman"/>
                <a:sym typeface="Times New Roman"/>
              </a:rPr>
              <a:t> </a:t>
            </a:r>
            <a:r>
              <a:rPr lang="en-US" sz="2650" i="1">
                <a:solidFill>
                  <a:schemeClr val="dk1"/>
                </a:solidFill>
                <a:latin typeface="Times New Roman"/>
                <a:ea typeface="Times New Roman"/>
                <a:cs typeface="Times New Roman"/>
                <a:sym typeface="Times New Roman"/>
              </a:rPr>
              <a:t>A</a:t>
            </a:r>
            <a:endParaRPr sz="2650">
              <a:solidFill>
                <a:schemeClr val="dk1"/>
              </a:solidFill>
              <a:latin typeface="Times New Roman"/>
              <a:ea typeface="Times New Roman"/>
              <a:cs typeface="Times New Roman"/>
              <a:sym typeface="Times New Roman"/>
            </a:endParaRPr>
          </a:p>
          <a:p>
            <a:pPr marL="156210" marR="0" lvl="0" indent="0" algn="l" rtl="0">
              <a:lnSpc>
                <a:spcPct val="100000"/>
              </a:lnSpc>
              <a:spcBef>
                <a:spcPts val="167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graphicFrame>
        <p:nvGraphicFramePr>
          <p:cNvPr id="2018" name="Google Shape;2018;p57"/>
          <p:cNvGraphicFramePr/>
          <p:nvPr/>
        </p:nvGraphicFramePr>
        <p:xfrm>
          <a:off x="4489450" y="1390650"/>
          <a:ext cx="3657600" cy="3479800"/>
        </p:xfrm>
        <a:graphic>
          <a:graphicData uri="http://schemas.openxmlformats.org/drawingml/2006/table">
            <a:tbl>
              <a:tblPr firstRow="1" bandRow="1">
                <a:noFill/>
                <a:tableStyleId>{967D01AC-2E1C-4B6B-B95D-0AB2A7F3962B}</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869950">
                <a:tc>
                  <a:txBody>
                    <a:bodyPr/>
                    <a:lstStyle/>
                    <a:p>
                      <a:pPr marL="635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594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9950">
                <a:tc>
                  <a:txBody>
                    <a:bodyPr/>
                    <a:lstStyle/>
                    <a:p>
                      <a:pPr marL="0" marR="0" lvl="0" indent="0" algn="l" rtl="0">
                        <a:lnSpc>
                          <a:spcPct val="100000"/>
                        </a:lnSpc>
                        <a:spcBef>
                          <a:spcPts val="0"/>
                        </a:spcBef>
                        <a:spcAft>
                          <a:spcPts val="0"/>
                        </a:spcAft>
                        <a:buNone/>
                      </a:pPr>
                      <a:endParaRPr sz="2050" u="none" strike="noStrike" cap="none">
                        <a:latin typeface="Times New Roman"/>
                        <a:ea typeface="Times New Roman"/>
                        <a:cs typeface="Times New Roman"/>
                        <a:sym typeface="Times New Roman"/>
                      </a:endParaRPr>
                    </a:p>
                    <a:p>
                      <a:pPr marL="317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80059" marR="0" lvl="0" indent="0" algn="ctr" rtl="0">
                        <a:lnSpc>
                          <a:spcPct val="102000"/>
                        </a:lnSpc>
                        <a:spcBef>
                          <a:spcPts val="0"/>
                        </a:spcBef>
                        <a:spcAft>
                          <a:spcPts val="0"/>
                        </a:spcAft>
                        <a:buNone/>
                      </a:pPr>
                      <a:r>
                        <a:rPr lang="en-US" sz="1500" u="none" strike="noStrike" cap="none">
                          <a:latin typeface="Noto Sans Symbols"/>
                          <a:ea typeface="Noto Sans Symbols"/>
                          <a:cs typeface="Noto Sans Symbols"/>
                          <a:sym typeface="Noto Sans Symbols"/>
                        </a:rPr>
                        <a:t>−</a:t>
                      </a:r>
                      <a:endParaRPr sz="1500" u="none" strike="noStrike" cap="none">
                        <a:latin typeface="Noto Sans Symbols"/>
                        <a:ea typeface="Noto Sans Symbols"/>
                        <a:cs typeface="Noto Sans Symbols"/>
                        <a:sym typeface="Noto Sans Symbols"/>
                      </a:endParaRPr>
                    </a:p>
                    <a:p>
                      <a:pPr marL="558165" marR="0" lvl="0" indent="0" algn="l" rtl="0">
                        <a:lnSpc>
                          <a:spcPct val="109811"/>
                        </a:lnSpc>
                        <a:spcBef>
                          <a:spcPts val="0"/>
                        </a:spcBef>
                        <a:spcAft>
                          <a:spcPts val="0"/>
                        </a:spcAft>
                        <a:buNone/>
                      </a:pPr>
                      <a:r>
                        <a:rPr lang="en-US" sz="2650" i="1" u="none" strike="noStrike" cap="none">
                          <a:latin typeface="Times New Roman"/>
                          <a:ea typeface="Times New Roman"/>
                          <a:cs typeface="Times New Roman"/>
                          <a:sym typeface="Times New Roman"/>
                        </a:rPr>
                        <a:t>Y </a:t>
                      </a:r>
                      <a:r>
                        <a:rPr lang="en-US" sz="2650" u="none" strike="noStrike" cap="none">
                          <a:latin typeface="Noto Sans Symbols"/>
                          <a:ea typeface="Noto Sans Symbols"/>
                          <a:cs typeface="Noto Sans Symbols"/>
                          <a:sym typeface="Noto Sans Symbols"/>
                        </a:rPr>
                        <a:t>=</a:t>
                      </a:r>
                      <a:r>
                        <a:rPr lang="en-US" sz="2650" u="none" strike="noStrike" cap="none">
                          <a:latin typeface="Times New Roman"/>
                          <a:ea typeface="Times New Roman"/>
                          <a:cs typeface="Times New Roman"/>
                          <a:sym typeface="Times New Roman"/>
                        </a:rPr>
                        <a:t> </a:t>
                      </a:r>
                      <a:r>
                        <a:rPr lang="en-US" sz="2650" i="1" u="none" strike="noStrike" cap="none">
                          <a:latin typeface="Times New Roman"/>
                          <a:ea typeface="Times New Roman"/>
                          <a:cs typeface="Times New Roman"/>
                          <a:sym typeface="Times New Roman"/>
                        </a:rPr>
                        <a:t>A</a:t>
                      </a:r>
                      <a:endParaRPr sz="2650" u="none" strike="noStrike" cap="none">
                        <a:latin typeface="Times New Roman"/>
                        <a:ea typeface="Times New Roman"/>
                        <a:cs typeface="Times New Roman"/>
                        <a:sym typeface="Times New Roman"/>
                      </a:endParaRPr>
                    </a:p>
                  </a:txBody>
                  <a:tcPr marL="0" marR="0" marT="1524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9950">
                <a:tc>
                  <a:txBody>
                    <a:bodyPr/>
                    <a:lstStyle/>
                    <a:p>
                      <a:pPr marL="755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210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45085"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210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9950">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022"/>
        <p:cNvGrpSpPr/>
        <p:nvPr/>
      </p:nvGrpSpPr>
      <p:grpSpPr>
        <a:xfrm>
          <a:off x="0" y="0"/>
          <a:ext cx="0" cy="0"/>
          <a:chOff x="0" y="0"/>
          <a:chExt cx="0" cy="0"/>
        </a:xfrm>
      </p:grpSpPr>
      <p:sp>
        <p:nvSpPr>
          <p:cNvPr id="2023" name="Google Shape;2023;p58"/>
          <p:cNvSpPr txBox="1">
            <a:spLocks noGrp="1"/>
          </p:cNvSpPr>
          <p:nvPr>
            <p:ph type="title"/>
          </p:nvPr>
        </p:nvSpPr>
        <p:spPr>
          <a:xfrm>
            <a:off x="383540" y="69595"/>
            <a:ext cx="145669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NOT Gate</a:t>
            </a:r>
            <a:endParaRPr sz="2800"/>
          </a:p>
        </p:txBody>
      </p:sp>
      <p:sp>
        <p:nvSpPr>
          <p:cNvPr id="2024" name="Google Shape;2024;p58"/>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5" name="Google Shape;2025;p58"/>
          <p:cNvSpPr txBox="1"/>
          <p:nvPr/>
        </p:nvSpPr>
        <p:spPr>
          <a:xfrm>
            <a:off x="688644" y="3074670"/>
            <a:ext cx="220979" cy="1001394"/>
          </a:xfrm>
          <a:prstGeom prst="rect">
            <a:avLst/>
          </a:prstGeom>
          <a:noFill/>
          <a:ln>
            <a:noFill/>
          </a:ln>
        </p:spPr>
        <p:txBody>
          <a:bodyPr spcFirstLastPara="1" wrap="square" lIns="0" tIns="12700" rIns="0" bIns="0" anchor="t" anchorCtr="0">
            <a:spAutoFit/>
          </a:bodyPr>
          <a:lstStyle/>
          <a:p>
            <a:pPr marL="254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026" name="Google Shape;2026;p58"/>
          <p:cNvSpPr/>
          <p:nvPr/>
        </p:nvSpPr>
        <p:spPr>
          <a:xfrm>
            <a:off x="1673986" y="2746375"/>
            <a:ext cx="457200" cy="1060450"/>
          </a:xfrm>
          <a:custGeom>
            <a:avLst/>
            <a:gdLst/>
            <a:ahLst/>
            <a:cxnLst/>
            <a:rect l="l" t="t" r="r" b="b"/>
            <a:pathLst>
              <a:path w="457200" h="1060450" extrusionOk="0">
                <a:moveTo>
                  <a:pt x="0" y="0"/>
                </a:moveTo>
                <a:lnTo>
                  <a:pt x="457200" y="516763"/>
                </a:lnTo>
                <a:lnTo>
                  <a:pt x="0" y="106045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7" name="Google Shape;2027;p58"/>
          <p:cNvSpPr/>
          <p:nvPr/>
        </p:nvSpPr>
        <p:spPr>
          <a:xfrm>
            <a:off x="2118486" y="3183127"/>
            <a:ext cx="139700" cy="1793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8" name="Google Shape;2028;p58"/>
          <p:cNvSpPr/>
          <p:nvPr/>
        </p:nvSpPr>
        <p:spPr>
          <a:xfrm>
            <a:off x="1066800" y="3263138"/>
            <a:ext cx="607695" cy="10160"/>
          </a:xfrm>
          <a:custGeom>
            <a:avLst/>
            <a:gdLst/>
            <a:ahLst/>
            <a:cxnLst/>
            <a:rect l="l" t="t" r="r" b="b"/>
            <a:pathLst>
              <a:path w="607694" h="10160" extrusionOk="0">
                <a:moveTo>
                  <a:pt x="0" y="9651"/>
                </a:moveTo>
                <a:lnTo>
                  <a:pt x="607187" y="0"/>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9" name="Google Shape;2029;p58"/>
          <p:cNvSpPr/>
          <p:nvPr/>
        </p:nvSpPr>
        <p:spPr>
          <a:xfrm>
            <a:off x="2207386" y="3263900"/>
            <a:ext cx="607695" cy="10160"/>
          </a:xfrm>
          <a:custGeom>
            <a:avLst/>
            <a:gdLst/>
            <a:ahLst/>
            <a:cxnLst/>
            <a:rect l="l" t="t" r="r" b="b"/>
            <a:pathLst>
              <a:path w="607694" h="10160" extrusionOk="0">
                <a:moveTo>
                  <a:pt x="0" y="9651"/>
                </a:moveTo>
                <a:lnTo>
                  <a:pt x="607313" y="0"/>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0" name="Google Shape;2030;p58"/>
          <p:cNvSpPr txBox="1"/>
          <p:nvPr/>
        </p:nvSpPr>
        <p:spPr>
          <a:xfrm>
            <a:off x="3534109" y="2859978"/>
            <a:ext cx="118110" cy="259079"/>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1500">
                <a:solidFill>
                  <a:schemeClr val="dk1"/>
                </a:solidFill>
                <a:latin typeface="Noto Sans Symbols"/>
                <a:ea typeface="Noto Sans Symbols"/>
                <a:cs typeface="Noto Sans Symbols"/>
                <a:sym typeface="Noto Sans Symbols"/>
              </a:rPr>
              <a:t>−</a:t>
            </a:r>
            <a:endParaRPr sz="1500">
              <a:solidFill>
                <a:schemeClr val="dk1"/>
              </a:solidFill>
              <a:latin typeface="Noto Sans Symbols"/>
              <a:ea typeface="Noto Sans Symbols"/>
              <a:cs typeface="Noto Sans Symbols"/>
              <a:sym typeface="Noto Sans Symbols"/>
            </a:endParaRPr>
          </a:p>
        </p:txBody>
      </p:sp>
      <p:sp>
        <p:nvSpPr>
          <p:cNvPr id="2031" name="Google Shape;2031;p58"/>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51</a:t>
            </a:fld>
            <a:endParaRPr sz="1200">
              <a:solidFill>
                <a:schemeClr val="dk1"/>
              </a:solidFill>
              <a:latin typeface="Calibri"/>
              <a:ea typeface="Calibri"/>
              <a:cs typeface="Calibri"/>
              <a:sym typeface="Calibri"/>
            </a:endParaRPr>
          </a:p>
        </p:txBody>
      </p:sp>
      <p:sp>
        <p:nvSpPr>
          <p:cNvPr id="2032" name="Google Shape;2032;p58"/>
          <p:cNvSpPr txBox="1"/>
          <p:nvPr/>
        </p:nvSpPr>
        <p:spPr>
          <a:xfrm>
            <a:off x="2984443" y="2824768"/>
            <a:ext cx="726440" cy="1174750"/>
          </a:xfrm>
          <a:prstGeom prst="rect">
            <a:avLst/>
          </a:prstGeom>
          <a:noFill/>
          <a:ln>
            <a:noFill/>
          </a:ln>
        </p:spPr>
        <p:txBody>
          <a:bodyPr spcFirstLastPara="1" wrap="square" lIns="0" tIns="212075" rIns="0" bIns="0" anchor="t" anchorCtr="0">
            <a:spAutoFit/>
          </a:bodyPr>
          <a:lstStyle/>
          <a:p>
            <a:pPr marL="12700" marR="0" lvl="0" indent="0" algn="l" rtl="0">
              <a:lnSpc>
                <a:spcPct val="100000"/>
              </a:lnSpc>
              <a:spcBef>
                <a:spcPts val="0"/>
              </a:spcBef>
              <a:spcAft>
                <a:spcPts val="0"/>
              </a:spcAft>
              <a:buNone/>
            </a:pPr>
            <a:r>
              <a:rPr lang="en-US" sz="2650" i="1">
                <a:solidFill>
                  <a:schemeClr val="dk1"/>
                </a:solidFill>
                <a:latin typeface="Times New Roman"/>
                <a:ea typeface="Times New Roman"/>
                <a:cs typeface="Times New Roman"/>
                <a:sym typeface="Times New Roman"/>
              </a:rPr>
              <a:t>Y </a:t>
            </a:r>
            <a:r>
              <a:rPr lang="en-US" sz="2650">
                <a:solidFill>
                  <a:schemeClr val="dk1"/>
                </a:solidFill>
                <a:latin typeface="Noto Sans Symbols"/>
                <a:ea typeface="Noto Sans Symbols"/>
                <a:cs typeface="Noto Sans Symbols"/>
                <a:sym typeface="Noto Sans Symbols"/>
              </a:rPr>
              <a:t>=</a:t>
            </a:r>
            <a:r>
              <a:rPr lang="en-US" sz="2650">
                <a:solidFill>
                  <a:schemeClr val="dk1"/>
                </a:solidFill>
                <a:latin typeface="Times New Roman"/>
                <a:ea typeface="Times New Roman"/>
                <a:cs typeface="Times New Roman"/>
                <a:sym typeface="Times New Roman"/>
              </a:rPr>
              <a:t> </a:t>
            </a:r>
            <a:r>
              <a:rPr lang="en-US" sz="2650" i="1">
                <a:solidFill>
                  <a:schemeClr val="dk1"/>
                </a:solidFill>
                <a:latin typeface="Times New Roman"/>
                <a:ea typeface="Times New Roman"/>
                <a:cs typeface="Times New Roman"/>
                <a:sym typeface="Times New Roman"/>
              </a:rPr>
              <a:t>A</a:t>
            </a:r>
            <a:endParaRPr sz="2650">
              <a:solidFill>
                <a:schemeClr val="dk1"/>
              </a:solidFill>
              <a:latin typeface="Times New Roman"/>
              <a:ea typeface="Times New Roman"/>
              <a:cs typeface="Times New Roman"/>
              <a:sym typeface="Times New Roman"/>
            </a:endParaRPr>
          </a:p>
          <a:p>
            <a:pPr marL="384810" marR="0" lvl="0" indent="0" algn="l" rtl="0">
              <a:lnSpc>
                <a:spcPct val="100000"/>
              </a:lnSpc>
              <a:spcBef>
                <a:spcPts val="142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graphicFrame>
        <p:nvGraphicFramePr>
          <p:cNvPr id="2033" name="Google Shape;2033;p58"/>
          <p:cNvGraphicFramePr/>
          <p:nvPr/>
        </p:nvGraphicFramePr>
        <p:xfrm>
          <a:off x="4489450" y="1695450"/>
          <a:ext cx="3657600" cy="3479800"/>
        </p:xfrm>
        <a:graphic>
          <a:graphicData uri="http://schemas.openxmlformats.org/drawingml/2006/table">
            <a:tbl>
              <a:tblPr firstRow="1" bandRow="1">
                <a:noFill/>
                <a:tableStyleId>{967D01AC-2E1C-4B6B-B95D-0AB2A7F3962B}</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869950">
                <a:tc>
                  <a:txBody>
                    <a:bodyPr/>
                    <a:lstStyle/>
                    <a:p>
                      <a:pPr marL="635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9950">
                <a:tc>
                  <a:txBody>
                    <a:bodyPr/>
                    <a:lstStyle/>
                    <a:p>
                      <a:pPr marL="0" marR="0" lvl="0" indent="0" algn="l" rtl="0">
                        <a:lnSpc>
                          <a:spcPct val="100000"/>
                        </a:lnSpc>
                        <a:spcBef>
                          <a:spcPts val="0"/>
                        </a:spcBef>
                        <a:spcAft>
                          <a:spcPts val="0"/>
                        </a:spcAft>
                        <a:buNone/>
                      </a:pPr>
                      <a:endParaRPr sz="2050" u="none" strike="noStrike" cap="none">
                        <a:latin typeface="Times New Roman"/>
                        <a:ea typeface="Times New Roman"/>
                        <a:cs typeface="Times New Roman"/>
                        <a:sym typeface="Times New Roman"/>
                      </a:endParaRPr>
                    </a:p>
                    <a:p>
                      <a:pPr marL="254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80059" marR="0" lvl="0" indent="0" algn="ctr" rtl="0">
                        <a:lnSpc>
                          <a:spcPct val="102000"/>
                        </a:lnSpc>
                        <a:spcBef>
                          <a:spcPts val="0"/>
                        </a:spcBef>
                        <a:spcAft>
                          <a:spcPts val="0"/>
                        </a:spcAft>
                        <a:buNone/>
                      </a:pPr>
                      <a:r>
                        <a:rPr lang="en-US" sz="1500" u="none" strike="noStrike" cap="none">
                          <a:latin typeface="Noto Sans Symbols"/>
                          <a:ea typeface="Noto Sans Symbols"/>
                          <a:cs typeface="Noto Sans Symbols"/>
                          <a:sym typeface="Noto Sans Symbols"/>
                        </a:rPr>
                        <a:t>−</a:t>
                      </a:r>
                      <a:endParaRPr sz="1500" u="none" strike="noStrike" cap="none">
                        <a:latin typeface="Noto Sans Symbols"/>
                        <a:ea typeface="Noto Sans Symbols"/>
                        <a:cs typeface="Noto Sans Symbols"/>
                        <a:sym typeface="Noto Sans Symbols"/>
                      </a:endParaRPr>
                    </a:p>
                    <a:p>
                      <a:pPr marL="558165" marR="0" lvl="0" indent="0" algn="l" rtl="0">
                        <a:lnSpc>
                          <a:spcPct val="109811"/>
                        </a:lnSpc>
                        <a:spcBef>
                          <a:spcPts val="0"/>
                        </a:spcBef>
                        <a:spcAft>
                          <a:spcPts val="0"/>
                        </a:spcAft>
                        <a:buNone/>
                      </a:pPr>
                      <a:r>
                        <a:rPr lang="en-US" sz="2650" i="1" u="none" strike="noStrike" cap="none">
                          <a:latin typeface="Times New Roman"/>
                          <a:ea typeface="Times New Roman"/>
                          <a:cs typeface="Times New Roman"/>
                          <a:sym typeface="Times New Roman"/>
                        </a:rPr>
                        <a:t>Y </a:t>
                      </a:r>
                      <a:r>
                        <a:rPr lang="en-US" sz="2650" u="none" strike="noStrike" cap="none">
                          <a:latin typeface="Noto Sans Symbols"/>
                          <a:ea typeface="Noto Sans Symbols"/>
                          <a:cs typeface="Noto Sans Symbols"/>
                          <a:sym typeface="Noto Sans Symbols"/>
                        </a:rPr>
                        <a:t>=</a:t>
                      </a:r>
                      <a:r>
                        <a:rPr lang="en-US" sz="2650" u="none" strike="noStrike" cap="none">
                          <a:latin typeface="Times New Roman"/>
                          <a:ea typeface="Times New Roman"/>
                          <a:cs typeface="Times New Roman"/>
                          <a:sym typeface="Times New Roman"/>
                        </a:rPr>
                        <a:t> </a:t>
                      </a:r>
                      <a:r>
                        <a:rPr lang="en-US" sz="2650" i="1" u="none" strike="noStrike" cap="none">
                          <a:latin typeface="Times New Roman"/>
                          <a:ea typeface="Times New Roman"/>
                          <a:cs typeface="Times New Roman"/>
                          <a:sym typeface="Times New Roman"/>
                        </a:rPr>
                        <a:t>A</a:t>
                      </a:r>
                      <a:endParaRPr sz="2650" u="none" strike="noStrike" cap="none">
                        <a:latin typeface="Times New Roman"/>
                        <a:ea typeface="Times New Roman"/>
                        <a:cs typeface="Times New Roman"/>
                        <a:sym typeface="Times New Roman"/>
                      </a:endParaRPr>
                    </a:p>
                  </a:txBody>
                  <a:tcPr marL="0" marR="0" marT="1524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9950">
                <a:tc>
                  <a:txBody>
                    <a:bodyPr/>
                    <a:lstStyle/>
                    <a:p>
                      <a:pPr marL="0" marR="0" lvl="0" indent="0" algn="l" rtl="0">
                        <a:lnSpc>
                          <a:spcPct val="100000"/>
                        </a:lnSpc>
                        <a:spcBef>
                          <a:spcPts val="0"/>
                        </a:spcBef>
                        <a:spcAft>
                          <a:spcPts val="0"/>
                        </a:spcAft>
                        <a:buNone/>
                      </a:pPr>
                      <a:endParaRPr sz="2100" u="none" strike="noStrike" cap="none">
                        <a:latin typeface="Times New Roman"/>
                        <a:ea typeface="Times New Roman"/>
                        <a:cs typeface="Times New Roman"/>
                        <a:sym typeface="Times New Roman"/>
                      </a:endParaRPr>
                    </a:p>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100" u="none" strike="noStrike" cap="none">
                        <a:latin typeface="Times New Roman"/>
                        <a:ea typeface="Times New Roman"/>
                        <a:cs typeface="Times New Roman"/>
                        <a:sym typeface="Times New Roman"/>
                      </a:endParaRPr>
                    </a:p>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9950">
                <a:tc>
                  <a:txBody>
                    <a:bodyPr/>
                    <a:lstStyle/>
                    <a:p>
                      <a:pPr marL="755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224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7683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224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037"/>
        <p:cNvGrpSpPr/>
        <p:nvPr/>
      </p:nvGrpSpPr>
      <p:grpSpPr>
        <a:xfrm>
          <a:off x="0" y="0"/>
          <a:ext cx="0" cy="0"/>
          <a:chOff x="0" y="0"/>
          <a:chExt cx="0" cy="0"/>
        </a:xfrm>
      </p:grpSpPr>
      <p:sp>
        <p:nvSpPr>
          <p:cNvPr id="2038" name="Google Shape;2038;p59"/>
          <p:cNvSpPr txBox="1">
            <a:spLocks noGrp="1"/>
          </p:cNvSpPr>
          <p:nvPr>
            <p:ph type="title"/>
          </p:nvPr>
        </p:nvSpPr>
        <p:spPr>
          <a:xfrm>
            <a:off x="411161" y="502904"/>
            <a:ext cx="8316849" cy="567453"/>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Realization of NOT Gate using Transistor</a:t>
            </a:r>
            <a:endParaRPr sz="3600" dirty="0"/>
          </a:p>
        </p:txBody>
      </p:sp>
      <p:sp>
        <p:nvSpPr>
          <p:cNvPr id="2039" name="Google Shape;2039;p59"/>
          <p:cNvSpPr/>
          <p:nvPr/>
        </p:nvSpPr>
        <p:spPr>
          <a:xfrm>
            <a:off x="89789" y="10816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0" name="Google Shape;2040;p59"/>
          <p:cNvSpPr/>
          <p:nvPr/>
        </p:nvSpPr>
        <p:spPr>
          <a:xfrm>
            <a:off x="4574666" y="3845940"/>
            <a:ext cx="0" cy="381000"/>
          </a:xfrm>
          <a:custGeom>
            <a:avLst/>
            <a:gdLst/>
            <a:ahLst/>
            <a:cxnLst/>
            <a:rect l="l" t="t" r="r" b="b"/>
            <a:pathLst>
              <a:path w="120000" h="381000" extrusionOk="0">
                <a:moveTo>
                  <a:pt x="0" y="0"/>
                </a:moveTo>
                <a:lnTo>
                  <a:pt x="0" y="38099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1" name="Google Shape;2041;p59"/>
          <p:cNvSpPr/>
          <p:nvPr/>
        </p:nvSpPr>
        <p:spPr>
          <a:xfrm>
            <a:off x="4104385" y="4036440"/>
            <a:ext cx="470534" cy="0"/>
          </a:xfrm>
          <a:custGeom>
            <a:avLst/>
            <a:gdLst/>
            <a:ahLst/>
            <a:cxnLst/>
            <a:rect l="l" t="t" r="r" b="b"/>
            <a:pathLst>
              <a:path w="470535" h="120000" extrusionOk="0">
                <a:moveTo>
                  <a:pt x="47028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2" name="Google Shape;2042;p59"/>
          <p:cNvSpPr/>
          <p:nvPr/>
        </p:nvSpPr>
        <p:spPr>
          <a:xfrm>
            <a:off x="4574666" y="3798315"/>
            <a:ext cx="209550" cy="142875"/>
          </a:xfrm>
          <a:custGeom>
            <a:avLst/>
            <a:gdLst/>
            <a:ahLst/>
            <a:cxnLst/>
            <a:rect l="l" t="t" r="r" b="b"/>
            <a:pathLst>
              <a:path w="209550" h="142875" extrusionOk="0">
                <a:moveTo>
                  <a:pt x="0" y="142874"/>
                </a:moveTo>
                <a:lnTo>
                  <a:pt x="20904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3" name="Google Shape;2043;p59"/>
          <p:cNvSpPr/>
          <p:nvPr/>
        </p:nvSpPr>
        <p:spPr>
          <a:xfrm>
            <a:off x="4783709" y="4274565"/>
            <a:ext cx="0" cy="807720"/>
          </a:xfrm>
          <a:custGeom>
            <a:avLst/>
            <a:gdLst/>
            <a:ahLst/>
            <a:cxnLst/>
            <a:rect l="l" t="t" r="r" b="b"/>
            <a:pathLst>
              <a:path w="120000" h="807720" extrusionOk="0">
                <a:moveTo>
                  <a:pt x="0" y="0"/>
                </a:moveTo>
                <a:lnTo>
                  <a:pt x="0" y="80746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4" name="Google Shape;2044;p59"/>
          <p:cNvSpPr/>
          <p:nvPr/>
        </p:nvSpPr>
        <p:spPr>
          <a:xfrm>
            <a:off x="4783709" y="3417315"/>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5" name="Google Shape;2045;p59"/>
          <p:cNvSpPr/>
          <p:nvPr/>
        </p:nvSpPr>
        <p:spPr>
          <a:xfrm>
            <a:off x="4569586" y="4167759"/>
            <a:ext cx="220725" cy="11988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6" name="Google Shape;2046;p59"/>
          <p:cNvSpPr/>
          <p:nvPr/>
        </p:nvSpPr>
        <p:spPr>
          <a:xfrm>
            <a:off x="4783709" y="2771901"/>
            <a:ext cx="128905" cy="53975"/>
          </a:xfrm>
          <a:custGeom>
            <a:avLst/>
            <a:gdLst/>
            <a:ahLst/>
            <a:cxnLst/>
            <a:rect l="l" t="t" r="r" b="b"/>
            <a:pathLst>
              <a:path w="128904" h="53975" extrusionOk="0">
                <a:moveTo>
                  <a:pt x="0" y="0"/>
                </a:moveTo>
                <a:lnTo>
                  <a:pt x="128524"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7" name="Google Shape;2047;p59"/>
          <p:cNvSpPr/>
          <p:nvPr/>
        </p:nvSpPr>
        <p:spPr>
          <a:xfrm>
            <a:off x="4655058" y="2825623"/>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8" name="Google Shape;2048;p59"/>
          <p:cNvSpPr/>
          <p:nvPr/>
        </p:nvSpPr>
        <p:spPr>
          <a:xfrm>
            <a:off x="4655058" y="2933192"/>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9" name="Google Shape;2049;p59"/>
          <p:cNvSpPr/>
          <p:nvPr/>
        </p:nvSpPr>
        <p:spPr>
          <a:xfrm>
            <a:off x="4655058" y="2879470"/>
            <a:ext cx="257175" cy="53975"/>
          </a:xfrm>
          <a:custGeom>
            <a:avLst/>
            <a:gdLst/>
            <a:ahLst/>
            <a:cxnLst/>
            <a:rect l="l" t="t" r="r" b="b"/>
            <a:pathLst>
              <a:path w="257175" h="53975" extrusionOk="0">
                <a:moveTo>
                  <a:pt x="0" y="0"/>
                </a:moveTo>
                <a:lnTo>
                  <a:pt x="257175" y="5372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0" name="Google Shape;2050;p59"/>
          <p:cNvSpPr/>
          <p:nvPr/>
        </p:nvSpPr>
        <p:spPr>
          <a:xfrm>
            <a:off x="4655058" y="3040760"/>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1" name="Google Shape;2051;p59"/>
          <p:cNvSpPr/>
          <p:nvPr/>
        </p:nvSpPr>
        <p:spPr>
          <a:xfrm>
            <a:off x="4655058" y="2987039"/>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2" name="Google Shape;2052;p59"/>
          <p:cNvSpPr/>
          <p:nvPr/>
        </p:nvSpPr>
        <p:spPr>
          <a:xfrm>
            <a:off x="4655058" y="3094608"/>
            <a:ext cx="128905" cy="53975"/>
          </a:xfrm>
          <a:custGeom>
            <a:avLst/>
            <a:gdLst/>
            <a:ahLst/>
            <a:cxnLst/>
            <a:rect l="l" t="t" r="r" b="b"/>
            <a:pathLst>
              <a:path w="128904" h="53975" extrusionOk="0">
                <a:moveTo>
                  <a:pt x="0" y="0"/>
                </a:moveTo>
                <a:lnTo>
                  <a:pt x="128650" y="5372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3" name="Google Shape;2053;p59"/>
          <p:cNvSpPr/>
          <p:nvPr/>
        </p:nvSpPr>
        <p:spPr>
          <a:xfrm>
            <a:off x="4783709" y="3148329"/>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4" name="Google Shape;2054;p59"/>
          <p:cNvSpPr/>
          <p:nvPr/>
        </p:nvSpPr>
        <p:spPr>
          <a:xfrm>
            <a:off x="4783709" y="2502916"/>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5" name="Google Shape;2055;p59"/>
          <p:cNvSpPr/>
          <p:nvPr/>
        </p:nvSpPr>
        <p:spPr>
          <a:xfrm>
            <a:off x="2849372" y="3907916"/>
            <a:ext cx="53975" cy="128905"/>
          </a:xfrm>
          <a:custGeom>
            <a:avLst/>
            <a:gdLst/>
            <a:ahLst/>
            <a:cxnLst/>
            <a:rect l="l" t="t" r="r" b="b"/>
            <a:pathLst>
              <a:path w="53975" h="128904" extrusionOk="0">
                <a:moveTo>
                  <a:pt x="0" y="128523"/>
                </a:moveTo>
                <a:lnTo>
                  <a:pt x="5372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6" name="Google Shape;2056;p59"/>
          <p:cNvSpPr/>
          <p:nvPr/>
        </p:nvSpPr>
        <p:spPr>
          <a:xfrm>
            <a:off x="2903092" y="3907916"/>
            <a:ext cx="53975" cy="257175"/>
          </a:xfrm>
          <a:custGeom>
            <a:avLst/>
            <a:gdLst/>
            <a:ahLst/>
            <a:cxnLst/>
            <a:rect l="l" t="t" r="r" b="b"/>
            <a:pathLst>
              <a:path w="53975" h="257175" extrusionOk="0">
                <a:moveTo>
                  <a:pt x="0" y="0"/>
                </a:moveTo>
                <a:lnTo>
                  <a:pt x="53848" y="25717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7" name="Google Shape;2057;p59"/>
          <p:cNvSpPr/>
          <p:nvPr/>
        </p:nvSpPr>
        <p:spPr>
          <a:xfrm>
            <a:off x="3010661" y="3907916"/>
            <a:ext cx="53975" cy="257175"/>
          </a:xfrm>
          <a:custGeom>
            <a:avLst/>
            <a:gdLst/>
            <a:ahLst/>
            <a:cxnLst/>
            <a:rect l="l" t="t" r="r" b="b"/>
            <a:pathLst>
              <a:path w="53975" h="257175" extrusionOk="0">
                <a:moveTo>
                  <a:pt x="0" y="0"/>
                </a:moveTo>
                <a:lnTo>
                  <a:pt x="53848" y="25717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8" name="Google Shape;2058;p59"/>
          <p:cNvSpPr/>
          <p:nvPr/>
        </p:nvSpPr>
        <p:spPr>
          <a:xfrm>
            <a:off x="2956941" y="3907916"/>
            <a:ext cx="53975" cy="257175"/>
          </a:xfrm>
          <a:custGeom>
            <a:avLst/>
            <a:gdLst/>
            <a:ahLst/>
            <a:cxnLst/>
            <a:rect l="l" t="t" r="r" b="b"/>
            <a:pathLst>
              <a:path w="53975" h="257175" extrusionOk="0">
                <a:moveTo>
                  <a:pt x="0" y="257174"/>
                </a:moveTo>
                <a:lnTo>
                  <a:pt x="5372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9" name="Google Shape;2059;p59"/>
          <p:cNvSpPr/>
          <p:nvPr/>
        </p:nvSpPr>
        <p:spPr>
          <a:xfrm>
            <a:off x="3118357" y="3907916"/>
            <a:ext cx="53975" cy="257175"/>
          </a:xfrm>
          <a:custGeom>
            <a:avLst/>
            <a:gdLst/>
            <a:ahLst/>
            <a:cxnLst/>
            <a:rect l="l" t="t" r="r" b="b"/>
            <a:pathLst>
              <a:path w="53975" h="257175" extrusionOk="0">
                <a:moveTo>
                  <a:pt x="0" y="0"/>
                </a:moveTo>
                <a:lnTo>
                  <a:pt x="53721" y="25717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0" name="Google Shape;2060;p59"/>
          <p:cNvSpPr/>
          <p:nvPr/>
        </p:nvSpPr>
        <p:spPr>
          <a:xfrm>
            <a:off x="3064510" y="3907916"/>
            <a:ext cx="53975" cy="257175"/>
          </a:xfrm>
          <a:custGeom>
            <a:avLst/>
            <a:gdLst/>
            <a:ahLst/>
            <a:cxnLst/>
            <a:rect l="l" t="t" r="r" b="b"/>
            <a:pathLst>
              <a:path w="53975" h="257175" extrusionOk="0">
                <a:moveTo>
                  <a:pt x="0" y="257174"/>
                </a:moveTo>
                <a:lnTo>
                  <a:pt x="538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1" name="Google Shape;2061;p59"/>
          <p:cNvSpPr/>
          <p:nvPr/>
        </p:nvSpPr>
        <p:spPr>
          <a:xfrm>
            <a:off x="3172079" y="4036440"/>
            <a:ext cx="53975" cy="128905"/>
          </a:xfrm>
          <a:custGeom>
            <a:avLst/>
            <a:gdLst/>
            <a:ahLst/>
            <a:cxnLst/>
            <a:rect l="l" t="t" r="r" b="b"/>
            <a:pathLst>
              <a:path w="53975" h="128904" extrusionOk="0">
                <a:moveTo>
                  <a:pt x="0" y="128650"/>
                </a:moveTo>
                <a:lnTo>
                  <a:pt x="538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2" name="Google Shape;2062;p59"/>
          <p:cNvSpPr/>
          <p:nvPr/>
        </p:nvSpPr>
        <p:spPr>
          <a:xfrm>
            <a:off x="3225926" y="4036440"/>
            <a:ext cx="269240" cy="0"/>
          </a:xfrm>
          <a:custGeom>
            <a:avLst/>
            <a:gdLst/>
            <a:ahLst/>
            <a:cxnLst/>
            <a:rect l="l" t="t" r="r" b="b"/>
            <a:pathLst>
              <a:path w="269239" h="120000" extrusionOk="0">
                <a:moveTo>
                  <a:pt x="0" y="0"/>
                </a:moveTo>
                <a:lnTo>
                  <a:pt x="26885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3" name="Google Shape;2063;p59"/>
          <p:cNvSpPr/>
          <p:nvPr/>
        </p:nvSpPr>
        <p:spPr>
          <a:xfrm>
            <a:off x="2580385" y="4036440"/>
            <a:ext cx="269240" cy="0"/>
          </a:xfrm>
          <a:custGeom>
            <a:avLst/>
            <a:gdLst/>
            <a:ahLst/>
            <a:cxnLst/>
            <a:rect l="l" t="t" r="r" b="b"/>
            <a:pathLst>
              <a:path w="269239" h="120000" extrusionOk="0">
                <a:moveTo>
                  <a:pt x="0" y="0"/>
                </a:moveTo>
                <a:lnTo>
                  <a:pt x="26898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4" name="Google Shape;2064;p59"/>
          <p:cNvSpPr/>
          <p:nvPr/>
        </p:nvSpPr>
        <p:spPr>
          <a:xfrm>
            <a:off x="4790185" y="2121916"/>
            <a:ext cx="0" cy="457200"/>
          </a:xfrm>
          <a:custGeom>
            <a:avLst/>
            <a:gdLst/>
            <a:ahLst/>
            <a:cxnLst/>
            <a:rect l="l" t="t" r="r" b="b"/>
            <a:pathLst>
              <a:path w="120000" h="457200" extrusionOk="0">
                <a:moveTo>
                  <a:pt x="0" y="4572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5" name="Google Shape;2065;p59"/>
          <p:cNvSpPr/>
          <p:nvPr/>
        </p:nvSpPr>
        <p:spPr>
          <a:xfrm>
            <a:off x="4485385" y="5323459"/>
            <a:ext cx="609600" cy="0"/>
          </a:xfrm>
          <a:custGeom>
            <a:avLst/>
            <a:gdLst/>
            <a:ahLst/>
            <a:cxnLst/>
            <a:rect l="l" t="t" r="r" b="b"/>
            <a:pathLst>
              <a:path w="609600" h="120000" extrusionOk="0">
                <a:moveTo>
                  <a:pt x="0" y="0"/>
                </a:moveTo>
                <a:lnTo>
                  <a:pt x="6096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6" name="Google Shape;2066;p59"/>
          <p:cNvSpPr/>
          <p:nvPr/>
        </p:nvSpPr>
        <p:spPr>
          <a:xfrm>
            <a:off x="4637785" y="5399659"/>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7" name="Google Shape;2067;p59"/>
          <p:cNvSpPr/>
          <p:nvPr/>
        </p:nvSpPr>
        <p:spPr>
          <a:xfrm>
            <a:off x="4713985" y="5475859"/>
            <a:ext cx="152400" cy="0"/>
          </a:xfrm>
          <a:custGeom>
            <a:avLst/>
            <a:gdLst/>
            <a:ahLst/>
            <a:cxnLst/>
            <a:rect l="l" t="t" r="r" b="b"/>
            <a:pathLst>
              <a:path w="152400" h="120000" extrusionOk="0">
                <a:moveTo>
                  <a:pt x="0" y="0"/>
                </a:moveTo>
                <a:lnTo>
                  <a:pt x="1524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8" name="Google Shape;2068;p59"/>
          <p:cNvSpPr/>
          <p:nvPr/>
        </p:nvSpPr>
        <p:spPr>
          <a:xfrm>
            <a:off x="4790185" y="5018659"/>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9" name="Google Shape;2069;p59"/>
          <p:cNvSpPr/>
          <p:nvPr/>
        </p:nvSpPr>
        <p:spPr>
          <a:xfrm>
            <a:off x="4783709" y="3417315"/>
            <a:ext cx="692785" cy="0"/>
          </a:xfrm>
          <a:custGeom>
            <a:avLst/>
            <a:gdLst/>
            <a:ahLst/>
            <a:cxnLst/>
            <a:rect l="l" t="t" r="r" b="b"/>
            <a:pathLst>
              <a:path w="692785" h="120000" extrusionOk="0">
                <a:moveTo>
                  <a:pt x="692276"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0" name="Google Shape;2070;p59"/>
          <p:cNvSpPr txBox="1"/>
          <p:nvPr/>
        </p:nvSpPr>
        <p:spPr>
          <a:xfrm>
            <a:off x="4550409" y="1771269"/>
            <a:ext cx="38481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2071" name="Google Shape;2071;p59"/>
          <p:cNvSpPr txBox="1"/>
          <p:nvPr/>
        </p:nvSpPr>
        <p:spPr>
          <a:xfrm>
            <a:off x="2136775" y="3829557"/>
            <a:ext cx="1581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2072" name="Google Shape;2072;p59"/>
          <p:cNvSpPr txBox="1"/>
          <p:nvPr/>
        </p:nvSpPr>
        <p:spPr>
          <a:xfrm>
            <a:off x="2982595" y="3519881"/>
            <a:ext cx="14986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2073" name="Google Shape;2073;p59"/>
          <p:cNvSpPr txBox="1"/>
          <p:nvPr/>
        </p:nvSpPr>
        <p:spPr>
          <a:xfrm>
            <a:off x="5099430" y="2750565"/>
            <a:ext cx="1169035" cy="7575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a:p>
            <a:pPr marL="494030" marR="0" lvl="0" indent="0" algn="l" rtl="0">
              <a:lnSpc>
                <a:spcPct val="100000"/>
              </a:lnSpc>
              <a:spcBef>
                <a:spcPts val="144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
        <p:nvSpPr>
          <p:cNvPr id="2074" name="Google Shape;2074;p59"/>
          <p:cNvSpPr txBox="1"/>
          <p:nvPr/>
        </p:nvSpPr>
        <p:spPr>
          <a:xfrm>
            <a:off x="4794250" y="3894201"/>
            <a:ext cx="29337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Q1</a:t>
            </a:r>
            <a:endParaRPr sz="1800">
              <a:solidFill>
                <a:schemeClr val="dk1"/>
              </a:solidFill>
              <a:latin typeface="Calibri"/>
              <a:ea typeface="Calibri"/>
              <a:cs typeface="Calibri"/>
              <a:sym typeface="Calibri"/>
            </a:endParaRPr>
          </a:p>
        </p:txBody>
      </p:sp>
      <p:sp>
        <p:nvSpPr>
          <p:cNvPr id="2075" name="Google Shape;2075;p59"/>
          <p:cNvSpPr/>
          <p:nvPr/>
        </p:nvSpPr>
        <p:spPr>
          <a:xfrm>
            <a:off x="3418585" y="4043679"/>
            <a:ext cx="692785" cy="0"/>
          </a:xfrm>
          <a:custGeom>
            <a:avLst/>
            <a:gdLst/>
            <a:ahLst/>
            <a:cxnLst/>
            <a:rect l="l" t="t" r="r" b="b"/>
            <a:pathLst>
              <a:path w="692785" h="120000" extrusionOk="0">
                <a:moveTo>
                  <a:pt x="692403"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6" name="Google Shape;2076;p59"/>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52</a:t>
            </a:fld>
            <a:endParaRPr sz="12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080"/>
        <p:cNvGrpSpPr/>
        <p:nvPr/>
      </p:nvGrpSpPr>
      <p:grpSpPr>
        <a:xfrm>
          <a:off x="0" y="0"/>
          <a:ext cx="0" cy="0"/>
          <a:chOff x="0" y="0"/>
          <a:chExt cx="0" cy="0"/>
        </a:xfrm>
      </p:grpSpPr>
      <p:sp>
        <p:nvSpPr>
          <p:cNvPr id="2081" name="Google Shape;2081;p60"/>
          <p:cNvSpPr txBox="1">
            <a:spLocks noGrp="1"/>
          </p:cNvSpPr>
          <p:nvPr>
            <p:ph type="title"/>
          </p:nvPr>
        </p:nvSpPr>
        <p:spPr>
          <a:xfrm>
            <a:off x="307339" y="69595"/>
            <a:ext cx="8036807" cy="505898"/>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Realization of NOT Gate using Transistor</a:t>
            </a:r>
            <a:endParaRPr dirty="0"/>
          </a:p>
        </p:txBody>
      </p:sp>
      <p:sp>
        <p:nvSpPr>
          <p:cNvPr id="2082" name="Google Shape;2082;p60"/>
          <p:cNvSpPr/>
          <p:nvPr/>
        </p:nvSpPr>
        <p:spPr>
          <a:xfrm>
            <a:off x="304800" y="685799"/>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3" name="Google Shape;2083;p60"/>
          <p:cNvSpPr/>
          <p:nvPr/>
        </p:nvSpPr>
        <p:spPr>
          <a:xfrm>
            <a:off x="3041650" y="4389882"/>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4" name="Google Shape;2084;p60"/>
          <p:cNvSpPr/>
          <p:nvPr/>
        </p:nvSpPr>
        <p:spPr>
          <a:xfrm>
            <a:off x="2571369" y="4580382"/>
            <a:ext cx="470534" cy="0"/>
          </a:xfrm>
          <a:custGeom>
            <a:avLst/>
            <a:gdLst/>
            <a:ahLst/>
            <a:cxnLst/>
            <a:rect l="l" t="t" r="r" b="b"/>
            <a:pathLst>
              <a:path w="470535" h="120000" extrusionOk="0">
                <a:moveTo>
                  <a:pt x="470281"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5" name="Google Shape;2085;p60"/>
          <p:cNvSpPr/>
          <p:nvPr/>
        </p:nvSpPr>
        <p:spPr>
          <a:xfrm>
            <a:off x="3041650" y="4342257"/>
            <a:ext cx="208915" cy="142875"/>
          </a:xfrm>
          <a:custGeom>
            <a:avLst/>
            <a:gdLst/>
            <a:ahLst/>
            <a:cxnLst/>
            <a:rect l="l" t="t" r="r" b="b"/>
            <a:pathLst>
              <a:path w="208914" h="142875" extrusionOk="0">
                <a:moveTo>
                  <a:pt x="0" y="142875"/>
                </a:moveTo>
                <a:lnTo>
                  <a:pt x="20891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6" name="Google Shape;2086;p60"/>
          <p:cNvSpPr/>
          <p:nvPr/>
        </p:nvSpPr>
        <p:spPr>
          <a:xfrm>
            <a:off x="3250564" y="4818507"/>
            <a:ext cx="0" cy="807720"/>
          </a:xfrm>
          <a:custGeom>
            <a:avLst/>
            <a:gdLst/>
            <a:ahLst/>
            <a:cxnLst/>
            <a:rect l="l" t="t" r="r" b="b"/>
            <a:pathLst>
              <a:path w="120000" h="807720" extrusionOk="0">
                <a:moveTo>
                  <a:pt x="0" y="0"/>
                </a:moveTo>
                <a:lnTo>
                  <a:pt x="0" y="8074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7" name="Google Shape;2087;p60"/>
          <p:cNvSpPr/>
          <p:nvPr/>
        </p:nvSpPr>
        <p:spPr>
          <a:xfrm>
            <a:off x="3250564" y="3961257"/>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8" name="Google Shape;2088;p60"/>
          <p:cNvSpPr/>
          <p:nvPr/>
        </p:nvSpPr>
        <p:spPr>
          <a:xfrm>
            <a:off x="3036442" y="4711700"/>
            <a:ext cx="220726" cy="11988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9" name="Google Shape;2089;p60"/>
          <p:cNvSpPr/>
          <p:nvPr/>
        </p:nvSpPr>
        <p:spPr>
          <a:xfrm>
            <a:off x="3250564" y="3315842"/>
            <a:ext cx="128905" cy="53975"/>
          </a:xfrm>
          <a:custGeom>
            <a:avLst/>
            <a:gdLst/>
            <a:ahLst/>
            <a:cxnLst/>
            <a:rect l="l" t="t" r="r" b="b"/>
            <a:pathLst>
              <a:path w="128904" h="53975" extrusionOk="0">
                <a:moveTo>
                  <a:pt x="0" y="0"/>
                </a:moveTo>
                <a:lnTo>
                  <a:pt x="128650"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0" name="Google Shape;2090;p60"/>
          <p:cNvSpPr/>
          <p:nvPr/>
        </p:nvSpPr>
        <p:spPr>
          <a:xfrm>
            <a:off x="3122041" y="3369564"/>
            <a:ext cx="257175" cy="53975"/>
          </a:xfrm>
          <a:custGeom>
            <a:avLst/>
            <a:gdLst/>
            <a:ahLst/>
            <a:cxnLst/>
            <a:rect l="l" t="t" r="r" b="b"/>
            <a:pathLst>
              <a:path w="257175" h="53975" extrusionOk="0">
                <a:moveTo>
                  <a:pt x="257174"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1" name="Google Shape;2091;p60"/>
          <p:cNvSpPr/>
          <p:nvPr/>
        </p:nvSpPr>
        <p:spPr>
          <a:xfrm>
            <a:off x="3122041" y="3477133"/>
            <a:ext cx="257175" cy="53975"/>
          </a:xfrm>
          <a:custGeom>
            <a:avLst/>
            <a:gdLst/>
            <a:ahLst/>
            <a:cxnLst/>
            <a:rect l="l" t="t" r="r" b="b"/>
            <a:pathLst>
              <a:path w="257175" h="53975" extrusionOk="0">
                <a:moveTo>
                  <a:pt x="257174"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2" name="Google Shape;2092;p60"/>
          <p:cNvSpPr/>
          <p:nvPr/>
        </p:nvSpPr>
        <p:spPr>
          <a:xfrm>
            <a:off x="3122041" y="3423411"/>
            <a:ext cx="257175" cy="53975"/>
          </a:xfrm>
          <a:custGeom>
            <a:avLst/>
            <a:gdLst/>
            <a:ahLst/>
            <a:cxnLst/>
            <a:rect l="l" t="t" r="r" b="b"/>
            <a:pathLst>
              <a:path w="257175" h="53975" extrusionOk="0">
                <a:moveTo>
                  <a:pt x="0" y="0"/>
                </a:moveTo>
                <a:lnTo>
                  <a:pt x="257174"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3" name="Google Shape;2093;p60"/>
          <p:cNvSpPr/>
          <p:nvPr/>
        </p:nvSpPr>
        <p:spPr>
          <a:xfrm>
            <a:off x="3122041" y="3584702"/>
            <a:ext cx="257175" cy="53975"/>
          </a:xfrm>
          <a:custGeom>
            <a:avLst/>
            <a:gdLst/>
            <a:ahLst/>
            <a:cxnLst/>
            <a:rect l="l" t="t" r="r" b="b"/>
            <a:pathLst>
              <a:path w="257175" h="53975" extrusionOk="0">
                <a:moveTo>
                  <a:pt x="257174"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4" name="Google Shape;2094;p60"/>
          <p:cNvSpPr/>
          <p:nvPr/>
        </p:nvSpPr>
        <p:spPr>
          <a:xfrm>
            <a:off x="3122041" y="3530980"/>
            <a:ext cx="257175" cy="53975"/>
          </a:xfrm>
          <a:custGeom>
            <a:avLst/>
            <a:gdLst/>
            <a:ahLst/>
            <a:cxnLst/>
            <a:rect l="l" t="t" r="r" b="b"/>
            <a:pathLst>
              <a:path w="257175" h="53975" extrusionOk="0">
                <a:moveTo>
                  <a:pt x="0" y="0"/>
                </a:moveTo>
                <a:lnTo>
                  <a:pt x="257174"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5" name="Google Shape;2095;p60"/>
          <p:cNvSpPr/>
          <p:nvPr/>
        </p:nvSpPr>
        <p:spPr>
          <a:xfrm>
            <a:off x="3122041" y="3638550"/>
            <a:ext cx="128905" cy="53975"/>
          </a:xfrm>
          <a:custGeom>
            <a:avLst/>
            <a:gdLst/>
            <a:ahLst/>
            <a:cxnLst/>
            <a:rect l="l" t="t" r="r" b="b"/>
            <a:pathLst>
              <a:path w="128905" h="53975" extrusionOk="0">
                <a:moveTo>
                  <a:pt x="0" y="0"/>
                </a:moveTo>
                <a:lnTo>
                  <a:pt x="128523" y="5372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6" name="Google Shape;2096;p60"/>
          <p:cNvSpPr/>
          <p:nvPr/>
        </p:nvSpPr>
        <p:spPr>
          <a:xfrm>
            <a:off x="3250564" y="3692271"/>
            <a:ext cx="0" cy="269240"/>
          </a:xfrm>
          <a:custGeom>
            <a:avLst/>
            <a:gdLst/>
            <a:ahLst/>
            <a:cxnLst/>
            <a:rect l="l" t="t" r="r" b="b"/>
            <a:pathLst>
              <a:path w="120000" h="269239" extrusionOk="0">
                <a:moveTo>
                  <a:pt x="0" y="0"/>
                </a:moveTo>
                <a:lnTo>
                  <a:pt x="0" y="26898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7" name="Google Shape;2097;p60"/>
          <p:cNvSpPr/>
          <p:nvPr/>
        </p:nvSpPr>
        <p:spPr>
          <a:xfrm>
            <a:off x="3250564" y="3046857"/>
            <a:ext cx="0" cy="269240"/>
          </a:xfrm>
          <a:custGeom>
            <a:avLst/>
            <a:gdLst/>
            <a:ahLst/>
            <a:cxnLst/>
            <a:rect l="l" t="t" r="r" b="b"/>
            <a:pathLst>
              <a:path w="120000" h="269239" extrusionOk="0">
                <a:moveTo>
                  <a:pt x="0" y="0"/>
                </a:moveTo>
                <a:lnTo>
                  <a:pt x="0" y="26898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8" name="Google Shape;2098;p60"/>
          <p:cNvSpPr/>
          <p:nvPr/>
        </p:nvSpPr>
        <p:spPr>
          <a:xfrm>
            <a:off x="1316227" y="4451858"/>
            <a:ext cx="53975" cy="128905"/>
          </a:xfrm>
          <a:custGeom>
            <a:avLst/>
            <a:gdLst/>
            <a:ahLst/>
            <a:cxnLst/>
            <a:rect l="l" t="t" r="r" b="b"/>
            <a:pathLst>
              <a:path w="53975" h="128904" extrusionOk="0">
                <a:moveTo>
                  <a:pt x="0" y="128524"/>
                </a:moveTo>
                <a:lnTo>
                  <a:pt x="538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9" name="Google Shape;2099;p60"/>
          <p:cNvSpPr/>
          <p:nvPr/>
        </p:nvSpPr>
        <p:spPr>
          <a:xfrm>
            <a:off x="1370075" y="4451858"/>
            <a:ext cx="53975" cy="257175"/>
          </a:xfrm>
          <a:custGeom>
            <a:avLst/>
            <a:gdLst/>
            <a:ahLst/>
            <a:cxnLst/>
            <a:rect l="l" t="t" r="r" b="b"/>
            <a:pathLst>
              <a:path w="53975" h="257175" extrusionOk="0">
                <a:moveTo>
                  <a:pt x="0" y="0"/>
                </a:moveTo>
                <a:lnTo>
                  <a:pt x="53721" y="257175"/>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0" name="Google Shape;2100;p60"/>
          <p:cNvSpPr/>
          <p:nvPr/>
        </p:nvSpPr>
        <p:spPr>
          <a:xfrm>
            <a:off x="1477644" y="4451858"/>
            <a:ext cx="53975" cy="257175"/>
          </a:xfrm>
          <a:custGeom>
            <a:avLst/>
            <a:gdLst/>
            <a:ahLst/>
            <a:cxnLst/>
            <a:rect l="l" t="t" r="r" b="b"/>
            <a:pathLst>
              <a:path w="53975" h="257175" extrusionOk="0">
                <a:moveTo>
                  <a:pt x="0" y="0"/>
                </a:moveTo>
                <a:lnTo>
                  <a:pt x="53721" y="257175"/>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1" name="Google Shape;2101;p60"/>
          <p:cNvSpPr/>
          <p:nvPr/>
        </p:nvSpPr>
        <p:spPr>
          <a:xfrm>
            <a:off x="1423797" y="4451858"/>
            <a:ext cx="53975" cy="257175"/>
          </a:xfrm>
          <a:custGeom>
            <a:avLst/>
            <a:gdLst/>
            <a:ahLst/>
            <a:cxnLst/>
            <a:rect l="l" t="t" r="r" b="b"/>
            <a:pathLst>
              <a:path w="53975" h="257175" extrusionOk="0">
                <a:moveTo>
                  <a:pt x="0" y="257175"/>
                </a:moveTo>
                <a:lnTo>
                  <a:pt x="538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2" name="Google Shape;2102;p60"/>
          <p:cNvSpPr/>
          <p:nvPr/>
        </p:nvSpPr>
        <p:spPr>
          <a:xfrm>
            <a:off x="1585213" y="4451858"/>
            <a:ext cx="53975" cy="257175"/>
          </a:xfrm>
          <a:custGeom>
            <a:avLst/>
            <a:gdLst/>
            <a:ahLst/>
            <a:cxnLst/>
            <a:rect l="l" t="t" r="r" b="b"/>
            <a:pathLst>
              <a:path w="53975" h="257175" extrusionOk="0">
                <a:moveTo>
                  <a:pt x="0" y="0"/>
                </a:moveTo>
                <a:lnTo>
                  <a:pt x="53848" y="2571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3" name="Google Shape;2103;p60"/>
          <p:cNvSpPr/>
          <p:nvPr/>
        </p:nvSpPr>
        <p:spPr>
          <a:xfrm>
            <a:off x="1531366" y="4451858"/>
            <a:ext cx="53975" cy="257175"/>
          </a:xfrm>
          <a:custGeom>
            <a:avLst/>
            <a:gdLst/>
            <a:ahLst/>
            <a:cxnLst/>
            <a:rect l="l" t="t" r="r" b="b"/>
            <a:pathLst>
              <a:path w="53975" h="257175" extrusionOk="0">
                <a:moveTo>
                  <a:pt x="0" y="257175"/>
                </a:moveTo>
                <a:lnTo>
                  <a:pt x="538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4" name="Google Shape;2104;p60"/>
          <p:cNvSpPr/>
          <p:nvPr/>
        </p:nvSpPr>
        <p:spPr>
          <a:xfrm>
            <a:off x="1639061" y="4580382"/>
            <a:ext cx="53975" cy="128905"/>
          </a:xfrm>
          <a:custGeom>
            <a:avLst/>
            <a:gdLst/>
            <a:ahLst/>
            <a:cxnLst/>
            <a:rect l="l" t="t" r="r" b="b"/>
            <a:pathLst>
              <a:path w="53975" h="128904" extrusionOk="0">
                <a:moveTo>
                  <a:pt x="0" y="128651"/>
                </a:moveTo>
                <a:lnTo>
                  <a:pt x="5372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5" name="Google Shape;2105;p60"/>
          <p:cNvSpPr/>
          <p:nvPr/>
        </p:nvSpPr>
        <p:spPr>
          <a:xfrm>
            <a:off x="1692782" y="4580382"/>
            <a:ext cx="269240" cy="0"/>
          </a:xfrm>
          <a:custGeom>
            <a:avLst/>
            <a:gdLst/>
            <a:ahLst/>
            <a:cxnLst/>
            <a:rect l="l" t="t" r="r" b="b"/>
            <a:pathLst>
              <a:path w="269239" h="120000" extrusionOk="0">
                <a:moveTo>
                  <a:pt x="0" y="0"/>
                </a:moveTo>
                <a:lnTo>
                  <a:pt x="26898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6" name="Google Shape;2106;p60"/>
          <p:cNvSpPr/>
          <p:nvPr/>
        </p:nvSpPr>
        <p:spPr>
          <a:xfrm>
            <a:off x="1047330" y="4580382"/>
            <a:ext cx="269240" cy="0"/>
          </a:xfrm>
          <a:custGeom>
            <a:avLst/>
            <a:gdLst/>
            <a:ahLst/>
            <a:cxnLst/>
            <a:rect l="l" t="t" r="r" b="b"/>
            <a:pathLst>
              <a:path w="269240" h="120000" extrusionOk="0">
                <a:moveTo>
                  <a:pt x="0" y="0"/>
                </a:moveTo>
                <a:lnTo>
                  <a:pt x="26889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7" name="Google Shape;2107;p60"/>
          <p:cNvSpPr/>
          <p:nvPr/>
        </p:nvSpPr>
        <p:spPr>
          <a:xfrm>
            <a:off x="3250564" y="2665857"/>
            <a:ext cx="0" cy="457200"/>
          </a:xfrm>
          <a:custGeom>
            <a:avLst/>
            <a:gdLst/>
            <a:ahLst/>
            <a:cxnLst/>
            <a:rect l="l" t="t" r="r" b="b"/>
            <a:pathLst>
              <a:path w="120000" h="457200" extrusionOk="0">
                <a:moveTo>
                  <a:pt x="0" y="4572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8" name="Google Shape;2108;p60"/>
          <p:cNvSpPr/>
          <p:nvPr/>
        </p:nvSpPr>
        <p:spPr>
          <a:xfrm>
            <a:off x="2937129" y="5867400"/>
            <a:ext cx="609600" cy="0"/>
          </a:xfrm>
          <a:custGeom>
            <a:avLst/>
            <a:gdLst/>
            <a:ahLst/>
            <a:cxnLst/>
            <a:rect l="l" t="t" r="r" b="b"/>
            <a:pathLst>
              <a:path w="609600" h="120000" extrusionOk="0">
                <a:moveTo>
                  <a:pt x="0" y="0"/>
                </a:moveTo>
                <a:lnTo>
                  <a:pt x="60959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9" name="Google Shape;2109;p60"/>
          <p:cNvSpPr/>
          <p:nvPr/>
        </p:nvSpPr>
        <p:spPr>
          <a:xfrm>
            <a:off x="3089529" y="5943600"/>
            <a:ext cx="304800" cy="0"/>
          </a:xfrm>
          <a:custGeom>
            <a:avLst/>
            <a:gdLst/>
            <a:ahLst/>
            <a:cxnLst/>
            <a:rect l="l" t="t" r="r" b="b"/>
            <a:pathLst>
              <a:path w="304800" h="120000" extrusionOk="0">
                <a:moveTo>
                  <a:pt x="0" y="0"/>
                </a:moveTo>
                <a:lnTo>
                  <a:pt x="30479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0" name="Google Shape;2110;p60"/>
          <p:cNvSpPr/>
          <p:nvPr/>
        </p:nvSpPr>
        <p:spPr>
          <a:xfrm>
            <a:off x="3165729" y="6019800"/>
            <a:ext cx="152400" cy="0"/>
          </a:xfrm>
          <a:custGeom>
            <a:avLst/>
            <a:gdLst/>
            <a:ahLst/>
            <a:cxnLst/>
            <a:rect l="l" t="t" r="r" b="b"/>
            <a:pathLst>
              <a:path w="152400" h="120000" extrusionOk="0">
                <a:moveTo>
                  <a:pt x="0" y="0"/>
                </a:moveTo>
                <a:lnTo>
                  <a:pt x="15239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1" name="Google Shape;2111;p60"/>
          <p:cNvSpPr/>
          <p:nvPr/>
        </p:nvSpPr>
        <p:spPr>
          <a:xfrm>
            <a:off x="3241929" y="5562600"/>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2" name="Google Shape;2112;p60"/>
          <p:cNvSpPr/>
          <p:nvPr/>
        </p:nvSpPr>
        <p:spPr>
          <a:xfrm>
            <a:off x="3250564" y="3961257"/>
            <a:ext cx="692785" cy="0"/>
          </a:xfrm>
          <a:custGeom>
            <a:avLst/>
            <a:gdLst/>
            <a:ahLst/>
            <a:cxnLst/>
            <a:rect l="l" t="t" r="r" b="b"/>
            <a:pathLst>
              <a:path w="692785" h="120000" extrusionOk="0">
                <a:moveTo>
                  <a:pt x="692404"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3" name="Google Shape;2113;p60"/>
          <p:cNvSpPr txBox="1"/>
          <p:nvPr/>
        </p:nvSpPr>
        <p:spPr>
          <a:xfrm>
            <a:off x="3017011" y="2315336"/>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2114" name="Google Shape;2114;p60"/>
          <p:cNvSpPr txBox="1"/>
          <p:nvPr/>
        </p:nvSpPr>
        <p:spPr>
          <a:xfrm>
            <a:off x="165303" y="4373702"/>
            <a:ext cx="38544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A=0</a:t>
            </a:r>
            <a:endParaRPr sz="1800">
              <a:solidFill>
                <a:schemeClr val="dk1"/>
              </a:solidFill>
              <a:latin typeface="Calibri"/>
              <a:ea typeface="Calibri"/>
              <a:cs typeface="Calibri"/>
              <a:sym typeface="Calibri"/>
            </a:endParaRPr>
          </a:p>
        </p:txBody>
      </p:sp>
      <p:sp>
        <p:nvSpPr>
          <p:cNvPr id="2115" name="Google Shape;2115;p60"/>
          <p:cNvSpPr txBox="1"/>
          <p:nvPr/>
        </p:nvSpPr>
        <p:spPr>
          <a:xfrm>
            <a:off x="1448816" y="4064254"/>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2116" name="Google Shape;2116;p60"/>
          <p:cNvSpPr txBox="1"/>
          <p:nvPr/>
        </p:nvSpPr>
        <p:spPr>
          <a:xfrm>
            <a:off x="3565652" y="3294710"/>
            <a:ext cx="1455420" cy="7575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a:p>
            <a:pPr marL="494665" marR="0" lvl="0" indent="0" algn="l" rtl="0">
              <a:lnSpc>
                <a:spcPct val="100000"/>
              </a:lnSpc>
              <a:spcBef>
                <a:spcPts val="1440"/>
              </a:spcBef>
              <a:spcAft>
                <a:spcPts val="0"/>
              </a:spcAft>
              <a:buNone/>
            </a:pPr>
            <a:r>
              <a:rPr lang="en-US" sz="1800">
                <a:solidFill>
                  <a:schemeClr val="dk1"/>
                </a:solidFill>
                <a:latin typeface="Calibri"/>
                <a:ea typeface="Calibri"/>
                <a:cs typeface="Calibri"/>
                <a:sym typeface="Calibri"/>
              </a:rPr>
              <a:t>Output= 1</a:t>
            </a:r>
            <a:endParaRPr sz="1800">
              <a:solidFill>
                <a:schemeClr val="dk1"/>
              </a:solidFill>
              <a:latin typeface="Calibri"/>
              <a:ea typeface="Calibri"/>
              <a:cs typeface="Calibri"/>
              <a:sym typeface="Calibri"/>
            </a:endParaRPr>
          </a:p>
        </p:txBody>
      </p:sp>
      <p:sp>
        <p:nvSpPr>
          <p:cNvPr id="2117" name="Google Shape;2117;p60"/>
          <p:cNvSpPr/>
          <p:nvPr/>
        </p:nvSpPr>
        <p:spPr>
          <a:xfrm>
            <a:off x="1885569" y="4587621"/>
            <a:ext cx="692785" cy="0"/>
          </a:xfrm>
          <a:custGeom>
            <a:avLst/>
            <a:gdLst/>
            <a:ahLst/>
            <a:cxnLst/>
            <a:rect l="l" t="t" r="r" b="b"/>
            <a:pathLst>
              <a:path w="692785" h="120000" extrusionOk="0">
                <a:moveTo>
                  <a:pt x="692276"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118" name="Google Shape;2118;p60"/>
          <p:cNvGraphicFramePr/>
          <p:nvPr/>
        </p:nvGraphicFramePr>
        <p:xfrm>
          <a:off x="5861050" y="3673855"/>
          <a:ext cx="2514600" cy="2561337"/>
        </p:xfrm>
        <a:graphic>
          <a:graphicData uri="http://schemas.openxmlformats.org/drawingml/2006/table">
            <a:tbl>
              <a:tblPr firstRow="1" bandRow="1">
                <a:noFill/>
                <a:tableStyleId>{967D01AC-2E1C-4B6B-B95D-0AB2A7F3962B}</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571750">
                <a:tc>
                  <a:txBody>
                    <a:bodyPr/>
                    <a:lstStyle/>
                    <a:p>
                      <a:pPr marL="381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40075">
                <a:tc>
                  <a:txBody>
                    <a:bodyPr/>
                    <a:lstStyle/>
                    <a:p>
                      <a:pPr marL="0" marR="0" lvl="0" indent="0" algn="l" rtl="0">
                        <a:lnSpc>
                          <a:spcPct val="100000"/>
                        </a:lnSpc>
                        <a:spcBef>
                          <a:spcPts val="0"/>
                        </a:spcBef>
                        <a:spcAft>
                          <a:spcPts val="0"/>
                        </a:spcAft>
                        <a:buNone/>
                      </a:pPr>
                      <a:endParaRPr sz="2100" u="none" strike="noStrike" cap="none">
                        <a:latin typeface="Times New Roman"/>
                        <a:ea typeface="Times New Roman"/>
                        <a:cs typeface="Times New Roman"/>
                        <a:sym typeface="Times New Roman"/>
                      </a:endParaRPr>
                    </a:p>
                    <a:p>
                      <a:pPr marL="190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765175" marR="0" lvl="0" indent="0" algn="l" rtl="0">
                        <a:lnSpc>
                          <a:spcPct val="100000"/>
                        </a:lnSpc>
                        <a:spcBef>
                          <a:spcPts val="0"/>
                        </a:spcBef>
                        <a:spcAft>
                          <a:spcPts val="0"/>
                        </a:spcAft>
                        <a:buNone/>
                      </a:pPr>
                      <a:r>
                        <a:rPr lang="en-US" sz="1500" u="none" strike="noStrike" cap="none">
                          <a:latin typeface="Noto Sans Symbols"/>
                          <a:ea typeface="Noto Sans Symbols"/>
                          <a:cs typeface="Noto Sans Symbols"/>
                          <a:sym typeface="Noto Sans Symbols"/>
                        </a:rPr>
                        <a:t>−</a:t>
                      </a:r>
                      <a:endParaRPr sz="1500" u="none" strike="noStrike" cap="none">
                        <a:latin typeface="Noto Sans Symbols"/>
                        <a:ea typeface="Noto Sans Symbols"/>
                        <a:cs typeface="Noto Sans Symbols"/>
                        <a:sym typeface="Noto Sans Symbols"/>
                      </a:endParaRPr>
                    </a:p>
                    <a:p>
                      <a:pPr marL="215265" marR="0" lvl="0" indent="0" algn="l" rtl="0">
                        <a:lnSpc>
                          <a:spcPct val="109811"/>
                        </a:lnSpc>
                        <a:spcBef>
                          <a:spcPts val="0"/>
                        </a:spcBef>
                        <a:spcAft>
                          <a:spcPts val="0"/>
                        </a:spcAft>
                        <a:buNone/>
                      </a:pPr>
                      <a:r>
                        <a:rPr lang="en-US" sz="2650" i="1" u="none" strike="noStrike" cap="none">
                          <a:latin typeface="Times New Roman"/>
                          <a:ea typeface="Times New Roman"/>
                          <a:cs typeface="Times New Roman"/>
                          <a:sym typeface="Times New Roman"/>
                        </a:rPr>
                        <a:t>Y </a:t>
                      </a:r>
                      <a:r>
                        <a:rPr lang="en-US" sz="2650" u="none" strike="noStrike" cap="none">
                          <a:latin typeface="Noto Sans Symbols"/>
                          <a:ea typeface="Noto Sans Symbols"/>
                          <a:cs typeface="Noto Sans Symbols"/>
                          <a:sym typeface="Noto Sans Symbols"/>
                        </a:rPr>
                        <a:t>=</a:t>
                      </a:r>
                      <a:r>
                        <a:rPr lang="en-US" sz="2650" u="none" strike="noStrike" cap="none">
                          <a:latin typeface="Times New Roman"/>
                          <a:ea typeface="Times New Roman"/>
                          <a:cs typeface="Times New Roman"/>
                          <a:sym typeface="Times New Roman"/>
                        </a:rPr>
                        <a:t> </a:t>
                      </a:r>
                      <a:r>
                        <a:rPr lang="en-US" sz="2650" i="1" u="none" strike="noStrike" cap="none">
                          <a:latin typeface="Times New Roman"/>
                          <a:ea typeface="Times New Roman"/>
                          <a:cs typeface="Times New Roman"/>
                          <a:sym typeface="Times New Roman"/>
                        </a:rPr>
                        <a:t>A</a:t>
                      </a:r>
                      <a:endParaRPr sz="265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1050">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p>
                      <a:pPr marL="381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6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p>
                      <a:pPr marL="508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6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40075">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119" name="Google Shape;2119;p60"/>
          <p:cNvSpPr txBox="1"/>
          <p:nvPr/>
        </p:nvSpPr>
        <p:spPr>
          <a:xfrm>
            <a:off x="3260852" y="4438269"/>
            <a:ext cx="485140" cy="541655"/>
          </a:xfrm>
          <a:prstGeom prst="rect">
            <a:avLst/>
          </a:prstGeom>
          <a:noFill/>
          <a:ln>
            <a:noFill/>
          </a:ln>
        </p:spPr>
        <p:txBody>
          <a:bodyPr spcFirstLastPara="1" wrap="square" lIns="0" tIns="12700" rIns="0" bIns="0" anchor="t" anchorCtr="0">
            <a:spAutoFit/>
          </a:bodyPr>
          <a:lstStyle/>
          <a:p>
            <a:pPr marL="12700" marR="0" lvl="0" indent="0" algn="l" rtl="0">
              <a:lnSpc>
                <a:spcPct val="112777"/>
              </a:lnSpc>
              <a:spcBef>
                <a:spcPts val="0"/>
              </a:spcBef>
              <a:spcAft>
                <a:spcPts val="0"/>
              </a:spcAft>
              <a:buNone/>
            </a:pPr>
            <a:r>
              <a:rPr lang="en-US" sz="1800">
                <a:solidFill>
                  <a:schemeClr val="dk1"/>
                </a:solidFill>
                <a:latin typeface="Calibri"/>
                <a:ea typeface="Calibri"/>
                <a:cs typeface="Calibri"/>
                <a:sym typeface="Calibri"/>
              </a:rPr>
              <a:t>Q1</a:t>
            </a:r>
            <a:endParaRPr sz="1800">
              <a:solidFill>
                <a:schemeClr val="dk1"/>
              </a:solidFill>
              <a:latin typeface="Calibri"/>
              <a:ea typeface="Calibri"/>
              <a:cs typeface="Calibri"/>
              <a:sym typeface="Calibri"/>
            </a:endParaRPr>
          </a:p>
          <a:p>
            <a:pPr marL="107950" marR="0" lvl="0" indent="0" algn="l" rtl="0">
              <a:lnSpc>
                <a:spcPct val="112777"/>
              </a:lnSpc>
              <a:spcBef>
                <a:spcPts val="0"/>
              </a:spcBef>
              <a:spcAft>
                <a:spcPts val="0"/>
              </a:spcAft>
              <a:buNone/>
            </a:pPr>
            <a:r>
              <a:rPr lang="en-US" sz="1800" b="1">
                <a:solidFill>
                  <a:srgbClr val="FF0000"/>
                </a:solidFill>
                <a:latin typeface="Calibri"/>
                <a:ea typeface="Calibri"/>
                <a:cs typeface="Calibri"/>
                <a:sym typeface="Calibri"/>
              </a:rPr>
              <a:t>OFF</a:t>
            </a:r>
            <a:endParaRPr sz="1800">
              <a:solidFill>
                <a:schemeClr val="dk1"/>
              </a:solidFill>
              <a:latin typeface="Calibri"/>
              <a:ea typeface="Calibri"/>
              <a:cs typeface="Calibri"/>
              <a:sym typeface="Calibri"/>
            </a:endParaRPr>
          </a:p>
        </p:txBody>
      </p:sp>
      <p:sp>
        <p:nvSpPr>
          <p:cNvPr id="2120" name="Google Shape;2120;p60"/>
          <p:cNvSpPr txBox="1"/>
          <p:nvPr/>
        </p:nvSpPr>
        <p:spPr>
          <a:xfrm>
            <a:off x="2264029" y="4744288"/>
            <a:ext cx="765810" cy="30035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&lt;0.7</a:t>
            </a:r>
            <a:endParaRPr sz="1800">
              <a:solidFill>
                <a:schemeClr val="dk1"/>
              </a:solidFill>
              <a:latin typeface="Calibri"/>
              <a:ea typeface="Calibri"/>
              <a:cs typeface="Calibri"/>
              <a:sym typeface="Calibri"/>
            </a:endParaRPr>
          </a:p>
        </p:txBody>
      </p:sp>
      <p:sp>
        <p:nvSpPr>
          <p:cNvPr id="2121" name="Google Shape;2121;p60"/>
          <p:cNvSpPr/>
          <p:nvPr/>
        </p:nvSpPr>
        <p:spPr>
          <a:xfrm>
            <a:off x="811123" y="4809109"/>
            <a:ext cx="484505" cy="0"/>
          </a:xfrm>
          <a:custGeom>
            <a:avLst/>
            <a:gdLst/>
            <a:ahLst/>
            <a:cxnLst/>
            <a:rect l="l" t="t" r="r" b="b"/>
            <a:pathLst>
              <a:path w="484505" h="120000" extrusionOk="0">
                <a:moveTo>
                  <a:pt x="0" y="0"/>
                </a:moveTo>
                <a:lnTo>
                  <a:pt x="48427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2" name="Google Shape;2122;p60"/>
          <p:cNvSpPr/>
          <p:nvPr/>
        </p:nvSpPr>
        <p:spPr>
          <a:xfrm>
            <a:off x="932192" y="4868290"/>
            <a:ext cx="242570" cy="0"/>
          </a:xfrm>
          <a:custGeom>
            <a:avLst/>
            <a:gdLst/>
            <a:ahLst/>
            <a:cxnLst/>
            <a:rect l="l" t="t" r="r" b="b"/>
            <a:pathLst>
              <a:path w="242569" h="120000" extrusionOk="0">
                <a:moveTo>
                  <a:pt x="0" y="0"/>
                </a:moveTo>
                <a:lnTo>
                  <a:pt x="242138"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3" name="Google Shape;2123;p60"/>
          <p:cNvSpPr/>
          <p:nvPr/>
        </p:nvSpPr>
        <p:spPr>
          <a:xfrm>
            <a:off x="992720" y="4927600"/>
            <a:ext cx="121285" cy="0"/>
          </a:xfrm>
          <a:custGeom>
            <a:avLst/>
            <a:gdLst/>
            <a:ahLst/>
            <a:cxnLst/>
            <a:rect l="l" t="t" r="r" b="b"/>
            <a:pathLst>
              <a:path w="121284" h="120000" extrusionOk="0">
                <a:moveTo>
                  <a:pt x="0" y="0"/>
                </a:moveTo>
                <a:lnTo>
                  <a:pt x="12106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4" name="Google Shape;2124;p60"/>
          <p:cNvSpPr/>
          <p:nvPr/>
        </p:nvSpPr>
        <p:spPr>
          <a:xfrm>
            <a:off x="1053261" y="4572000"/>
            <a:ext cx="0" cy="237490"/>
          </a:xfrm>
          <a:custGeom>
            <a:avLst/>
            <a:gdLst/>
            <a:ahLst/>
            <a:cxnLst/>
            <a:rect l="l" t="t" r="r" b="b"/>
            <a:pathLst>
              <a:path w="120000" h="237489" extrusionOk="0">
                <a:moveTo>
                  <a:pt x="0" y="0"/>
                </a:moveTo>
                <a:lnTo>
                  <a:pt x="0" y="23710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5" name="Google Shape;2125;p60"/>
          <p:cNvSpPr txBox="1"/>
          <p:nvPr/>
        </p:nvSpPr>
        <p:spPr>
          <a:xfrm>
            <a:off x="614883" y="1313815"/>
            <a:ext cx="178308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 When A = 0</a:t>
            </a:r>
            <a:endParaRPr sz="1800">
              <a:solidFill>
                <a:schemeClr val="dk1"/>
              </a:solidFill>
              <a:latin typeface="Calibri"/>
              <a:ea typeface="Calibri"/>
              <a:cs typeface="Calibri"/>
              <a:sym typeface="Calibri"/>
            </a:endParaRPr>
          </a:p>
        </p:txBody>
      </p:sp>
      <p:sp>
        <p:nvSpPr>
          <p:cNvPr id="2126" name="Google Shape;2126;p60"/>
          <p:cNvSpPr/>
          <p:nvPr/>
        </p:nvSpPr>
        <p:spPr>
          <a:xfrm>
            <a:off x="3485769" y="2665857"/>
            <a:ext cx="0" cy="1066800"/>
          </a:xfrm>
          <a:custGeom>
            <a:avLst/>
            <a:gdLst/>
            <a:ahLst/>
            <a:cxnLst/>
            <a:rect l="l" t="t" r="r" b="b"/>
            <a:pathLst>
              <a:path w="120000" h="1066800" extrusionOk="0">
                <a:moveTo>
                  <a:pt x="0" y="0"/>
                </a:moveTo>
                <a:lnTo>
                  <a:pt x="0" y="1066799"/>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7" name="Google Shape;2127;p60"/>
          <p:cNvSpPr/>
          <p:nvPr/>
        </p:nvSpPr>
        <p:spPr>
          <a:xfrm>
            <a:off x="3485769" y="3661028"/>
            <a:ext cx="705485" cy="103505"/>
          </a:xfrm>
          <a:custGeom>
            <a:avLst/>
            <a:gdLst/>
            <a:ahLst/>
            <a:cxnLst/>
            <a:rect l="l" t="t" r="r" b="b"/>
            <a:pathLst>
              <a:path w="705485" h="103504" extrusionOk="0">
                <a:moveTo>
                  <a:pt x="680012" y="51752"/>
                </a:moveTo>
                <a:lnTo>
                  <a:pt x="610234" y="92456"/>
                </a:lnTo>
                <a:lnTo>
                  <a:pt x="609218" y="96393"/>
                </a:lnTo>
                <a:lnTo>
                  <a:pt x="612775" y="102489"/>
                </a:lnTo>
                <a:lnTo>
                  <a:pt x="616584" y="103505"/>
                </a:lnTo>
                <a:lnTo>
                  <a:pt x="694340" y="58166"/>
                </a:lnTo>
                <a:lnTo>
                  <a:pt x="692657" y="58166"/>
                </a:lnTo>
                <a:lnTo>
                  <a:pt x="692657" y="57277"/>
                </a:lnTo>
                <a:lnTo>
                  <a:pt x="689482" y="57277"/>
                </a:lnTo>
                <a:lnTo>
                  <a:pt x="680012" y="51752"/>
                </a:lnTo>
                <a:close/>
              </a:path>
              <a:path w="705485" h="103504" extrusionOk="0">
                <a:moveTo>
                  <a:pt x="669235" y="45466"/>
                </a:moveTo>
                <a:lnTo>
                  <a:pt x="0" y="45466"/>
                </a:lnTo>
                <a:lnTo>
                  <a:pt x="0" y="58166"/>
                </a:lnTo>
                <a:lnTo>
                  <a:pt x="669017" y="58166"/>
                </a:lnTo>
                <a:lnTo>
                  <a:pt x="680012" y="51752"/>
                </a:lnTo>
                <a:lnTo>
                  <a:pt x="669235" y="45466"/>
                </a:lnTo>
                <a:close/>
              </a:path>
              <a:path w="705485" h="103504" extrusionOk="0">
                <a:moveTo>
                  <a:pt x="694368" y="45466"/>
                </a:moveTo>
                <a:lnTo>
                  <a:pt x="692657" y="45466"/>
                </a:lnTo>
                <a:lnTo>
                  <a:pt x="692657" y="58166"/>
                </a:lnTo>
                <a:lnTo>
                  <a:pt x="694340" y="58166"/>
                </a:lnTo>
                <a:lnTo>
                  <a:pt x="705230" y="51816"/>
                </a:lnTo>
                <a:lnTo>
                  <a:pt x="694368" y="45466"/>
                </a:lnTo>
                <a:close/>
              </a:path>
              <a:path w="705485" h="103504" extrusionOk="0">
                <a:moveTo>
                  <a:pt x="689482" y="46228"/>
                </a:moveTo>
                <a:lnTo>
                  <a:pt x="680012" y="51752"/>
                </a:lnTo>
                <a:lnTo>
                  <a:pt x="689482" y="57277"/>
                </a:lnTo>
                <a:lnTo>
                  <a:pt x="689482" y="46228"/>
                </a:lnTo>
                <a:close/>
              </a:path>
              <a:path w="705485" h="103504" extrusionOk="0">
                <a:moveTo>
                  <a:pt x="692657" y="46228"/>
                </a:moveTo>
                <a:lnTo>
                  <a:pt x="689482" y="46228"/>
                </a:lnTo>
                <a:lnTo>
                  <a:pt x="689482" y="57277"/>
                </a:lnTo>
                <a:lnTo>
                  <a:pt x="692657" y="57277"/>
                </a:lnTo>
                <a:lnTo>
                  <a:pt x="692657" y="46228"/>
                </a:lnTo>
                <a:close/>
              </a:path>
              <a:path w="705485" h="103504" extrusionOk="0">
                <a:moveTo>
                  <a:pt x="616584" y="0"/>
                </a:moveTo>
                <a:lnTo>
                  <a:pt x="612775" y="1143"/>
                </a:lnTo>
                <a:lnTo>
                  <a:pt x="610996" y="4064"/>
                </a:lnTo>
                <a:lnTo>
                  <a:pt x="609218" y="7112"/>
                </a:lnTo>
                <a:lnTo>
                  <a:pt x="610234" y="11049"/>
                </a:lnTo>
                <a:lnTo>
                  <a:pt x="680012" y="51752"/>
                </a:lnTo>
                <a:lnTo>
                  <a:pt x="689482" y="46228"/>
                </a:lnTo>
                <a:lnTo>
                  <a:pt x="692657" y="46228"/>
                </a:lnTo>
                <a:lnTo>
                  <a:pt x="692657" y="45466"/>
                </a:lnTo>
                <a:lnTo>
                  <a:pt x="694368" y="45466"/>
                </a:lnTo>
                <a:lnTo>
                  <a:pt x="616584"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8" name="Google Shape;2128;p60"/>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53</a:t>
            </a:fld>
            <a:endParaRPr sz="12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132"/>
        <p:cNvGrpSpPr/>
        <p:nvPr/>
      </p:nvGrpSpPr>
      <p:grpSpPr>
        <a:xfrm>
          <a:off x="0" y="0"/>
          <a:ext cx="0" cy="0"/>
          <a:chOff x="0" y="0"/>
          <a:chExt cx="0" cy="0"/>
        </a:xfrm>
      </p:grpSpPr>
      <p:sp>
        <p:nvSpPr>
          <p:cNvPr id="2133" name="Google Shape;2133;p61"/>
          <p:cNvSpPr txBox="1">
            <a:spLocks noGrp="1"/>
          </p:cNvSpPr>
          <p:nvPr>
            <p:ph type="title"/>
          </p:nvPr>
        </p:nvSpPr>
        <p:spPr>
          <a:xfrm>
            <a:off x="240150" y="158798"/>
            <a:ext cx="7895072" cy="567453"/>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Realization of NOT Gate using Transistor</a:t>
            </a:r>
            <a:endParaRPr sz="3600" dirty="0"/>
          </a:p>
        </p:txBody>
      </p:sp>
      <p:sp>
        <p:nvSpPr>
          <p:cNvPr id="2134" name="Google Shape;2134;p61"/>
          <p:cNvSpPr/>
          <p:nvPr/>
        </p:nvSpPr>
        <p:spPr>
          <a:xfrm>
            <a:off x="179511" y="782464"/>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5" name="Google Shape;2135;p61"/>
          <p:cNvSpPr/>
          <p:nvPr/>
        </p:nvSpPr>
        <p:spPr>
          <a:xfrm>
            <a:off x="3041650" y="4389882"/>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6" name="Google Shape;2136;p61"/>
          <p:cNvSpPr/>
          <p:nvPr/>
        </p:nvSpPr>
        <p:spPr>
          <a:xfrm>
            <a:off x="2571369" y="4580382"/>
            <a:ext cx="470534" cy="0"/>
          </a:xfrm>
          <a:custGeom>
            <a:avLst/>
            <a:gdLst/>
            <a:ahLst/>
            <a:cxnLst/>
            <a:rect l="l" t="t" r="r" b="b"/>
            <a:pathLst>
              <a:path w="470535" h="120000" extrusionOk="0">
                <a:moveTo>
                  <a:pt x="470281"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7" name="Google Shape;2137;p61"/>
          <p:cNvSpPr/>
          <p:nvPr/>
        </p:nvSpPr>
        <p:spPr>
          <a:xfrm>
            <a:off x="3041650" y="4342257"/>
            <a:ext cx="208915" cy="142875"/>
          </a:xfrm>
          <a:custGeom>
            <a:avLst/>
            <a:gdLst/>
            <a:ahLst/>
            <a:cxnLst/>
            <a:rect l="l" t="t" r="r" b="b"/>
            <a:pathLst>
              <a:path w="208914" h="142875" extrusionOk="0">
                <a:moveTo>
                  <a:pt x="0" y="142875"/>
                </a:moveTo>
                <a:lnTo>
                  <a:pt x="208914"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8" name="Google Shape;2138;p61"/>
          <p:cNvSpPr/>
          <p:nvPr/>
        </p:nvSpPr>
        <p:spPr>
          <a:xfrm>
            <a:off x="3250564" y="4818507"/>
            <a:ext cx="0" cy="807720"/>
          </a:xfrm>
          <a:custGeom>
            <a:avLst/>
            <a:gdLst/>
            <a:ahLst/>
            <a:cxnLst/>
            <a:rect l="l" t="t" r="r" b="b"/>
            <a:pathLst>
              <a:path w="120000" h="807720" extrusionOk="0">
                <a:moveTo>
                  <a:pt x="0" y="0"/>
                </a:moveTo>
                <a:lnTo>
                  <a:pt x="0" y="80749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9" name="Google Shape;2139;p61"/>
          <p:cNvSpPr/>
          <p:nvPr/>
        </p:nvSpPr>
        <p:spPr>
          <a:xfrm>
            <a:off x="3250564" y="3961257"/>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0" name="Google Shape;2140;p61"/>
          <p:cNvSpPr/>
          <p:nvPr/>
        </p:nvSpPr>
        <p:spPr>
          <a:xfrm>
            <a:off x="3036442" y="4711700"/>
            <a:ext cx="220726" cy="11988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1" name="Google Shape;2141;p61"/>
          <p:cNvSpPr/>
          <p:nvPr/>
        </p:nvSpPr>
        <p:spPr>
          <a:xfrm>
            <a:off x="3250564" y="3315842"/>
            <a:ext cx="128905" cy="53975"/>
          </a:xfrm>
          <a:custGeom>
            <a:avLst/>
            <a:gdLst/>
            <a:ahLst/>
            <a:cxnLst/>
            <a:rect l="l" t="t" r="r" b="b"/>
            <a:pathLst>
              <a:path w="128904" h="53975" extrusionOk="0">
                <a:moveTo>
                  <a:pt x="0" y="0"/>
                </a:moveTo>
                <a:lnTo>
                  <a:pt x="128650"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2" name="Google Shape;2142;p61"/>
          <p:cNvSpPr/>
          <p:nvPr/>
        </p:nvSpPr>
        <p:spPr>
          <a:xfrm>
            <a:off x="3122041" y="3369564"/>
            <a:ext cx="257175" cy="53975"/>
          </a:xfrm>
          <a:custGeom>
            <a:avLst/>
            <a:gdLst/>
            <a:ahLst/>
            <a:cxnLst/>
            <a:rect l="l" t="t" r="r" b="b"/>
            <a:pathLst>
              <a:path w="257175" h="53975" extrusionOk="0">
                <a:moveTo>
                  <a:pt x="257174"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3" name="Google Shape;2143;p61"/>
          <p:cNvSpPr/>
          <p:nvPr/>
        </p:nvSpPr>
        <p:spPr>
          <a:xfrm>
            <a:off x="3122041" y="3477133"/>
            <a:ext cx="257175" cy="53975"/>
          </a:xfrm>
          <a:custGeom>
            <a:avLst/>
            <a:gdLst/>
            <a:ahLst/>
            <a:cxnLst/>
            <a:rect l="l" t="t" r="r" b="b"/>
            <a:pathLst>
              <a:path w="257175" h="53975" extrusionOk="0">
                <a:moveTo>
                  <a:pt x="257174"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4" name="Google Shape;2144;p61"/>
          <p:cNvSpPr/>
          <p:nvPr/>
        </p:nvSpPr>
        <p:spPr>
          <a:xfrm>
            <a:off x="3122041" y="3423411"/>
            <a:ext cx="257175" cy="53975"/>
          </a:xfrm>
          <a:custGeom>
            <a:avLst/>
            <a:gdLst/>
            <a:ahLst/>
            <a:cxnLst/>
            <a:rect l="l" t="t" r="r" b="b"/>
            <a:pathLst>
              <a:path w="257175" h="53975" extrusionOk="0">
                <a:moveTo>
                  <a:pt x="0" y="0"/>
                </a:moveTo>
                <a:lnTo>
                  <a:pt x="257174"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5" name="Google Shape;2145;p61"/>
          <p:cNvSpPr/>
          <p:nvPr/>
        </p:nvSpPr>
        <p:spPr>
          <a:xfrm>
            <a:off x="3122041" y="3584702"/>
            <a:ext cx="257175" cy="53975"/>
          </a:xfrm>
          <a:custGeom>
            <a:avLst/>
            <a:gdLst/>
            <a:ahLst/>
            <a:cxnLst/>
            <a:rect l="l" t="t" r="r" b="b"/>
            <a:pathLst>
              <a:path w="257175" h="53975" extrusionOk="0">
                <a:moveTo>
                  <a:pt x="257174"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6" name="Google Shape;2146;p61"/>
          <p:cNvSpPr/>
          <p:nvPr/>
        </p:nvSpPr>
        <p:spPr>
          <a:xfrm>
            <a:off x="3122041" y="3530980"/>
            <a:ext cx="257175" cy="53975"/>
          </a:xfrm>
          <a:custGeom>
            <a:avLst/>
            <a:gdLst/>
            <a:ahLst/>
            <a:cxnLst/>
            <a:rect l="l" t="t" r="r" b="b"/>
            <a:pathLst>
              <a:path w="257175" h="53975" extrusionOk="0">
                <a:moveTo>
                  <a:pt x="0" y="0"/>
                </a:moveTo>
                <a:lnTo>
                  <a:pt x="257174"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7" name="Google Shape;2147;p61"/>
          <p:cNvSpPr/>
          <p:nvPr/>
        </p:nvSpPr>
        <p:spPr>
          <a:xfrm>
            <a:off x="3122041" y="3638550"/>
            <a:ext cx="128905" cy="53975"/>
          </a:xfrm>
          <a:custGeom>
            <a:avLst/>
            <a:gdLst/>
            <a:ahLst/>
            <a:cxnLst/>
            <a:rect l="l" t="t" r="r" b="b"/>
            <a:pathLst>
              <a:path w="128905" h="53975" extrusionOk="0">
                <a:moveTo>
                  <a:pt x="0" y="0"/>
                </a:moveTo>
                <a:lnTo>
                  <a:pt x="128523" y="5372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8" name="Google Shape;2148;p61"/>
          <p:cNvSpPr/>
          <p:nvPr/>
        </p:nvSpPr>
        <p:spPr>
          <a:xfrm>
            <a:off x="3250564" y="3692271"/>
            <a:ext cx="0" cy="269240"/>
          </a:xfrm>
          <a:custGeom>
            <a:avLst/>
            <a:gdLst/>
            <a:ahLst/>
            <a:cxnLst/>
            <a:rect l="l" t="t" r="r" b="b"/>
            <a:pathLst>
              <a:path w="120000" h="269239" extrusionOk="0">
                <a:moveTo>
                  <a:pt x="0" y="0"/>
                </a:moveTo>
                <a:lnTo>
                  <a:pt x="0" y="26898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9" name="Google Shape;2149;p61"/>
          <p:cNvSpPr/>
          <p:nvPr/>
        </p:nvSpPr>
        <p:spPr>
          <a:xfrm>
            <a:off x="3250564" y="3046857"/>
            <a:ext cx="0" cy="269240"/>
          </a:xfrm>
          <a:custGeom>
            <a:avLst/>
            <a:gdLst/>
            <a:ahLst/>
            <a:cxnLst/>
            <a:rect l="l" t="t" r="r" b="b"/>
            <a:pathLst>
              <a:path w="120000" h="269239" extrusionOk="0">
                <a:moveTo>
                  <a:pt x="0" y="0"/>
                </a:moveTo>
                <a:lnTo>
                  <a:pt x="0" y="26898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0" name="Google Shape;2150;p61"/>
          <p:cNvSpPr/>
          <p:nvPr/>
        </p:nvSpPr>
        <p:spPr>
          <a:xfrm>
            <a:off x="1316227" y="4451858"/>
            <a:ext cx="53975" cy="128905"/>
          </a:xfrm>
          <a:custGeom>
            <a:avLst/>
            <a:gdLst/>
            <a:ahLst/>
            <a:cxnLst/>
            <a:rect l="l" t="t" r="r" b="b"/>
            <a:pathLst>
              <a:path w="53975" h="128904" extrusionOk="0">
                <a:moveTo>
                  <a:pt x="0" y="128524"/>
                </a:moveTo>
                <a:lnTo>
                  <a:pt x="538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1" name="Google Shape;2151;p61"/>
          <p:cNvSpPr/>
          <p:nvPr/>
        </p:nvSpPr>
        <p:spPr>
          <a:xfrm>
            <a:off x="1370075" y="4451858"/>
            <a:ext cx="53975" cy="257175"/>
          </a:xfrm>
          <a:custGeom>
            <a:avLst/>
            <a:gdLst/>
            <a:ahLst/>
            <a:cxnLst/>
            <a:rect l="l" t="t" r="r" b="b"/>
            <a:pathLst>
              <a:path w="53975" h="257175" extrusionOk="0">
                <a:moveTo>
                  <a:pt x="0" y="0"/>
                </a:moveTo>
                <a:lnTo>
                  <a:pt x="53721" y="257175"/>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2" name="Google Shape;2152;p61"/>
          <p:cNvSpPr/>
          <p:nvPr/>
        </p:nvSpPr>
        <p:spPr>
          <a:xfrm>
            <a:off x="1477644" y="4451858"/>
            <a:ext cx="53975" cy="257175"/>
          </a:xfrm>
          <a:custGeom>
            <a:avLst/>
            <a:gdLst/>
            <a:ahLst/>
            <a:cxnLst/>
            <a:rect l="l" t="t" r="r" b="b"/>
            <a:pathLst>
              <a:path w="53975" h="257175" extrusionOk="0">
                <a:moveTo>
                  <a:pt x="0" y="0"/>
                </a:moveTo>
                <a:lnTo>
                  <a:pt x="53721" y="257175"/>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3" name="Google Shape;2153;p61"/>
          <p:cNvSpPr/>
          <p:nvPr/>
        </p:nvSpPr>
        <p:spPr>
          <a:xfrm>
            <a:off x="1423797" y="4451858"/>
            <a:ext cx="53975" cy="257175"/>
          </a:xfrm>
          <a:custGeom>
            <a:avLst/>
            <a:gdLst/>
            <a:ahLst/>
            <a:cxnLst/>
            <a:rect l="l" t="t" r="r" b="b"/>
            <a:pathLst>
              <a:path w="53975" h="257175" extrusionOk="0">
                <a:moveTo>
                  <a:pt x="0" y="257175"/>
                </a:moveTo>
                <a:lnTo>
                  <a:pt x="538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4" name="Google Shape;2154;p61"/>
          <p:cNvSpPr/>
          <p:nvPr/>
        </p:nvSpPr>
        <p:spPr>
          <a:xfrm>
            <a:off x="1585213" y="4451858"/>
            <a:ext cx="53975" cy="257175"/>
          </a:xfrm>
          <a:custGeom>
            <a:avLst/>
            <a:gdLst/>
            <a:ahLst/>
            <a:cxnLst/>
            <a:rect l="l" t="t" r="r" b="b"/>
            <a:pathLst>
              <a:path w="53975" h="257175" extrusionOk="0">
                <a:moveTo>
                  <a:pt x="0" y="0"/>
                </a:moveTo>
                <a:lnTo>
                  <a:pt x="53848" y="2571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5" name="Google Shape;2155;p61"/>
          <p:cNvSpPr/>
          <p:nvPr/>
        </p:nvSpPr>
        <p:spPr>
          <a:xfrm>
            <a:off x="1531366" y="4451858"/>
            <a:ext cx="53975" cy="257175"/>
          </a:xfrm>
          <a:custGeom>
            <a:avLst/>
            <a:gdLst/>
            <a:ahLst/>
            <a:cxnLst/>
            <a:rect l="l" t="t" r="r" b="b"/>
            <a:pathLst>
              <a:path w="53975" h="257175" extrusionOk="0">
                <a:moveTo>
                  <a:pt x="0" y="257175"/>
                </a:moveTo>
                <a:lnTo>
                  <a:pt x="538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6" name="Google Shape;2156;p61"/>
          <p:cNvSpPr/>
          <p:nvPr/>
        </p:nvSpPr>
        <p:spPr>
          <a:xfrm>
            <a:off x="1639061" y="4580382"/>
            <a:ext cx="53975" cy="128905"/>
          </a:xfrm>
          <a:custGeom>
            <a:avLst/>
            <a:gdLst/>
            <a:ahLst/>
            <a:cxnLst/>
            <a:rect l="l" t="t" r="r" b="b"/>
            <a:pathLst>
              <a:path w="53975" h="128904" extrusionOk="0">
                <a:moveTo>
                  <a:pt x="0" y="128651"/>
                </a:moveTo>
                <a:lnTo>
                  <a:pt x="5372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7" name="Google Shape;2157;p61"/>
          <p:cNvSpPr/>
          <p:nvPr/>
        </p:nvSpPr>
        <p:spPr>
          <a:xfrm>
            <a:off x="1692782" y="4580382"/>
            <a:ext cx="269240" cy="0"/>
          </a:xfrm>
          <a:custGeom>
            <a:avLst/>
            <a:gdLst/>
            <a:ahLst/>
            <a:cxnLst/>
            <a:rect l="l" t="t" r="r" b="b"/>
            <a:pathLst>
              <a:path w="269239" h="120000" extrusionOk="0">
                <a:moveTo>
                  <a:pt x="0" y="0"/>
                </a:moveTo>
                <a:lnTo>
                  <a:pt x="26898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8" name="Google Shape;2158;p61"/>
          <p:cNvSpPr/>
          <p:nvPr/>
        </p:nvSpPr>
        <p:spPr>
          <a:xfrm>
            <a:off x="1047330" y="4580382"/>
            <a:ext cx="269240" cy="0"/>
          </a:xfrm>
          <a:custGeom>
            <a:avLst/>
            <a:gdLst/>
            <a:ahLst/>
            <a:cxnLst/>
            <a:rect l="l" t="t" r="r" b="b"/>
            <a:pathLst>
              <a:path w="269240" h="120000" extrusionOk="0">
                <a:moveTo>
                  <a:pt x="0" y="0"/>
                </a:moveTo>
                <a:lnTo>
                  <a:pt x="26889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9" name="Google Shape;2159;p61"/>
          <p:cNvSpPr/>
          <p:nvPr/>
        </p:nvSpPr>
        <p:spPr>
          <a:xfrm>
            <a:off x="3250564" y="2665857"/>
            <a:ext cx="0" cy="457200"/>
          </a:xfrm>
          <a:custGeom>
            <a:avLst/>
            <a:gdLst/>
            <a:ahLst/>
            <a:cxnLst/>
            <a:rect l="l" t="t" r="r" b="b"/>
            <a:pathLst>
              <a:path w="120000" h="457200" extrusionOk="0">
                <a:moveTo>
                  <a:pt x="0" y="4572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0" name="Google Shape;2160;p61"/>
          <p:cNvSpPr/>
          <p:nvPr/>
        </p:nvSpPr>
        <p:spPr>
          <a:xfrm>
            <a:off x="2937129" y="5867400"/>
            <a:ext cx="609600" cy="0"/>
          </a:xfrm>
          <a:custGeom>
            <a:avLst/>
            <a:gdLst/>
            <a:ahLst/>
            <a:cxnLst/>
            <a:rect l="l" t="t" r="r" b="b"/>
            <a:pathLst>
              <a:path w="609600" h="120000" extrusionOk="0">
                <a:moveTo>
                  <a:pt x="0" y="0"/>
                </a:moveTo>
                <a:lnTo>
                  <a:pt x="60959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1" name="Google Shape;2161;p61"/>
          <p:cNvSpPr/>
          <p:nvPr/>
        </p:nvSpPr>
        <p:spPr>
          <a:xfrm>
            <a:off x="3089529" y="5943600"/>
            <a:ext cx="304800" cy="0"/>
          </a:xfrm>
          <a:custGeom>
            <a:avLst/>
            <a:gdLst/>
            <a:ahLst/>
            <a:cxnLst/>
            <a:rect l="l" t="t" r="r" b="b"/>
            <a:pathLst>
              <a:path w="304800" h="120000" extrusionOk="0">
                <a:moveTo>
                  <a:pt x="0" y="0"/>
                </a:moveTo>
                <a:lnTo>
                  <a:pt x="30479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2" name="Google Shape;2162;p61"/>
          <p:cNvSpPr/>
          <p:nvPr/>
        </p:nvSpPr>
        <p:spPr>
          <a:xfrm>
            <a:off x="3165729" y="6019800"/>
            <a:ext cx="152400" cy="0"/>
          </a:xfrm>
          <a:custGeom>
            <a:avLst/>
            <a:gdLst/>
            <a:ahLst/>
            <a:cxnLst/>
            <a:rect l="l" t="t" r="r" b="b"/>
            <a:pathLst>
              <a:path w="152400" h="120000" extrusionOk="0">
                <a:moveTo>
                  <a:pt x="0" y="0"/>
                </a:moveTo>
                <a:lnTo>
                  <a:pt x="15239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3" name="Google Shape;2163;p61"/>
          <p:cNvSpPr/>
          <p:nvPr/>
        </p:nvSpPr>
        <p:spPr>
          <a:xfrm>
            <a:off x="3241929" y="5562600"/>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4" name="Google Shape;2164;p61"/>
          <p:cNvSpPr/>
          <p:nvPr/>
        </p:nvSpPr>
        <p:spPr>
          <a:xfrm>
            <a:off x="3250564" y="3961257"/>
            <a:ext cx="692785" cy="0"/>
          </a:xfrm>
          <a:custGeom>
            <a:avLst/>
            <a:gdLst/>
            <a:ahLst/>
            <a:cxnLst/>
            <a:rect l="l" t="t" r="r" b="b"/>
            <a:pathLst>
              <a:path w="692785" h="120000" extrusionOk="0">
                <a:moveTo>
                  <a:pt x="692404"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5" name="Google Shape;2165;p61"/>
          <p:cNvSpPr txBox="1"/>
          <p:nvPr/>
        </p:nvSpPr>
        <p:spPr>
          <a:xfrm>
            <a:off x="3036570" y="2315336"/>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2166" name="Google Shape;2166;p61"/>
          <p:cNvSpPr txBox="1"/>
          <p:nvPr/>
        </p:nvSpPr>
        <p:spPr>
          <a:xfrm>
            <a:off x="165303" y="4373702"/>
            <a:ext cx="38544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A=1</a:t>
            </a:r>
            <a:endParaRPr sz="1800">
              <a:solidFill>
                <a:schemeClr val="dk1"/>
              </a:solidFill>
              <a:latin typeface="Calibri"/>
              <a:ea typeface="Calibri"/>
              <a:cs typeface="Calibri"/>
              <a:sym typeface="Calibri"/>
            </a:endParaRPr>
          </a:p>
        </p:txBody>
      </p:sp>
      <p:sp>
        <p:nvSpPr>
          <p:cNvPr id="2167" name="Google Shape;2167;p61"/>
          <p:cNvSpPr txBox="1"/>
          <p:nvPr/>
        </p:nvSpPr>
        <p:spPr>
          <a:xfrm>
            <a:off x="1448816" y="4064254"/>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2168" name="Google Shape;2168;p61"/>
          <p:cNvSpPr txBox="1"/>
          <p:nvPr/>
        </p:nvSpPr>
        <p:spPr>
          <a:xfrm>
            <a:off x="3565652" y="3294710"/>
            <a:ext cx="1455420" cy="7575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a:p>
            <a:pPr marL="494665" marR="0" lvl="0" indent="0" algn="l" rtl="0">
              <a:lnSpc>
                <a:spcPct val="100000"/>
              </a:lnSpc>
              <a:spcBef>
                <a:spcPts val="1440"/>
              </a:spcBef>
              <a:spcAft>
                <a:spcPts val="0"/>
              </a:spcAft>
              <a:buNone/>
            </a:pPr>
            <a:r>
              <a:rPr lang="en-US" sz="1800">
                <a:solidFill>
                  <a:schemeClr val="dk1"/>
                </a:solidFill>
                <a:latin typeface="Calibri"/>
                <a:ea typeface="Calibri"/>
                <a:cs typeface="Calibri"/>
                <a:sym typeface="Calibri"/>
              </a:rPr>
              <a:t>Output= 0</a:t>
            </a:r>
            <a:endParaRPr sz="1800">
              <a:solidFill>
                <a:schemeClr val="dk1"/>
              </a:solidFill>
              <a:latin typeface="Calibri"/>
              <a:ea typeface="Calibri"/>
              <a:cs typeface="Calibri"/>
              <a:sym typeface="Calibri"/>
            </a:endParaRPr>
          </a:p>
        </p:txBody>
      </p:sp>
      <p:sp>
        <p:nvSpPr>
          <p:cNvPr id="2169" name="Google Shape;2169;p61"/>
          <p:cNvSpPr/>
          <p:nvPr/>
        </p:nvSpPr>
        <p:spPr>
          <a:xfrm>
            <a:off x="1885569" y="4587621"/>
            <a:ext cx="692785" cy="0"/>
          </a:xfrm>
          <a:custGeom>
            <a:avLst/>
            <a:gdLst/>
            <a:ahLst/>
            <a:cxnLst/>
            <a:rect l="l" t="t" r="r" b="b"/>
            <a:pathLst>
              <a:path w="692785" h="120000" extrusionOk="0">
                <a:moveTo>
                  <a:pt x="692276"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170" name="Google Shape;2170;p61"/>
          <p:cNvGraphicFramePr/>
          <p:nvPr/>
        </p:nvGraphicFramePr>
        <p:xfrm>
          <a:off x="5861050" y="3673855"/>
          <a:ext cx="2514600" cy="2927112"/>
        </p:xfrm>
        <a:graphic>
          <a:graphicData uri="http://schemas.openxmlformats.org/drawingml/2006/table">
            <a:tbl>
              <a:tblPr firstRow="1" bandRow="1">
                <a:noFill/>
                <a:tableStyleId>{967D01AC-2E1C-4B6B-B95D-0AB2A7F3962B}</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571750">
                <a:tc>
                  <a:txBody>
                    <a:bodyPr/>
                    <a:lstStyle/>
                    <a:p>
                      <a:pPr marL="381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40075">
                <a:tc>
                  <a:txBody>
                    <a:bodyPr/>
                    <a:lstStyle/>
                    <a:p>
                      <a:pPr marL="0" marR="0" lvl="0" indent="0" algn="l" rtl="0">
                        <a:lnSpc>
                          <a:spcPct val="100000"/>
                        </a:lnSpc>
                        <a:spcBef>
                          <a:spcPts val="0"/>
                        </a:spcBef>
                        <a:spcAft>
                          <a:spcPts val="0"/>
                        </a:spcAft>
                        <a:buNone/>
                      </a:pPr>
                      <a:endParaRPr sz="2100" u="none" strike="noStrike" cap="none">
                        <a:latin typeface="Times New Roman"/>
                        <a:ea typeface="Times New Roman"/>
                        <a:cs typeface="Times New Roman"/>
                        <a:sym typeface="Times New Roman"/>
                      </a:endParaRPr>
                    </a:p>
                    <a:p>
                      <a:pPr marL="190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765175" marR="0" lvl="0" indent="0" algn="l" rtl="0">
                        <a:lnSpc>
                          <a:spcPct val="100000"/>
                        </a:lnSpc>
                        <a:spcBef>
                          <a:spcPts val="0"/>
                        </a:spcBef>
                        <a:spcAft>
                          <a:spcPts val="0"/>
                        </a:spcAft>
                        <a:buNone/>
                      </a:pPr>
                      <a:r>
                        <a:rPr lang="en-US" sz="1500" u="none" strike="noStrike" cap="none">
                          <a:latin typeface="Noto Sans Symbols"/>
                          <a:ea typeface="Noto Sans Symbols"/>
                          <a:cs typeface="Noto Sans Symbols"/>
                          <a:sym typeface="Noto Sans Symbols"/>
                        </a:rPr>
                        <a:t>−</a:t>
                      </a:r>
                      <a:endParaRPr sz="1500" u="none" strike="noStrike" cap="none">
                        <a:latin typeface="Noto Sans Symbols"/>
                        <a:ea typeface="Noto Sans Symbols"/>
                        <a:cs typeface="Noto Sans Symbols"/>
                        <a:sym typeface="Noto Sans Symbols"/>
                      </a:endParaRPr>
                    </a:p>
                    <a:p>
                      <a:pPr marL="215265" marR="0" lvl="0" indent="0" algn="l" rtl="0">
                        <a:lnSpc>
                          <a:spcPct val="109811"/>
                        </a:lnSpc>
                        <a:spcBef>
                          <a:spcPts val="0"/>
                        </a:spcBef>
                        <a:spcAft>
                          <a:spcPts val="0"/>
                        </a:spcAft>
                        <a:buNone/>
                      </a:pPr>
                      <a:r>
                        <a:rPr lang="en-US" sz="2650" i="1" u="none" strike="noStrike" cap="none">
                          <a:latin typeface="Times New Roman"/>
                          <a:ea typeface="Times New Roman"/>
                          <a:cs typeface="Times New Roman"/>
                          <a:sym typeface="Times New Roman"/>
                        </a:rPr>
                        <a:t>Y </a:t>
                      </a:r>
                      <a:r>
                        <a:rPr lang="en-US" sz="2650" u="none" strike="noStrike" cap="none">
                          <a:latin typeface="Noto Sans Symbols"/>
                          <a:ea typeface="Noto Sans Symbols"/>
                          <a:cs typeface="Noto Sans Symbols"/>
                          <a:sym typeface="Noto Sans Symbols"/>
                        </a:rPr>
                        <a:t>=</a:t>
                      </a:r>
                      <a:r>
                        <a:rPr lang="en-US" sz="2650" u="none" strike="noStrike" cap="none">
                          <a:latin typeface="Times New Roman"/>
                          <a:ea typeface="Times New Roman"/>
                          <a:cs typeface="Times New Roman"/>
                          <a:sym typeface="Times New Roman"/>
                        </a:rPr>
                        <a:t> </a:t>
                      </a:r>
                      <a:r>
                        <a:rPr lang="en-US" sz="2650" i="1" u="none" strike="noStrike" cap="none">
                          <a:latin typeface="Times New Roman"/>
                          <a:ea typeface="Times New Roman"/>
                          <a:cs typeface="Times New Roman"/>
                          <a:sym typeface="Times New Roman"/>
                        </a:rPr>
                        <a:t>A</a:t>
                      </a:r>
                      <a:endParaRPr sz="265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1050">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p>
                      <a:pPr marL="381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6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p>
                      <a:pPr marL="508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6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05850">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p>
                      <a:pPr marL="381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6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300" u="none" strike="noStrike" cap="none">
                        <a:latin typeface="Times New Roman"/>
                        <a:ea typeface="Times New Roman"/>
                        <a:cs typeface="Times New Roman"/>
                        <a:sym typeface="Times New Roman"/>
                      </a:endParaRPr>
                    </a:p>
                    <a:p>
                      <a:pPr marL="508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6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171" name="Google Shape;2171;p61"/>
          <p:cNvSpPr txBox="1"/>
          <p:nvPr/>
        </p:nvSpPr>
        <p:spPr>
          <a:xfrm>
            <a:off x="3260852" y="4439539"/>
            <a:ext cx="65722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Q1 </a:t>
            </a:r>
            <a:r>
              <a:rPr lang="en-US" sz="1800" b="1">
                <a:solidFill>
                  <a:srgbClr val="FF0000"/>
                </a:solidFill>
                <a:latin typeface="Calibri"/>
                <a:ea typeface="Calibri"/>
                <a:cs typeface="Calibri"/>
                <a:sym typeface="Calibri"/>
              </a:rPr>
              <a:t>ON</a:t>
            </a:r>
            <a:endParaRPr sz="1800">
              <a:solidFill>
                <a:schemeClr val="dk1"/>
              </a:solidFill>
              <a:latin typeface="Calibri"/>
              <a:ea typeface="Calibri"/>
              <a:cs typeface="Calibri"/>
              <a:sym typeface="Calibri"/>
            </a:endParaRPr>
          </a:p>
        </p:txBody>
      </p:sp>
      <p:sp>
        <p:nvSpPr>
          <p:cNvPr id="2172" name="Google Shape;2172;p61"/>
          <p:cNvSpPr txBox="1"/>
          <p:nvPr/>
        </p:nvSpPr>
        <p:spPr>
          <a:xfrm>
            <a:off x="2296414" y="4744288"/>
            <a:ext cx="765810" cy="30035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solidFill>
                  <a:srgbClr val="FF0000"/>
                </a:solidFill>
                <a:latin typeface="Calibri"/>
                <a:ea typeface="Calibri"/>
                <a:cs typeface="Calibri"/>
                <a:sym typeface="Calibri"/>
              </a:rPr>
              <a:t>V</a:t>
            </a:r>
            <a:r>
              <a:rPr lang="en-US" sz="1800" baseline="-25000">
                <a:solidFill>
                  <a:srgbClr val="FF0000"/>
                </a:solidFill>
                <a:latin typeface="Calibri"/>
                <a:ea typeface="Calibri"/>
                <a:cs typeface="Calibri"/>
                <a:sym typeface="Calibri"/>
              </a:rPr>
              <a:t>BE</a:t>
            </a:r>
            <a:r>
              <a:rPr lang="en-US" sz="1800">
                <a:solidFill>
                  <a:srgbClr val="FF0000"/>
                </a:solidFill>
                <a:latin typeface="Calibri"/>
                <a:ea typeface="Calibri"/>
                <a:cs typeface="Calibri"/>
                <a:sym typeface="Calibri"/>
              </a:rPr>
              <a:t>&gt;0.7</a:t>
            </a:r>
            <a:endParaRPr sz="1800">
              <a:solidFill>
                <a:schemeClr val="dk1"/>
              </a:solidFill>
              <a:latin typeface="Calibri"/>
              <a:ea typeface="Calibri"/>
              <a:cs typeface="Calibri"/>
              <a:sym typeface="Calibri"/>
            </a:endParaRPr>
          </a:p>
        </p:txBody>
      </p:sp>
      <p:sp>
        <p:nvSpPr>
          <p:cNvPr id="2173" name="Google Shape;2173;p61"/>
          <p:cNvSpPr txBox="1"/>
          <p:nvPr/>
        </p:nvSpPr>
        <p:spPr>
          <a:xfrm>
            <a:off x="614883" y="1313815"/>
            <a:ext cx="1844039"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Case II: When A = 1</a:t>
            </a:r>
            <a:endParaRPr sz="1800">
              <a:solidFill>
                <a:schemeClr val="dk1"/>
              </a:solidFill>
              <a:latin typeface="Calibri"/>
              <a:ea typeface="Calibri"/>
              <a:cs typeface="Calibri"/>
              <a:sym typeface="Calibri"/>
            </a:endParaRPr>
          </a:p>
        </p:txBody>
      </p:sp>
      <p:sp>
        <p:nvSpPr>
          <p:cNvPr id="2174" name="Google Shape;2174;p61"/>
          <p:cNvSpPr txBox="1"/>
          <p:nvPr/>
        </p:nvSpPr>
        <p:spPr>
          <a:xfrm>
            <a:off x="764844" y="4527295"/>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2175" name="Google Shape;2175;p61"/>
          <p:cNvSpPr/>
          <p:nvPr/>
        </p:nvSpPr>
        <p:spPr>
          <a:xfrm>
            <a:off x="3429000" y="4191000"/>
            <a:ext cx="568960" cy="0"/>
          </a:xfrm>
          <a:custGeom>
            <a:avLst/>
            <a:gdLst/>
            <a:ahLst/>
            <a:cxnLst/>
            <a:rect l="l" t="t" r="r" b="b"/>
            <a:pathLst>
              <a:path w="568960" h="120000" extrusionOk="0">
                <a:moveTo>
                  <a:pt x="568578" y="0"/>
                </a:moveTo>
                <a:lnTo>
                  <a:pt x="0" y="0"/>
                </a:lnTo>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6" name="Google Shape;2176;p61"/>
          <p:cNvSpPr/>
          <p:nvPr/>
        </p:nvSpPr>
        <p:spPr>
          <a:xfrm>
            <a:off x="3377310" y="4191000"/>
            <a:ext cx="103505" cy="1196340"/>
          </a:xfrm>
          <a:custGeom>
            <a:avLst/>
            <a:gdLst/>
            <a:ahLst/>
            <a:cxnLst/>
            <a:rect l="l" t="t" r="r" b="b"/>
            <a:pathLst>
              <a:path w="103504" h="1196339" extrusionOk="0">
                <a:moveTo>
                  <a:pt x="7112" y="1100201"/>
                </a:moveTo>
                <a:lnTo>
                  <a:pt x="1015" y="1103757"/>
                </a:lnTo>
                <a:lnTo>
                  <a:pt x="0" y="1107694"/>
                </a:lnTo>
                <a:lnTo>
                  <a:pt x="51688" y="1196340"/>
                </a:lnTo>
                <a:lnTo>
                  <a:pt x="59020" y="1183767"/>
                </a:lnTo>
                <a:lnTo>
                  <a:pt x="45338" y="1183767"/>
                </a:lnTo>
                <a:lnTo>
                  <a:pt x="45338" y="1160217"/>
                </a:lnTo>
                <a:lnTo>
                  <a:pt x="10922" y="1101217"/>
                </a:lnTo>
                <a:lnTo>
                  <a:pt x="7112" y="1100201"/>
                </a:lnTo>
                <a:close/>
              </a:path>
              <a:path w="103504" h="1196339" extrusionOk="0">
                <a:moveTo>
                  <a:pt x="45338" y="1160217"/>
                </a:moveTo>
                <a:lnTo>
                  <a:pt x="45338" y="1183767"/>
                </a:lnTo>
                <a:lnTo>
                  <a:pt x="58038" y="1183767"/>
                </a:lnTo>
                <a:lnTo>
                  <a:pt x="58038" y="1180465"/>
                </a:lnTo>
                <a:lnTo>
                  <a:pt x="46227" y="1180465"/>
                </a:lnTo>
                <a:lnTo>
                  <a:pt x="51688" y="1171103"/>
                </a:lnTo>
                <a:lnTo>
                  <a:pt x="45338" y="1160217"/>
                </a:lnTo>
                <a:close/>
              </a:path>
              <a:path w="103504" h="1196339" extrusionOk="0">
                <a:moveTo>
                  <a:pt x="96265" y="1100201"/>
                </a:moveTo>
                <a:lnTo>
                  <a:pt x="92455" y="1101217"/>
                </a:lnTo>
                <a:lnTo>
                  <a:pt x="58038" y="1160217"/>
                </a:lnTo>
                <a:lnTo>
                  <a:pt x="58038" y="1183767"/>
                </a:lnTo>
                <a:lnTo>
                  <a:pt x="59020" y="1183767"/>
                </a:lnTo>
                <a:lnTo>
                  <a:pt x="103377" y="1107694"/>
                </a:lnTo>
                <a:lnTo>
                  <a:pt x="102362" y="1103757"/>
                </a:lnTo>
                <a:lnTo>
                  <a:pt x="96265" y="1100201"/>
                </a:lnTo>
                <a:close/>
              </a:path>
              <a:path w="103504" h="1196339" extrusionOk="0">
                <a:moveTo>
                  <a:pt x="51688" y="1171103"/>
                </a:moveTo>
                <a:lnTo>
                  <a:pt x="46227" y="1180465"/>
                </a:lnTo>
                <a:lnTo>
                  <a:pt x="57150" y="1180465"/>
                </a:lnTo>
                <a:lnTo>
                  <a:pt x="51688" y="1171103"/>
                </a:lnTo>
                <a:close/>
              </a:path>
              <a:path w="103504" h="1196339" extrusionOk="0">
                <a:moveTo>
                  <a:pt x="58038" y="1160217"/>
                </a:moveTo>
                <a:lnTo>
                  <a:pt x="51688" y="1171103"/>
                </a:lnTo>
                <a:lnTo>
                  <a:pt x="57150" y="1180465"/>
                </a:lnTo>
                <a:lnTo>
                  <a:pt x="58038" y="1180465"/>
                </a:lnTo>
                <a:lnTo>
                  <a:pt x="58038" y="1160217"/>
                </a:lnTo>
                <a:close/>
              </a:path>
              <a:path w="103504" h="1196339" extrusionOk="0">
                <a:moveTo>
                  <a:pt x="58038" y="0"/>
                </a:moveTo>
                <a:lnTo>
                  <a:pt x="45338" y="0"/>
                </a:lnTo>
                <a:lnTo>
                  <a:pt x="45338" y="1160217"/>
                </a:lnTo>
                <a:lnTo>
                  <a:pt x="51688" y="1171103"/>
                </a:lnTo>
                <a:lnTo>
                  <a:pt x="58038" y="1160217"/>
                </a:lnTo>
                <a:lnTo>
                  <a:pt x="58038"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7" name="Google Shape;2177;p61"/>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54</a:t>
            </a:fld>
            <a:endParaRPr sz="12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181"/>
        <p:cNvGrpSpPr/>
        <p:nvPr/>
      </p:nvGrpSpPr>
      <p:grpSpPr>
        <a:xfrm>
          <a:off x="0" y="0"/>
          <a:ext cx="0" cy="0"/>
          <a:chOff x="0" y="0"/>
          <a:chExt cx="0" cy="0"/>
        </a:xfrm>
      </p:grpSpPr>
      <p:sp>
        <p:nvSpPr>
          <p:cNvPr id="2182" name="Google Shape;2182;p62"/>
          <p:cNvSpPr txBox="1">
            <a:spLocks noGrp="1"/>
          </p:cNvSpPr>
          <p:nvPr>
            <p:ph type="title"/>
          </p:nvPr>
        </p:nvSpPr>
        <p:spPr>
          <a:xfrm>
            <a:off x="307340" y="69595"/>
            <a:ext cx="8531860" cy="567453"/>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NOT Gate IC – IC 7404	(Hex Inverters)</a:t>
            </a:r>
            <a:endParaRPr sz="3600" dirty="0"/>
          </a:p>
        </p:txBody>
      </p:sp>
      <p:sp>
        <p:nvSpPr>
          <p:cNvPr id="2183" name="Google Shape;2183;p62"/>
          <p:cNvSpPr/>
          <p:nvPr/>
        </p:nvSpPr>
        <p:spPr>
          <a:xfrm>
            <a:off x="89789" y="663281"/>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4" name="Google Shape;2184;p62"/>
          <p:cNvSpPr txBox="1"/>
          <p:nvPr/>
        </p:nvSpPr>
        <p:spPr>
          <a:xfrm>
            <a:off x="3966464" y="1380820"/>
            <a:ext cx="4645660" cy="880744"/>
          </a:xfrm>
          <a:prstGeom prst="rect">
            <a:avLst/>
          </a:prstGeom>
          <a:noFill/>
          <a:ln>
            <a:noFill/>
          </a:ln>
        </p:spPr>
        <p:txBody>
          <a:bodyPr spcFirstLastPara="1" wrap="square" lIns="0" tIns="13950" rIns="0" bIns="0" anchor="t" anchorCtr="0">
            <a:spAutoFit/>
          </a:bodyPr>
          <a:lstStyle/>
          <a:p>
            <a:pPr marL="356870" marR="5080" lvl="0" indent="-344805" algn="l" rtl="0">
              <a:lnSpc>
                <a:spcPct val="100000"/>
              </a:lnSpc>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This	device	contains	six  independent inverters</a:t>
            </a:r>
            <a:endParaRPr sz="2800">
              <a:solidFill>
                <a:schemeClr val="dk1"/>
              </a:solidFill>
              <a:latin typeface="Calibri"/>
              <a:ea typeface="Calibri"/>
              <a:cs typeface="Calibri"/>
              <a:sym typeface="Calibri"/>
            </a:endParaRPr>
          </a:p>
        </p:txBody>
      </p:sp>
      <p:sp>
        <p:nvSpPr>
          <p:cNvPr id="2185" name="Google Shape;2185;p62"/>
          <p:cNvSpPr txBox="1"/>
          <p:nvPr/>
        </p:nvSpPr>
        <p:spPr>
          <a:xfrm>
            <a:off x="383540" y="5964123"/>
            <a:ext cx="26670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Pin Configuration of IC 7404</a:t>
            </a:r>
            <a:endParaRPr sz="1800">
              <a:solidFill>
                <a:schemeClr val="dk1"/>
              </a:solidFill>
              <a:latin typeface="Calibri"/>
              <a:ea typeface="Calibri"/>
              <a:cs typeface="Calibri"/>
              <a:sym typeface="Calibri"/>
            </a:endParaRPr>
          </a:p>
        </p:txBody>
      </p:sp>
      <p:sp>
        <p:nvSpPr>
          <p:cNvPr id="2186" name="Google Shape;2186;p62"/>
          <p:cNvSpPr txBox="1"/>
          <p:nvPr/>
        </p:nvSpPr>
        <p:spPr>
          <a:xfrm>
            <a:off x="5043042" y="5659323"/>
            <a:ext cx="23990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Function Table of IC 7404</a:t>
            </a:r>
            <a:endParaRPr sz="1800">
              <a:solidFill>
                <a:schemeClr val="dk1"/>
              </a:solidFill>
              <a:latin typeface="Calibri"/>
              <a:ea typeface="Calibri"/>
              <a:cs typeface="Calibri"/>
              <a:sym typeface="Calibri"/>
            </a:endParaRPr>
          </a:p>
        </p:txBody>
      </p:sp>
      <p:sp>
        <p:nvSpPr>
          <p:cNvPr id="2187" name="Google Shape;2187;p62"/>
          <p:cNvSpPr/>
          <p:nvPr/>
        </p:nvSpPr>
        <p:spPr>
          <a:xfrm>
            <a:off x="385877" y="1343512"/>
            <a:ext cx="2909772" cy="43725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8" name="Google Shape;2188;p62"/>
          <p:cNvSpPr/>
          <p:nvPr/>
        </p:nvSpPr>
        <p:spPr>
          <a:xfrm>
            <a:off x="4740410" y="3429000"/>
            <a:ext cx="2964098" cy="178608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9" name="Google Shape;2189;p62"/>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55</a:t>
            </a:fld>
            <a:endParaRPr sz="12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193"/>
        <p:cNvGrpSpPr/>
        <p:nvPr/>
      </p:nvGrpSpPr>
      <p:grpSpPr>
        <a:xfrm>
          <a:off x="0" y="0"/>
          <a:ext cx="0" cy="0"/>
          <a:chOff x="0" y="0"/>
          <a:chExt cx="0" cy="0"/>
        </a:xfrm>
      </p:grpSpPr>
      <p:sp>
        <p:nvSpPr>
          <p:cNvPr id="2194" name="Google Shape;2194;p63"/>
          <p:cNvSpPr txBox="1">
            <a:spLocks noGrp="1"/>
          </p:cNvSpPr>
          <p:nvPr>
            <p:ph type="title"/>
          </p:nvPr>
        </p:nvSpPr>
        <p:spPr>
          <a:xfrm>
            <a:off x="1504060" y="23825"/>
            <a:ext cx="6840094" cy="504610"/>
          </a:xfrm>
          <a:prstGeom prst="rect">
            <a:avLst/>
          </a:prstGeom>
          <a:noFill/>
          <a:ln>
            <a:noFill/>
          </a:ln>
        </p:spPr>
        <p:txBody>
          <a:bodyPr spcFirstLastPara="1" wrap="square" lIns="0" tIns="12050" rIns="0" bIns="0" anchor="t" anchorCtr="0">
            <a:spAutoFit/>
          </a:bodyPr>
          <a:lstStyle/>
          <a:p>
            <a:pPr marL="14604" lvl="0" indent="0" algn="l" rtl="0">
              <a:lnSpc>
                <a:spcPct val="100000"/>
              </a:lnSpc>
              <a:spcBef>
                <a:spcPts val="0"/>
              </a:spcBef>
              <a:spcAft>
                <a:spcPts val="0"/>
              </a:spcAft>
              <a:buNone/>
            </a:pPr>
            <a:r>
              <a:rPr lang="en-US" dirty="0"/>
              <a:t>Unit II – Logic Gates &amp; Logic Families</a:t>
            </a:r>
            <a:endParaRPr dirty="0"/>
          </a:p>
        </p:txBody>
      </p:sp>
      <p:sp>
        <p:nvSpPr>
          <p:cNvPr id="2195" name="Google Shape;2195;p63"/>
          <p:cNvSpPr txBox="1"/>
          <p:nvPr/>
        </p:nvSpPr>
        <p:spPr>
          <a:xfrm>
            <a:off x="379730" y="1106896"/>
            <a:ext cx="8384540" cy="2171557"/>
          </a:xfrm>
          <a:prstGeom prst="rect">
            <a:avLst/>
          </a:prstGeom>
          <a:noFill/>
          <a:ln>
            <a:noFill/>
          </a:ln>
        </p:spPr>
        <p:txBody>
          <a:bodyPr spcFirstLastPara="1" wrap="square" lIns="0" tIns="12700" rIns="0" bIns="0" anchor="t" anchorCtr="0">
            <a:spAutoFit/>
          </a:bodyPr>
          <a:lstStyle/>
          <a:p>
            <a:pPr marL="356870" marR="5715" lvl="0" indent="-344805" algn="just" rtl="0">
              <a:lnSpc>
                <a:spcPct val="150100"/>
              </a:lnSpc>
              <a:spcBef>
                <a:spcPts val="0"/>
              </a:spcBef>
              <a:spcAft>
                <a:spcPts val="0"/>
              </a:spcAft>
              <a:buClr>
                <a:schemeClr val="dk1"/>
              </a:buClr>
              <a:buSzPts val="2400"/>
              <a:buFont typeface="Noto Sans Symbols"/>
              <a:buChar char="✔"/>
            </a:pPr>
            <a:r>
              <a:rPr lang="en-US" sz="2400" b="1" dirty="0">
                <a:solidFill>
                  <a:schemeClr val="dk1"/>
                </a:solidFill>
                <a:latin typeface="Calibri"/>
                <a:ea typeface="Calibri"/>
                <a:cs typeface="Calibri"/>
                <a:sym typeface="Calibri"/>
              </a:rPr>
              <a:t>Logic Gates: Symbol, diode/transistor switch circuit and logical  expression, truth table of </a:t>
            </a:r>
            <a:r>
              <a:rPr lang="en-US" sz="2400" dirty="0">
                <a:solidFill>
                  <a:srgbClr val="DDD9C3"/>
                </a:solidFill>
                <a:latin typeface="Calibri"/>
                <a:ea typeface="Calibri"/>
                <a:cs typeface="Calibri"/>
                <a:sym typeface="Calibri"/>
              </a:rPr>
              <a:t>basic gates (AND, OR, NOT), </a:t>
            </a:r>
            <a:r>
              <a:rPr lang="en-US" sz="2400" b="1" dirty="0">
                <a:solidFill>
                  <a:schemeClr val="dk1"/>
                </a:solidFill>
                <a:latin typeface="Calibri"/>
                <a:ea typeface="Calibri"/>
                <a:cs typeface="Calibri"/>
                <a:sym typeface="Calibri"/>
              </a:rPr>
              <a:t>Universal  gates (NAND, NOR) </a:t>
            </a:r>
            <a:r>
              <a:rPr lang="en-US" sz="2400" dirty="0">
                <a:solidFill>
                  <a:srgbClr val="DDD9C3"/>
                </a:solidFill>
                <a:latin typeface="Calibri"/>
                <a:ea typeface="Calibri"/>
                <a:cs typeface="Calibri"/>
                <a:sym typeface="Calibri"/>
              </a:rPr>
              <a:t>and special purpose gates (Ex-OR, Ex-NOR),  Tristate Logic.</a:t>
            </a:r>
            <a:endParaRPr sz="2400" dirty="0">
              <a:solidFill>
                <a:schemeClr val="dk1"/>
              </a:solidFill>
              <a:latin typeface="Calibri"/>
              <a:ea typeface="Calibri"/>
              <a:cs typeface="Calibri"/>
              <a:sym typeface="Calibri"/>
            </a:endParaRPr>
          </a:p>
        </p:txBody>
      </p:sp>
      <p:sp>
        <p:nvSpPr>
          <p:cNvPr id="2196" name="Google Shape;2196;p63"/>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7" name="Google Shape;2197;p63"/>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56</a:t>
            </a:fld>
            <a:endParaRPr sz="12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201"/>
        <p:cNvGrpSpPr/>
        <p:nvPr/>
      </p:nvGrpSpPr>
      <p:grpSpPr>
        <a:xfrm>
          <a:off x="0" y="0"/>
          <a:ext cx="0" cy="0"/>
          <a:chOff x="0" y="0"/>
          <a:chExt cx="0" cy="0"/>
        </a:xfrm>
      </p:grpSpPr>
      <p:sp>
        <p:nvSpPr>
          <p:cNvPr id="2202" name="Google Shape;2202;p64"/>
          <p:cNvSpPr txBox="1"/>
          <p:nvPr/>
        </p:nvSpPr>
        <p:spPr>
          <a:xfrm>
            <a:off x="307340" y="69595"/>
            <a:ext cx="8460740" cy="492315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b="1">
                <a:solidFill>
                  <a:srgbClr val="FF0000"/>
                </a:solidFill>
                <a:latin typeface="Calibri"/>
                <a:ea typeface="Calibri"/>
                <a:cs typeface="Calibri"/>
                <a:sym typeface="Calibri"/>
              </a:rPr>
              <a:t>Universal Gates (NAND and NOR Gate)</a:t>
            </a:r>
            <a:endParaRPr sz="2800">
              <a:solidFill>
                <a:schemeClr val="dk1"/>
              </a:solidFill>
              <a:latin typeface="Calibri"/>
              <a:ea typeface="Calibri"/>
              <a:cs typeface="Calibri"/>
              <a:sym typeface="Calibri"/>
            </a:endParaRPr>
          </a:p>
          <a:p>
            <a:pPr marL="0" marR="0" lvl="0" indent="0" algn="l" rtl="0">
              <a:lnSpc>
                <a:spcPct val="100000"/>
              </a:lnSpc>
              <a:spcBef>
                <a:spcPts val="25"/>
              </a:spcBef>
              <a:spcAft>
                <a:spcPts val="0"/>
              </a:spcAft>
              <a:buNone/>
            </a:pPr>
            <a:endParaRPr sz="3650">
              <a:solidFill>
                <a:schemeClr val="dk1"/>
              </a:solidFill>
              <a:latin typeface="Times New Roman"/>
              <a:ea typeface="Times New Roman"/>
              <a:cs typeface="Times New Roman"/>
              <a:sym typeface="Times New Roman"/>
            </a:endParaRPr>
          </a:p>
          <a:p>
            <a:pPr marL="433069" marR="0" lvl="0" indent="-344804" algn="l" rtl="0">
              <a:lnSpc>
                <a:spcPct val="100000"/>
              </a:lnSpc>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NAND and NOR gates are Universal Gates.</a:t>
            </a:r>
            <a:endParaRPr sz="3000">
              <a:solidFill>
                <a:schemeClr val="dk1"/>
              </a:solidFill>
              <a:latin typeface="Calibri"/>
              <a:ea typeface="Calibri"/>
              <a:cs typeface="Calibri"/>
              <a:sym typeface="Calibri"/>
            </a:endParaRPr>
          </a:p>
          <a:p>
            <a:pPr marL="433069" marR="5080" lvl="0" indent="-344804" algn="l" rtl="0">
              <a:lnSpc>
                <a:spcPct val="180100"/>
              </a:lnSpc>
              <a:spcBef>
                <a:spcPts val="72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Both	NAND	and	NOR	gates	can	perform	all	the  three basic logic functions (AND, OR and NOT).</a:t>
            </a:r>
            <a:endParaRPr sz="3000">
              <a:solidFill>
                <a:schemeClr val="dk1"/>
              </a:solidFill>
              <a:latin typeface="Calibri"/>
              <a:ea typeface="Calibri"/>
              <a:cs typeface="Calibri"/>
              <a:sym typeface="Calibri"/>
            </a:endParaRPr>
          </a:p>
          <a:p>
            <a:pPr marL="433069" marR="5715" lvl="0" indent="-344804" algn="l" rtl="0">
              <a:lnSpc>
                <a:spcPct val="180100"/>
              </a:lnSpc>
              <a:spcBef>
                <a:spcPts val="72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Therefore,	AOI	logic	can	be	converted	to	NAND  logic or NOR logic</a:t>
            </a:r>
            <a:endParaRPr sz="3000">
              <a:solidFill>
                <a:schemeClr val="dk1"/>
              </a:solidFill>
              <a:latin typeface="Calibri"/>
              <a:ea typeface="Calibri"/>
              <a:cs typeface="Calibri"/>
              <a:sym typeface="Calibri"/>
            </a:endParaRPr>
          </a:p>
        </p:txBody>
      </p:sp>
      <p:sp>
        <p:nvSpPr>
          <p:cNvPr id="2203" name="Google Shape;2203;p64"/>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4" name="Google Shape;2204;p64"/>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57</a:t>
            </a:fld>
            <a:endParaRPr sz="12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208"/>
        <p:cNvGrpSpPr/>
        <p:nvPr/>
      </p:nvGrpSpPr>
      <p:grpSpPr>
        <a:xfrm>
          <a:off x="0" y="0"/>
          <a:ext cx="0" cy="0"/>
          <a:chOff x="0" y="0"/>
          <a:chExt cx="0" cy="0"/>
        </a:xfrm>
      </p:grpSpPr>
      <p:sp>
        <p:nvSpPr>
          <p:cNvPr id="2209" name="Google Shape;2209;p65"/>
          <p:cNvSpPr txBox="1">
            <a:spLocks noGrp="1"/>
          </p:cNvSpPr>
          <p:nvPr>
            <p:ph type="title"/>
          </p:nvPr>
        </p:nvSpPr>
        <p:spPr>
          <a:xfrm>
            <a:off x="383540" y="69595"/>
            <a:ext cx="172212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NAND Gate</a:t>
            </a:r>
            <a:endParaRPr sz="2800"/>
          </a:p>
        </p:txBody>
      </p:sp>
      <p:sp>
        <p:nvSpPr>
          <p:cNvPr id="2210" name="Google Shape;2210;p65"/>
          <p:cNvSpPr txBox="1"/>
          <p:nvPr/>
        </p:nvSpPr>
        <p:spPr>
          <a:xfrm>
            <a:off x="460044" y="1039190"/>
            <a:ext cx="8305800" cy="2038350"/>
          </a:xfrm>
          <a:prstGeom prst="rect">
            <a:avLst/>
          </a:prstGeom>
          <a:noFill/>
          <a:ln>
            <a:noFill/>
          </a:ln>
        </p:spPr>
        <p:txBody>
          <a:bodyPr spcFirstLastPara="1" wrap="square" lIns="0" tIns="12700" rIns="0" bIns="0" anchor="t" anchorCtr="0">
            <a:spAutoFit/>
          </a:bodyPr>
          <a:lstStyle/>
          <a:p>
            <a:pPr marL="356870" marR="0" lvl="0" indent="-344805" algn="l" rtl="0">
              <a:lnSpc>
                <a:spcPct val="100000"/>
              </a:lnSpc>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NAND means NOT AND i.e. AND output is inverted.</a:t>
            </a:r>
            <a:endParaRPr sz="3000">
              <a:solidFill>
                <a:schemeClr val="dk1"/>
              </a:solidFill>
              <a:latin typeface="Calibri"/>
              <a:ea typeface="Calibri"/>
              <a:cs typeface="Calibri"/>
              <a:sym typeface="Calibri"/>
            </a:endParaRPr>
          </a:p>
          <a:p>
            <a:pPr marL="356870" marR="5080" lvl="0" indent="-344805" algn="l" rtl="0">
              <a:lnSpc>
                <a:spcPct val="160100"/>
              </a:lnSpc>
              <a:spcBef>
                <a:spcPts val="72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So NAND gate is a combination of an AND gate and  a NOT gate.</a:t>
            </a:r>
            <a:endParaRPr sz="3000">
              <a:solidFill>
                <a:schemeClr val="dk1"/>
              </a:solidFill>
              <a:latin typeface="Calibri"/>
              <a:ea typeface="Calibri"/>
              <a:cs typeface="Calibri"/>
              <a:sym typeface="Calibri"/>
            </a:endParaRPr>
          </a:p>
        </p:txBody>
      </p:sp>
      <p:sp>
        <p:nvSpPr>
          <p:cNvPr id="2211" name="Google Shape;2211;p65"/>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2" name="Google Shape;2212;p65"/>
          <p:cNvSpPr/>
          <p:nvPr/>
        </p:nvSpPr>
        <p:spPr>
          <a:xfrm>
            <a:off x="1323847" y="4195698"/>
            <a:ext cx="0" cy="609600"/>
          </a:xfrm>
          <a:custGeom>
            <a:avLst/>
            <a:gdLst/>
            <a:ahLst/>
            <a:cxnLst/>
            <a:rect l="l" t="t" r="r" b="b"/>
            <a:pathLst>
              <a:path w="120000" h="609600" extrusionOk="0">
                <a:moveTo>
                  <a:pt x="0" y="0"/>
                </a:moveTo>
                <a:lnTo>
                  <a:pt x="0" y="6096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3" name="Google Shape;2213;p65"/>
          <p:cNvSpPr/>
          <p:nvPr/>
        </p:nvSpPr>
        <p:spPr>
          <a:xfrm>
            <a:off x="1628648" y="4195698"/>
            <a:ext cx="381000" cy="605155"/>
          </a:xfrm>
          <a:custGeom>
            <a:avLst/>
            <a:gdLst/>
            <a:ahLst/>
            <a:cxnLst/>
            <a:rect l="l" t="t" r="r" b="b"/>
            <a:pathLst>
              <a:path w="381000" h="605154" extrusionOk="0">
                <a:moveTo>
                  <a:pt x="0" y="0"/>
                </a:moveTo>
                <a:lnTo>
                  <a:pt x="51703" y="2783"/>
                </a:lnTo>
                <a:lnTo>
                  <a:pt x="101291" y="10892"/>
                </a:lnTo>
                <a:lnTo>
                  <a:pt x="148310" y="23961"/>
                </a:lnTo>
                <a:lnTo>
                  <a:pt x="192306" y="41627"/>
                </a:lnTo>
                <a:lnTo>
                  <a:pt x="232825" y="63527"/>
                </a:lnTo>
                <a:lnTo>
                  <a:pt x="269414" y="89296"/>
                </a:lnTo>
                <a:lnTo>
                  <a:pt x="301619" y="118571"/>
                </a:lnTo>
                <a:lnTo>
                  <a:pt x="328986" y="150988"/>
                </a:lnTo>
                <a:lnTo>
                  <a:pt x="351061" y="186183"/>
                </a:lnTo>
                <a:lnTo>
                  <a:pt x="367391" y="223793"/>
                </a:lnTo>
                <a:lnTo>
                  <a:pt x="377522" y="263453"/>
                </a:lnTo>
                <a:lnTo>
                  <a:pt x="381000" y="304800"/>
                </a:lnTo>
                <a:lnTo>
                  <a:pt x="377105" y="348429"/>
                </a:lnTo>
                <a:lnTo>
                  <a:pt x="365755" y="390302"/>
                </a:lnTo>
                <a:lnTo>
                  <a:pt x="347450" y="429944"/>
                </a:lnTo>
                <a:lnTo>
                  <a:pt x="322689" y="466880"/>
                </a:lnTo>
                <a:lnTo>
                  <a:pt x="291973" y="500634"/>
                </a:lnTo>
                <a:lnTo>
                  <a:pt x="255800" y="530729"/>
                </a:lnTo>
                <a:lnTo>
                  <a:pt x="214671" y="556692"/>
                </a:lnTo>
                <a:lnTo>
                  <a:pt x="169086" y="578047"/>
                </a:lnTo>
                <a:lnTo>
                  <a:pt x="119545" y="594317"/>
                </a:lnTo>
                <a:lnTo>
                  <a:pt x="66547" y="605027"/>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4" name="Google Shape;2214;p65"/>
          <p:cNvSpPr/>
          <p:nvPr/>
        </p:nvSpPr>
        <p:spPr>
          <a:xfrm>
            <a:off x="1323847" y="4195698"/>
            <a:ext cx="304800" cy="635"/>
          </a:xfrm>
          <a:custGeom>
            <a:avLst/>
            <a:gdLst/>
            <a:ahLst/>
            <a:cxnLst/>
            <a:rect l="l" t="t" r="r" b="b"/>
            <a:pathLst>
              <a:path w="304800" h="635" extrusionOk="0">
                <a:moveTo>
                  <a:pt x="0" y="0"/>
                </a:moveTo>
                <a:lnTo>
                  <a:pt x="3048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5" name="Google Shape;2215;p65"/>
          <p:cNvSpPr/>
          <p:nvPr/>
        </p:nvSpPr>
        <p:spPr>
          <a:xfrm>
            <a:off x="1323847" y="4800727"/>
            <a:ext cx="371475" cy="5080"/>
          </a:xfrm>
          <a:custGeom>
            <a:avLst/>
            <a:gdLst/>
            <a:ahLst/>
            <a:cxnLst/>
            <a:rect l="l" t="t" r="r" b="b"/>
            <a:pathLst>
              <a:path w="371475" h="5079" extrusionOk="0">
                <a:moveTo>
                  <a:pt x="0" y="4572"/>
                </a:moveTo>
                <a:lnTo>
                  <a:pt x="371347"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6" name="Google Shape;2216;p65"/>
          <p:cNvSpPr/>
          <p:nvPr/>
        </p:nvSpPr>
        <p:spPr>
          <a:xfrm>
            <a:off x="790448" y="4348098"/>
            <a:ext cx="533400" cy="635"/>
          </a:xfrm>
          <a:custGeom>
            <a:avLst/>
            <a:gdLst/>
            <a:ahLst/>
            <a:cxnLst/>
            <a:rect l="l" t="t" r="r" b="b"/>
            <a:pathLst>
              <a:path w="533400" h="635" extrusionOk="0">
                <a:moveTo>
                  <a:pt x="0" y="0"/>
                </a:moveTo>
                <a:lnTo>
                  <a:pt x="533399"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7" name="Google Shape;2217;p65"/>
          <p:cNvSpPr/>
          <p:nvPr/>
        </p:nvSpPr>
        <p:spPr>
          <a:xfrm>
            <a:off x="790448" y="4652898"/>
            <a:ext cx="533400" cy="0"/>
          </a:xfrm>
          <a:custGeom>
            <a:avLst/>
            <a:gdLst/>
            <a:ahLst/>
            <a:cxnLst/>
            <a:rect l="l" t="t" r="r" b="b"/>
            <a:pathLst>
              <a:path w="533400" h="120000" extrusionOk="0">
                <a:moveTo>
                  <a:pt x="0" y="0"/>
                </a:moveTo>
                <a:lnTo>
                  <a:pt x="53339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8" name="Google Shape;2218;p65"/>
          <p:cNvSpPr/>
          <p:nvPr/>
        </p:nvSpPr>
        <p:spPr>
          <a:xfrm>
            <a:off x="2009648" y="4500498"/>
            <a:ext cx="533400" cy="635"/>
          </a:xfrm>
          <a:custGeom>
            <a:avLst/>
            <a:gdLst/>
            <a:ahLst/>
            <a:cxnLst/>
            <a:rect l="l" t="t" r="r" b="b"/>
            <a:pathLst>
              <a:path w="533400" h="635" extrusionOk="0">
                <a:moveTo>
                  <a:pt x="0" y="0"/>
                </a:moveTo>
                <a:lnTo>
                  <a:pt x="5334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9" name="Google Shape;2219;p65"/>
          <p:cNvSpPr/>
          <p:nvPr/>
        </p:nvSpPr>
        <p:spPr>
          <a:xfrm>
            <a:off x="2825114" y="4208398"/>
            <a:ext cx="278765" cy="611505"/>
          </a:xfrm>
          <a:custGeom>
            <a:avLst/>
            <a:gdLst/>
            <a:ahLst/>
            <a:cxnLst/>
            <a:rect l="l" t="t" r="r" b="b"/>
            <a:pathLst>
              <a:path w="278764" h="611504" extrusionOk="0">
                <a:moveTo>
                  <a:pt x="0" y="0"/>
                </a:moveTo>
                <a:lnTo>
                  <a:pt x="278638" y="297942"/>
                </a:lnTo>
                <a:lnTo>
                  <a:pt x="0" y="611251"/>
                </a:lnTo>
                <a:lnTo>
                  <a:pt x="0" y="0"/>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0" name="Google Shape;2220;p65"/>
          <p:cNvSpPr/>
          <p:nvPr/>
        </p:nvSpPr>
        <p:spPr>
          <a:xfrm>
            <a:off x="3091052" y="4454778"/>
            <a:ext cx="95123" cy="11417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1" name="Google Shape;2221;p65"/>
          <p:cNvSpPr/>
          <p:nvPr/>
        </p:nvSpPr>
        <p:spPr>
          <a:xfrm>
            <a:off x="2455036" y="4506340"/>
            <a:ext cx="370205" cy="5715"/>
          </a:xfrm>
          <a:custGeom>
            <a:avLst/>
            <a:gdLst/>
            <a:ahLst/>
            <a:cxnLst/>
            <a:rect l="l" t="t" r="r" b="b"/>
            <a:pathLst>
              <a:path w="370205" h="5714" extrusionOk="0">
                <a:moveTo>
                  <a:pt x="0" y="5460"/>
                </a:moveTo>
                <a:lnTo>
                  <a:pt x="370077"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2" name="Google Shape;2222;p65"/>
          <p:cNvSpPr/>
          <p:nvPr/>
        </p:nvSpPr>
        <p:spPr>
          <a:xfrm>
            <a:off x="3150235" y="4506721"/>
            <a:ext cx="370205" cy="5715"/>
          </a:xfrm>
          <a:custGeom>
            <a:avLst/>
            <a:gdLst/>
            <a:ahLst/>
            <a:cxnLst/>
            <a:rect l="l" t="t" r="r" b="b"/>
            <a:pathLst>
              <a:path w="370204" h="5714" extrusionOk="0">
                <a:moveTo>
                  <a:pt x="0" y="5587"/>
                </a:moveTo>
                <a:lnTo>
                  <a:pt x="370077"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3" name="Google Shape;2223;p65"/>
          <p:cNvSpPr txBox="1"/>
          <p:nvPr/>
        </p:nvSpPr>
        <p:spPr>
          <a:xfrm>
            <a:off x="5478271" y="4059123"/>
            <a:ext cx="17780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a:t>
            </a:r>
            <a:endParaRPr sz="2000">
              <a:solidFill>
                <a:schemeClr val="dk1"/>
              </a:solidFill>
              <a:latin typeface="Tahoma"/>
              <a:ea typeface="Tahoma"/>
              <a:cs typeface="Tahoma"/>
              <a:sym typeface="Tahoma"/>
            </a:endParaRPr>
          </a:p>
        </p:txBody>
      </p:sp>
      <p:sp>
        <p:nvSpPr>
          <p:cNvPr id="2224" name="Google Shape;2224;p65"/>
          <p:cNvSpPr txBox="1"/>
          <p:nvPr/>
        </p:nvSpPr>
        <p:spPr>
          <a:xfrm>
            <a:off x="5478271" y="4668977"/>
            <a:ext cx="17526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B</a:t>
            </a:r>
            <a:endParaRPr sz="2000">
              <a:solidFill>
                <a:schemeClr val="dk1"/>
              </a:solidFill>
              <a:latin typeface="Tahoma"/>
              <a:ea typeface="Tahoma"/>
              <a:cs typeface="Tahoma"/>
              <a:sym typeface="Tahoma"/>
            </a:endParaRPr>
          </a:p>
        </p:txBody>
      </p:sp>
      <p:sp>
        <p:nvSpPr>
          <p:cNvPr id="2225" name="Google Shape;2225;p65"/>
          <p:cNvSpPr/>
          <p:nvPr/>
        </p:nvSpPr>
        <p:spPr>
          <a:xfrm>
            <a:off x="6477000" y="4252848"/>
            <a:ext cx="0" cy="609600"/>
          </a:xfrm>
          <a:custGeom>
            <a:avLst/>
            <a:gdLst/>
            <a:ahLst/>
            <a:cxnLst/>
            <a:rect l="l" t="t" r="r" b="b"/>
            <a:pathLst>
              <a:path w="120000" h="609600" extrusionOk="0">
                <a:moveTo>
                  <a:pt x="0" y="0"/>
                </a:moveTo>
                <a:lnTo>
                  <a:pt x="0" y="6096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6" name="Google Shape;2226;p65"/>
          <p:cNvSpPr/>
          <p:nvPr/>
        </p:nvSpPr>
        <p:spPr>
          <a:xfrm>
            <a:off x="6781800" y="4252848"/>
            <a:ext cx="381000" cy="605155"/>
          </a:xfrm>
          <a:custGeom>
            <a:avLst/>
            <a:gdLst/>
            <a:ahLst/>
            <a:cxnLst/>
            <a:rect l="l" t="t" r="r" b="b"/>
            <a:pathLst>
              <a:path w="381000" h="605154" extrusionOk="0">
                <a:moveTo>
                  <a:pt x="0" y="0"/>
                </a:moveTo>
                <a:lnTo>
                  <a:pt x="51703" y="2783"/>
                </a:lnTo>
                <a:lnTo>
                  <a:pt x="101291" y="10892"/>
                </a:lnTo>
                <a:lnTo>
                  <a:pt x="148310" y="23961"/>
                </a:lnTo>
                <a:lnTo>
                  <a:pt x="192306" y="41627"/>
                </a:lnTo>
                <a:lnTo>
                  <a:pt x="232825" y="63527"/>
                </a:lnTo>
                <a:lnTo>
                  <a:pt x="269414" y="89296"/>
                </a:lnTo>
                <a:lnTo>
                  <a:pt x="301619" y="118571"/>
                </a:lnTo>
                <a:lnTo>
                  <a:pt x="328986" y="150988"/>
                </a:lnTo>
                <a:lnTo>
                  <a:pt x="351061" y="186183"/>
                </a:lnTo>
                <a:lnTo>
                  <a:pt x="367391" y="223793"/>
                </a:lnTo>
                <a:lnTo>
                  <a:pt x="377522" y="263453"/>
                </a:lnTo>
                <a:lnTo>
                  <a:pt x="381000" y="304800"/>
                </a:lnTo>
                <a:lnTo>
                  <a:pt x="377105" y="348429"/>
                </a:lnTo>
                <a:lnTo>
                  <a:pt x="365755" y="390302"/>
                </a:lnTo>
                <a:lnTo>
                  <a:pt x="347450" y="429944"/>
                </a:lnTo>
                <a:lnTo>
                  <a:pt x="322689" y="466880"/>
                </a:lnTo>
                <a:lnTo>
                  <a:pt x="291972" y="500634"/>
                </a:lnTo>
                <a:lnTo>
                  <a:pt x="255800" y="530729"/>
                </a:lnTo>
                <a:lnTo>
                  <a:pt x="214671" y="556692"/>
                </a:lnTo>
                <a:lnTo>
                  <a:pt x="169086" y="578047"/>
                </a:lnTo>
                <a:lnTo>
                  <a:pt x="119545" y="594317"/>
                </a:lnTo>
                <a:lnTo>
                  <a:pt x="66548" y="605027"/>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7" name="Google Shape;2227;p65"/>
          <p:cNvSpPr/>
          <p:nvPr/>
        </p:nvSpPr>
        <p:spPr>
          <a:xfrm>
            <a:off x="6477000" y="4252848"/>
            <a:ext cx="304800" cy="635"/>
          </a:xfrm>
          <a:custGeom>
            <a:avLst/>
            <a:gdLst/>
            <a:ahLst/>
            <a:cxnLst/>
            <a:rect l="l" t="t" r="r" b="b"/>
            <a:pathLst>
              <a:path w="304800" h="635" extrusionOk="0">
                <a:moveTo>
                  <a:pt x="0" y="0"/>
                </a:moveTo>
                <a:lnTo>
                  <a:pt x="3048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8" name="Google Shape;2228;p65"/>
          <p:cNvSpPr/>
          <p:nvPr/>
        </p:nvSpPr>
        <p:spPr>
          <a:xfrm>
            <a:off x="6477000" y="4857877"/>
            <a:ext cx="371475" cy="5080"/>
          </a:xfrm>
          <a:custGeom>
            <a:avLst/>
            <a:gdLst/>
            <a:ahLst/>
            <a:cxnLst/>
            <a:rect l="l" t="t" r="r" b="b"/>
            <a:pathLst>
              <a:path w="371475" h="5079" extrusionOk="0">
                <a:moveTo>
                  <a:pt x="0" y="4572"/>
                </a:moveTo>
                <a:lnTo>
                  <a:pt x="3713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9" name="Google Shape;2229;p65"/>
          <p:cNvSpPr/>
          <p:nvPr/>
        </p:nvSpPr>
        <p:spPr>
          <a:xfrm>
            <a:off x="5943600" y="4405248"/>
            <a:ext cx="533400" cy="635"/>
          </a:xfrm>
          <a:custGeom>
            <a:avLst/>
            <a:gdLst/>
            <a:ahLst/>
            <a:cxnLst/>
            <a:rect l="l" t="t" r="r" b="b"/>
            <a:pathLst>
              <a:path w="533400" h="635" extrusionOk="0">
                <a:moveTo>
                  <a:pt x="0" y="0"/>
                </a:moveTo>
                <a:lnTo>
                  <a:pt x="5334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0" name="Google Shape;2230;p65"/>
          <p:cNvSpPr/>
          <p:nvPr/>
        </p:nvSpPr>
        <p:spPr>
          <a:xfrm>
            <a:off x="5943600" y="4710048"/>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1" name="Google Shape;2231;p65"/>
          <p:cNvSpPr/>
          <p:nvPr/>
        </p:nvSpPr>
        <p:spPr>
          <a:xfrm>
            <a:off x="7150100" y="4468748"/>
            <a:ext cx="144525" cy="1778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2" name="Google Shape;2232;p65"/>
          <p:cNvSpPr/>
          <p:nvPr/>
        </p:nvSpPr>
        <p:spPr>
          <a:xfrm>
            <a:off x="7239000" y="4557648"/>
            <a:ext cx="533400" cy="635"/>
          </a:xfrm>
          <a:custGeom>
            <a:avLst/>
            <a:gdLst/>
            <a:ahLst/>
            <a:cxnLst/>
            <a:rect l="l" t="t" r="r" b="b"/>
            <a:pathLst>
              <a:path w="533400" h="635" extrusionOk="0">
                <a:moveTo>
                  <a:pt x="0" y="0"/>
                </a:moveTo>
                <a:lnTo>
                  <a:pt x="5334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3" name="Google Shape;2233;p65"/>
          <p:cNvSpPr/>
          <p:nvPr/>
        </p:nvSpPr>
        <p:spPr>
          <a:xfrm>
            <a:off x="8098378" y="4116417"/>
            <a:ext cx="475615" cy="0"/>
          </a:xfrm>
          <a:custGeom>
            <a:avLst/>
            <a:gdLst/>
            <a:ahLst/>
            <a:cxnLst/>
            <a:rect l="l" t="t" r="r" b="b"/>
            <a:pathLst>
              <a:path w="475615" h="120000" extrusionOk="0">
                <a:moveTo>
                  <a:pt x="0" y="0"/>
                </a:moveTo>
                <a:lnTo>
                  <a:pt x="475344" y="0"/>
                </a:lnTo>
              </a:path>
            </a:pathLst>
          </a:custGeom>
          <a:noFill/>
          <a:ln w="1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4" name="Google Shape;2234;p65"/>
          <p:cNvSpPr txBox="1"/>
          <p:nvPr/>
        </p:nvSpPr>
        <p:spPr>
          <a:xfrm>
            <a:off x="8105988" y="4080968"/>
            <a:ext cx="547370" cy="41084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 </a:t>
            </a:r>
            <a:endParaRPr sz="2500">
              <a:solidFill>
                <a:schemeClr val="dk1"/>
              </a:solidFill>
              <a:latin typeface="Times New Roman"/>
              <a:ea typeface="Times New Roman"/>
              <a:cs typeface="Times New Roman"/>
              <a:sym typeface="Times New Roman"/>
            </a:endParaRPr>
          </a:p>
        </p:txBody>
      </p:sp>
      <p:sp>
        <p:nvSpPr>
          <p:cNvPr id="2235" name="Google Shape;2235;p65"/>
          <p:cNvSpPr txBox="1"/>
          <p:nvPr/>
        </p:nvSpPr>
        <p:spPr>
          <a:xfrm>
            <a:off x="2108909" y="3960487"/>
            <a:ext cx="425450" cy="41148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AB</a:t>
            </a:r>
            <a:endParaRPr sz="2500">
              <a:solidFill>
                <a:schemeClr val="dk1"/>
              </a:solidFill>
              <a:latin typeface="Times New Roman"/>
              <a:ea typeface="Times New Roman"/>
              <a:cs typeface="Times New Roman"/>
              <a:sym typeface="Times New Roman"/>
            </a:endParaRPr>
          </a:p>
        </p:txBody>
      </p:sp>
      <p:sp>
        <p:nvSpPr>
          <p:cNvPr id="2236" name="Google Shape;2236;p65"/>
          <p:cNvSpPr/>
          <p:nvPr/>
        </p:nvSpPr>
        <p:spPr>
          <a:xfrm>
            <a:off x="3450178" y="4043392"/>
            <a:ext cx="475615" cy="0"/>
          </a:xfrm>
          <a:custGeom>
            <a:avLst/>
            <a:gdLst/>
            <a:ahLst/>
            <a:cxnLst/>
            <a:rect l="l" t="t" r="r" b="b"/>
            <a:pathLst>
              <a:path w="475614" h="120000" extrusionOk="0">
                <a:moveTo>
                  <a:pt x="0" y="0"/>
                </a:moveTo>
                <a:lnTo>
                  <a:pt x="475344" y="0"/>
                </a:lnTo>
              </a:path>
            </a:pathLst>
          </a:custGeom>
          <a:noFill/>
          <a:ln w="1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7" name="Google Shape;2237;p65"/>
          <p:cNvSpPr txBox="1"/>
          <p:nvPr/>
        </p:nvSpPr>
        <p:spPr>
          <a:xfrm>
            <a:off x="3457788" y="4007943"/>
            <a:ext cx="547370" cy="41084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 </a:t>
            </a:r>
            <a:endParaRPr sz="2500">
              <a:solidFill>
                <a:schemeClr val="dk1"/>
              </a:solidFill>
              <a:latin typeface="Times New Roman"/>
              <a:ea typeface="Times New Roman"/>
              <a:cs typeface="Times New Roman"/>
              <a:sym typeface="Times New Roman"/>
            </a:endParaRPr>
          </a:p>
        </p:txBody>
      </p:sp>
      <p:sp>
        <p:nvSpPr>
          <p:cNvPr id="2238" name="Google Shape;2238;p65"/>
          <p:cNvSpPr txBox="1"/>
          <p:nvPr/>
        </p:nvSpPr>
        <p:spPr>
          <a:xfrm>
            <a:off x="383540" y="3844797"/>
            <a:ext cx="17716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a:t>
            </a:r>
            <a:endParaRPr sz="2000">
              <a:solidFill>
                <a:schemeClr val="dk1"/>
              </a:solidFill>
              <a:latin typeface="Tahoma"/>
              <a:ea typeface="Tahoma"/>
              <a:cs typeface="Tahoma"/>
              <a:sym typeface="Tahoma"/>
            </a:endParaRPr>
          </a:p>
        </p:txBody>
      </p:sp>
      <p:sp>
        <p:nvSpPr>
          <p:cNvPr id="2239" name="Google Shape;2239;p65"/>
          <p:cNvSpPr txBox="1"/>
          <p:nvPr/>
        </p:nvSpPr>
        <p:spPr>
          <a:xfrm>
            <a:off x="383540" y="4454778"/>
            <a:ext cx="17462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B</a:t>
            </a:r>
            <a:endParaRPr sz="2000">
              <a:solidFill>
                <a:schemeClr val="dk1"/>
              </a:solidFill>
              <a:latin typeface="Tahoma"/>
              <a:ea typeface="Tahoma"/>
              <a:cs typeface="Tahoma"/>
              <a:sym typeface="Tahoma"/>
            </a:endParaRPr>
          </a:p>
        </p:txBody>
      </p:sp>
      <p:sp>
        <p:nvSpPr>
          <p:cNvPr id="2240" name="Google Shape;2240;p65"/>
          <p:cNvSpPr txBox="1"/>
          <p:nvPr/>
        </p:nvSpPr>
        <p:spPr>
          <a:xfrm>
            <a:off x="6129654" y="5126482"/>
            <a:ext cx="128905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0000"/>
                </a:solidFill>
                <a:latin typeface="Tahoma"/>
                <a:ea typeface="Tahoma"/>
                <a:cs typeface="Tahoma"/>
                <a:sym typeface="Tahoma"/>
              </a:rPr>
              <a:t>NAND Gate</a:t>
            </a:r>
            <a:endParaRPr sz="2000">
              <a:solidFill>
                <a:schemeClr val="dk1"/>
              </a:solidFill>
              <a:latin typeface="Tahoma"/>
              <a:ea typeface="Tahoma"/>
              <a:cs typeface="Tahoma"/>
              <a:sym typeface="Tahoma"/>
            </a:endParaRPr>
          </a:p>
        </p:txBody>
      </p:sp>
      <p:sp>
        <p:nvSpPr>
          <p:cNvPr id="2241" name="Google Shape;2241;p65"/>
          <p:cNvSpPr txBox="1"/>
          <p:nvPr/>
        </p:nvSpPr>
        <p:spPr>
          <a:xfrm>
            <a:off x="963574" y="5145481"/>
            <a:ext cx="112141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FF0000"/>
                </a:solidFill>
                <a:latin typeface="Tahoma"/>
                <a:ea typeface="Tahoma"/>
                <a:cs typeface="Tahoma"/>
                <a:sym typeface="Tahoma"/>
              </a:rPr>
              <a:t>AND Gate</a:t>
            </a:r>
            <a:endParaRPr sz="2000">
              <a:solidFill>
                <a:schemeClr val="dk1"/>
              </a:solidFill>
              <a:latin typeface="Tahoma"/>
              <a:ea typeface="Tahoma"/>
              <a:cs typeface="Tahoma"/>
              <a:sym typeface="Tahoma"/>
            </a:endParaRPr>
          </a:p>
        </p:txBody>
      </p:sp>
      <p:sp>
        <p:nvSpPr>
          <p:cNvPr id="2242" name="Google Shape;2242;p65"/>
          <p:cNvSpPr txBox="1"/>
          <p:nvPr/>
        </p:nvSpPr>
        <p:spPr>
          <a:xfrm>
            <a:off x="2491232" y="5145481"/>
            <a:ext cx="111506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FF0000"/>
                </a:solidFill>
                <a:latin typeface="Tahoma"/>
                <a:ea typeface="Tahoma"/>
                <a:cs typeface="Tahoma"/>
                <a:sym typeface="Tahoma"/>
              </a:rPr>
              <a:t>NOT Gate</a:t>
            </a:r>
            <a:endParaRPr sz="2000">
              <a:solidFill>
                <a:schemeClr val="dk1"/>
              </a:solidFill>
              <a:latin typeface="Tahoma"/>
              <a:ea typeface="Tahoma"/>
              <a:cs typeface="Tahoma"/>
              <a:sym typeface="Tahoma"/>
            </a:endParaRPr>
          </a:p>
        </p:txBody>
      </p:sp>
      <p:sp>
        <p:nvSpPr>
          <p:cNvPr id="2243" name="Google Shape;2243;p65"/>
          <p:cNvSpPr/>
          <p:nvPr/>
        </p:nvSpPr>
        <p:spPr>
          <a:xfrm>
            <a:off x="4267200" y="4210050"/>
            <a:ext cx="838200" cy="609600"/>
          </a:xfrm>
          <a:custGeom>
            <a:avLst/>
            <a:gdLst/>
            <a:ahLst/>
            <a:cxnLst/>
            <a:rect l="l" t="t" r="r" b="b"/>
            <a:pathLst>
              <a:path w="838200" h="609600" extrusionOk="0">
                <a:moveTo>
                  <a:pt x="0" y="152400"/>
                </a:moveTo>
                <a:lnTo>
                  <a:pt x="533400" y="152400"/>
                </a:lnTo>
                <a:lnTo>
                  <a:pt x="533400" y="0"/>
                </a:lnTo>
                <a:lnTo>
                  <a:pt x="838200" y="304800"/>
                </a:lnTo>
                <a:lnTo>
                  <a:pt x="533400" y="609600"/>
                </a:lnTo>
                <a:lnTo>
                  <a:pt x="533400" y="457200"/>
                </a:lnTo>
                <a:lnTo>
                  <a:pt x="0" y="457200"/>
                </a:lnTo>
                <a:lnTo>
                  <a:pt x="152400" y="304800"/>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4" name="Google Shape;2244;p65"/>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58</a:t>
            </a:fld>
            <a:endParaRPr sz="12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248"/>
        <p:cNvGrpSpPr/>
        <p:nvPr/>
      </p:nvGrpSpPr>
      <p:grpSpPr>
        <a:xfrm>
          <a:off x="0" y="0"/>
          <a:ext cx="0" cy="0"/>
          <a:chOff x="0" y="0"/>
          <a:chExt cx="0" cy="0"/>
        </a:xfrm>
      </p:grpSpPr>
      <p:sp>
        <p:nvSpPr>
          <p:cNvPr id="2249" name="Google Shape;2249;p66"/>
          <p:cNvSpPr txBox="1"/>
          <p:nvPr/>
        </p:nvSpPr>
        <p:spPr>
          <a:xfrm>
            <a:off x="383540" y="69595"/>
            <a:ext cx="8380095" cy="385762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b="1">
                <a:solidFill>
                  <a:srgbClr val="FF0000"/>
                </a:solidFill>
                <a:latin typeface="Calibri"/>
                <a:ea typeface="Calibri"/>
                <a:cs typeface="Calibri"/>
                <a:sym typeface="Calibri"/>
              </a:rPr>
              <a:t>NAND Gate</a:t>
            </a:r>
            <a:endParaRPr sz="2800">
              <a:solidFill>
                <a:schemeClr val="dk1"/>
              </a:solidFill>
              <a:latin typeface="Calibri"/>
              <a:ea typeface="Calibri"/>
              <a:cs typeface="Calibri"/>
              <a:sym typeface="Calibri"/>
            </a:endParaRPr>
          </a:p>
          <a:p>
            <a:pPr marL="356870" marR="5080" lvl="0" indent="-344805" algn="l" rtl="0">
              <a:lnSpc>
                <a:spcPct val="160100"/>
              </a:lnSpc>
              <a:spcBef>
                <a:spcPts val="145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The	output	is	logic	0	level,	only	when	all	the  inputs are logic 1 level.</a:t>
            </a:r>
            <a:endParaRPr sz="3200">
              <a:solidFill>
                <a:schemeClr val="dk1"/>
              </a:solidFill>
              <a:latin typeface="Calibri"/>
              <a:ea typeface="Calibri"/>
              <a:cs typeface="Calibri"/>
              <a:sym typeface="Calibri"/>
            </a:endParaRPr>
          </a:p>
          <a:p>
            <a:pPr marL="356870" marR="5715" lvl="0" indent="-344805" algn="l" rtl="0">
              <a:lnSpc>
                <a:spcPct val="160100"/>
              </a:lnSpc>
              <a:spcBef>
                <a:spcPts val="77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For any other combination of inputs, the output  is a logic 1 level.</a:t>
            </a:r>
            <a:endParaRPr sz="3200">
              <a:solidFill>
                <a:schemeClr val="dk1"/>
              </a:solidFill>
              <a:latin typeface="Calibri"/>
              <a:ea typeface="Calibri"/>
              <a:cs typeface="Calibri"/>
              <a:sym typeface="Calibri"/>
            </a:endParaRPr>
          </a:p>
        </p:txBody>
      </p:sp>
      <p:sp>
        <p:nvSpPr>
          <p:cNvPr id="2250" name="Google Shape;2250;p66"/>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1" name="Google Shape;2251;p66"/>
          <p:cNvSpPr txBox="1"/>
          <p:nvPr/>
        </p:nvSpPr>
        <p:spPr>
          <a:xfrm>
            <a:off x="2670429" y="4527930"/>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252" name="Google Shape;2252;p66"/>
          <p:cNvSpPr/>
          <p:nvPr/>
        </p:nvSpPr>
        <p:spPr>
          <a:xfrm>
            <a:off x="3657600" y="4724400"/>
            <a:ext cx="0" cy="609600"/>
          </a:xfrm>
          <a:custGeom>
            <a:avLst/>
            <a:gdLst/>
            <a:ahLst/>
            <a:cxnLst/>
            <a:rect l="l" t="t" r="r" b="b"/>
            <a:pathLst>
              <a:path w="120000" h="609600" extrusionOk="0">
                <a:moveTo>
                  <a:pt x="0" y="0"/>
                </a:moveTo>
                <a:lnTo>
                  <a:pt x="0" y="6096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3" name="Google Shape;2253;p66"/>
          <p:cNvSpPr/>
          <p:nvPr/>
        </p:nvSpPr>
        <p:spPr>
          <a:xfrm>
            <a:off x="3962400" y="4724400"/>
            <a:ext cx="381000" cy="605155"/>
          </a:xfrm>
          <a:custGeom>
            <a:avLst/>
            <a:gdLst/>
            <a:ahLst/>
            <a:cxnLst/>
            <a:rect l="l" t="t" r="r" b="b"/>
            <a:pathLst>
              <a:path w="381000" h="605154" extrusionOk="0">
                <a:moveTo>
                  <a:pt x="0" y="0"/>
                </a:moveTo>
                <a:lnTo>
                  <a:pt x="51703" y="2783"/>
                </a:lnTo>
                <a:lnTo>
                  <a:pt x="101291" y="10892"/>
                </a:lnTo>
                <a:lnTo>
                  <a:pt x="148310" y="23961"/>
                </a:lnTo>
                <a:lnTo>
                  <a:pt x="192306" y="41627"/>
                </a:lnTo>
                <a:lnTo>
                  <a:pt x="232825" y="63527"/>
                </a:lnTo>
                <a:lnTo>
                  <a:pt x="269414" y="89296"/>
                </a:lnTo>
                <a:lnTo>
                  <a:pt x="301619" y="118571"/>
                </a:lnTo>
                <a:lnTo>
                  <a:pt x="328986" y="150988"/>
                </a:lnTo>
                <a:lnTo>
                  <a:pt x="351061" y="186183"/>
                </a:lnTo>
                <a:lnTo>
                  <a:pt x="367391" y="223793"/>
                </a:lnTo>
                <a:lnTo>
                  <a:pt x="377522" y="263453"/>
                </a:lnTo>
                <a:lnTo>
                  <a:pt x="381000" y="304800"/>
                </a:lnTo>
                <a:lnTo>
                  <a:pt x="377105" y="348428"/>
                </a:lnTo>
                <a:lnTo>
                  <a:pt x="365755" y="390301"/>
                </a:lnTo>
                <a:lnTo>
                  <a:pt x="347450" y="429941"/>
                </a:lnTo>
                <a:lnTo>
                  <a:pt x="322689" y="466872"/>
                </a:lnTo>
                <a:lnTo>
                  <a:pt x="291973" y="500618"/>
                </a:lnTo>
                <a:lnTo>
                  <a:pt x="255800" y="530702"/>
                </a:lnTo>
                <a:lnTo>
                  <a:pt x="214671" y="556649"/>
                </a:lnTo>
                <a:lnTo>
                  <a:pt x="169086" y="577982"/>
                </a:lnTo>
                <a:lnTo>
                  <a:pt x="119545" y="594224"/>
                </a:lnTo>
                <a:lnTo>
                  <a:pt x="66548" y="604901"/>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4" name="Google Shape;2254;p66"/>
          <p:cNvSpPr/>
          <p:nvPr/>
        </p:nvSpPr>
        <p:spPr>
          <a:xfrm>
            <a:off x="3657600" y="4724400"/>
            <a:ext cx="304800" cy="0"/>
          </a:xfrm>
          <a:custGeom>
            <a:avLst/>
            <a:gdLst/>
            <a:ahLst/>
            <a:cxnLst/>
            <a:rect l="l" t="t" r="r" b="b"/>
            <a:pathLst>
              <a:path w="304800" h="120000" extrusionOk="0">
                <a:moveTo>
                  <a:pt x="0" y="0"/>
                </a:moveTo>
                <a:lnTo>
                  <a:pt x="3048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5" name="Google Shape;2255;p66"/>
          <p:cNvSpPr/>
          <p:nvPr/>
        </p:nvSpPr>
        <p:spPr>
          <a:xfrm>
            <a:off x="3657600" y="5329301"/>
            <a:ext cx="371475" cy="5080"/>
          </a:xfrm>
          <a:custGeom>
            <a:avLst/>
            <a:gdLst/>
            <a:ahLst/>
            <a:cxnLst/>
            <a:rect l="l" t="t" r="r" b="b"/>
            <a:pathLst>
              <a:path w="371475" h="5079" extrusionOk="0">
                <a:moveTo>
                  <a:pt x="0" y="4699"/>
                </a:moveTo>
                <a:lnTo>
                  <a:pt x="3713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6" name="Google Shape;2256;p66"/>
          <p:cNvSpPr/>
          <p:nvPr/>
        </p:nvSpPr>
        <p:spPr>
          <a:xfrm>
            <a:off x="3124200" y="48768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7" name="Google Shape;2257;p66"/>
          <p:cNvSpPr/>
          <p:nvPr/>
        </p:nvSpPr>
        <p:spPr>
          <a:xfrm>
            <a:off x="3124200" y="51816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8" name="Google Shape;2258;p66"/>
          <p:cNvSpPr/>
          <p:nvPr/>
        </p:nvSpPr>
        <p:spPr>
          <a:xfrm>
            <a:off x="4330700" y="4940300"/>
            <a:ext cx="144525" cy="177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9" name="Google Shape;2259;p66"/>
          <p:cNvSpPr/>
          <p:nvPr/>
        </p:nvSpPr>
        <p:spPr>
          <a:xfrm>
            <a:off x="4419600" y="50292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0" name="Google Shape;2260;p66"/>
          <p:cNvSpPr/>
          <p:nvPr/>
        </p:nvSpPr>
        <p:spPr>
          <a:xfrm>
            <a:off x="5711606" y="4802344"/>
            <a:ext cx="475615" cy="0"/>
          </a:xfrm>
          <a:custGeom>
            <a:avLst/>
            <a:gdLst/>
            <a:ahLst/>
            <a:cxnLst/>
            <a:rect l="l" t="t" r="r" b="b"/>
            <a:pathLst>
              <a:path w="475614" h="120000" extrusionOk="0">
                <a:moveTo>
                  <a:pt x="0" y="0"/>
                </a:moveTo>
                <a:lnTo>
                  <a:pt x="475238" y="0"/>
                </a:lnTo>
              </a:path>
            </a:pathLst>
          </a:custGeom>
          <a:noFill/>
          <a:ln w="1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1" name="Google Shape;2261;p66"/>
          <p:cNvSpPr txBox="1"/>
          <p:nvPr/>
        </p:nvSpPr>
        <p:spPr>
          <a:xfrm>
            <a:off x="5121875" y="4766895"/>
            <a:ext cx="1089660" cy="41084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p:txBody>
      </p:sp>
      <p:sp>
        <p:nvSpPr>
          <p:cNvPr id="2262" name="Google Shape;2262;p66"/>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59</a:t>
            </a:fld>
            <a:endParaRPr sz="1200">
              <a:solidFill>
                <a:schemeClr val="dk1"/>
              </a:solidFill>
              <a:latin typeface="Calibri"/>
              <a:ea typeface="Calibri"/>
              <a:cs typeface="Calibri"/>
              <a:sym typeface="Calibri"/>
            </a:endParaRPr>
          </a:p>
        </p:txBody>
      </p:sp>
      <p:sp>
        <p:nvSpPr>
          <p:cNvPr id="2263" name="Google Shape;2263;p66"/>
          <p:cNvSpPr txBox="1"/>
          <p:nvPr/>
        </p:nvSpPr>
        <p:spPr>
          <a:xfrm>
            <a:off x="3890009" y="5502960"/>
            <a:ext cx="150114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0000"/>
                </a:solidFill>
                <a:latin typeface="Tahoma"/>
                <a:ea typeface="Tahoma"/>
                <a:cs typeface="Tahoma"/>
                <a:sym typeface="Tahoma"/>
              </a:rPr>
              <a:t>Logic Symbol</a:t>
            </a:r>
            <a:endParaRPr sz="2000">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307340" y="69595"/>
            <a:ext cx="137223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Basics…..</a:t>
            </a:r>
            <a:endParaRPr sz="2800"/>
          </a:p>
        </p:txBody>
      </p:sp>
      <p:sp>
        <p:nvSpPr>
          <p:cNvPr id="100" name="Google Shape;100;p13"/>
          <p:cNvSpPr txBox="1"/>
          <p:nvPr/>
        </p:nvSpPr>
        <p:spPr>
          <a:xfrm>
            <a:off x="383540" y="693658"/>
            <a:ext cx="8381365" cy="4514215"/>
          </a:xfrm>
          <a:prstGeom prst="rect">
            <a:avLst/>
          </a:prstGeom>
          <a:noFill/>
          <a:ln>
            <a:noFill/>
          </a:ln>
        </p:spPr>
        <p:txBody>
          <a:bodyPr spcFirstLastPara="1" wrap="square" lIns="0" tIns="12700" rIns="0" bIns="0" anchor="t" anchorCtr="0">
            <a:spAutoFit/>
          </a:bodyPr>
          <a:lstStyle/>
          <a:p>
            <a:pPr marL="356870" marR="5715" lvl="0" indent="-344805" algn="just" rtl="0">
              <a:lnSpc>
                <a:spcPct val="150100"/>
              </a:lnSpc>
              <a:spcBef>
                <a:spcPts val="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Logic gates are the fundamental building blocks  of digital systems.</a:t>
            </a:r>
            <a:endParaRPr sz="3200">
              <a:solidFill>
                <a:schemeClr val="dk1"/>
              </a:solidFill>
              <a:latin typeface="Calibri"/>
              <a:ea typeface="Calibri"/>
              <a:cs typeface="Calibri"/>
              <a:sym typeface="Calibri"/>
            </a:endParaRPr>
          </a:p>
          <a:p>
            <a:pPr marL="356870" marR="5080" lvl="0" indent="-344805" algn="just" rtl="0">
              <a:lnSpc>
                <a:spcPct val="150100"/>
              </a:lnSpc>
              <a:spcBef>
                <a:spcPts val="765"/>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The name logic gate is derived from the ability  of such devices to make decisions, in the sense  that it produces one output level when some  combinations of input levels are present</a:t>
            </a:r>
            <a:endParaRPr sz="3200">
              <a:solidFill>
                <a:schemeClr val="dk1"/>
              </a:solidFill>
              <a:latin typeface="Calibri"/>
              <a:ea typeface="Calibri"/>
              <a:cs typeface="Calibri"/>
              <a:sym typeface="Calibri"/>
            </a:endParaRPr>
          </a:p>
        </p:txBody>
      </p:sp>
      <p:sp>
        <p:nvSpPr>
          <p:cNvPr id="101" name="Google Shape;101;p13"/>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3"/>
          <p:cNvSpPr txBox="1"/>
          <p:nvPr/>
        </p:nvSpPr>
        <p:spPr>
          <a:xfrm>
            <a:off x="8420607" y="6466738"/>
            <a:ext cx="20447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267"/>
        <p:cNvGrpSpPr/>
        <p:nvPr/>
      </p:nvGrpSpPr>
      <p:grpSpPr>
        <a:xfrm>
          <a:off x="0" y="0"/>
          <a:ext cx="0" cy="0"/>
          <a:chOff x="0" y="0"/>
          <a:chExt cx="0" cy="0"/>
        </a:xfrm>
      </p:grpSpPr>
      <p:sp>
        <p:nvSpPr>
          <p:cNvPr id="2268" name="Google Shape;2268;p67"/>
          <p:cNvSpPr txBox="1">
            <a:spLocks noGrp="1"/>
          </p:cNvSpPr>
          <p:nvPr>
            <p:ph type="title"/>
          </p:nvPr>
        </p:nvSpPr>
        <p:spPr>
          <a:xfrm>
            <a:off x="307340" y="69595"/>
            <a:ext cx="172212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NAND Gate</a:t>
            </a:r>
            <a:endParaRPr sz="2800"/>
          </a:p>
        </p:txBody>
      </p:sp>
      <p:sp>
        <p:nvSpPr>
          <p:cNvPr id="2269" name="Google Shape;2269;p67"/>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0" name="Google Shape;2270;p67"/>
          <p:cNvSpPr txBox="1"/>
          <p:nvPr/>
        </p:nvSpPr>
        <p:spPr>
          <a:xfrm>
            <a:off x="612444" y="23934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271" name="Google Shape;2271;p67"/>
          <p:cNvSpPr txBox="1"/>
          <p:nvPr/>
        </p:nvSpPr>
        <p:spPr>
          <a:xfrm>
            <a:off x="1145844" y="20883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272" name="Google Shape;2272;p67"/>
          <p:cNvSpPr txBox="1"/>
          <p:nvPr/>
        </p:nvSpPr>
        <p:spPr>
          <a:xfrm>
            <a:off x="1145844" y="34559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273" name="Google Shape;2273;p67"/>
          <p:cNvSpPr/>
          <p:nvPr/>
        </p:nvSpPr>
        <p:spPr>
          <a:xfrm>
            <a:off x="1600200" y="2590800"/>
            <a:ext cx="0" cy="609600"/>
          </a:xfrm>
          <a:custGeom>
            <a:avLst/>
            <a:gdLst/>
            <a:ahLst/>
            <a:cxnLst/>
            <a:rect l="l" t="t" r="r" b="b"/>
            <a:pathLst>
              <a:path w="120000" h="609600" extrusionOk="0">
                <a:moveTo>
                  <a:pt x="0" y="0"/>
                </a:moveTo>
                <a:lnTo>
                  <a:pt x="0" y="6096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4" name="Google Shape;2274;p67"/>
          <p:cNvSpPr/>
          <p:nvPr/>
        </p:nvSpPr>
        <p:spPr>
          <a:xfrm>
            <a:off x="1905000" y="2590800"/>
            <a:ext cx="381000" cy="605155"/>
          </a:xfrm>
          <a:custGeom>
            <a:avLst/>
            <a:gdLst/>
            <a:ahLst/>
            <a:cxnLst/>
            <a:rect l="l" t="t" r="r" b="b"/>
            <a:pathLst>
              <a:path w="381000" h="605155" extrusionOk="0">
                <a:moveTo>
                  <a:pt x="0" y="0"/>
                </a:moveTo>
                <a:lnTo>
                  <a:pt x="51703" y="2783"/>
                </a:lnTo>
                <a:lnTo>
                  <a:pt x="101291" y="10892"/>
                </a:lnTo>
                <a:lnTo>
                  <a:pt x="148310" y="23961"/>
                </a:lnTo>
                <a:lnTo>
                  <a:pt x="192306" y="41627"/>
                </a:lnTo>
                <a:lnTo>
                  <a:pt x="232825" y="63527"/>
                </a:lnTo>
                <a:lnTo>
                  <a:pt x="269414" y="89296"/>
                </a:lnTo>
                <a:lnTo>
                  <a:pt x="301619" y="118571"/>
                </a:lnTo>
                <a:lnTo>
                  <a:pt x="328986" y="150988"/>
                </a:lnTo>
                <a:lnTo>
                  <a:pt x="351061" y="186183"/>
                </a:lnTo>
                <a:lnTo>
                  <a:pt x="367391" y="223793"/>
                </a:lnTo>
                <a:lnTo>
                  <a:pt x="377522" y="263453"/>
                </a:lnTo>
                <a:lnTo>
                  <a:pt x="381000" y="304800"/>
                </a:lnTo>
                <a:lnTo>
                  <a:pt x="377105" y="348428"/>
                </a:lnTo>
                <a:lnTo>
                  <a:pt x="365755" y="390301"/>
                </a:lnTo>
                <a:lnTo>
                  <a:pt x="347450" y="429941"/>
                </a:lnTo>
                <a:lnTo>
                  <a:pt x="322689" y="466872"/>
                </a:lnTo>
                <a:lnTo>
                  <a:pt x="291973" y="500618"/>
                </a:lnTo>
                <a:lnTo>
                  <a:pt x="255800" y="530702"/>
                </a:lnTo>
                <a:lnTo>
                  <a:pt x="214671" y="556649"/>
                </a:lnTo>
                <a:lnTo>
                  <a:pt x="169086" y="577982"/>
                </a:lnTo>
                <a:lnTo>
                  <a:pt x="119545" y="594224"/>
                </a:lnTo>
                <a:lnTo>
                  <a:pt x="66548" y="604901"/>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5" name="Google Shape;2275;p67"/>
          <p:cNvSpPr/>
          <p:nvPr/>
        </p:nvSpPr>
        <p:spPr>
          <a:xfrm>
            <a:off x="1600200" y="2590800"/>
            <a:ext cx="304800" cy="0"/>
          </a:xfrm>
          <a:custGeom>
            <a:avLst/>
            <a:gdLst/>
            <a:ahLst/>
            <a:cxnLst/>
            <a:rect l="l" t="t" r="r" b="b"/>
            <a:pathLst>
              <a:path w="304800" h="120000" extrusionOk="0">
                <a:moveTo>
                  <a:pt x="0" y="0"/>
                </a:moveTo>
                <a:lnTo>
                  <a:pt x="3048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6" name="Google Shape;2276;p67"/>
          <p:cNvSpPr/>
          <p:nvPr/>
        </p:nvSpPr>
        <p:spPr>
          <a:xfrm>
            <a:off x="1600200" y="3195701"/>
            <a:ext cx="371475" cy="5080"/>
          </a:xfrm>
          <a:custGeom>
            <a:avLst/>
            <a:gdLst/>
            <a:ahLst/>
            <a:cxnLst/>
            <a:rect l="l" t="t" r="r" b="b"/>
            <a:pathLst>
              <a:path w="371475" h="5080" extrusionOk="0">
                <a:moveTo>
                  <a:pt x="0" y="4699"/>
                </a:moveTo>
                <a:lnTo>
                  <a:pt x="3713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7" name="Google Shape;2277;p67"/>
          <p:cNvSpPr/>
          <p:nvPr/>
        </p:nvSpPr>
        <p:spPr>
          <a:xfrm>
            <a:off x="1066800" y="27432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8" name="Google Shape;2278;p67"/>
          <p:cNvSpPr/>
          <p:nvPr/>
        </p:nvSpPr>
        <p:spPr>
          <a:xfrm>
            <a:off x="1066800" y="30480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9" name="Google Shape;2279;p67"/>
          <p:cNvSpPr/>
          <p:nvPr/>
        </p:nvSpPr>
        <p:spPr>
          <a:xfrm>
            <a:off x="2273300" y="2806700"/>
            <a:ext cx="144525" cy="177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0" name="Google Shape;2280;p67"/>
          <p:cNvSpPr/>
          <p:nvPr/>
        </p:nvSpPr>
        <p:spPr>
          <a:xfrm>
            <a:off x="2362200" y="28956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1" name="Google Shape;2281;p67"/>
          <p:cNvSpPr/>
          <p:nvPr/>
        </p:nvSpPr>
        <p:spPr>
          <a:xfrm>
            <a:off x="3654206" y="2668744"/>
            <a:ext cx="475615" cy="0"/>
          </a:xfrm>
          <a:custGeom>
            <a:avLst/>
            <a:gdLst/>
            <a:ahLst/>
            <a:cxnLst/>
            <a:rect l="l" t="t" r="r" b="b"/>
            <a:pathLst>
              <a:path w="475614" h="120000" extrusionOk="0">
                <a:moveTo>
                  <a:pt x="0" y="0"/>
                </a:moveTo>
                <a:lnTo>
                  <a:pt x="475238" y="0"/>
                </a:lnTo>
              </a:path>
            </a:pathLst>
          </a:custGeom>
          <a:noFill/>
          <a:ln w="1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2" name="Google Shape;2282;p67"/>
          <p:cNvSpPr txBox="1"/>
          <p:nvPr/>
        </p:nvSpPr>
        <p:spPr>
          <a:xfrm>
            <a:off x="3064475" y="2488899"/>
            <a:ext cx="1089660" cy="1058545"/>
          </a:xfrm>
          <a:prstGeom prst="rect">
            <a:avLst/>
          </a:prstGeom>
          <a:noFill/>
          <a:ln>
            <a:noFill/>
          </a:ln>
        </p:spPr>
        <p:txBody>
          <a:bodyPr spcFirstLastPara="1" wrap="square" lIns="0" tIns="160650" rIns="0" bIns="0" anchor="t" anchorCtr="0">
            <a:spAutoFit/>
          </a:bodyPr>
          <a:lstStyle/>
          <a:p>
            <a:pPr marL="0" marR="0" lvl="0" indent="0" algn="ctr"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a:p>
            <a:pPr marL="18415" marR="0" lvl="0" indent="0" algn="ctr" rtl="0">
              <a:lnSpc>
                <a:spcPct val="100000"/>
              </a:lnSpc>
              <a:spcBef>
                <a:spcPts val="1085"/>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283" name="Google Shape;2283;p67"/>
          <p:cNvSpPr/>
          <p:nvPr/>
        </p:nvSpPr>
        <p:spPr>
          <a:xfrm>
            <a:off x="7921406" y="2209893"/>
            <a:ext cx="475615" cy="0"/>
          </a:xfrm>
          <a:custGeom>
            <a:avLst/>
            <a:gdLst/>
            <a:ahLst/>
            <a:cxnLst/>
            <a:rect l="l" t="t" r="r" b="b"/>
            <a:pathLst>
              <a:path w="475615" h="120000" extrusionOk="0">
                <a:moveTo>
                  <a:pt x="0" y="0"/>
                </a:moveTo>
                <a:lnTo>
                  <a:pt x="475238" y="0"/>
                </a:lnTo>
              </a:path>
            </a:pathLst>
          </a:custGeom>
          <a:noFill/>
          <a:ln w="1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284" name="Google Shape;2284;p67"/>
          <p:cNvGraphicFramePr/>
          <p:nvPr/>
        </p:nvGraphicFramePr>
        <p:xfrm>
          <a:off x="4413250" y="1441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79375" marR="0" lvl="0" indent="0" algn="l" rtl="0">
                        <a:lnSpc>
                          <a:spcPct val="100000"/>
                        </a:lnSpc>
                        <a:spcBef>
                          <a:spcPts val="0"/>
                        </a:spcBef>
                        <a:spcAft>
                          <a:spcPts val="0"/>
                        </a:spcAft>
                        <a:buNone/>
                      </a:pPr>
                      <a:r>
                        <a:rPr lang="en-US" sz="2500" i="1" u="none" strike="noStrike" cap="none">
                          <a:latin typeface="Times New Roman"/>
                          <a:ea typeface="Times New Roman"/>
                          <a:cs typeface="Times New Roman"/>
                          <a:sym typeface="Times New Roman"/>
                        </a:rPr>
                        <a:t>Y </a:t>
                      </a:r>
                      <a:r>
                        <a:rPr lang="en-US" sz="2500" u="none" strike="noStrike" cap="none">
                          <a:latin typeface="Noto Sans Symbols"/>
                          <a:ea typeface="Noto Sans Symbols"/>
                          <a:cs typeface="Noto Sans Symbols"/>
                          <a:sym typeface="Noto Sans Symbols"/>
                        </a:rPr>
                        <a:t>=</a:t>
                      </a:r>
                      <a:r>
                        <a:rPr lang="en-US" sz="2500" u="none" strike="noStrike" cap="none">
                          <a:latin typeface="Times New Roman"/>
                          <a:ea typeface="Times New Roman"/>
                          <a:cs typeface="Times New Roman"/>
                          <a:sym typeface="Times New Roman"/>
                        </a:rPr>
                        <a:t> </a:t>
                      </a:r>
                      <a:r>
                        <a:rPr lang="en-US" sz="2500" i="1" u="none" strike="noStrike" cap="none">
                          <a:latin typeface="Times New Roman"/>
                          <a:ea typeface="Times New Roman"/>
                          <a:cs typeface="Times New Roman"/>
                          <a:sym typeface="Times New Roman"/>
                        </a:rPr>
                        <a:t>A</a:t>
                      </a:r>
                      <a:r>
                        <a:rPr lang="en-US" sz="2500" u="none" strike="noStrike" cap="none">
                          <a:latin typeface="Times New Roman"/>
                          <a:ea typeface="Times New Roman"/>
                          <a:cs typeface="Times New Roman"/>
                          <a:sym typeface="Times New Roman"/>
                        </a:rPr>
                        <a:t>.</a:t>
                      </a:r>
                      <a:r>
                        <a:rPr lang="en-US" sz="2500" i="1" u="none" strike="noStrike" cap="none">
                          <a:latin typeface="Times New Roman"/>
                          <a:ea typeface="Times New Roman"/>
                          <a:cs typeface="Times New Roman"/>
                          <a:sym typeface="Times New Roman"/>
                        </a:rPr>
                        <a:t>B</a:t>
                      </a:r>
                      <a:endParaRPr sz="2500" u="none" strike="noStrike" cap="none">
                        <a:latin typeface="Times New Roman"/>
                        <a:ea typeface="Times New Roman"/>
                        <a:cs typeface="Times New Roman"/>
                        <a:sym typeface="Times New Roman"/>
                      </a:endParaRPr>
                    </a:p>
                  </a:txBody>
                  <a:tcPr marL="0" marR="0" marT="57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39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4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285" name="Google Shape;2285;p67"/>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60</a:t>
            </a:fld>
            <a:endParaRPr sz="12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289"/>
        <p:cNvGrpSpPr/>
        <p:nvPr/>
      </p:nvGrpSpPr>
      <p:grpSpPr>
        <a:xfrm>
          <a:off x="0" y="0"/>
          <a:ext cx="0" cy="0"/>
          <a:chOff x="0" y="0"/>
          <a:chExt cx="0" cy="0"/>
        </a:xfrm>
      </p:grpSpPr>
      <p:sp>
        <p:nvSpPr>
          <p:cNvPr id="2290" name="Google Shape;2290;p68"/>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1" name="Google Shape;2291;p68"/>
          <p:cNvSpPr txBox="1">
            <a:spLocks noGrp="1"/>
          </p:cNvSpPr>
          <p:nvPr>
            <p:ph type="title"/>
          </p:nvPr>
        </p:nvSpPr>
        <p:spPr>
          <a:xfrm>
            <a:off x="307340" y="69595"/>
            <a:ext cx="172212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NAND Gate</a:t>
            </a:r>
            <a:endParaRPr sz="2800"/>
          </a:p>
        </p:txBody>
      </p:sp>
      <p:sp>
        <p:nvSpPr>
          <p:cNvPr id="2292" name="Google Shape;2292;p68"/>
          <p:cNvSpPr txBox="1"/>
          <p:nvPr/>
        </p:nvSpPr>
        <p:spPr>
          <a:xfrm>
            <a:off x="612444" y="23934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293" name="Google Shape;2293;p68"/>
          <p:cNvSpPr txBox="1"/>
          <p:nvPr/>
        </p:nvSpPr>
        <p:spPr>
          <a:xfrm>
            <a:off x="1145844" y="20883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294" name="Google Shape;2294;p68"/>
          <p:cNvSpPr txBox="1"/>
          <p:nvPr/>
        </p:nvSpPr>
        <p:spPr>
          <a:xfrm>
            <a:off x="1145844" y="34559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295" name="Google Shape;2295;p68"/>
          <p:cNvSpPr/>
          <p:nvPr/>
        </p:nvSpPr>
        <p:spPr>
          <a:xfrm>
            <a:off x="1600200" y="2590800"/>
            <a:ext cx="0" cy="609600"/>
          </a:xfrm>
          <a:custGeom>
            <a:avLst/>
            <a:gdLst/>
            <a:ahLst/>
            <a:cxnLst/>
            <a:rect l="l" t="t" r="r" b="b"/>
            <a:pathLst>
              <a:path w="120000" h="609600" extrusionOk="0">
                <a:moveTo>
                  <a:pt x="0" y="0"/>
                </a:moveTo>
                <a:lnTo>
                  <a:pt x="0" y="6096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6" name="Google Shape;2296;p68"/>
          <p:cNvSpPr/>
          <p:nvPr/>
        </p:nvSpPr>
        <p:spPr>
          <a:xfrm>
            <a:off x="1905000" y="2590800"/>
            <a:ext cx="381000" cy="605155"/>
          </a:xfrm>
          <a:custGeom>
            <a:avLst/>
            <a:gdLst/>
            <a:ahLst/>
            <a:cxnLst/>
            <a:rect l="l" t="t" r="r" b="b"/>
            <a:pathLst>
              <a:path w="381000" h="605155" extrusionOk="0">
                <a:moveTo>
                  <a:pt x="0" y="0"/>
                </a:moveTo>
                <a:lnTo>
                  <a:pt x="51703" y="2783"/>
                </a:lnTo>
                <a:lnTo>
                  <a:pt x="101291" y="10892"/>
                </a:lnTo>
                <a:lnTo>
                  <a:pt x="148310" y="23961"/>
                </a:lnTo>
                <a:lnTo>
                  <a:pt x="192306" y="41627"/>
                </a:lnTo>
                <a:lnTo>
                  <a:pt x="232825" y="63527"/>
                </a:lnTo>
                <a:lnTo>
                  <a:pt x="269414" y="89296"/>
                </a:lnTo>
                <a:lnTo>
                  <a:pt x="301619" y="118571"/>
                </a:lnTo>
                <a:lnTo>
                  <a:pt x="328986" y="150988"/>
                </a:lnTo>
                <a:lnTo>
                  <a:pt x="351061" y="186183"/>
                </a:lnTo>
                <a:lnTo>
                  <a:pt x="367391" y="223793"/>
                </a:lnTo>
                <a:lnTo>
                  <a:pt x="377522" y="263453"/>
                </a:lnTo>
                <a:lnTo>
                  <a:pt x="381000" y="304800"/>
                </a:lnTo>
                <a:lnTo>
                  <a:pt x="377105" y="348428"/>
                </a:lnTo>
                <a:lnTo>
                  <a:pt x="365755" y="390301"/>
                </a:lnTo>
                <a:lnTo>
                  <a:pt x="347450" y="429941"/>
                </a:lnTo>
                <a:lnTo>
                  <a:pt x="322689" y="466872"/>
                </a:lnTo>
                <a:lnTo>
                  <a:pt x="291973" y="500618"/>
                </a:lnTo>
                <a:lnTo>
                  <a:pt x="255800" y="530702"/>
                </a:lnTo>
                <a:lnTo>
                  <a:pt x="214671" y="556649"/>
                </a:lnTo>
                <a:lnTo>
                  <a:pt x="169086" y="577982"/>
                </a:lnTo>
                <a:lnTo>
                  <a:pt x="119545" y="594224"/>
                </a:lnTo>
                <a:lnTo>
                  <a:pt x="66548" y="604901"/>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7" name="Google Shape;2297;p68"/>
          <p:cNvSpPr/>
          <p:nvPr/>
        </p:nvSpPr>
        <p:spPr>
          <a:xfrm>
            <a:off x="1600200" y="2590800"/>
            <a:ext cx="304800" cy="0"/>
          </a:xfrm>
          <a:custGeom>
            <a:avLst/>
            <a:gdLst/>
            <a:ahLst/>
            <a:cxnLst/>
            <a:rect l="l" t="t" r="r" b="b"/>
            <a:pathLst>
              <a:path w="304800" h="120000" extrusionOk="0">
                <a:moveTo>
                  <a:pt x="0" y="0"/>
                </a:moveTo>
                <a:lnTo>
                  <a:pt x="3048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8" name="Google Shape;2298;p68"/>
          <p:cNvSpPr/>
          <p:nvPr/>
        </p:nvSpPr>
        <p:spPr>
          <a:xfrm>
            <a:off x="1600200" y="3195701"/>
            <a:ext cx="371475" cy="5080"/>
          </a:xfrm>
          <a:custGeom>
            <a:avLst/>
            <a:gdLst/>
            <a:ahLst/>
            <a:cxnLst/>
            <a:rect l="l" t="t" r="r" b="b"/>
            <a:pathLst>
              <a:path w="371475" h="5080" extrusionOk="0">
                <a:moveTo>
                  <a:pt x="0" y="4699"/>
                </a:moveTo>
                <a:lnTo>
                  <a:pt x="3713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9" name="Google Shape;2299;p68"/>
          <p:cNvSpPr/>
          <p:nvPr/>
        </p:nvSpPr>
        <p:spPr>
          <a:xfrm>
            <a:off x="1066800" y="27432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0" name="Google Shape;2300;p68"/>
          <p:cNvSpPr/>
          <p:nvPr/>
        </p:nvSpPr>
        <p:spPr>
          <a:xfrm>
            <a:off x="1066800" y="30480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1" name="Google Shape;2301;p68"/>
          <p:cNvSpPr/>
          <p:nvPr/>
        </p:nvSpPr>
        <p:spPr>
          <a:xfrm>
            <a:off x="2273300" y="2806700"/>
            <a:ext cx="144525" cy="177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2" name="Google Shape;2302;p68"/>
          <p:cNvSpPr/>
          <p:nvPr/>
        </p:nvSpPr>
        <p:spPr>
          <a:xfrm>
            <a:off x="2362200" y="28956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3" name="Google Shape;2303;p68"/>
          <p:cNvSpPr/>
          <p:nvPr/>
        </p:nvSpPr>
        <p:spPr>
          <a:xfrm>
            <a:off x="3654206" y="2668744"/>
            <a:ext cx="475615" cy="0"/>
          </a:xfrm>
          <a:custGeom>
            <a:avLst/>
            <a:gdLst/>
            <a:ahLst/>
            <a:cxnLst/>
            <a:rect l="l" t="t" r="r" b="b"/>
            <a:pathLst>
              <a:path w="475614" h="120000" extrusionOk="0">
                <a:moveTo>
                  <a:pt x="0" y="0"/>
                </a:moveTo>
                <a:lnTo>
                  <a:pt x="475238" y="0"/>
                </a:lnTo>
              </a:path>
            </a:pathLst>
          </a:custGeom>
          <a:noFill/>
          <a:ln w="1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4" name="Google Shape;2304;p68"/>
          <p:cNvSpPr txBox="1"/>
          <p:nvPr/>
        </p:nvSpPr>
        <p:spPr>
          <a:xfrm>
            <a:off x="3064475" y="2488899"/>
            <a:ext cx="1089660" cy="1058545"/>
          </a:xfrm>
          <a:prstGeom prst="rect">
            <a:avLst/>
          </a:prstGeom>
          <a:noFill/>
          <a:ln>
            <a:noFill/>
          </a:ln>
        </p:spPr>
        <p:txBody>
          <a:bodyPr spcFirstLastPara="1" wrap="square" lIns="0" tIns="160650" rIns="0" bIns="0" anchor="t" anchorCtr="0">
            <a:spAutoFit/>
          </a:bodyPr>
          <a:lstStyle/>
          <a:p>
            <a:pPr marL="0" marR="0" lvl="0" indent="0" algn="ctr"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a:p>
            <a:pPr marL="18415" marR="0" lvl="0" indent="0" algn="ctr" rtl="0">
              <a:lnSpc>
                <a:spcPct val="100000"/>
              </a:lnSpc>
              <a:spcBef>
                <a:spcPts val="1085"/>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305" name="Google Shape;2305;p68"/>
          <p:cNvSpPr/>
          <p:nvPr/>
        </p:nvSpPr>
        <p:spPr>
          <a:xfrm>
            <a:off x="7997606" y="2286093"/>
            <a:ext cx="475615" cy="0"/>
          </a:xfrm>
          <a:custGeom>
            <a:avLst/>
            <a:gdLst/>
            <a:ahLst/>
            <a:cxnLst/>
            <a:rect l="l" t="t" r="r" b="b"/>
            <a:pathLst>
              <a:path w="475615" h="120000" extrusionOk="0">
                <a:moveTo>
                  <a:pt x="0" y="0"/>
                </a:moveTo>
                <a:lnTo>
                  <a:pt x="475238" y="0"/>
                </a:lnTo>
              </a:path>
            </a:pathLst>
          </a:custGeom>
          <a:noFill/>
          <a:ln w="1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306" name="Google Shape;2306;p68"/>
          <p:cNvGraphicFramePr/>
          <p:nvPr/>
        </p:nvGraphicFramePr>
        <p:xfrm>
          <a:off x="4413250" y="1441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55575" marR="0" lvl="0" indent="0" algn="l" rtl="0">
                        <a:lnSpc>
                          <a:spcPct val="100000"/>
                        </a:lnSpc>
                        <a:spcBef>
                          <a:spcPts val="0"/>
                        </a:spcBef>
                        <a:spcAft>
                          <a:spcPts val="0"/>
                        </a:spcAft>
                        <a:buNone/>
                      </a:pPr>
                      <a:r>
                        <a:rPr lang="en-US" sz="2500" i="1" u="none" strike="noStrike" cap="none">
                          <a:latin typeface="Times New Roman"/>
                          <a:ea typeface="Times New Roman"/>
                          <a:cs typeface="Times New Roman"/>
                          <a:sym typeface="Times New Roman"/>
                        </a:rPr>
                        <a:t>Y </a:t>
                      </a:r>
                      <a:r>
                        <a:rPr lang="en-US" sz="2500" u="none" strike="noStrike" cap="none">
                          <a:latin typeface="Noto Sans Symbols"/>
                          <a:ea typeface="Noto Sans Symbols"/>
                          <a:cs typeface="Noto Sans Symbols"/>
                          <a:sym typeface="Noto Sans Symbols"/>
                        </a:rPr>
                        <a:t>=</a:t>
                      </a:r>
                      <a:r>
                        <a:rPr lang="en-US" sz="2500" u="none" strike="noStrike" cap="none">
                          <a:latin typeface="Times New Roman"/>
                          <a:ea typeface="Times New Roman"/>
                          <a:cs typeface="Times New Roman"/>
                          <a:sym typeface="Times New Roman"/>
                        </a:rPr>
                        <a:t> </a:t>
                      </a:r>
                      <a:r>
                        <a:rPr lang="en-US" sz="2500" i="1" u="none" strike="noStrike" cap="none">
                          <a:latin typeface="Times New Roman"/>
                          <a:ea typeface="Times New Roman"/>
                          <a:cs typeface="Times New Roman"/>
                          <a:sym typeface="Times New Roman"/>
                        </a:rPr>
                        <a:t>A</a:t>
                      </a:r>
                      <a:r>
                        <a:rPr lang="en-US" sz="2500" u="none" strike="noStrike" cap="none">
                          <a:latin typeface="Times New Roman"/>
                          <a:ea typeface="Times New Roman"/>
                          <a:cs typeface="Times New Roman"/>
                          <a:sym typeface="Times New Roman"/>
                        </a:rPr>
                        <a:t>.</a:t>
                      </a:r>
                      <a:r>
                        <a:rPr lang="en-US" sz="2500" i="1" u="none" strike="noStrike" cap="none">
                          <a:latin typeface="Times New Roman"/>
                          <a:ea typeface="Times New Roman"/>
                          <a:cs typeface="Times New Roman"/>
                          <a:sym typeface="Times New Roman"/>
                        </a:rPr>
                        <a:t>B</a:t>
                      </a:r>
                      <a:endParaRPr sz="2500" u="none" strike="noStrike" cap="none">
                        <a:latin typeface="Times New Roman"/>
                        <a:ea typeface="Times New Roman"/>
                        <a:cs typeface="Times New Roman"/>
                        <a:sym typeface="Times New Roman"/>
                      </a:endParaRPr>
                    </a:p>
                  </a:txBody>
                  <a:tcPr marL="0" marR="0" marT="133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2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4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307" name="Google Shape;2307;p68"/>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61</a:t>
            </a:fld>
            <a:endParaRPr sz="12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311"/>
        <p:cNvGrpSpPr/>
        <p:nvPr/>
      </p:nvGrpSpPr>
      <p:grpSpPr>
        <a:xfrm>
          <a:off x="0" y="0"/>
          <a:ext cx="0" cy="0"/>
          <a:chOff x="0" y="0"/>
          <a:chExt cx="0" cy="0"/>
        </a:xfrm>
      </p:grpSpPr>
      <p:sp>
        <p:nvSpPr>
          <p:cNvPr id="2312" name="Google Shape;2312;p69"/>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3" name="Google Shape;2313;p69"/>
          <p:cNvSpPr txBox="1">
            <a:spLocks noGrp="1"/>
          </p:cNvSpPr>
          <p:nvPr>
            <p:ph type="title"/>
          </p:nvPr>
        </p:nvSpPr>
        <p:spPr>
          <a:xfrm>
            <a:off x="307340" y="69595"/>
            <a:ext cx="172212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NAND Gate</a:t>
            </a:r>
            <a:endParaRPr sz="2800"/>
          </a:p>
        </p:txBody>
      </p:sp>
      <p:sp>
        <p:nvSpPr>
          <p:cNvPr id="2314" name="Google Shape;2314;p69"/>
          <p:cNvSpPr txBox="1"/>
          <p:nvPr/>
        </p:nvSpPr>
        <p:spPr>
          <a:xfrm>
            <a:off x="612444" y="23934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315" name="Google Shape;2315;p69"/>
          <p:cNvSpPr txBox="1"/>
          <p:nvPr/>
        </p:nvSpPr>
        <p:spPr>
          <a:xfrm>
            <a:off x="1145844" y="20883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316" name="Google Shape;2316;p69"/>
          <p:cNvSpPr txBox="1"/>
          <p:nvPr/>
        </p:nvSpPr>
        <p:spPr>
          <a:xfrm>
            <a:off x="1145844" y="34559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317" name="Google Shape;2317;p69"/>
          <p:cNvSpPr/>
          <p:nvPr/>
        </p:nvSpPr>
        <p:spPr>
          <a:xfrm>
            <a:off x="1600200" y="2590800"/>
            <a:ext cx="0" cy="609600"/>
          </a:xfrm>
          <a:custGeom>
            <a:avLst/>
            <a:gdLst/>
            <a:ahLst/>
            <a:cxnLst/>
            <a:rect l="l" t="t" r="r" b="b"/>
            <a:pathLst>
              <a:path w="120000" h="609600" extrusionOk="0">
                <a:moveTo>
                  <a:pt x="0" y="0"/>
                </a:moveTo>
                <a:lnTo>
                  <a:pt x="0" y="6096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8" name="Google Shape;2318;p69"/>
          <p:cNvSpPr/>
          <p:nvPr/>
        </p:nvSpPr>
        <p:spPr>
          <a:xfrm>
            <a:off x="1905000" y="2590800"/>
            <a:ext cx="381000" cy="605155"/>
          </a:xfrm>
          <a:custGeom>
            <a:avLst/>
            <a:gdLst/>
            <a:ahLst/>
            <a:cxnLst/>
            <a:rect l="l" t="t" r="r" b="b"/>
            <a:pathLst>
              <a:path w="381000" h="605155" extrusionOk="0">
                <a:moveTo>
                  <a:pt x="0" y="0"/>
                </a:moveTo>
                <a:lnTo>
                  <a:pt x="51703" y="2783"/>
                </a:lnTo>
                <a:lnTo>
                  <a:pt x="101291" y="10892"/>
                </a:lnTo>
                <a:lnTo>
                  <a:pt x="148310" y="23961"/>
                </a:lnTo>
                <a:lnTo>
                  <a:pt x="192306" y="41627"/>
                </a:lnTo>
                <a:lnTo>
                  <a:pt x="232825" y="63527"/>
                </a:lnTo>
                <a:lnTo>
                  <a:pt x="269414" y="89296"/>
                </a:lnTo>
                <a:lnTo>
                  <a:pt x="301619" y="118571"/>
                </a:lnTo>
                <a:lnTo>
                  <a:pt x="328986" y="150988"/>
                </a:lnTo>
                <a:lnTo>
                  <a:pt x="351061" y="186183"/>
                </a:lnTo>
                <a:lnTo>
                  <a:pt x="367391" y="223793"/>
                </a:lnTo>
                <a:lnTo>
                  <a:pt x="377522" y="263453"/>
                </a:lnTo>
                <a:lnTo>
                  <a:pt x="381000" y="304800"/>
                </a:lnTo>
                <a:lnTo>
                  <a:pt x="377105" y="348428"/>
                </a:lnTo>
                <a:lnTo>
                  <a:pt x="365755" y="390301"/>
                </a:lnTo>
                <a:lnTo>
                  <a:pt x="347450" y="429941"/>
                </a:lnTo>
                <a:lnTo>
                  <a:pt x="322689" y="466872"/>
                </a:lnTo>
                <a:lnTo>
                  <a:pt x="291973" y="500618"/>
                </a:lnTo>
                <a:lnTo>
                  <a:pt x="255800" y="530702"/>
                </a:lnTo>
                <a:lnTo>
                  <a:pt x="214671" y="556649"/>
                </a:lnTo>
                <a:lnTo>
                  <a:pt x="169086" y="577982"/>
                </a:lnTo>
                <a:lnTo>
                  <a:pt x="119545" y="594224"/>
                </a:lnTo>
                <a:lnTo>
                  <a:pt x="66548" y="604901"/>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9" name="Google Shape;2319;p69"/>
          <p:cNvSpPr/>
          <p:nvPr/>
        </p:nvSpPr>
        <p:spPr>
          <a:xfrm>
            <a:off x="1600200" y="2590800"/>
            <a:ext cx="304800" cy="0"/>
          </a:xfrm>
          <a:custGeom>
            <a:avLst/>
            <a:gdLst/>
            <a:ahLst/>
            <a:cxnLst/>
            <a:rect l="l" t="t" r="r" b="b"/>
            <a:pathLst>
              <a:path w="304800" h="120000" extrusionOk="0">
                <a:moveTo>
                  <a:pt x="0" y="0"/>
                </a:moveTo>
                <a:lnTo>
                  <a:pt x="3048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0" name="Google Shape;2320;p69"/>
          <p:cNvSpPr/>
          <p:nvPr/>
        </p:nvSpPr>
        <p:spPr>
          <a:xfrm>
            <a:off x="1600200" y="3195701"/>
            <a:ext cx="371475" cy="5080"/>
          </a:xfrm>
          <a:custGeom>
            <a:avLst/>
            <a:gdLst/>
            <a:ahLst/>
            <a:cxnLst/>
            <a:rect l="l" t="t" r="r" b="b"/>
            <a:pathLst>
              <a:path w="371475" h="5080" extrusionOk="0">
                <a:moveTo>
                  <a:pt x="0" y="4699"/>
                </a:moveTo>
                <a:lnTo>
                  <a:pt x="3713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1" name="Google Shape;2321;p69"/>
          <p:cNvSpPr/>
          <p:nvPr/>
        </p:nvSpPr>
        <p:spPr>
          <a:xfrm>
            <a:off x="1066800" y="27432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2" name="Google Shape;2322;p69"/>
          <p:cNvSpPr/>
          <p:nvPr/>
        </p:nvSpPr>
        <p:spPr>
          <a:xfrm>
            <a:off x="1066800" y="30480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3" name="Google Shape;2323;p69"/>
          <p:cNvSpPr/>
          <p:nvPr/>
        </p:nvSpPr>
        <p:spPr>
          <a:xfrm>
            <a:off x="2273300" y="2806700"/>
            <a:ext cx="144525" cy="177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4" name="Google Shape;2324;p69"/>
          <p:cNvSpPr/>
          <p:nvPr/>
        </p:nvSpPr>
        <p:spPr>
          <a:xfrm>
            <a:off x="2362200" y="28956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5" name="Google Shape;2325;p69"/>
          <p:cNvSpPr/>
          <p:nvPr/>
        </p:nvSpPr>
        <p:spPr>
          <a:xfrm>
            <a:off x="3654206" y="2668744"/>
            <a:ext cx="475615" cy="0"/>
          </a:xfrm>
          <a:custGeom>
            <a:avLst/>
            <a:gdLst/>
            <a:ahLst/>
            <a:cxnLst/>
            <a:rect l="l" t="t" r="r" b="b"/>
            <a:pathLst>
              <a:path w="475614" h="120000" extrusionOk="0">
                <a:moveTo>
                  <a:pt x="0" y="0"/>
                </a:moveTo>
                <a:lnTo>
                  <a:pt x="475238" y="0"/>
                </a:lnTo>
              </a:path>
            </a:pathLst>
          </a:custGeom>
          <a:noFill/>
          <a:ln w="1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6" name="Google Shape;2326;p69"/>
          <p:cNvSpPr txBox="1"/>
          <p:nvPr/>
        </p:nvSpPr>
        <p:spPr>
          <a:xfrm>
            <a:off x="3064475" y="2488899"/>
            <a:ext cx="1089660" cy="1058545"/>
          </a:xfrm>
          <a:prstGeom prst="rect">
            <a:avLst/>
          </a:prstGeom>
          <a:noFill/>
          <a:ln>
            <a:noFill/>
          </a:ln>
        </p:spPr>
        <p:txBody>
          <a:bodyPr spcFirstLastPara="1" wrap="square" lIns="0" tIns="160650" rIns="0" bIns="0" anchor="t" anchorCtr="0">
            <a:spAutoFit/>
          </a:bodyPr>
          <a:lstStyle/>
          <a:p>
            <a:pPr marL="0" marR="0" lvl="0" indent="0" algn="ctr"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a:p>
            <a:pPr marL="18415" marR="0" lvl="0" indent="0" algn="ctr" rtl="0">
              <a:lnSpc>
                <a:spcPct val="100000"/>
              </a:lnSpc>
              <a:spcBef>
                <a:spcPts val="1085"/>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327" name="Google Shape;2327;p69"/>
          <p:cNvSpPr/>
          <p:nvPr/>
        </p:nvSpPr>
        <p:spPr>
          <a:xfrm>
            <a:off x="7997606" y="2286093"/>
            <a:ext cx="475615" cy="0"/>
          </a:xfrm>
          <a:custGeom>
            <a:avLst/>
            <a:gdLst/>
            <a:ahLst/>
            <a:cxnLst/>
            <a:rect l="l" t="t" r="r" b="b"/>
            <a:pathLst>
              <a:path w="475615" h="120000" extrusionOk="0">
                <a:moveTo>
                  <a:pt x="0" y="0"/>
                </a:moveTo>
                <a:lnTo>
                  <a:pt x="475238" y="0"/>
                </a:lnTo>
              </a:path>
            </a:pathLst>
          </a:custGeom>
          <a:noFill/>
          <a:ln w="1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328" name="Google Shape;2328;p69"/>
          <p:cNvGraphicFramePr/>
          <p:nvPr/>
        </p:nvGraphicFramePr>
        <p:xfrm>
          <a:off x="4413250" y="1441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36905" lvl="0" indent="0" algn="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38100" lvl="0" indent="0" algn="ctr" rtl="0">
                        <a:lnSpc>
                          <a:spcPct val="100000"/>
                        </a:lnSpc>
                        <a:spcBef>
                          <a:spcPts val="0"/>
                        </a:spcBef>
                        <a:spcAft>
                          <a:spcPts val="0"/>
                        </a:spcAft>
                        <a:buNone/>
                      </a:pPr>
                      <a:r>
                        <a:rPr lang="en-US" sz="2500" i="1" u="none" strike="noStrike" cap="none">
                          <a:latin typeface="Times New Roman"/>
                          <a:ea typeface="Times New Roman"/>
                          <a:cs typeface="Times New Roman"/>
                          <a:sym typeface="Times New Roman"/>
                        </a:rPr>
                        <a:t>Y </a:t>
                      </a:r>
                      <a:r>
                        <a:rPr lang="en-US" sz="2500" u="none" strike="noStrike" cap="none">
                          <a:latin typeface="Noto Sans Symbols"/>
                          <a:ea typeface="Noto Sans Symbols"/>
                          <a:cs typeface="Noto Sans Symbols"/>
                          <a:sym typeface="Noto Sans Symbols"/>
                        </a:rPr>
                        <a:t>=</a:t>
                      </a:r>
                      <a:r>
                        <a:rPr lang="en-US" sz="2500" u="none" strike="noStrike" cap="none">
                          <a:latin typeface="Times New Roman"/>
                          <a:ea typeface="Times New Roman"/>
                          <a:cs typeface="Times New Roman"/>
                          <a:sym typeface="Times New Roman"/>
                        </a:rPr>
                        <a:t> </a:t>
                      </a:r>
                      <a:r>
                        <a:rPr lang="en-US" sz="2500" i="1" u="none" strike="noStrike" cap="none">
                          <a:latin typeface="Times New Roman"/>
                          <a:ea typeface="Times New Roman"/>
                          <a:cs typeface="Times New Roman"/>
                          <a:sym typeface="Times New Roman"/>
                        </a:rPr>
                        <a:t>A</a:t>
                      </a:r>
                      <a:r>
                        <a:rPr lang="en-US" sz="2500" u="none" strike="noStrike" cap="none">
                          <a:latin typeface="Times New Roman"/>
                          <a:ea typeface="Times New Roman"/>
                          <a:cs typeface="Times New Roman"/>
                          <a:sym typeface="Times New Roman"/>
                        </a:rPr>
                        <a:t>.</a:t>
                      </a:r>
                      <a:r>
                        <a:rPr lang="en-US" sz="2500" i="1" u="none" strike="noStrike" cap="none">
                          <a:latin typeface="Times New Roman"/>
                          <a:ea typeface="Times New Roman"/>
                          <a:cs typeface="Times New Roman"/>
                          <a:sym typeface="Times New Roman"/>
                        </a:rPr>
                        <a:t>B</a:t>
                      </a:r>
                      <a:endParaRPr sz="2500" u="none" strike="noStrike" cap="none">
                        <a:latin typeface="Times New Roman"/>
                        <a:ea typeface="Times New Roman"/>
                        <a:cs typeface="Times New Roman"/>
                        <a:sym typeface="Times New Roman"/>
                      </a:endParaRPr>
                    </a:p>
                  </a:txBody>
                  <a:tcPr marL="0" marR="0" marT="133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255" lvl="0" indent="0" algn="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255" lvl="0" indent="0" algn="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890" lvl="0" indent="0" algn="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15875"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4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329" name="Google Shape;2329;p69"/>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62</a:t>
            </a:fld>
            <a:endParaRPr sz="1200">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333"/>
        <p:cNvGrpSpPr/>
        <p:nvPr/>
      </p:nvGrpSpPr>
      <p:grpSpPr>
        <a:xfrm>
          <a:off x="0" y="0"/>
          <a:ext cx="0" cy="0"/>
          <a:chOff x="0" y="0"/>
          <a:chExt cx="0" cy="0"/>
        </a:xfrm>
      </p:grpSpPr>
      <p:sp>
        <p:nvSpPr>
          <p:cNvPr id="2334" name="Google Shape;2334;p70"/>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5" name="Google Shape;2335;p70"/>
          <p:cNvSpPr txBox="1">
            <a:spLocks noGrp="1"/>
          </p:cNvSpPr>
          <p:nvPr>
            <p:ph type="title"/>
          </p:nvPr>
        </p:nvSpPr>
        <p:spPr>
          <a:xfrm>
            <a:off x="307340" y="69595"/>
            <a:ext cx="172212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NAND Gate</a:t>
            </a:r>
            <a:endParaRPr sz="2800"/>
          </a:p>
        </p:txBody>
      </p:sp>
      <p:sp>
        <p:nvSpPr>
          <p:cNvPr id="2336" name="Google Shape;2336;p70"/>
          <p:cNvSpPr txBox="1"/>
          <p:nvPr/>
        </p:nvSpPr>
        <p:spPr>
          <a:xfrm>
            <a:off x="612444" y="23934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337" name="Google Shape;2337;p70"/>
          <p:cNvSpPr txBox="1"/>
          <p:nvPr/>
        </p:nvSpPr>
        <p:spPr>
          <a:xfrm>
            <a:off x="1145844" y="20883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338" name="Google Shape;2338;p70"/>
          <p:cNvSpPr txBox="1"/>
          <p:nvPr/>
        </p:nvSpPr>
        <p:spPr>
          <a:xfrm>
            <a:off x="1145844" y="34559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339" name="Google Shape;2339;p70"/>
          <p:cNvSpPr/>
          <p:nvPr/>
        </p:nvSpPr>
        <p:spPr>
          <a:xfrm>
            <a:off x="1600200" y="2590800"/>
            <a:ext cx="0" cy="609600"/>
          </a:xfrm>
          <a:custGeom>
            <a:avLst/>
            <a:gdLst/>
            <a:ahLst/>
            <a:cxnLst/>
            <a:rect l="l" t="t" r="r" b="b"/>
            <a:pathLst>
              <a:path w="120000" h="609600" extrusionOk="0">
                <a:moveTo>
                  <a:pt x="0" y="0"/>
                </a:moveTo>
                <a:lnTo>
                  <a:pt x="0" y="6096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0" name="Google Shape;2340;p70"/>
          <p:cNvSpPr/>
          <p:nvPr/>
        </p:nvSpPr>
        <p:spPr>
          <a:xfrm>
            <a:off x="1905000" y="2590800"/>
            <a:ext cx="381000" cy="605155"/>
          </a:xfrm>
          <a:custGeom>
            <a:avLst/>
            <a:gdLst/>
            <a:ahLst/>
            <a:cxnLst/>
            <a:rect l="l" t="t" r="r" b="b"/>
            <a:pathLst>
              <a:path w="381000" h="605155" extrusionOk="0">
                <a:moveTo>
                  <a:pt x="0" y="0"/>
                </a:moveTo>
                <a:lnTo>
                  <a:pt x="51703" y="2783"/>
                </a:lnTo>
                <a:lnTo>
                  <a:pt x="101291" y="10892"/>
                </a:lnTo>
                <a:lnTo>
                  <a:pt x="148310" y="23961"/>
                </a:lnTo>
                <a:lnTo>
                  <a:pt x="192306" y="41627"/>
                </a:lnTo>
                <a:lnTo>
                  <a:pt x="232825" y="63527"/>
                </a:lnTo>
                <a:lnTo>
                  <a:pt x="269414" y="89296"/>
                </a:lnTo>
                <a:lnTo>
                  <a:pt x="301619" y="118571"/>
                </a:lnTo>
                <a:lnTo>
                  <a:pt x="328986" y="150988"/>
                </a:lnTo>
                <a:lnTo>
                  <a:pt x="351061" y="186183"/>
                </a:lnTo>
                <a:lnTo>
                  <a:pt x="367391" y="223793"/>
                </a:lnTo>
                <a:lnTo>
                  <a:pt x="377522" y="263453"/>
                </a:lnTo>
                <a:lnTo>
                  <a:pt x="381000" y="304800"/>
                </a:lnTo>
                <a:lnTo>
                  <a:pt x="377105" y="348428"/>
                </a:lnTo>
                <a:lnTo>
                  <a:pt x="365755" y="390301"/>
                </a:lnTo>
                <a:lnTo>
                  <a:pt x="347450" y="429941"/>
                </a:lnTo>
                <a:lnTo>
                  <a:pt x="322689" y="466872"/>
                </a:lnTo>
                <a:lnTo>
                  <a:pt x="291973" y="500618"/>
                </a:lnTo>
                <a:lnTo>
                  <a:pt x="255800" y="530702"/>
                </a:lnTo>
                <a:lnTo>
                  <a:pt x="214671" y="556649"/>
                </a:lnTo>
                <a:lnTo>
                  <a:pt x="169086" y="577982"/>
                </a:lnTo>
                <a:lnTo>
                  <a:pt x="119545" y="594224"/>
                </a:lnTo>
                <a:lnTo>
                  <a:pt x="66548" y="604901"/>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1" name="Google Shape;2341;p70"/>
          <p:cNvSpPr/>
          <p:nvPr/>
        </p:nvSpPr>
        <p:spPr>
          <a:xfrm>
            <a:off x="1600200" y="2590800"/>
            <a:ext cx="304800" cy="0"/>
          </a:xfrm>
          <a:custGeom>
            <a:avLst/>
            <a:gdLst/>
            <a:ahLst/>
            <a:cxnLst/>
            <a:rect l="l" t="t" r="r" b="b"/>
            <a:pathLst>
              <a:path w="304800" h="120000" extrusionOk="0">
                <a:moveTo>
                  <a:pt x="0" y="0"/>
                </a:moveTo>
                <a:lnTo>
                  <a:pt x="3048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2" name="Google Shape;2342;p70"/>
          <p:cNvSpPr/>
          <p:nvPr/>
        </p:nvSpPr>
        <p:spPr>
          <a:xfrm>
            <a:off x="1600200" y="3195701"/>
            <a:ext cx="371475" cy="5080"/>
          </a:xfrm>
          <a:custGeom>
            <a:avLst/>
            <a:gdLst/>
            <a:ahLst/>
            <a:cxnLst/>
            <a:rect l="l" t="t" r="r" b="b"/>
            <a:pathLst>
              <a:path w="371475" h="5080" extrusionOk="0">
                <a:moveTo>
                  <a:pt x="0" y="4699"/>
                </a:moveTo>
                <a:lnTo>
                  <a:pt x="3713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3" name="Google Shape;2343;p70"/>
          <p:cNvSpPr/>
          <p:nvPr/>
        </p:nvSpPr>
        <p:spPr>
          <a:xfrm>
            <a:off x="1066800" y="27432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4" name="Google Shape;2344;p70"/>
          <p:cNvSpPr/>
          <p:nvPr/>
        </p:nvSpPr>
        <p:spPr>
          <a:xfrm>
            <a:off x="1066800" y="30480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5" name="Google Shape;2345;p70"/>
          <p:cNvSpPr/>
          <p:nvPr/>
        </p:nvSpPr>
        <p:spPr>
          <a:xfrm>
            <a:off x="2273300" y="2806700"/>
            <a:ext cx="144525" cy="177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6" name="Google Shape;2346;p70"/>
          <p:cNvSpPr/>
          <p:nvPr/>
        </p:nvSpPr>
        <p:spPr>
          <a:xfrm>
            <a:off x="2362200" y="28956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7" name="Google Shape;2347;p70"/>
          <p:cNvSpPr/>
          <p:nvPr/>
        </p:nvSpPr>
        <p:spPr>
          <a:xfrm>
            <a:off x="3654206" y="2668744"/>
            <a:ext cx="475615" cy="0"/>
          </a:xfrm>
          <a:custGeom>
            <a:avLst/>
            <a:gdLst/>
            <a:ahLst/>
            <a:cxnLst/>
            <a:rect l="l" t="t" r="r" b="b"/>
            <a:pathLst>
              <a:path w="475614" h="120000" extrusionOk="0">
                <a:moveTo>
                  <a:pt x="0" y="0"/>
                </a:moveTo>
                <a:lnTo>
                  <a:pt x="475238" y="0"/>
                </a:lnTo>
              </a:path>
            </a:pathLst>
          </a:custGeom>
          <a:noFill/>
          <a:ln w="1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8" name="Google Shape;2348;p70"/>
          <p:cNvSpPr txBox="1"/>
          <p:nvPr/>
        </p:nvSpPr>
        <p:spPr>
          <a:xfrm>
            <a:off x="3064475" y="2488899"/>
            <a:ext cx="1089660" cy="1058545"/>
          </a:xfrm>
          <a:prstGeom prst="rect">
            <a:avLst/>
          </a:prstGeom>
          <a:noFill/>
          <a:ln>
            <a:noFill/>
          </a:ln>
        </p:spPr>
        <p:txBody>
          <a:bodyPr spcFirstLastPara="1" wrap="square" lIns="0" tIns="160650" rIns="0" bIns="0" anchor="t" anchorCtr="0">
            <a:spAutoFit/>
          </a:bodyPr>
          <a:lstStyle/>
          <a:p>
            <a:pPr marL="0" marR="0" lvl="0" indent="0" algn="ctr"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a:p>
            <a:pPr marL="18415" marR="0" lvl="0" indent="0" algn="ctr" rtl="0">
              <a:lnSpc>
                <a:spcPct val="100000"/>
              </a:lnSpc>
              <a:spcBef>
                <a:spcPts val="1085"/>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349" name="Google Shape;2349;p70"/>
          <p:cNvSpPr/>
          <p:nvPr/>
        </p:nvSpPr>
        <p:spPr>
          <a:xfrm>
            <a:off x="7997606" y="2286093"/>
            <a:ext cx="475615" cy="0"/>
          </a:xfrm>
          <a:custGeom>
            <a:avLst/>
            <a:gdLst/>
            <a:ahLst/>
            <a:cxnLst/>
            <a:rect l="l" t="t" r="r" b="b"/>
            <a:pathLst>
              <a:path w="475615" h="120000" extrusionOk="0">
                <a:moveTo>
                  <a:pt x="0" y="0"/>
                </a:moveTo>
                <a:lnTo>
                  <a:pt x="475238" y="0"/>
                </a:lnTo>
              </a:path>
            </a:pathLst>
          </a:custGeom>
          <a:noFill/>
          <a:ln w="1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350" name="Google Shape;2350;p70"/>
          <p:cNvGraphicFramePr/>
          <p:nvPr/>
        </p:nvGraphicFramePr>
        <p:xfrm>
          <a:off x="4413250" y="1441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55575" marR="0" lvl="0" indent="0" algn="l" rtl="0">
                        <a:lnSpc>
                          <a:spcPct val="100000"/>
                        </a:lnSpc>
                        <a:spcBef>
                          <a:spcPts val="0"/>
                        </a:spcBef>
                        <a:spcAft>
                          <a:spcPts val="0"/>
                        </a:spcAft>
                        <a:buNone/>
                      </a:pPr>
                      <a:r>
                        <a:rPr lang="en-US" sz="2500" i="1" u="none" strike="noStrike" cap="none">
                          <a:latin typeface="Times New Roman"/>
                          <a:ea typeface="Times New Roman"/>
                          <a:cs typeface="Times New Roman"/>
                          <a:sym typeface="Times New Roman"/>
                        </a:rPr>
                        <a:t>Y </a:t>
                      </a:r>
                      <a:r>
                        <a:rPr lang="en-US" sz="2500" u="none" strike="noStrike" cap="none">
                          <a:latin typeface="Noto Sans Symbols"/>
                          <a:ea typeface="Noto Sans Symbols"/>
                          <a:cs typeface="Noto Sans Symbols"/>
                          <a:sym typeface="Noto Sans Symbols"/>
                        </a:rPr>
                        <a:t>=</a:t>
                      </a:r>
                      <a:r>
                        <a:rPr lang="en-US" sz="2500" u="none" strike="noStrike" cap="none">
                          <a:latin typeface="Times New Roman"/>
                          <a:ea typeface="Times New Roman"/>
                          <a:cs typeface="Times New Roman"/>
                          <a:sym typeface="Times New Roman"/>
                        </a:rPr>
                        <a:t> </a:t>
                      </a:r>
                      <a:r>
                        <a:rPr lang="en-US" sz="2500" i="1" u="none" strike="noStrike" cap="none">
                          <a:latin typeface="Times New Roman"/>
                          <a:ea typeface="Times New Roman"/>
                          <a:cs typeface="Times New Roman"/>
                          <a:sym typeface="Times New Roman"/>
                        </a:rPr>
                        <a:t>A</a:t>
                      </a:r>
                      <a:r>
                        <a:rPr lang="en-US" sz="2500" u="none" strike="noStrike" cap="none">
                          <a:latin typeface="Times New Roman"/>
                          <a:ea typeface="Times New Roman"/>
                          <a:cs typeface="Times New Roman"/>
                          <a:sym typeface="Times New Roman"/>
                        </a:rPr>
                        <a:t>.</a:t>
                      </a:r>
                      <a:r>
                        <a:rPr lang="en-US" sz="2500" i="1" u="none" strike="noStrike" cap="none">
                          <a:latin typeface="Times New Roman"/>
                          <a:ea typeface="Times New Roman"/>
                          <a:cs typeface="Times New Roman"/>
                          <a:sym typeface="Times New Roman"/>
                        </a:rPr>
                        <a:t>B</a:t>
                      </a:r>
                      <a:endParaRPr sz="2500" u="none" strike="noStrike" cap="none">
                        <a:latin typeface="Times New Roman"/>
                        <a:ea typeface="Times New Roman"/>
                        <a:cs typeface="Times New Roman"/>
                        <a:sym typeface="Times New Roman"/>
                      </a:endParaRPr>
                    </a:p>
                  </a:txBody>
                  <a:tcPr marL="0" marR="0" marT="133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6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2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2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351" name="Google Shape;2351;p70"/>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63</a:t>
            </a:fld>
            <a:endParaRPr sz="120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355"/>
        <p:cNvGrpSpPr/>
        <p:nvPr/>
      </p:nvGrpSpPr>
      <p:grpSpPr>
        <a:xfrm>
          <a:off x="0" y="0"/>
          <a:ext cx="0" cy="0"/>
          <a:chOff x="0" y="0"/>
          <a:chExt cx="0" cy="0"/>
        </a:xfrm>
      </p:grpSpPr>
      <p:sp>
        <p:nvSpPr>
          <p:cNvPr id="2356" name="Google Shape;2356;p71"/>
          <p:cNvSpPr txBox="1">
            <a:spLocks noGrp="1"/>
          </p:cNvSpPr>
          <p:nvPr>
            <p:ph type="title"/>
          </p:nvPr>
        </p:nvSpPr>
        <p:spPr>
          <a:xfrm>
            <a:off x="307340" y="69595"/>
            <a:ext cx="8531860" cy="567453"/>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Realization of NAND Gate using Transistor</a:t>
            </a:r>
            <a:endParaRPr sz="3600" dirty="0"/>
          </a:p>
        </p:txBody>
      </p:sp>
      <p:sp>
        <p:nvSpPr>
          <p:cNvPr id="2357" name="Google Shape;2357;p71"/>
          <p:cNvSpPr/>
          <p:nvPr/>
        </p:nvSpPr>
        <p:spPr>
          <a:xfrm>
            <a:off x="89789" y="769461"/>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8" name="Google Shape;2358;p71"/>
          <p:cNvSpPr/>
          <p:nvPr/>
        </p:nvSpPr>
        <p:spPr>
          <a:xfrm>
            <a:off x="6185280" y="4086225"/>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9" name="Google Shape;2359;p71"/>
          <p:cNvSpPr/>
          <p:nvPr/>
        </p:nvSpPr>
        <p:spPr>
          <a:xfrm>
            <a:off x="5715000" y="4276725"/>
            <a:ext cx="470534" cy="0"/>
          </a:xfrm>
          <a:custGeom>
            <a:avLst/>
            <a:gdLst/>
            <a:ahLst/>
            <a:cxnLst/>
            <a:rect l="l" t="t" r="r" b="b"/>
            <a:pathLst>
              <a:path w="470535" h="120000" extrusionOk="0">
                <a:moveTo>
                  <a:pt x="47028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0" name="Google Shape;2360;p71"/>
          <p:cNvSpPr/>
          <p:nvPr/>
        </p:nvSpPr>
        <p:spPr>
          <a:xfrm>
            <a:off x="6185280" y="4038600"/>
            <a:ext cx="209550" cy="142875"/>
          </a:xfrm>
          <a:custGeom>
            <a:avLst/>
            <a:gdLst/>
            <a:ahLst/>
            <a:cxnLst/>
            <a:rect l="l" t="t" r="r" b="b"/>
            <a:pathLst>
              <a:path w="209550" h="142875" extrusionOk="0">
                <a:moveTo>
                  <a:pt x="0" y="142875"/>
                </a:moveTo>
                <a:lnTo>
                  <a:pt x="20904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1" name="Google Shape;2361;p71"/>
          <p:cNvSpPr/>
          <p:nvPr/>
        </p:nvSpPr>
        <p:spPr>
          <a:xfrm>
            <a:off x="6394322" y="4514850"/>
            <a:ext cx="6985" cy="895350"/>
          </a:xfrm>
          <a:custGeom>
            <a:avLst/>
            <a:gdLst/>
            <a:ahLst/>
            <a:cxnLst/>
            <a:rect l="l" t="t" r="r" b="b"/>
            <a:pathLst>
              <a:path w="6985" h="895350" extrusionOk="0">
                <a:moveTo>
                  <a:pt x="0" y="0"/>
                </a:moveTo>
                <a:lnTo>
                  <a:pt x="6476" y="89535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2" name="Google Shape;2362;p71"/>
          <p:cNvSpPr/>
          <p:nvPr/>
        </p:nvSpPr>
        <p:spPr>
          <a:xfrm>
            <a:off x="6394322" y="3657600"/>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3" name="Google Shape;2363;p71"/>
          <p:cNvSpPr/>
          <p:nvPr/>
        </p:nvSpPr>
        <p:spPr>
          <a:xfrm>
            <a:off x="6180073" y="4408042"/>
            <a:ext cx="220725" cy="11988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4" name="Google Shape;2364;p71"/>
          <p:cNvSpPr/>
          <p:nvPr/>
        </p:nvSpPr>
        <p:spPr>
          <a:xfrm>
            <a:off x="4032122" y="2242057"/>
            <a:ext cx="128905" cy="53975"/>
          </a:xfrm>
          <a:custGeom>
            <a:avLst/>
            <a:gdLst/>
            <a:ahLst/>
            <a:cxnLst/>
            <a:rect l="l" t="t" r="r" b="b"/>
            <a:pathLst>
              <a:path w="128904" h="53975" extrusionOk="0">
                <a:moveTo>
                  <a:pt x="0" y="0"/>
                </a:moveTo>
                <a:lnTo>
                  <a:pt x="128524"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5" name="Google Shape;2365;p71"/>
          <p:cNvSpPr/>
          <p:nvPr/>
        </p:nvSpPr>
        <p:spPr>
          <a:xfrm>
            <a:off x="3903471" y="2295905"/>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6" name="Google Shape;2366;p71"/>
          <p:cNvSpPr/>
          <p:nvPr/>
        </p:nvSpPr>
        <p:spPr>
          <a:xfrm>
            <a:off x="3903471" y="2403475"/>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7" name="Google Shape;2367;p71"/>
          <p:cNvSpPr/>
          <p:nvPr/>
        </p:nvSpPr>
        <p:spPr>
          <a:xfrm>
            <a:off x="3903471" y="2349754"/>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8" name="Google Shape;2368;p71"/>
          <p:cNvSpPr/>
          <p:nvPr/>
        </p:nvSpPr>
        <p:spPr>
          <a:xfrm>
            <a:off x="3903471" y="2511044"/>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9" name="Google Shape;2369;p71"/>
          <p:cNvSpPr/>
          <p:nvPr/>
        </p:nvSpPr>
        <p:spPr>
          <a:xfrm>
            <a:off x="3903471" y="2457323"/>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0" name="Google Shape;2370;p71"/>
          <p:cNvSpPr/>
          <p:nvPr/>
        </p:nvSpPr>
        <p:spPr>
          <a:xfrm>
            <a:off x="3903471" y="2564892"/>
            <a:ext cx="128905" cy="53975"/>
          </a:xfrm>
          <a:custGeom>
            <a:avLst/>
            <a:gdLst/>
            <a:ahLst/>
            <a:cxnLst/>
            <a:rect l="l" t="t" r="r" b="b"/>
            <a:pathLst>
              <a:path w="128904" h="53975" extrusionOk="0">
                <a:moveTo>
                  <a:pt x="0" y="0"/>
                </a:moveTo>
                <a:lnTo>
                  <a:pt x="128650"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1" name="Google Shape;2371;p71"/>
          <p:cNvSpPr/>
          <p:nvPr/>
        </p:nvSpPr>
        <p:spPr>
          <a:xfrm>
            <a:off x="4032122" y="2618613"/>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2" name="Google Shape;2372;p71"/>
          <p:cNvSpPr/>
          <p:nvPr/>
        </p:nvSpPr>
        <p:spPr>
          <a:xfrm>
            <a:off x="4032122" y="1973198"/>
            <a:ext cx="0" cy="269240"/>
          </a:xfrm>
          <a:custGeom>
            <a:avLst/>
            <a:gdLst/>
            <a:ahLst/>
            <a:cxnLst/>
            <a:rect l="l" t="t" r="r" b="b"/>
            <a:pathLst>
              <a:path w="120000" h="269239" extrusionOk="0">
                <a:moveTo>
                  <a:pt x="0" y="0"/>
                </a:moveTo>
                <a:lnTo>
                  <a:pt x="0" y="26885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3" name="Google Shape;2373;p71"/>
          <p:cNvSpPr/>
          <p:nvPr/>
        </p:nvSpPr>
        <p:spPr>
          <a:xfrm>
            <a:off x="6394322" y="2250185"/>
            <a:ext cx="128905" cy="53975"/>
          </a:xfrm>
          <a:custGeom>
            <a:avLst/>
            <a:gdLst/>
            <a:ahLst/>
            <a:cxnLst/>
            <a:rect l="l" t="t" r="r" b="b"/>
            <a:pathLst>
              <a:path w="128904" h="53975" extrusionOk="0">
                <a:moveTo>
                  <a:pt x="0" y="0"/>
                </a:moveTo>
                <a:lnTo>
                  <a:pt x="128524"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4" name="Google Shape;2374;p71"/>
          <p:cNvSpPr/>
          <p:nvPr/>
        </p:nvSpPr>
        <p:spPr>
          <a:xfrm>
            <a:off x="6265671" y="2303907"/>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5" name="Google Shape;2375;p71"/>
          <p:cNvSpPr/>
          <p:nvPr/>
        </p:nvSpPr>
        <p:spPr>
          <a:xfrm>
            <a:off x="6265671" y="2411476"/>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6" name="Google Shape;2376;p71"/>
          <p:cNvSpPr/>
          <p:nvPr/>
        </p:nvSpPr>
        <p:spPr>
          <a:xfrm>
            <a:off x="6265671" y="2357754"/>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7" name="Google Shape;2377;p71"/>
          <p:cNvSpPr/>
          <p:nvPr/>
        </p:nvSpPr>
        <p:spPr>
          <a:xfrm>
            <a:off x="6265671" y="2519045"/>
            <a:ext cx="257175" cy="53975"/>
          </a:xfrm>
          <a:custGeom>
            <a:avLst/>
            <a:gdLst/>
            <a:ahLst/>
            <a:cxnLst/>
            <a:rect l="l" t="t" r="r" b="b"/>
            <a:pathLst>
              <a:path w="257175" h="53975" extrusionOk="0">
                <a:moveTo>
                  <a:pt x="257175" y="0"/>
                </a:moveTo>
                <a:lnTo>
                  <a:pt x="0" y="53847"/>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8" name="Google Shape;2378;p71"/>
          <p:cNvSpPr/>
          <p:nvPr/>
        </p:nvSpPr>
        <p:spPr>
          <a:xfrm>
            <a:off x="6265671" y="2465323"/>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9" name="Google Shape;2379;p71"/>
          <p:cNvSpPr/>
          <p:nvPr/>
        </p:nvSpPr>
        <p:spPr>
          <a:xfrm>
            <a:off x="6265671" y="2572892"/>
            <a:ext cx="128905" cy="53975"/>
          </a:xfrm>
          <a:custGeom>
            <a:avLst/>
            <a:gdLst/>
            <a:ahLst/>
            <a:cxnLst/>
            <a:rect l="l" t="t" r="r" b="b"/>
            <a:pathLst>
              <a:path w="128904" h="53975" extrusionOk="0">
                <a:moveTo>
                  <a:pt x="0" y="0"/>
                </a:moveTo>
                <a:lnTo>
                  <a:pt x="128650"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0" name="Google Shape;2380;p71"/>
          <p:cNvSpPr/>
          <p:nvPr/>
        </p:nvSpPr>
        <p:spPr>
          <a:xfrm>
            <a:off x="6394322" y="2626614"/>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1" name="Google Shape;2381;p71"/>
          <p:cNvSpPr/>
          <p:nvPr/>
        </p:nvSpPr>
        <p:spPr>
          <a:xfrm>
            <a:off x="6394322" y="1981200"/>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2" name="Google Shape;2382;p71"/>
          <p:cNvSpPr/>
          <p:nvPr/>
        </p:nvSpPr>
        <p:spPr>
          <a:xfrm>
            <a:off x="4032122" y="1973198"/>
            <a:ext cx="2375535" cy="8255"/>
          </a:xfrm>
          <a:custGeom>
            <a:avLst/>
            <a:gdLst/>
            <a:ahLst/>
            <a:cxnLst/>
            <a:rect l="l" t="t" r="r" b="b"/>
            <a:pathLst>
              <a:path w="2375535" h="8255" extrusionOk="0">
                <a:moveTo>
                  <a:pt x="2375154" y="80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3" name="Google Shape;2383;p71"/>
          <p:cNvSpPr/>
          <p:nvPr/>
        </p:nvSpPr>
        <p:spPr>
          <a:xfrm>
            <a:off x="5181600" y="1524000"/>
            <a:ext cx="0" cy="457200"/>
          </a:xfrm>
          <a:custGeom>
            <a:avLst/>
            <a:gdLst/>
            <a:ahLst/>
            <a:cxnLst/>
            <a:rect l="l" t="t" r="r" b="b"/>
            <a:pathLst>
              <a:path w="120000" h="457200" extrusionOk="0">
                <a:moveTo>
                  <a:pt x="0" y="4572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4" name="Google Shape;2384;p71"/>
          <p:cNvSpPr/>
          <p:nvPr/>
        </p:nvSpPr>
        <p:spPr>
          <a:xfrm>
            <a:off x="6089522" y="5715000"/>
            <a:ext cx="609600" cy="0"/>
          </a:xfrm>
          <a:custGeom>
            <a:avLst/>
            <a:gdLst/>
            <a:ahLst/>
            <a:cxnLst/>
            <a:rect l="l" t="t" r="r" b="b"/>
            <a:pathLst>
              <a:path w="609600" h="120000" extrusionOk="0">
                <a:moveTo>
                  <a:pt x="0" y="0"/>
                </a:moveTo>
                <a:lnTo>
                  <a:pt x="6096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5" name="Google Shape;2385;p71"/>
          <p:cNvSpPr/>
          <p:nvPr/>
        </p:nvSpPr>
        <p:spPr>
          <a:xfrm>
            <a:off x="6241922" y="5791200"/>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6" name="Google Shape;2386;p71"/>
          <p:cNvSpPr/>
          <p:nvPr/>
        </p:nvSpPr>
        <p:spPr>
          <a:xfrm>
            <a:off x="6318122" y="5867400"/>
            <a:ext cx="152400" cy="0"/>
          </a:xfrm>
          <a:custGeom>
            <a:avLst/>
            <a:gdLst/>
            <a:ahLst/>
            <a:cxnLst/>
            <a:rect l="l" t="t" r="r" b="b"/>
            <a:pathLst>
              <a:path w="152400" h="120000" extrusionOk="0">
                <a:moveTo>
                  <a:pt x="0" y="0"/>
                </a:moveTo>
                <a:lnTo>
                  <a:pt x="1524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7" name="Google Shape;2387;p71"/>
          <p:cNvSpPr/>
          <p:nvPr/>
        </p:nvSpPr>
        <p:spPr>
          <a:xfrm>
            <a:off x="6394322" y="5410200"/>
            <a:ext cx="0" cy="304800"/>
          </a:xfrm>
          <a:custGeom>
            <a:avLst/>
            <a:gdLst/>
            <a:ahLst/>
            <a:cxnLst/>
            <a:rect l="l" t="t" r="r" b="b"/>
            <a:pathLst>
              <a:path w="120000" h="304800" extrusionOk="0">
                <a:moveTo>
                  <a:pt x="0" y="0"/>
                </a:moveTo>
                <a:lnTo>
                  <a:pt x="0" y="3048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8" name="Google Shape;2388;p71"/>
          <p:cNvSpPr/>
          <p:nvPr/>
        </p:nvSpPr>
        <p:spPr>
          <a:xfrm>
            <a:off x="6394322" y="3657600"/>
            <a:ext cx="692785" cy="0"/>
          </a:xfrm>
          <a:custGeom>
            <a:avLst/>
            <a:gdLst/>
            <a:ahLst/>
            <a:cxnLst/>
            <a:rect l="l" t="t" r="r" b="b"/>
            <a:pathLst>
              <a:path w="692784" h="120000" extrusionOk="0">
                <a:moveTo>
                  <a:pt x="692276"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9" name="Google Shape;2389;p71"/>
          <p:cNvSpPr txBox="1"/>
          <p:nvPr/>
        </p:nvSpPr>
        <p:spPr>
          <a:xfrm>
            <a:off x="4942078" y="1161415"/>
            <a:ext cx="384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p:txBody>
      </p:sp>
      <p:sp>
        <p:nvSpPr>
          <p:cNvPr id="2390" name="Google Shape;2390;p71"/>
          <p:cNvSpPr txBox="1"/>
          <p:nvPr/>
        </p:nvSpPr>
        <p:spPr>
          <a:xfrm>
            <a:off x="4347464" y="2228545"/>
            <a:ext cx="14986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2391" name="Google Shape;2391;p71"/>
          <p:cNvSpPr txBox="1"/>
          <p:nvPr/>
        </p:nvSpPr>
        <p:spPr>
          <a:xfrm>
            <a:off x="7192518" y="3448253"/>
            <a:ext cx="68707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
        <p:nvSpPr>
          <p:cNvPr id="2392" name="Google Shape;2392;p71"/>
          <p:cNvSpPr txBox="1"/>
          <p:nvPr/>
        </p:nvSpPr>
        <p:spPr>
          <a:xfrm>
            <a:off x="1232712" y="3319398"/>
            <a:ext cx="1581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2393" name="Google Shape;2393;p71"/>
          <p:cNvSpPr txBox="1"/>
          <p:nvPr/>
        </p:nvSpPr>
        <p:spPr>
          <a:xfrm>
            <a:off x="1240637" y="4222495"/>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2394" name="Google Shape;2394;p71"/>
          <p:cNvSpPr txBox="1"/>
          <p:nvPr/>
        </p:nvSpPr>
        <p:spPr>
          <a:xfrm>
            <a:off x="2530855" y="2838399"/>
            <a:ext cx="28130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D1</a:t>
            </a:r>
            <a:endParaRPr sz="1800">
              <a:solidFill>
                <a:schemeClr val="dk1"/>
              </a:solidFill>
              <a:latin typeface="Calibri"/>
              <a:ea typeface="Calibri"/>
              <a:cs typeface="Calibri"/>
              <a:sym typeface="Calibri"/>
            </a:endParaRPr>
          </a:p>
        </p:txBody>
      </p:sp>
      <p:sp>
        <p:nvSpPr>
          <p:cNvPr id="2395" name="Google Shape;2395;p71"/>
          <p:cNvSpPr txBox="1"/>
          <p:nvPr/>
        </p:nvSpPr>
        <p:spPr>
          <a:xfrm>
            <a:off x="6710553" y="2228545"/>
            <a:ext cx="14986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2396" name="Google Shape;2396;p71"/>
          <p:cNvSpPr txBox="1"/>
          <p:nvPr/>
        </p:nvSpPr>
        <p:spPr>
          <a:xfrm>
            <a:off x="6405498" y="4134434"/>
            <a:ext cx="29273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Q1</a:t>
            </a:r>
            <a:endParaRPr sz="1800">
              <a:solidFill>
                <a:schemeClr val="dk1"/>
              </a:solidFill>
              <a:latin typeface="Calibri"/>
              <a:ea typeface="Calibri"/>
              <a:cs typeface="Calibri"/>
              <a:sym typeface="Calibri"/>
            </a:endParaRPr>
          </a:p>
        </p:txBody>
      </p:sp>
      <p:sp>
        <p:nvSpPr>
          <p:cNvPr id="2397" name="Google Shape;2397;p71"/>
          <p:cNvSpPr/>
          <p:nvPr/>
        </p:nvSpPr>
        <p:spPr>
          <a:xfrm>
            <a:off x="6400800" y="2895600"/>
            <a:ext cx="0" cy="762000"/>
          </a:xfrm>
          <a:custGeom>
            <a:avLst/>
            <a:gdLst/>
            <a:ahLst/>
            <a:cxnLst/>
            <a:rect l="l" t="t" r="r" b="b"/>
            <a:pathLst>
              <a:path w="120000" h="762000" extrusionOk="0">
                <a:moveTo>
                  <a:pt x="0" y="7620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8" name="Google Shape;2398;p71"/>
          <p:cNvSpPr/>
          <p:nvPr/>
        </p:nvSpPr>
        <p:spPr>
          <a:xfrm>
            <a:off x="4025519" y="2831464"/>
            <a:ext cx="6985" cy="1445260"/>
          </a:xfrm>
          <a:custGeom>
            <a:avLst/>
            <a:gdLst/>
            <a:ahLst/>
            <a:cxnLst/>
            <a:rect l="l" t="t" r="r" b="b"/>
            <a:pathLst>
              <a:path w="6985" h="1445260" extrusionOk="0">
                <a:moveTo>
                  <a:pt x="0" y="1445260"/>
                </a:moveTo>
                <a:lnTo>
                  <a:pt x="6603"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9" name="Google Shape;2399;p71"/>
          <p:cNvSpPr/>
          <p:nvPr/>
        </p:nvSpPr>
        <p:spPr>
          <a:xfrm>
            <a:off x="2971800" y="4276725"/>
            <a:ext cx="2840990" cy="0"/>
          </a:xfrm>
          <a:custGeom>
            <a:avLst/>
            <a:gdLst/>
            <a:ahLst/>
            <a:cxnLst/>
            <a:rect l="l" t="t" r="r" b="b"/>
            <a:pathLst>
              <a:path w="2840990" h="120000" extrusionOk="0">
                <a:moveTo>
                  <a:pt x="2840482"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0" name="Google Shape;2400;p71"/>
          <p:cNvSpPr/>
          <p:nvPr/>
        </p:nvSpPr>
        <p:spPr>
          <a:xfrm>
            <a:off x="2971800" y="3505200"/>
            <a:ext cx="1066800" cy="0"/>
          </a:xfrm>
          <a:custGeom>
            <a:avLst/>
            <a:gdLst/>
            <a:ahLst/>
            <a:cxnLst/>
            <a:rect l="l" t="t" r="r" b="b"/>
            <a:pathLst>
              <a:path w="1066800" h="120000" extrusionOk="0">
                <a:moveTo>
                  <a:pt x="10668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1" name="Google Shape;2401;p71"/>
          <p:cNvSpPr/>
          <p:nvPr/>
        </p:nvSpPr>
        <p:spPr>
          <a:xfrm>
            <a:off x="2565400" y="3238500"/>
            <a:ext cx="0" cy="533400"/>
          </a:xfrm>
          <a:custGeom>
            <a:avLst/>
            <a:gdLst/>
            <a:ahLst/>
            <a:cxnLst/>
            <a:rect l="l" t="t" r="r" b="b"/>
            <a:pathLst>
              <a:path w="120000" h="533400" extrusionOk="0">
                <a:moveTo>
                  <a:pt x="0" y="533400"/>
                </a:moveTo>
                <a:lnTo>
                  <a:pt x="0" y="0"/>
                </a:lnTo>
              </a:path>
            </a:pathLst>
          </a:custGeom>
          <a:noFill/>
          <a:ln w="317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2" name="Google Shape;2402;p71"/>
          <p:cNvSpPr/>
          <p:nvPr/>
        </p:nvSpPr>
        <p:spPr>
          <a:xfrm>
            <a:off x="2565400" y="3238500"/>
            <a:ext cx="203200" cy="533400"/>
          </a:xfrm>
          <a:custGeom>
            <a:avLst/>
            <a:gdLst/>
            <a:ahLst/>
            <a:cxnLst/>
            <a:rect l="l" t="t" r="r" b="b"/>
            <a:pathLst>
              <a:path w="203200" h="533400" extrusionOk="0">
                <a:moveTo>
                  <a:pt x="203200" y="533400"/>
                </a:moveTo>
                <a:lnTo>
                  <a:pt x="0" y="266700"/>
                </a:lnTo>
                <a:lnTo>
                  <a:pt x="203200" y="0"/>
                </a:lnTo>
                <a:lnTo>
                  <a:pt x="203200" y="53340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3" name="Google Shape;2403;p71"/>
          <p:cNvSpPr/>
          <p:nvPr/>
        </p:nvSpPr>
        <p:spPr>
          <a:xfrm>
            <a:off x="2768600" y="3505200"/>
            <a:ext cx="203200" cy="0"/>
          </a:xfrm>
          <a:custGeom>
            <a:avLst/>
            <a:gdLst/>
            <a:ahLst/>
            <a:cxnLst/>
            <a:rect l="l" t="t" r="r" b="b"/>
            <a:pathLst>
              <a:path w="203200" h="120000" extrusionOk="0">
                <a:moveTo>
                  <a:pt x="203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4" name="Google Shape;2404;p71"/>
          <p:cNvSpPr/>
          <p:nvPr/>
        </p:nvSpPr>
        <p:spPr>
          <a:xfrm>
            <a:off x="2362200" y="3505200"/>
            <a:ext cx="203200" cy="0"/>
          </a:xfrm>
          <a:custGeom>
            <a:avLst/>
            <a:gdLst/>
            <a:ahLst/>
            <a:cxnLst/>
            <a:rect l="l" t="t" r="r" b="b"/>
            <a:pathLst>
              <a:path w="203200" h="120000" extrusionOk="0">
                <a:moveTo>
                  <a:pt x="203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5" name="Google Shape;2405;p71"/>
          <p:cNvSpPr/>
          <p:nvPr/>
        </p:nvSpPr>
        <p:spPr>
          <a:xfrm>
            <a:off x="2645410" y="4010025"/>
            <a:ext cx="0" cy="533400"/>
          </a:xfrm>
          <a:custGeom>
            <a:avLst/>
            <a:gdLst/>
            <a:ahLst/>
            <a:cxnLst/>
            <a:rect l="l" t="t" r="r" b="b"/>
            <a:pathLst>
              <a:path w="120000" h="533400" extrusionOk="0">
                <a:moveTo>
                  <a:pt x="0" y="533400"/>
                </a:moveTo>
                <a:lnTo>
                  <a:pt x="0" y="0"/>
                </a:lnTo>
              </a:path>
            </a:pathLst>
          </a:custGeom>
          <a:noFill/>
          <a:ln w="317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6" name="Google Shape;2406;p71"/>
          <p:cNvSpPr/>
          <p:nvPr/>
        </p:nvSpPr>
        <p:spPr>
          <a:xfrm>
            <a:off x="2645410" y="4010025"/>
            <a:ext cx="203200" cy="533400"/>
          </a:xfrm>
          <a:custGeom>
            <a:avLst/>
            <a:gdLst/>
            <a:ahLst/>
            <a:cxnLst/>
            <a:rect l="l" t="t" r="r" b="b"/>
            <a:pathLst>
              <a:path w="203200" h="533400" extrusionOk="0">
                <a:moveTo>
                  <a:pt x="203200" y="533400"/>
                </a:moveTo>
                <a:lnTo>
                  <a:pt x="0" y="266700"/>
                </a:lnTo>
                <a:lnTo>
                  <a:pt x="203200" y="0"/>
                </a:lnTo>
                <a:lnTo>
                  <a:pt x="203200" y="53340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7" name="Google Shape;2407;p71"/>
          <p:cNvSpPr/>
          <p:nvPr/>
        </p:nvSpPr>
        <p:spPr>
          <a:xfrm>
            <a:off x="2848610" y="4276725"/>
            <a:ext cx="203200" cy="0"/>
          </a:xfrm>
          <a:custGeom>
            <a:avLst/>
            <a:gdLst/>
            <a:ahLst/>
            <a:cxnLst/>
            <a:rect l="l" t="t" r="r" b="b"/>
            <a:pathLst>
              <a:path w="203200" h="120000" extrusionOk="0">
                <a:moveTo>
                  <a:pt x="203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8" name="Google Shape;2408;p71"/>
          <p:cNvSpPr/>
          <p:nvPr/>
        </p:nvSpPr>
        <p:spPr>
          <a:xfrm>
            <a:off x="2442210" y="4276725"/>
            <a:ext cx="203200" cy="0"/>
          </a:xfrm>
          <a:custGeom>
            <a:avLst/>
            <a:gdLst/>
            <a:ahLst/>
            <a:cxnLst/>
            <a:rect l="l" t="t" r="r" b="b"/>
            <a:pathLst>
              <a:path w="203200" h="120000" extrusionOk="0">
                <a:moveTo>
                  <a:pt x="2032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9" name="Google Shape;2409;p71"/>
          <p:cNvSpPr/>
          <p:nvPr/>
        </p:nvSpPr>
        <p:spPr>
          <a:xfrm>
            <a:off x="1752600" y="3505200"/>
            <a:ext cx="762000" cy="0"/>
          </a:xfrm>
          <a:custGeom>
            <a:avLst/>
            <a:gdLst/>
            <a:ahLst/>
            <a:cxnLst/>
            <a:rect l="l" t="t" r="r" b="b"/>
            <a:pathLst>
              <a:path w="762000" h="120000" extrusionOk="0">
                <a:moveTo>
                  <a:pt x="7620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0" name="Google Shape;2410;p71"/>
          <p:cNvSpPr/>
          <p:nvPr/>
        </p:nvSpPr>
        <p:spPr>
          <a:xfrm>
            <a:off x="1752600" y="4267200"/>
            <a:ext cx="762000" cy="0"/>
          </a:xfrm>
          <a:custGeom>
            <a:avLst/>
            <a:gdLst/>
            <a:ahLst/>
            <a:cxnLst/>
            <a:rect l="l" t="t" r="r" b="b"/>
            <a:pathLst>
              <a:path w="762000" h="120000" extrusionOk="0">
                <a:moveTo>
                  <a:pt x="762000"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1" name="Google Shape;2411;p71"/>
          <p:cNvSpPr txBox="1"/>
          <p:nvPr/>
        </p:nvSpPr>
        <p:spPr>
          <a:xfrm>
            <a:off x="2594229" y="4679645"/>
            <a:ext cx="28130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D2</a:t>
            </a:r>
            <a:endParaRPr sz="1800">
              <a:solidFill>
                <a:schemeClr val="dk1"/>
              </a:solidFill>
              <a:latin typeface="Calibri"/>
              <a:ea typeface="Calibri"/>
              <a:cs typeface="Calibri"/>
              <a:sym typeface="Calibri"/>
            </a:endParaRPr>
          </a:p>
        </p:txBody>
      </p:sp>
      <p:sp>
        <p:nvSpPr>
          <p:cNvPr id="2412" name="Google Shape;2412;p71"/>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64</a:t>
            </a:fld>
            <a:endParaRPr sz="1200">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2416"/>
        <p:cNvGrpSpPr/>
        <p:nvPr/>
      </p:nvGrpSpPr>
      <p:grpSpPr>
        <a:xfrm>
          <a:off x="0" y="0"/>
          <a:ext cx="0" cy="0"/>
          <a:chOff x="0" y="0"/>
          <a:chExt cx="0" cy="0"/>
        </a:xfrm>
      </p:grpSpPr>
      <p:sp>
        <p:nvSpPr>
          <p:cNvPr id="2417" name="Google Shape;2417;p72"/>
          <p:cNvSpPr txBox="1">
            <a:spLocks noGrp="1"/>
          </p:cNvSpPr>
          <p:nvPr>
            <p:ph type="title"/>
          </p:nvPr>
        </p:nvSpPr>
        <p:spPr>
          <a:xfrm>
            <a:off x="307340" y="69595"/>
            <a:ext cx="304546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3 - Input NAND Gate</a:t>
            </a:r>
            <a:endParaRPr sz="2800"/>
          </a:p>
        </p:txBody>
      </p:sp>
      <p:sp>
        <p:nvSpPr>
          <p:cNvPr id="2418" name="Google Shape;2418;p72"/>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9" name="Google Shape;2419;p72"/>
          <p:cNvSpPr/>
          <p:nvPr/>
        </p:nvSpPr>
        <p:spPr>
          <a:xfrm>
            <a:off x="1447800" y="2667000"/>
            <a:ext cx="0" cy="1676400"/>
          </a:xfrm>
          <a:custGeom>
            <a:avLst/>
            <a:gdLst/>
            <a:ahLst/>
            <a:cxnLst/>
            <a:rect l="l" t="t" r="r" b="b"/>
            <a:pathLst>
              <a:path w="120000" h="1676400" extrusionOk="0">
                <a:moveTo>
                  <a:pt x="0" y="0"/>
                </a:moveTo>
                <a:lnTo>
                  <a:pt x="0" y="16764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0" name="Google Shape;2420;p72"/>
          <p:cNvSpPr/>
          <p:nvPr/>
        </p:nvSpPr>
        <p:spPr>
          <a:xfrm>
            <a:off x="1752600" y="2667000"/>
            <a:ext cx="381000" cy="1660525"/>
          </a:xfrm>
          <a:custGeom>
            <a:avLst/>
            <a:gdLst/>
            <a:ahLst/>
            <a:cxnLst/>
            <a:rect l="l" t="t" r="r" b="b"/>
            <a:pathLst>
              <a:path w="381000" h="1660525" extrusionOk="0">
                <a:moveTo>
                  <a:pt x="0" y="0"/>
                </a:moveTo>
                <a:lnTo>
                  <a:pt x="58927" y="9963"/>
                </a:lnTo>
                <a:lnTo>
                  <a:pt x="115007" y="38859"/>
                </a:lnTo>
                <a:lnTo>
                  <a:pt x="167562" y="85197"/>
                </a:lnTo>
                <a:lnTo>
                  <a:pt x="192306" y="114441"/>
                </a:lnTo>
                <a:lnTo>
                  <a:pt x="215914" y="147486"/>
                </a:lnTo>
                <a:lnTo>
                  <a:pt x="238303" y="184146"/>
                </a:lnTo>
                <a:lnTo>
                  <a:pt x="259388" y="224235"/>
                </a:lnTo>
                <a:lnTo>
                  <a:pt x="279083" y="267566"/>
                </a:lnTo>
                <a:lnTo>
                  <a:pt x="297304" y="313952"/>
                </a:lnTo>
                <a:lnTo>
                  <a:pt x="313967" y="363209"/>
                </a:lnTo>
                <a:lnTo>
                  <a:pt x="328986" y="415148"/>
                </a:lnTo>
                <a:lnTo>
                  <a:pt x="342277" y="469585"/>
                </a:lnTo>
                <a:lnTo>
                  <a:pt x="353756" y="526332"/>
                </a:lnTo>
                <a:lnTo>
                  <a:pt x="363338" y="585202"/>
                </a:lnTo>
                <a:lnTo>
                  <a:pt x="370938" y="646011"/>
                </a:lnTo>
                <a:lnTo>
                  <a:pt x="376471" y="708571"/>
                </a:lnTo>
                <a:lnTo>
                  <a:pt x="379853" y="772696"/>
                </a:lnTo>
                <a:lnTo>
                  <a:pt x="381000" y="838200"/>
                </a:lnTo>
                <a:lnTo>
                  <a:pt x="379944" y="900851"/>
                </a:lnTo>
                <a:lnTo>
                  <a:pt x="376823" y="962392"/>
                </a:lnTo>
                <a:lnTo>
                  <a:pt x="371705" y="1022638"/>
                </a:lnTo>
                <a:lnTo>
                  <a:pt x="364660" y="1081406"/>
                </a:lnTo>
                <a:lnTo>
                  <a:pt x="355755" y="1138510"/>
                </a:lnTo>
                <a:lnTo>
                  <a:pt x="345059" y="1193767"/>
                </a:lnTo>
                <a:lnTo>
                  <a:pt x="332641" y="1246993"/>
                </a:lnTo>
                <a:lnTo>
                  <a:pt x="318569" y="1298004"/>
                </a:lnTo>
                <a:lnTo>
                  <a:pt x="302913" y="1346616"/>
                </a:lnTo>
                <a:lnTo>
                  <a:pt x="285741" y="1392644"/>
                </a:lnTo>
                <a:lnTo>
                  <a:pt x="267121" y="1435905"/>
                </a:lnTo>
                <a:lnTo>
                  <a:pt x="247123" y="1476214"/>
                </a:lnTo>
                <a:lnTo>
                  <a:pt x="225814" y="1513387"/>
                </a:lnTo>
                <a:lnTo>
                  <a:pt x="203264" y="1547241"/>
                </a:lnTo>
                <a:lnTo>
                  <a:pt x="179541" y="1577591"/>
                </a:lnTo>
                <a:lnTo>
                  <a:pt x="128852" y="1627043"/>
                </a:lnTo>
                <a:lnTo>
                  <a:pt x="102022" y="1645777"/>
                </a:lnTo>
                <a:lnTo>
                  <a:pt x="74294" y="166027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1" name="Google Shape;2421;p72"/>
          <p:cNvSpPr/>
          <p:nvPr/>
        </p:nvSpPr>
        <p:spPr>
          <a:xfrm>
            <a:off x="1447800" y="2667000"/>
            <a:ext cx="304800" cy="0"/>
          </a:xfrm>
          <a:custGeom>
            <a:avLst/>
            <a:gdLst/>
            <a:ahLst/>
            <a:cxnLst/>
            <a:rect l="l" t="t" r="r" b="b"/>
            <a:pathLst>
              <a:path w="304800" h="120000" extrusionOk="0">
                <a:moveTo>
                  <a:pt x="0" y="0"/>
                </a:moveTo>
                <a:lnTo>
                  <a:pt x="3048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2" name="Google Shape;2422;p72"/>
          <p:cNvSpPr/>
          <p:nvPr/>
        </p:nvSpPr>
        <p:spPr>
          <a:xfrm>
            <a:off x="1447800" y="4327271"/>
            <a:ext cx="379095" cy="16510"/>
          </a:xfrm>
          <a:custGeom>
            <a:avLst/>
            <a:gdLst/>
            <a:ahLst/>
            <a:cxnLst/>
            <a:rect l="l" t="t" r="r" b="b"/>
            <a:pathLst>
              <a:path w="379094" h="16510" extrusionOk="0">
                <a:moveTo>
                  <a:pt x="-12699" y="8064"/>
                </a:moveTo>
                <a:lnTo>
                  <a:pt x="391795" y="8064"/>
                </a:lnTo>
              </a:path>
            </a:pathLst>
          </a:custGeom>
          <a:noFill/>
          <a:ln w="41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3" name="Google Shape;2423;p72"/>
          <p:cNvSpPr/>
          <p:nvPr/>
        </p:nvSpPr>
        <p:spPr>
          <a:xfrm>
            <a:off x="914400" y="28956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4" name="Google Shape;2424;p72"/>
          <p:cNvSpPr/>
          <p:nvPr/>
        </p:nvSpPr>
        <p:spPr>
          <a:xfrm>
            <a:off x="914400" y="41148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5" name="Google Shape;2425;p72"/>
          <p:cNvSpPr/>
          <p:nvPr/>
        </p:nvSpPr>
        <p:spPr>
          <a:xfrm>
            <a:off x="2133600" y="3295650"/>
            <a:ext cx="119380" cy="419100"/>
          </a:xfrm>
          <a:custGeom>
            <a:avLst/>
            <a:gdLst/>
            <a:ahLst/>
            <a:cxnLst/>
            <a:rect l="l" t="t" r="r" b="b"/>
            <a:pathLst>
              <a:path w="119380" h="419100" extrusionOk="0">
                <a:moveTo>
                  <a:pt x="0" y="209550"/>
                </a:moveTo>
                <a:lnTo>
                  <a:pt x="3036" y="143329"/>
                </a:lnTo>
                <a:lnTo>
                  <a:pt x="11492" y="85807"/>
                </a:lnTo>
                <a:lnTo>
                  <a:pt x="24387" y="40440"/>
                </a:lnTo>
                <a:lnTo>
                  <a:pt x="59562" y="0"/>
                </a:lnTo>
                <a:lnTo>
                  <a:pt x="78388" y="10686"/>
                </a:lnTo>
                <a:lnTo>
                  <a:pt x="94738" y="40440"/>
                </a:lnTo>
                <a:lnTo>
                  <a:pt x="107633" y="85807"/>
                </a:lnTo>
                <a:lnTo>
                  <a:pt x="116089" y="143329"/>
                </a:lnTo>
                <a:lnTo>
                  <a:pt x="119125" y="209550"/>
                </a:lnTo>
                <a:lnTo>
                  <a:pt x="116089" y="275770"/>
                </a:lnTo>
                <a:lnTo>
                  <a:pt x="107633" y="333292"/>
                </a:lnTo>
                <a:lnTo>
                  <a:pt x="94738" y="378659"/>
                </a:lnTo>
                <a:lnTo>
                  <a:pt x="78388" y="408413"/>
                </a:lnTo>
                <a:lnTo>
                  <a:pt x="59562" y="419100"/>
                </a:lnTo>
                <a:lnTo>
                  <a:pt x="40737" y="408413"/>
                </a:lnTo>
                <a:lnTo>
                  <a:pt x="24387" y="378659"/>
                </a:lnTo>
                <a:lnTo>
                  <a:pt x="11492" y="333292"/>
                </a:lnTo>
                <a:lnTo>
                  <a:pt x="3036" y="275770"/>
                </a:lnTo>
                <a:lnTo>
                  <a:pt x="0" y="20955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6" name="Google Shape;2426;p72"/>
          <p:cNvSpPr/>
          <p:nvPr/>
        </p:nvSpPr>
        <p:spPr>
          <a:xfrm>
            <a:off x="2209800" y="35052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7" name="Google Shape;2427;p72"/>
          <p:cNvSpPr/>
          <p:nvPr/>
        </p:nvSpPr>
        <p:spPr>
          <a:xfrm>
            <a:off x="2819090" y="3813268"/>
            <a:ext cx="760730" cy="0"/>
          </a:xfrm>
          <a:custGeom>
            <a:avLst/>
            <a:gdLst/>
            <a:ahLst/>
            <a:cxnLst/>
            <a:rect l="l" t="t" r="r" b="b"/>
            <a:pathLst>
              <a:path w="760729" h="120000" extrusionOk="0">
                <a:moveTo>
                  <a:pt x="0" y="0"/>
                </a:moveTo>
                <a:lnTo>
                  <a:pt x="760420" y="0"/>
                </a:lnTo>
              </a:path>
            </a:pathLst>
          </a:custGeom>
          <a:noFill/>
          <a:ln w="1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8" name="Google Shape;2428;p72"/>
          <p:cNvSpPr txBox="1"/>
          <p:nvPr/>
        </p:nvSpPr>
        <p:spPr>
          <a:xfrm>
            <a:off x="2228920" y="3777819"/>
            <a:ext cx="1363980" cy="41084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C</a:t>
            </a:r>
            <a:endParaRPr sz="2500">
              <a:solidFill>
                <a:schemeClr val="dk1"/>
              </a:solidFill>
              <a:latin typeface="Times New Roman"/>
              <a:ea typeface="Times New Roman"/>
              <a:cs typeface="Times New Roman"/>
              <a:sym typeface="Times New Roman"/>
            </a:endParaRPr>
          </a:p>
        </p:txBody>
      </p:sp>
      <p:sp>
        <p:nvSpPr>
          <p:cNvPr id="2429" name="Google Shape;2429;p72"/>
          <p:cNvSpPr txBox="1"/>
          <p:nvPr/>
        </p:nvSpPr>
        <p:spPr>
          <a:xfrm>
            <a:off x="460044" y="2678572"/>
            <a:ext cx="208915" cy="1397635"/>
          </a:xfrm>
          <a:prstGeom prst="rect">
            <a:avLst/>
          </a:prstGeom>
          <a:noFill/>
          <a:ln>
            <a:noFill/>
          </a:ln>
        </p:spPr>
        <p:txBody>
          <a:bodyPr spcFirstLastPara="1" wrap="square" lIns="0" tIns="12050" rIns="0" bIns="0" anchor="t" anchorCtr="0">
            <a:spAutoFit/>
          </a:bodyPr>
          <a:lstStyle/>
          <a:p>
            <a:pPr marL="12700" marR="5080" lvl="0" indent="0" algn="just" rtl="0">
              <a:lnSpc>
                <a:spcPct val="125000"/>
              </a:lnSpc>
              <a:spcBef>
                <a:spcPts val="0"/>
              </a:spcBef>
              <a:spcAft>
                <a:spcPts val="0"/>
              </a:spcAft>
              <a:buNone/>
            </a:pPr>
            <a:r>
              <a:rPr lang="en-US" sz="2400">
                <a:solidFill>
                  <a:schemeClr val="dk1"/>
                </a:solidFill>
                <a:latin typeface="Tahoma"/>
                <a:ea typeface="Tahoma"/>
                <a:cs typeface="Tahoma"/>
                <a:sym typeface="Tahoma"/>
              </a:rPr>
              <a:t>A  B  C</a:t>
            </a:r>
            <a:endParaRPr sz="2400">
              <a:solidFill>
                <a:schemeClr val="dk1"/>
              </a:solidFill>
              <a:latin typeface="Tahoma"/>
              <a:ea typeface="Tahoma"/>
              <a:cs typeface="Tahoma"/>
              <a:sym typeface="Tahoma"/>
            </a:endParaRPr>
          </a:p>
        </p:txBody>
      </p:sp>
      <p:sp>
        <p:nvSpPr>
          <p:cNvPr id="2430" name="Google Shape;2430;p72"/>
          <p:cNvSpPr/>
          <p:nvPr/>
        </p:nvSpPr>
        <p:spPr>
          <a:xfrm>
            <a:off x="914400" y="35052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431" name="Google Shape;2431;p72"/>
          <p:cNvGraphicFramePr/>
          <p:nvPr/>
        </p:nvGraphicFramePr>
        <p:xfrm>
          <a:off x="4565650" y="1400175"/>
          <a:ext cx="4114800" cy="4953000"/>
        </p:xfrm>
        <a:graphic>
          <a:graphicData uri="http://schemas.openxmlformats.org/drawingml/2006/table">
            <a:tbl>
              <a:tblPr firstRow="1" bandRow="1">
                <a:noFill/>
                <a:tableStyleId>{967D01AC-2E1C-4B6B-B95D-0AB2A7F3962B}</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495300">
                <a:tc gridSpan="3">
                  <a:txBody>
                    <a:bodyPr/>
                    <a:lstStyle/>
                    <a:p>
                      <a:pPr marL="254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381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95300">
                <a:tc>
                  <a:txBody>
                    <a:bodyPr/>
                    <a:lstStyle/>
                    <a:p>
                      <a:pPr marL="35242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C</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17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95300">
                <a:tc>
                  <a:txBody>
                    <a:bodyPr/>
                    <a:lstStyle/>
                    <a:p>
                      <a:pPr marL="36195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95300">
                <a:tc>
                  <a:txBody>
                    <a:bodyPr/>
                    <a:lstStyle/>
                    <a:p>
                      <a:pPr marL="36195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95300">
                <a:tc>
                  <a:txBody>
                    <a:bodyPr/>
                    <a:lstStyle/>
                    <a:p>
                      <a:pPr marL="36195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95300">
                <a:tc>
                  <a:txBody>
                    <a:bodyPr/>
                    <a:lstStyle/>
                    <a:p>
                      <a:pPr marL="36195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95300">
                <a:tc>
                  <a:txBody>
                    <a:bodyPr/>
                    <a:lstStyle/>
                    <a:p>
                      <a:pPr marL="36195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95300">
                <a:tc>
                  <a:txBody>
                    <a:bodyPr/>
                    <a:lstStyle/>
                    <a:p>
                      <a:pPr marL="36195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95300">
                <a:tc>
                  <a:txBody>
                    <a:bodyPr/>
                    <a:lstStyle/>
                    <a:p>
                      <a:pPr marL="36195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95300">
                <a:tc>
                  <a:txBody>
                    <a:bodyPr/>
                    <a:lstStyle/>
                    <a:p>
                      <a:pPr marL="36195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2432" name="Google Shape;2432;p72"/>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65</a:t>
            </a:fld>
            <a:endParaRPr sz="1200">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2436"/>
        <p:cNvGrpSpPr/>
        <p:nvPr/>
      </p:nvGrpSpPr>
      <p:grpSpPr>
        <a:xfrm>
          <a:off x="0" y="0"/>
          <a:ext cx="0" cy="0"/>
          <a:chOff x="0" y="0"/>
          <a:chExt cx="0" cy="0"/>
        </a:xfrm>
      </p:grpSpPr>
      <p:sp>
        <p:nvSpPr>
          <p:cNvPr id="2437" name="Google Shape;2437;p73"/>
          <p:cNvSpPr txBox="1">
            <a:spLocks noGrp="1"/>
          </p:cNvSpPr>
          <p:nvPr>
            <p:ph type="title"/>
          </p:nvPr>
        </p:nvSpPr>
        <p:spPr>
          <a:xfrm>
            <a:off x="383540" y="69595"/>
            <a:ext cx="717677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NAND Gate IC – IC 7400 (Quad 2 I/P NAND Gate)</a:t>
            </a:r>
            <a:endParaRPr sz="2800"/>
          </a:p>
        </p:txBody>
      </p:sp>
      <p:sp>
        <p:nvSpPr>
          <p:cNvPr id="2438" name="Google Shape;2438;p73"/>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9" name="Google Shape;2439;p73"/>
          <p:cNvSpPr txBox="1"/>
          <p:nvPr/>
        </p:nvSpPr>
        <p:spPr>
          <a:xfrm>
            <a:off x="3966464" y="1380820"/>
            <a:ext cx="3726179" cy="454025"/>
          </a:xfrm>
          <a:prstGeom prst="rect">
            <a:avLst/>
          </a:prstGeom>
          <a:noFill/>
          <a:ln>
            <a:noFill/>
          </a:ln>
        </p:spPr>
        <p:txBody>
          <a:bodyPr spcFirstLastPara="1" wrap="square" lIns="0" tIns="13950" rIns="0" bIns="0" anchor="t" anchorCtr="0">
            <a:spAutoFit/>
          </a:bodyPr>
          <a:lstStyle/>
          <a:p>
            <a:pPr marL="356870" marR="0" lvl="0" indent="-344805" algn="l" rtl="0">
              <a:lnSpc>
                <a:spcPct val="100000"/>
              </a:lnSpc>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This	device	contains</a:t>
            </a:r>
            <a:endParaRPr sz="2800">
              <a:solidFill>
                <a:schemeClr val="dk1"/>
              </a:solidFill>
              <a:latin typeface="Calibri"/>
              <a:ea typeface="Calibri"/>
              <a:cs typeface="Calibri"/>
              <a:sym typeface="Calibri"/>
            </a:endParaRPr>
          </a:p>
        </p:txBody>
      </p:sp>
      <p:sp>
        <p:nvSpPr>
          <p:cNvPr id="2440" name="Google Shape;2440;p73"/>
          <p:cNvSpPr txBox="1"/>
          <p:nvPr/>
        </p:nvSpPr>
        <p:spPr>
          <a:xfrm>
            <a:off x="7984997" y="1380820"/>
            <a:ext cx="62928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four</a:t>
            </a:r>
            <a:endParaRPr sz="2800">
              <a:solidFill>
                <a:schemeClr val="dk1"/>
              </a:solidFill>
              <a:latin typeface="Calibri"/>
              <a:ea typeface="Calibri"/>
              <a:cs typeface="Calibri"/>
              <a:sym typeface="Calibri"/>
            </a:endParaRPr>
          </a:p>
        </p:txBody>
      </p:sp>
      <p:sp>
        <p:nvSpPr>
          <p:cNvPr id="2441" name="Google Shape;2441;p73"/>
          <p:cNvSpPr txBox="1"/>
          <p:nvPr/>
        </p:nvSpPr>
        <p:spPr>
          <a:xfrm>
            <a:off x="4310888" y="1807844"/>
            <a:ext cx="187388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independent</a:t>
            </a:r>
            <a:endParaRPr sz="2800">
              <a:solidFill>
                <a:schemeClr val="dk1"/>
              </a:solidFill>
              <a:latin typeface="Calibri"/>
              <a:ea typeface="Calibri"/>
              <a:cs typeface="Calibri"/>
              <a:sym typeface="Calibri"/>
            </a:endParaRPr>
          </a:p>
        </p:txBody>
      </p:sp>
      <p:sp>
        <p:nvSpPr>
          <p:cNvPr id="2442" name="Google Shape;2442;p73"/>
          <p:cNvSpPr txBox="1"/>
          <p:nvPr/>
        </p:nvSpPr>
        <p:spPr>
          <a:xfrm>
            <a:off x="6387210" y="1807844"/>
            <a:ext cx="78803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gates</a:t>
            </a:r>
            <a:endParaRPr sz="2800">
              <a:solidFill>
                <a:schemeClr val="dk1"/>
              </a:solidFill>
              <a:latin typeface="Calibri"/>
              <a:ea typeface="Calibri"/>
              <a:cs typeface="Calibri"/>
              <a:sym typeface="Calibri"/>
            </a:endParaRPr>
          </a:p>
        </p:txBody>
      </p:sp>
      <p:sp>
        <p:nvSpPr>
          <p:cNvPr id="2443" name="Google Shape;2443;p73"/>
          <p:cNvSpPr txBox="1"/>
          <p:nvPr/>
        </p:nvSpPr>
        <p:spPr>
          <a:xfrm>
            <a:off x="7378065" y="1807844"/>
            <a:ext cx="70993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each</a:t>
            </a:r>
            <a:endParaRPr sz="2800">
              <a:solidFill>
                <a:schemeClr val="dk1"/>
              </a:solidFill>
              <a:latin typeface="Calibri"/>
              <a:ea typeface="Calibri"/>
              <a:cs typeface="Calibri"/>
              <a:sym typeface="Calibri"/>
            </a:endParaRPr>
          </a:p>
        </p:txBody>
      </p:sp>
      <p:sp>
        <p:nvSpPr>
          <p:cNvPr id="2444" name="Google Shape;2444;p73"/>
          <p:cNvSpPr txBox="1"/>
          <p:nvPr/>
        </p:nvSpPr>
        <p:spPr>
          <a:xfrm>
            <a:off x="8289797" y="1807844"/>
            <a:ext cx="32448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of</a:t>
            </a:r>
            <a:endParaRPr sz="2800">
              <a:solidFill>
                <a:schemeClr val="dk1"/>
              </a:solidFill>
              <a:latin typeface="Calibri"/>
              <a:ea typeface="Calibri"/>
              <a:cs typeface="Calibri"/>
              <a:sym typeface="Calibri"/>
            </a:endParaRPr>
          </a:p>
        </p:txBody>
      </p:sp>
      <p:sp>
        <p:nvSpPr>
          <p:cNvPr id="2445" name="Google Shape;2445;p73"/>
          <p:cNvSpPr txBox="1"/>
          <p:nvPr/>
        </p:nvSpPr>
        <p:spPr>
          <a:xfrm>
            <a:off x="4310888" y="2234641"/>
            <a:ext cx="2524760"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which	performs</a:t>
            </a:r>
            <a:endParaRPr sz="2800">
              <a:solidFill>
                <a:schemeClr val="dk1"/>
              </a:solidFill>
              <a:latin typeface="Calibri"/>
              <a:ea typeface="Calibri"/>
              <a:cs typeface="Calibri"/>
              <a:sym typeface="Calibri"/>
            </a:endParaRPr>
          </a:p>
        </p:txBody>
      </p:sp>
      <p:sp>
        <p:nvSpPr>
          <p:cNvPr id="2446" name="Google Shape;2446;p73"/>
          <p:cNvSpPr txBox="1"/>
          <p:nvPr/>
        </p:nvSpPr>
        <p:spPr>
          <a:xfrm>
            <a:off x="7122032" y="2234641"/>
            <a:ext cx="149415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the	logic</a:t>
            </a:r>
            <a:endParaRPr sz="2800">
              <a:solidFill>
                <a:schemeClr val="dk1"/>
              </a:solidFill>
              <a:latin typeface="Calibri"/>
              <a:ea typeface="Calibri"/>
              <a:cs typeface="Calibri"/>
              <a:sym typeface="Calibri"/>
            </a:endParaRPr>
          </a:p>
        </p:txBody>
      </p:sp>
      <p:sp>
        <p:nvSpPr>
          <p:cNvPr id="2447" name="Google Shape;2447;p73"/>
          <p:cNvSpPr txBox="1"/>
          <p:nvPr/>
        </p:nvSpPr>
        <p:spPr>
          <a:xfrm>
            <a:off x="4310888" y="2661615"/>
            <a:ext cx="2289810"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NAND function.</a:t>
            </a:r>
            <a:endParaRPr sz="2800">
              <a:solidFill>
                <a:schemeClr val="dk1"/>
              </a:solidFill>
              <a:latin typeface="Calibri"/>
              <a:ea typeface="Calibri"/>
              <a:cs typeface="Calibri"/>
              <a:sym typeface="Calibri"/>
            </a:endParaRPr>
          </a:p>
        </p:txBody>
      </p:sp>
      <p:sp>
        <p:nvSpPr>
          <p:cNvPr id="2448" name="Google Shape;2448;p73"/>
          <p:cNvSpPr txBox="1"/>
          <p:nvPr/>
        </p:nvSpPr>
        <p:spPr>
          <a:xfrm>
            <a:off x="383540" y="5964123"/>
            <a:ext cx="26670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Pin Configuration of IC 7400</a:t>
            </a:r>
            <a:endParaRPr sz="1800">
              <a:solidFill>
                <a:schemeClr val="dk1"/>
              </a:solidFill>
              <a:latin typeface="Calibri"/>
              <a:ea typeface="Calibri"/>
              <a:cs typeface="Calibri"/>
              <a:sym typeface="Calibri"/>
            </a:endParaRPr>
          </a:p>
        </p:txBody>
      </p:sp>
      <p:sp>
        <p:nvSpPr>
          <p:cNvPr id="2449" name="Google Shape;2449;p73"/>
          <p:cNvSpPr txBox="1"/>
          <p:nvPr/>
        </p:nvSpPr>
        <p:spPr>
          <a:xfrm>
            <a:off x="5043042" y="5899505"/>
            <a:ext cx="240093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Function Table of IC 7400</a:t>
            </a:r>
            <a:endParaRPr sz="1800">
              <a:solidFill>
                <a:schemeClr val="dk1"/>
              </a:solidFill>
              <a:latin typeface="Calibri"/>
              <a:ea typeface="Calibri"/>
              <a:cs typeface="Calibri"/>
              <a:sym typeface="Calibri"/>
            </a:endParaRPr>
          </a:p>
        </p:txBody>
      </p:sp>
      <p:sp>
        <p:nvSpPr>
          <p:cNvPr id="2450" name="Google Shape;2450;p73"/>
          <p:cNvSpPr/>
          <p:nvPr/>
        </p:nvSpPr>
        <p:spPr>
          <a:xfrm>
            <a:off x="340338" y="1246804"/>
            <a:ext cx="3222112" cy="456740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1" name="Google Shape;2451;p73"/>
          <p:cNvSpPr/>
          <p:nvPr/>
        </p:nvSpPr>
        <p:spPr>
          <a:xfrm>
            <a:off x="4300550" y="3322177"/>
            <a:ext cx="4152874" cy="233585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2" name="Google Shape;2452;p73"/>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66</a:t>
            </a:fld>
            <a:endParaRPr sz="1200">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2456"/>
        <p:cNvGrpSpPr/>
        <p:nvPr/>
      </p:nvGrpSpPr>
      <p:grpSpPr>
        <a:xfrm>
          <a:off x="0" y="0"/>
          <a:ext cx="0" cy="0"/>
          <a:chOff x="0" y="0"/>
          <a:chExt cx="0" cy="0"/>
        </a:xfrm>
      </p:grpSpPr>
      <p:sp>
        <p:nvSpPr>
          <p:cNvPr id="2457" name="Google Shape;2457;p74"/>
          <p:cNvSpPr txBox="1">
            <a:spLocks noGrp="1"/>
          </p:cNvSpPr>
          <p:nvPr>
            <p:ph type="title"/>
          </p:nvPr>
        </p:nvSpPr>
        <p:spPr>
          <a:xfrm>
            <a:off x="307340" y="69595"/>
            <a:ext cx="148780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NOR Gate</a:t>
            </a:r>
            <a:endParaRPr sz="2800"/>
          </a:p>
        </p:txBody>
      </p:sp>
      <p:sp>
        <p:nvSpPr>
          <p:cNvPr id="2458" name="Google Shape;2458;p74"/>
          <p:cNvSpPr txBox="1"/>
          <p:nvPr/>
        </p:nvSpPr>
        <p:spPr>
          <a:xfrm>
            <a:off x="460044" y="938606"/>
            <a:ext cx="8302625" cy="2073910"/>
          </a:xfrm>
          <a:prstGeom prst="rect">
            <a:avLst/>
          </a:prstGeom>
          <a:noFill/>
          <a:ln>
            <a:noFill/>
          </a:ln>
        </p:spPr>
        <p:txBody>
          <a:bodyPr spcFirstLastPara="1" wrap="square" lIns="0" tIns="12050" rIns="0" bIns="0" anchor="t" anchorCtr="0">
            <a:spAutoFit/>
          </a:bodyPr>
          <a:lstStyle/>
          <a:p>
            <a:pPr marL="448309" marR="0" lvl="0" indent="-436245" algn="l" rtl="0">
              <a:lnSpc>
                <a:spcPct val="100000"/>
              </a:lnSpc>
              <a:spcBef>
                <a:spcPts val="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NOR means NOT OR i.e. OR output is inverted.</a:t>
            </a:r>
            <a:endParaRPr sz="3200">
              <a:solidFill>
                <a:schemeClr val="dk1"/>
              </a:solidFill>
              <a:latin typeface="Calibri"/>
              <a:ea typeface="Calibri"/>
              <a:cs typeface="Calibri"/>
              <a:sym typeface="Calibri"/>
            </a:endParaRPr>
          </a:p>
          <a:p>
            <a:pPr marL="356870" marR="5080" lvl="0" indent="-344805" algn="l" rtl="0">
              <a:lnSpc>
                <a:spcPct val="150100"/>
              </a:lnSpc>
              <a:spcBef>
                <a:spcPts val="765"/>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So NOR gate is a combination of an OR gate and  a NOT gate.</a:t>
            </a:r>
            <a:endParaRPr sz="3200">
              <a:solidFill>
                <a:schemeClr val="dk1"/>
              </a:solidFill>
              <a:latin typeface="Calibri"/>
              <a:ea typeface="Calibri"/>
              <a:cs typeface="Calibri"/>
              <a:sym typeface="Calibri"/>
            </a:endParaRPr>
          </a:p>
        </p:txBody>
      </p:sp>
      <p:sp>
        <p:nvSpPr>
          <p:cNvPr id="2459" name="Google Shape;2459;p74"/>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0" name="Google Shape;2460;p74"/>
          <p:cNvSpPr txBox="1"/>
          <p:nvPr/>
        </p:nvSpPr>
        <p:spPr>
          <a:xfrm>
            <a:off x="6375653" y="5274005"/>
            <a:ext cx="113030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FF0000"/>
                </a:solidFill>
                <a:latin typeface="Tahoma"/>
                <a:ea typeface="Tahoma"/>
                <a:cs typeface="Tahoma"/>
                <a:sym typeface="Tahoma"/>
              </a:rPr>
              <a:t>NOR Gate</a:t>
            </a:r>
            <a:endParaRPr sz="2000">
              <a:solidFill>
                <a:schemeClr val="dk1"/>
              </a:solidFill>
              <a:latin typeface="Tahoma"/>
              <a:ea typeface="Tahoma"/>
              <a:cs typeface="Tahoma"/>
              <a:sym typeface="Tahoma"/>
            </a:endParaRPr>
          </a:p>
        </p:txBody>
      </p:sp>
      <p:sp>
        <p:nvSpPr>
          <p:cNvPr id="2461" name="Google Shape;2461;p74"/>
          <p:cNvSpPr txBox="1"/>
          <p:nvPr/>
        </p:nvSpPr>
        <p:spPr>
          <a:xfrm>
            <a:off x="5579745" y="4146626"/>
            <a:ext cx="208915"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5"/>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462" name="Google Shape;2462;p74"/>
          <p:cNvSpPr/>
          <p:nvPr/>
        </p:nvSpPr>
        <p:spPr>
          <a:xfrm>
            <a:off x="6624573" y="4267200"/>
            <a:ext cx="132080" cy="836930"/>
          </a:xfrm>
          <a:custGeom>
            <a:avLst/>
            <a:gdLst/>
            <a:ahLst/>
            <a:cxnLst/>
            <a:rect l="l" t="t" r="r" b="b"/>
            <a:pathLst>
              <a:path w="132079" h="836929" extrusionOk="0">
                <a:moveTo>
                  <a:pt x="0" y="0"/>
                </a:moveTo>
                <a:lnTo>
                  <a:pt x="41653" y="21360"/>
                </a:lnTo>
                <a:lnTo>
                  <a:pt x="77839" y="80845"/>
                </a:lnTo>
                <a:lnTo>
                  <a:pt x="93202" y="122729"/>
                </a:lnTo>
                <a:lnTo>
                  <a:pt x="106381" y="171559"/>
                </a:lnTo>
                <a:lnTo>
                  <a:pt x="117105" y="226473"/>
                </a:lnTo>
                <a:lnTo>
                  <a:pt x="125102" y="286609"/>
                </a:lnTo>
                <a:lnTo>
                  <a:pt x="130099" y="351105"/>
                </a:lnTo>
                <a:lnTo>
                  <a:pt x="131825" y="419100"/>
                </a:lnTo>
                <a:lnTo>
                  <a:pt x="129911" y="490575"/>
                </a:lnTo>
                <a:lnTo>
                  <a:pt x="124373" y="558249"/>
                </a:lnTo>
                <a:lnTo>
                  <a:pt x="115522" y="621067"/>
                </a:lnTo>
                <a:lnTo>
                  <a:pt x="103667" y="677974"/>
                </a:lnTo>
                <a:lnTo>
                  <a:pt x="89118" y="727915"/>
                </a:lnTo>
                <a:lnTo>
                  <a:pt x="72183" y="769836"/>
                </a:lnTo>
                <a:lnTo>
                  <a:pt x="32394" y="825398"/>
                </a:lnTo>
                <a:lnTo>
                  <a:pt x="10159" y="83693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3" name="Google Shape;2463;p74"/>
          <p:cNvSpPr/>
          <p:nvPr/>
        </p:nvSpPr>
        <p:spPr>
          <a:xfrm>
            <a:off x="6624573" y="4267200"/>
            <a:ext cx="592455" cy="838200"/>
          </a:xfrm>
          <a:custGeom>
            <a:avLst/>
            <a:gdLst/>
            <a:ahLst/>
            <a:cxnLst/>
            <a:rect l="l" t="t" r="r" b="b"/>
            <a:pathLst>
              <a:path w="592454" h="838200" extrusionOk="0">
                <a:moveTo>
                  <a:pt x="0" y="0"/>
                </a:moveTo>
                <a:lnTo>
                  <a:pt x="57046" y="1917"/>
                </a:lnTo>
                <a:lnTo>
                  <a:pt x="112556" y="7554"/>
                </a:lnTo>
                <a:lnTo>
                  <a:pt x="166280" y="16735"/>
                </a:lnTo>
                <a:lnTo>
                  <a:pt x="217972" y="29283"/>
                </a:lnTo>
                <a:lnTo>
                  <a:pt x="267383" y="45025"/>
                </a:lnTo>
                <a:lnTo>
                  <a:pt x="314265" y="63783"/>
                </a:lnTo>
                <a:lnTo>
                  <a:pt x="358371" y="85384"/>
                </a:lnTo>
                <a:lnTo>
                  <a:pt x="399453" y="109651"/>
                </a:lnTo>
                <a:lnTo>
                  <a:pt x="437262" y="136409"/>
                </a:lnTo>
                <a:lnTo>
                  <a:pt x="471552" y="165482"/>
                </a:lnTo>
                <a:lnTo>
                  <a:pt x="502074" y="196696"/>
                </a:lnTo>
                <a:lnTo>
                  <a:pt x="528580" y="229874"/>
                </a:lnTo>
                <a:lnTo>
                  <a:pt x="550822" y="264842"/>
                </a:lnTo>
                <a:lnTo>
                  <a:pt x="568553" y="301424"/>
                </a:lnTo>
                <a:lnTo>
                  <a:pt x="581525" y="339445"/>
                </a:lnTo>
                <a:lnTo>
                  <a:pt x="589490" y="378728"/>
                </a:lnTo>
                <a:lnTo>
                  <a:pt x="592201" y="419100"/>
                </a:lnTo>
                <a:lnTo>
                  <a:pt x="589534" y="459126"/>
                </a:lnTo>
                <a:lnTo>
                  <a:pt x="581696" y="498094"/>
                </a:lnTo>
                <a:lnTo>
                  <a:pt x="568926" y="535830"/>
                </a:lnTo>
                <a:lnTo>
                  <a:pt x="551467" y="572163"/>
                </a:lnTo>
                <a:lnTo>
                  <a:pt x="529558" y="606919"/>
                </a:lnTo>
                <a:lnTo>
                  <a:pt x="503442" y="639927"/>
                </a:lnTo>
                <a:lnTo>
                  <a:pt x="473358" y="671012"/>
                </a:lnTo>
                <a:lnTo>
                  <a:pt x="439549" y="700004"/>
                </a:lnTo>
                <a:lnTo>
                  <a:pt x="402254" y="726728"/>
                </a:lnTo>
                <a:lnTo>
                  <a:pt x="361716" y="751013"/>
                </a:lnTo>
                <a:lnTo>
                  <a:pt x="318175" y="772686"/>
                </a:lnTo>
                <a:lnTo>
                  <a:pt x="271872" y="791574"/>
                </a:lnTo>
                <a:lnTo>
                  <a:pt x="223048" y="807504"/>
                </a:lnTo>
                <a:lnTo>
                  <a:pt x="171945" y="820305"/>
                </a:lnTo>
                <a:lnTo>
                  <a:pt x="118802" y="829802"/>
                </a:lnTo>
                <a:lnTo>
                  <a:pt x="63862" y="835825"/>
                </a:lnTo>
                <a:lnTo>
                  <a:pt x="7366" y="8382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4" name="Google Shape;2464;p74"/>
          <p:cNvSpPr/>
          <p:nvPr/>
        </p:nvSpPr>
        <p:spPr>
          <a:xfrm>
            <a:off x="6192392" y="4445761"/>
            <a:ext cx="527050" cy="0"/>
          </a:xfrm>
          <a:custGeom>
            <a:avLst/>
            <a:gdLst/>
            <a:ahLst/>
            <a:cxnLst/>
            <a:rect l="l" t="t" r="r" b="b"/>
            <a:pathLst>
              <a:path w="527050" h="120000" extrusionOk="0">
                <a:moveTo>
                  <a:pt x="0" y="0"/>
                </a:moveTo>
                <a:lnTo>
                  <a:pt x="52666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5" name="Google Shape;2465;p74"/>
          <p:cNvSpPr/>
          <p:nvPr/>
        </p:nvSpPr>
        <p:spPr>
          <a:xfrm>
            <a:off x="6192392" y="4973446"/>
            <a:ext cx="527050" cy="0"/>
          </a:xfrm>
          <a:custGeom>
            <a:avLst/>
            <a:gdLst/>
            <a:ahLst/>
            <a:cxnLst/>
            <a:rect l="l" t="t" r="r" b="b"/>
            <a:pathLst>
              <a:path w="527050" h="120000" extrusionOk="0">
                <a:moveTo>
                  <a:pt x="0" y="0"/>
                </a:moveTo>
                <a:lnTo>
                  <a:pt x="52666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6" name="Google Shape;2466;p74"/>
          <p:cNvSpPr/>
          <p:nvPr/>
        </p:nvSpPr>
        <p:spPr>
          <a:xfrm>
            <a:off x="7245731" y="4665726"/>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7" name="Google Shape;2467;p74"/>
          <p:cNvSpPr/>
          <p:nvPr/>
        </p:nvSpPr>
        <p:spPr>
          <a:xfrm>
            <a:off x="7195439" y="4608957"/>
            <a:ext cx="84200" cy="11341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8" name="Google Shape;2468;p74"/>
          <p:cNvSpPr/>
          <p:nvPr/>
        </p:nvSpPr>
        <p:spPr>
          <a:xfrm>
            <a:off x="8363744" y="4498552"/>
            <a:ext cx="498475" cy="0"/>
          </a:xfrm>
          <a:custGeom>
            <a:avLst/>
            <a:gdLst/>
            <a:ahLst/>
            <a:cxnLst/>
            <a:rect l="l" t="t" r="r" b="b"/>
            <a:pathLst>
              <a:path w="498475" h="120000" extrusionOk="0">
                <a:moveTo>
                  <a:pt x="0" y="0"/>
                </a:moveTo>
                <a:lnTo>
                  <a:pt x="497957" y="0"/>
                </a:lnTo>
              </a:path>
            </a:pathLst>
          </a:custGeom>
          <a:noFill/>
          <a:ln w="13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9" name="Google Shape;2469;p74"/>
          <p:cNvSpPr txBox="1"/>
          <p:nvPr/>
        </p:nvSpPr>
        <p:spPr>
          <a:xfrm>
            <a:off x="7957044" y="4466177"/>
            <a:ext cx="926465" cy="3689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250" i="1">
                <a:solidFill>
                  <a:schemeClr val="dk1"/>
                </a:solidFill>
                <a:latin typeface="Times New Roman"/>
                <a:ea typeface="Times New Roman"/>
                <a:cs typeface="Times New Roman"/>
                <a:sym typeface="Times New Roman"/>
              </a:rPr>
              <a:t>Y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lang="en-US" sz="2250" i="1">
                <a:solidFill>
                  <a:schemeClr val="dk1"/>
                </a:solidFill>
                <a:latin typeface="Times New Roman"/>
                <a:ea typeface="Times New Roman"/>
                <a:cs typeface="Times New Roman"/>
                <a:sym typeface="Times New Roman"/>
              </a:rPr>
              <a:t>A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lang="en-US" sz="2250" i="1">
                <a:solidFill>
                  <a:schemeClr val="dk1"/>
                </a:solidFill>
                <a:latin typeface="Times New Roman"/>
                <a:ea typeface="Times New Roman"/>
                <a:cs typeface="Times New Roman"/>
                <a:sym typeface="Times New Roman"/>
              </a:rPr>
              <a:t>B</a:t>
            </a:r>
            <a:endParaRPr sz="2250">
              <a:solidFill>
                <a:schemeClr val="dk1"/>
              </a:solidFill>
              <a:latin typeface="Times New Roman"/>
              <a:ea typeface="Times New Roman"/>
              <a:cs typeface="Times New Roman"/>
              <a:sym typeface="Times New Roman"/>
            </a:endParaRPr>
          </a:p>
        </p:txBody>
      </p:sp>
      <p:sp>
        <p:nvSpPr>
          <p:cNvPr id="2470" name="Google Shape;2470;p74"/>
          <p:cNvSpPr/>
          <p:nvPr/>
        </p:nvSpPr>
        <p:spPr>
          <a:xfrm>
            <a:off x="1398524" y="4191000"/>
            <a:ext cx="141605" cy="913130"/>
          </a:xfrm>
          <a:custGeom>
            <a:avLst/>
            <a:gdLst/>
            <a:ahLst/>
            <a:cxnLst/>
            <a:rect l="l" t="t" r="r" b="b"/>
            <a:pathLst>
              <a:path w="141605" h="913129" extrusionOk="0">
                <a:moveTo>
                  <a:pt x="0" y="0"/>
                </a:moveTo>
                <a:lnTo>
                  <a:pt x="40838" y="19359"/>
                </a:lnTo>
                <a:lnTo>
                  <a:pt x="76984" y="73664"/>
                </a:lnTo>
                <a:lnTo>
                  <a:pt x="92752" y="112153"/>
                </a:lnTo>
                <a:lnTo>
                  <a:pt x="106693" y="157254"/>
                </a:lnTo>
                <a:lnTo>
                  <a:pt x="118588" y="208262"/>
                </a:lnTo>
                <a:lnTo>
                  <a:pt x="128219" y="264468"/>
                </a:lnTo>
                <a:lnTo>
                  <a:pt x="135369" y="325165"/>
                </a:lnTo>
                <a:lnTo>
                  <a:pt x="139819" y="389644"/>
                </a:lnTo>
                <a:lnTo>
                  <a:pt x="141350" y="457200"/>
                </a:lnTo>
                <a:lnTo>
                  <a:pt x="139687" y="527480"/>
                </a:lnTo>
                <a:lnTo>
                  <a:pt x="134858" y="594507"/>
                </a:lnTo>
                <a:lnTo>
                  <a:pt x="127103" y="657442"/>
                </a:lnTo>
                <a:lnTo>
                  <a:pt x="116662" y="715446"/>
                </a:lnTo>
                <a:lnTo>
                  <a:pt x="103774" y="767683"/>
                </a:lnTo>
                <a:lnTo>
                  <a:pt x="88681" y="813313"/>
                </a:lnTo>
                <a:lnTo>
                  <a:pt x="71622" y="851498"/>
                </a:lnTo>
                <a:lnTo>
                  <a:pt x="32565" y="902181"/>
                </a:lnTo>
                <a:lnTo>
                  <a:pt x="11048" y="913002"/>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1" name="Google Shape;2471;p74"/>
          <p:cNvSpPr/>
          <p:nvPr/>
        </p:nvSpPr>
        <p:spPr>
          <a:xfrm>
            <a:off x="1398524" y="4191000"/>
            <a:ext cx="636905" cy="914400"/>
          </a:xfrm>
          <a:custGeom>
            <a:avLst/>
            <a:gdLst/>
            <a:ahLst/>
            <a:cxnLst/>
            <a:rect l="l" t="t" r="r" b="b"/>
            <a:pathLst>
              <a:path w="636905" h="914400" extrusionOk="0">
                <a:moveTo>
                  <a:pt x="0" y="0"/>
                </a:moveTo>
                <a:lnTo>
                  <a:pt x="54939" y="1678"/>
                </a:lnTo>
                <a:lnTo>
                  <a:pt x="108580" y="6622"/>
                </a:lnTo>
                <a:lnTo>
                  <a:pt x="160731" y="14693"/>
                </a:lnTo>
                <a:lnTo>
                  <a:pt x="211200" y="25756"/>
                </a:lnTo>
                <a:lnTo>
                  <a:pt x="259797" y="39671"/>
                </a:lnTo>
                <a:lnTo>
                  <a:pt x="306332" y="56303"/>
                </a:lnTo>
                <a:lnTo>
                  <a:pt x="350612" y="75514"/>
                </a:lnTo>
                <a:lnTo>
                  <a:pt x="392448" y="97166"/>
                </a:lnTo>
                <a:lnTo>
                  <a:pt x="431647" y="121122"/>
                </a:lnTo>
                <a:lnTo>
                  <a:pt x="468020" y="147245"/>
                </a:lnTo>
                <a:lnTo>
                  <a:pt x="501374" y="175397"/>
                </a:lnTo>
                <a:lnTo>
                  <a:pt x="531520" y="205442"/>
                </a:lnTo>
                <a:lnTo>
                  <a:pt x="558266" y="237241"/>
                </a:lnTo>
                <a:lnTo>
                  <a:pt x="581421" y="270658"/>
                </a:lnTo>
                <a:lnTo>
                  <a:pt x="600794" y="305555"/>
                </a:lnTo>
                <a:lnTo>
                  <a:pt x="616195" y="341795"/>
                </a:lnTo>
                <a:lnTo>
                  <a:pt x="627432" y="379241"/>
                </a:lnTo>
                <a:lnTo>
                  <a:pt x="634314" y="417755"/>
                </a:lnTo>
                <a:lnTo>
                  <a:pt x="636651" y="457200"/>
                </a:lnTo>
                <a:lnTo>
                  <a:pt x="634353" y="496313"/>
                </a:lnTo>
                <a:lnTo>
                  <a:pt x="627585" y="534518"/>
                </a:lnTo>
                <a:lnTo>
                  <a:pt x="616530" y="571679"/>
                </a:lnTo>
                <a:lnTo>
                  <a:pt x="601376" y="607661"/>
                </a:lnTo>
                <a:lnTo>
                  <a:pt x="582306" y="642330"/>
                </a:lnTo>
                <a:lnTo>
                  <a:pt x="559506" y="675551"/>
                </a:lnTo>
                <a:lnTo>
                  <a:pt x="533161" y="707189"/>
                </a:lnTo>
                <a:lnTo>
                  <a:pt x="503457" y="737110"/>
                </a:lnTo>
                <a:lnTo>
                  <a:pt x="470580" y="765180"/>
                </a:lnTo>
                <a:lnTo>
                  <a:pt x="434713" y="791262"/>
                </a:lnTo>
                <a:lnTo>
                  <a:pt x="396043" y="815224"/>
                </a:lnTo>
                <a:lnTo>
                  <a:pt x="354756" y="836930"/>
                </a:lnTo>
                <a:lnTo>
                  <a:pt x="311035" y="856246"/>
                </a:lnTo>
                <a:lnTo>
                  <a:pt x="265067" y="873036"/>
                </a:lnTo>
                <a:lnTo>
                  <a:pt x="217037" y="887167"/>
                </a:lnTo>
                <a:lnTo>
                  <a:pt x="167130" y="898503"/>
                </a:lnTo>
                <a:lnTo>
                  <a:pt x="115531" y="906910"/>
                </a:lnTo>
                <a:lnTo>
                  <a:pt x="62426" y="912254"/>
                </a:lnTo>
                <a:lnTo>
                  <a:pt x="8000" y="9144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2" name="Google Shape;2472;p74"/>
          <p:cNvSpPr/>
          <p:nvPr/>
        </p:nvSpPr>
        <p:spPr>
          <a:xfrm>
            <a:off x="933767" y="4385817"/>
            <a:ext cx="566420" cy="0"/>
          </a:xfrm>
          <a:custGeom>
            <a:avLst/>
            <a:gdLst/>
            <a:ahLst/>
            <a:cxnLst/>
            <a:rect l="l" t="t" r="r" b="b"/>
            <a:pathLst>
              <a:path w="566419" h="120000" extrusionOk="0">
                <a:moveTo>
                  <a:pt x="0" y="0"/>
                </a:moveTo>
                <a:lnTo>
                  <a:pt x="5658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3" name="Google Shape;2473;p74"/>
          <p:cNvSpPr/>
          <p:nvPr/>
        </p:nvSpPr>
        <p:spPr>
          <a:xfrm>
            <a:off x="933767" y="4961509"/>
            <a:ext cx="566420" cy="0"/>
          </a:xfrm>
          <a:custGeom>
            <a:avLst/>
            <a:gdLst/>
            <a:ahLst/>
            <a:cxnLst/>
            <a:rect l="l" t="t" r="r" b="b"/>
            <a:pathLst>
              <a:path w="566419" h="120000" extrusionOk="0">
                <a:moveTo>
                  <a:pt x="0" y="0"/>
                </a:moveTo>
                <a:lnTo>
                  <a:pt x="5658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4" name="Google Shape;2474;p74"/>
          <p:cNvSpPr/>
          <p:nvPr/>
        </p:nvSpPr>
        <p:spPr>
          <a:xfrm>
            <a:off x="2025014" y="4625721"/>
            <a:ext cx="565785" cy="0"/>
          </a:xfrm>
          <a:custGeom>
            <a:avLst/>
            <a:gdLst/>
            <a:ahLst/>
            <a:cxnLst/>
            <a:rect l="l" t="t" r="r" b="b"/>
            <a:pathLst>
              <a:path w="565785" h="120000" extrusionOk="0">
                <a:moveTo>
                  <a:pt x="0" y="0"/>
                </a:moveTo>
                <a:lnTo>
                  <a:pt x="565785"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5" name="Google Shape;2475;p74"/>
          <p:cNvSpPr/>
          <p:nvPr/>
        </p:nvSpPr>
        <p:spPr>
          <a:xfrm>
            <a:off x="2970402" y="4330700"/>
            <a:ext cx="278765" cy="603250"/>
          </a:xfrm>
          <a:custGeom>
            <a:avLst/>
            <a:gdLst/>
            <a:ahLst/>
            <a:cxnLst/>
            <a:rect l="l" t="t" r="r" b="b"/>
            <a:pathLst>
              <a:path w="278764" h="603250" extrusionOk="0">
                <a:moveTo>
                  <a:pt x="0" y="0"/>
                </a:moveTo>
                <a:lnTo>
                  <a:pt x="278638" y="294005"/>
                </a:lnTo>
                <a:lnTo>
                  <a:pt x="0" y="603250"/>
                </a:lnTo>
                <a:lnTo>
                  <a:pt x="0" y="0"/>
                </a:lnTo>
                <a:close/>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6" name="Google Shape;2476;p74"/>
          <p:cNvSpPr/>
          <p:nvPr/>
        </p:nvSpPr>
        <p:spPr>
          <a:xfrm>
            <a:off x="3236341" y="4573651"/>
            <a:ext cx="94995" cy="11303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7" name="Google Shape;2477;p74"/>
          <p:cNvSpPr/>
          <p:nvPr/>
        </p:nvSpPr>
        <p:spPr>
          <a:xfrm>
            <a:off x="2600325" y="4624704"/>
            <a:ext cx="370205" cy="5715"/>
          </a:xfrm>
          <a:custGeom>
            <a:avLst/>
            <a:gdLst/>
            <a:ahLst/>
            <a:cxnLst/>
            <a:rect l="l" t="t" r="r" b="b"/>
            <a:pathLst>
              <a:path w="370205" h="5714" extrusionOk="0">
                <a:moveTo>
                  <a:pt x="0" y="5461"/>
                </a:moveTo>
                <a:lnTo>
                  <a:pt x="370077"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8" name="Google Shape;2478;p74"/>
          <p:cNvSpPr/>
          <p:nvPr/>
        </p:nvSpPr>
        <p:spPr>
          <a:xfrm>
            <a:off x="3295522" y="4625085"/>
            <a:ext cx="370205" cy="5715"/>
          </a:xfrm>
          <a:custGeom>
            <a:avLst/>
            <a:gdLst/>
            <a:ahLst/>
            <a:cxnLst/>
            <a:rect l="l" t="t" r="r" b="b"/>
            <a:pathLst>
              <a:path w="370204" h="5714" extrusionOk="0">
                <a:moveTo>
                  <a:pt x="0" y="5461"/>
                </a:moveTo>
                <a:lnTo>
                  <a:pt x="370077"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9" name="Google Shape;2479;p74"/>
          <p:cNvSpPr txBox="1"/>
          <p:nvPr/>
        </p:nvSpPr>
        <p:spPr>
          <a:xfrm>
            <a:off x="1048918" y="5274005"/>
            <a:ext cx="959485"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FF0000"/>
                </a:solidFill>
                <a:latin typeface="Tahoma"/>
                <a:ea typeface="Tahoma"/>
                <a:cs typeface="Tahoma"/>
                <a:sym typeface="Tahoma"/>
              </a:rPr>
              <a:t>OR Gate</a:t>
            </a:r>
            <a:endParaRPr sz="2000">
              <a:solidFill>
                <a:schemeClr val="dk1"/>
              </a:solidFill>
              <a:latin typeface="Tahoma"/>
              <a:ea typeface="Tahoma"/>
              <a:cs typeface="Tahoma"/>
              <a:sym typeface="Tahoma"/>
            </a:endParaRPr>
          </a:p>
        </p:txBody>
      </p:sp>
      <p:sp>
        <p:nvSpPr>
          <p:cNvPr id="2480" name="Google Shape;2480;p74"/>
          <p:cNvSpPr txBox="1"/>
          <p:nvPr/>
        </p:nvSpPr>
        <p:spPr>
          <a:xfrm>
            <a:off x="460044" y="4070426"/>
            <a:ext cx="208915"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5"/>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481" name="Google Shape;2481;p74"/>
          <p:cNvSpPr/>
          <p:nvPr/>
        </p:nvSpPr>
        <p:spPr>
          <a:xfrm>
            <a:off x="3432829" y="4106376"/>
            <a:ext cx="497205" cy="0"/>
          </a:xfrm>
          <a:custGeom>
            <a:avLst/>
            <a:gdLst/>
            <a:ahLst/>
            <a:cxnLst/>
            <a:rect l="l" t="t" r="r" b="b"/>
            <a:pathLst>
              <a:path w="497204" h="120000" extrusionOk="0">
                <a:moveTo>
                  <a:pt x="0" y="0"/>
                </a:moveTo>
                <a:lnTo>
                  <a:pt x="497150" y="0"/>
                </a:lnTo>
              </a:path>
            </a:pathLst>
          </a:custGeom>
          <a:noFill/>
          <a:ln w="13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82" name="Google Shape;2482;p74"/>
          <p:cNvSpPr txBox="1"/>
          <p:nvPr/>
        </p:nvSpPr>
        <p:spPr>
          <a:xfrm>
            <a:off x="3433708" y="4074001"/>
            <a:ext cx="516890" cy="3689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250" i="1">
                <a:solidFill>
                  <a:schemeClr val="dk1"/>
                </a:solidFill>
                <a:latin typeface="Times New Roman"/>
                <a:ea typeface="Times New Roman"/>
                <a:cs typeface="Times New Roman"/>
                <a:sym typeface="Times New Roman"/>
              </a:rPr>
              <a:t>A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lang="en-US" sz="2250" i="1">
                <a:solidFill>
                  <a:schemeClr val="dk1"/>
                </a:solidFill>
                <a:latin typeface="Times New Roman"/>
                <a:ea typeface="Times New Roman"/>
                <a:cs typeface="Times New Roman"/>
                <a:sym typeface="Times New Roman"/>
              </a:rPr>
              <a:t>B</a:t>
            </a:r>
            <a:endParaRPr sz="2250">
              <a:solidFill>
                <a:schemeClr val="dk1"/>
              </a:solidFill>
              <a:latin typeface="Times New Roman"/>
              <a:ea typeface="Times New Roman"/>
              <a:cs typeface="Times New Roman"/>
              <a:sym typeface="Times New Roman"/>
            </a:endParaRPr>
          </a:p>
        </p:txBody>
      </p:sp>
      <p:sp>
        <p:nvSpPr>
          <p:cNvPr id="2483" name="Google Shape;2483;p74"/>
          <p:cNvSpPr txBox="1"/>
          <p:nvPr/>
        </p:nvSpPr>
        <p:spPr>
          <a:xfrm>
            <a:off x="2787776" y="5274005"/>
            <a:ext cx="111633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FF0000"/>
                </a:solidFill>
                <a:latin typeface="Tahoma"/>
                <a:ea typeface="Tahoma"/>
                <a:cs typeface="Tahoma"/>
                <a:sym typeface="Tahoma"/>
              </a:rPr>
              <a:t>NOT Gate</a:t>
            </a:r>
            <a:endParaRPr sz="2000">
              <a:solidFill>
                <a:schemeClr val="dk1"/>
              </a:solidFill>
              <a:latin typeface="Tahoma"/>
              <a:ea typeface="Tahoma"/>
              <a:cs typeface="Tahoma"/>
              <a:sym typeface="Tahoma"/>
            </a:endParaRPr>
          </a:p>
        </p:txBody>
      </p:sp>
      <p:sp>
        <p:nvSpPr>
          <p:cNvPr id="2484" name="Google Shape;2484;p74"/>
          <p:cNvSpPr txBox="1"/>
          <p:nvPr/>
        </p:nvSpPr>
        <p:spPr>
          <a:xfrm>
            <a:off x="2215073" y="4112829"/>
            <a:ext cx="519430" cy="36957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250" i="1">
                <a:solidFill>
                  <a:schemeClr val="dk1"/>
                </a:solidFill>
                <a:latin typeface="Times New Roman"/>
                <a:ea typeface="Times New Roman"/>
                <a:cs typeface="Times New Roman"/>
                <a:sym typeface="Times New Roman"/>
              </a:rPr>
              <a:t>A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lang="en-US" sz="2250" i="1">
                <a:solidFill>
                  <a:schemeClr val="dk1"/>
                </a:solidFill>
                <a:latin typeface="Times New Roman"/>
                <a:ea typeface="Times New Roman"/>
                <a:cs typeface="Times New Roman"/>
                <a:sym typeface="Times New Roman"/>
              </a:rPr>
              <a:t>B</a:t>
            </a:r>
            <a:endParaRPr sz="2250">
              <a:solidFill>
                <a:schemeClr val="dk1"/>
              </a:solidFill>
              <a:latin typeface="Times New Roman"/>
              <a:ea typeface="Times New Roman"/>
              <a:cs typeface="Times New Roman"/>
              <a:sym typeface="Times New Roman"/>
            </a:endParaRPr>
          </a:p>
        </p:txBody>
      </p:sp>
      <p:sp>
        <p:nvSpPr>
          <p:cNvPr id="2485" name="Google Shape;2485;p74"/>
          <p:cNvSpPr/>
          <p:nvPr/>
        </p:nvSpPr>
        <p:spPr>
          <a:xfrm>
            <a:off x="4343400" y="4343400"/>
            <a:ext cx="838200" cy="609600"/>
          </a:xfrm>
          <a:custGeom>
            <a:avLst/>
            <a:gdLst/>
            <a:ahLst/>
            <a:cxnLst/>
            <a:rect l="l" t="t" r="r" b="b"/>
            <a:pathLst>
              <a:path w="838200" h="609600" extrusionOk="0">
                <a:moveTo>
                  <a:pt x="0" y="152400"/>
                </a:moveTo>
                <a:lnTo>
                  <a:pt x="533400" y="152400"/>
                </a:lnTo>
                <a:lnTo>
                  <a:pt x="533400" y="0"/>
                </a:lnTo>
                <a:lnTo>
                  <a:pt x="838200" y="304800"/>
                </a:lnTo>
                <a:lnTo>
                  <a:pt x="533400" y="609600"/>
                </a:lnTo>
                <a:lnTo>
                  <a:pt x="533400" y="457200"/>
                </a:lnTo>
                <a:lnTo>
                  <a:pt x="0" y="457200"/>
                </a:lnTo>
                <a:lnTo>
                  <a:pt x="152400" y="304800"/>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86" name="Google Shape;2486;p74"/>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67</a:t>
            </a:fld>
            <a:endParaRPr sz="12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2490"/>
        <p:cNvGrpSpPr/>
        <p:nvPr/>
      </p:nvGrpSpPr>
      <p:grpSpPr>
        <a:xfrm>
          <a:off x="0" y="0"/>
          <a:ext cx="0" cy="0"/>
          <a:chOff x="0" y="0"/>
          <a:chExt cx="0" cy="0"/>
        </a:xfrm>
      </p:grpSpPr>
      <p:sp>
        <p:nvSpPr>
          <p:cNvPr id="2491" name="Google Shape;2491;p75"/>
          <p:cNvSpPr txBox="1"/>
          <p:nvPr/>
        </p:nvSpPr>
        <p:spPr>
          <a:xfrm>
            <a:off x="307340" y="69595"/>
            <a:ext cx="8456295" cy="385762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b="1">
                <a:solidFill>
                  <a:srgbClr val="FF0000"/>
                </a:solidFill>
                <a:latin typeface="Calibri"/>
                <a:ea typeface="Calibri"/>
                <a:cs typeface="Calibri"/>
                <a:sym typeface="Calibri"/>
              </a:rPr>
              <a:t>NOR Gate</a:t>
            </a:r>
            <a:endParaRPr sz="2800">
              <a:solidFill>
                <a:schemeClr val="dk1"/>
              </a:solidFill>
              <a:latin typeface="Calibri"/>
              <a:ea typeface="Calibri"/>
              <a:cs typeface="Calibri"/>
              <a:sym typeface="Calibri"/>
            </a:endParaRPr>
          </a:p>
          <a:p>
            <a:pPr marL="433069" marR="5080" lvl="0" indent="-344804" algn="l" rtl="0">
              <a:lnSpc>
                <a:spcPct val="160100"/>
              </a:lnSpc>
              <a:spcBef>
                <a:spcPts val="145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The	output	is	logic	1	level,	only	when	all	the  inputs are logic 0 level.</a:t>
            </a:r>
            <a:endParaRPr sz="3200">
              <a:solidFill>
                <a:schemeClr val="dk1"/>
              </a:solidFill>
              <a:latin typeface="Calibri"/>
              <a:ea typeface="Calibri"/>
              <a:cs typeface="Calibri"/>
              <a:sym typeface="Calibri"/>
            </a:endParaRPr>
          </a:p>
          <a:p>
            <a:pPr marL="433069" marR="5715" lvl="0" indent="-344804" algn="l" rtl="0">
              <a:lnSpc>
                <a:spcPct val="160100"/>
              </a:lnSpc>
              <a:spcBef>
                <a:spcPts val="77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For any other combination of inputs, the output  is a logic 0 level.</a:t>
            </a:r>
            <a:endParaRPr sz="3200">
              <a:solidFill>
                <a:schemeClr val="dk1"/>
              </a:solidFill>
              <a:latin typeface="Calibri"/>
              <a:ea typeface="Calibri"/>
              <a:cs typeface="Calibri"/>
              <a:sym typeface="Calibri"/>
            </a:endParaRPr>
          </a:p>
        </p:txBody>
      </p:sp>
      <p:sp>
        <p:nvSpPr>
          <p:cNvPr id="2492" name="Google Shape;2492;p75"/>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3" name="Google Shape;2493;p75"/>
          <p:cNvSpPr txBox="1"/>
          <p:nvPr/>
        </p:nvSpPr>
        <p:spPr>
          <a:xfrm>
            <a:off x="3280409" y="5731561"/>
            <a:ext cx="149733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FF0000"/>
                </a:solidFill>
                <a:latin typeface="Tahoma"/>
                <a:ea typeface="Tahoma"/>
                <a:cs typeface="Tahoma"/>
                <a:sym typeface="Tahoma"/>
              </a:rPr>
              <a:t>Logic Symbol</a:t>
            </a:r>
            <a:endParaRPr sz="2000">
              <a:solidFill>
                <a:schemeClr val="dk1"/>
              </a:solidFill>
              <a:latin typeface="Tahoma"/>
              <a:ea typeface="Tahoma"/>
              <a:cs typeface="Tahoma"/>
              <a:sym typeface="Tahoma"/>
            </a:endParaRPr>
          </a:p>
        </p:txBody>
      </p:sp>
      <p:sp>
        <p:nvSpPr>
          <p:cNvPr id="2494" name="Google Shape;2494;p75"/>
          <p:cNvSpPr txBox="1"/>
          <p:nvPr/>
        </p:nvSpPr>
        <p:spPr>
          <a:xfrm>
            <a:off x="2911855" y="4604130"/>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495" name="Google Shape;2495;p75"/>
          <p:cNvSpPr/>
          <p:nvPr/>
        </p:nvSpPr>
        <p:spPr>
          <a:xfrm>
            <a:off x="3957573" y="4724400"/>
            <a:ext cx="132080" cy="836930"/>
          </a:xfrm>
          <a:custGeom>
            <a:avLst/>
            <a:gdLst/>
            <a:ahLst/>
            <a:cxnLst/>
            <a:rect l="l" t="t" r="r" b="b"/>
            <a:pathLst>
              <a:path w="132079" h="836929" extrusionOk="0">
                <a:moveTo>
                  <a:pt x="0" y="0"/>
                </a:moveTo>
                <a:lnTo>
                  <a:pt x="41653" y="21360"/>
                </a:lnTo>
                <a:lnTo>
                  <a:pt x="77839" y="80845"/>
                </a:lnTo>
                <a:lnTo>
                  <a:pt x="93202" y="122729"/>
                </a:lnTo>
                <a:lnTo>
                  <a:pt x="106381" y="171559"/>
                </a:lnTo>
                <a:lnTo>
                  <a:pt x="117105" y="226473"/>
                </a:lnTo>
                <a:lnTo>
                  <a:pt x="125102" y="286609"/>
                </a:lnTo>
                <a:lnTo>
                  <a:pt x="130099" y="351105"/>
                </a:lnTo>
                <a:lnTo>
                  <a:pt x="131825" y="419100"/>
                </a:lnTo>
                <a:lnTo>
                  <a:pt x="129911" y="490575"/>
                </a:lnTo>
                <a:lnTo>
                  <a:pt x="124373" y="558249"/>
                </a:lnTo>
                <a:lnTo>
                  <a:pt x="115522" y="621067"/>
                </a:lnTo>
                <a:lnTo>
                  <a:pt x="103667" y="677974"/>
                </a:lnTo>
                <a:lnTo>
                  <a:pt x="89118" y="727915"/>
                </a:lnTo>
                <a:lnTo>
                  <a:pt x="72183" y="769836"/>
                </a:lnTo>
                <a:lnTo>
                  <a:pt x="32394" y="825398"/>
                </a:lnTo>
                <a:lnTo>
                  <a:pt x="10160" y="83693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6" name="Google Shape;2496;p75"/>
          <p:cNvSpPr/>
          <p:nvPr/>
        </p:nvSpPr>
        <p:spPr>
          <a:xfrm>
            <a:off x="3957573" y="4724400"/>
            <a:ext cx="592455" cy="838200"/>
          </a:xfrm>
          <a:custGeom>
            <a:avLst/>
            <a:gdLst/>
            <a:ahLst/>
            <a:cxnLst/>
            <a:rect l="l" t="t" r="r" b="b"/>
            <a:pathLst>
              <a:path w="592454" h="838200" extrusionOk="0">
                <a:moveTo>
                  <a:pt x="0" y="0"/>
                </a:moveTo>
                <a:lnTo>
                  <a:pt x="57046" y="1917"/>
                </a:lnTo>
                <a:lnTo>
                  <a:pt x="112556" y="7554"/>
                </a:lnTo>
                <a:lnTo>
                  <a:pt x="166280" y="16735"/>
                </a:lnTo>
                <a:lnTo>
                  <a:pt x="217972" y="29283"/>
                </a:lnTo>
                <a:lnTo>
                  <a:pt x="267383" y="45025"/>
                </a:lnTo>
                <a:lnTo>
                  <a:pt x="314265" y="63783"/>
                </a:lnTo>
                <a:lnTo>
                  <a:pt x="358371" y="85384"/>
                </a:lnTo>
                <a:lnTo>
                  <a:pt x="399453" y="109651"/>
                </a:lnTo>
                <a:lnTo>
                  <a:pt x="437262" y="136409"/>
                </a:lnTo>
                <a:lnTo>
                  <a:pt x="471552" y="165482"/>
                </a:lnTo>
                <a:lnTo>
                  <a:pt x="502074" y="196696"/>
                </a:lnTo>
                <a:lnTo>
                  <a:pt x="528580" y="229874"/>
                </a:lnTo>
                <a:lnTo>
                  <a:pt x="550822" y="264842"/>
                </a:lnTo>
                <a:lnTo>
                  <a:pt x="568553" y="301424"/>
                </a:lnTo>
                <a:lnTo>
                  <a:pt x="581525" y="339445"/>
                </a:lnTo>
                <a:lnTo>
                  <a:pt x="589490" y="378728"/>
                </a:lnTo>
                <a:lnTo>
                  <a:pt x="592201" y="419100"/>
                </a:lnTo>
                <a:lnTo>
                  <a:pt x="589534" y="459126"/>
                </a:lnTo>
                <a:lnTo>
                  <a:pt x="581696" y="498094"/>
                </a:lnTo>
                <a:lnTo>
                  <a:pt x="568926" y="535830"/>
                </a:lnTo>
                <a:lnTo>
                  <a:pt x="551467" y="572163"/>
                </a:lnTo>
                <a:lnTo>
                  <a:pt x="529558" y="606919"/>
                </a:lnTo>
                <a:lnTo>
                  <a:pt x="503442" y="639927"/>
                </a:lnTo>
                <a:lnTo>
                  <a:pt x="473358" y="671012"/>
                </a:lnTo>
                <a:lnTo>
                  <a:pt x="439549" y="700004"/>
                </a:lnTo>
                <a:lnTo>
                  <a:pt x="402254" y="726728"/>
                </a:lnTo>
                <a:lnTo>
                  <a:pt x="361716" y="751013"/>
                </a:lnTo>
                <a:lnTo>
                  <a:pt x="318175" y="772686"/>
                </a:lnTo>
                <a:lnTo>
                  <a:pt x="271872" y="791574"/>
                </a:lnTo>
                <a:lnTo>
                  <a:pt x="223048" y="807504"/>
                </a:lnTo>
                <a:lnTo>
                  <a:pt x="171945" y="820305"/>
                </a:lnTo>
                <a:lnTo>
                  <a:pt x="118802" y="829802"/>
                </a:lnTo>
                <a:lnTo>
                  <a:pt x="63862" y="835825"/>
                </a:lnTo>
                <a:lnTo>
                  <a:pt x="7365" y="8382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7" name="Google Shape;2497;p75"/>
          <p:cNvSpPr/>
          <p:nvPr/>
        </p:nvSpPr>
        <p:spPr>
          <a:xfrm>
            <a:off x="3525392" y="4902961"/>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8" name="Google Shape;2498;p75"/>
          <p:cNvSpPr/>
          <p:nvPr/>
        </p:nvSpPr>
        <p:spPr>
          <a:xfrm>
            <a:off x="3525392" y="5430646"/>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9" name="Google Shape;2499;p75"/>
          <p:cNvSpPr/>
          <p:nvPr/>
        </p:nvSpPr>
        <p:spPr>
          <a:xfrm>
            <a:off x="4578730" y="5122926"/>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0" name="Google Shape;2500;p75"/>
          <p:cNvSpPr/>
          <p:nvPr/>
        </p:nvSpPr>
        <p:spPr>
          <a:xfrm>
            <a:off x="4528439" y="5066157"/>
            <a:ext cx="84200" cy="11341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1" name="Google Shape;2501;p75"/>
          <p:cNvSpPr/>
          <p:nvPr/>
        </p:nvSpPr>
        <p:spPr>
          <a:xfrm>
            <a:off x="5696744" y="4955625"/>
            <a:ext cx="498475" cy="0"/>
          </a:xfrm>
          <a:custGeom>
            <a:avLst/>
            <a:gdLst/>
            <a:ahLst/>
            <a:cxnLst/>
            <a:rect l="l" t="t" r="r" b="b"/>
            <a:pathLst>
              <a:path w="498475" h="120000" extrusionOk="0">
                <a:moveTo>
                  <a:pt x="0" y="0"/>
                </a:moveTo>
                <a:lnTo>
                  <a:pt x="497957" y="0"/>
                </a:lnTo>
              </a:path>
            </a:pathLst>
          </a:custGeom>
          <a:noFill/>
          <a:ln w="13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2" name="Google Shape;2502;p75"/>
          <p:cNvSpPr txBox="1"/>
          <p:nvPr/>
        </p:nvSpPr>
        <p:spPr>
          <a:xfrm>
            <a:off x="5290044" y="4923250"/>
            <a:ext cx="926465" cy="3689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250" i="1">
                <a:solidFill>
                  <a:schemeClr val="dk1"/>
                </a:solidFill>
                <a:latin typeface="Times New Roman"/>
                <a:ea typeface="Times New Roman"/>
                <a:cs typeface="Times New Roman"/>
                <a:sym typeface="Times New Roman"/>
              </a:rPr>
              <a:t>Y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lang="en-US" sz="2250" i="1">
                <a:solidFill>
                  <a:schemeClr val="dk1"/>
                </a:solidFill>
                <a:latin typeface="Times New Roman"/>
                <a:ea typeface="Times New Roman"/>
                <a:cs typeface="Times New Roman"/>
                <a:sym typeface="Times New Roman"/>
              </a:rPr>
              <a:t>A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lang="en-US" sz="2250" i="1">
                <a:solidFill>
                  <a:schemeClr val="dk1"/>
                </a:solidFill>
                <a:latin typeface="Times New Roman"/>
                <a:ea typeface="Times New Roman"/>
                <a:cs typeface="Times New Roman"/>
                <a:sym typeface="Times New Roman"/>
              </a:rPr>
              <a:t>B</a:t>
            </a:r>
            <a:endParaRPr sz="2250">
              <a:solidFill>
                <a:schemeClr val="dk1"/>
              </a:solidFill>
              <a:latin typeface="Times New Roman"/>
              <a:ea typeface="Times New Roman"/>
              <a:cs typeface="Times New Roman"/>
              <a:sym typeface="Times New Roman"/>
            </a:endParaRPr>
          </a:p>
        </p:txBody>
      </p:sp>
      <p:sp>
        <p:nvSpPr>
          <p:cNvPr id="2503" name="Google Shape;2503;p75"/>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68</a:t>
            </a:fld>
            <a:endParaRPr sz="12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2507"/>
        <p:cNvGrpSpPr/>
        <p:nvPr/>
      </p:nvGrpSpPr>
      <p:grpSpPr>
        <a:xfrm>
          <a:off x="0" y="0"/>
          <a:ext cx="0" cy="0"/>
          <a:chOff x="0" y="0"/>
          <a:chExt cx="0" cy="0"/>
        </a:xfrm>
      </p:grpSpPr>
      <p:sp>
        <p:nvSpPr>
          <p:cNvPr id="2508" name="Google Shape;2508;p76"/>
          <p:cNvSpPr txBox="1">
            <a:spLocks noGrp="1"/>
          </p:cNvSpPr>
          <p:nvPr>
            <p:ph type="title"/>
          </p:nvPr>
        </p:nvSpPr>
        <p:spPr>
          <a:xfrm>
            <a:off x="307340" y="69595"/>
            <a:ext cx="148780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NOR Gate</a:t>
            </a:r>
            <a:endParaRPr sz="2800"/>
          </a:p>
        </p:txBody>
      </p:sp>
      <p:sp>
        <p:nvSpPr>
          <p:cNvPr id="2509" name="Google Shape;2509;p76"/>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0" name="Google Shape;2510;p76"/>
          <p:cNvSpPr txBox="1"/>
          <p:nvPr/>
        </p:nvSpPr>
        <p:spPr>
          <a:xfrm>
            <a:off x="612444" y="23934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511" name="Google Shape;2511;p76"/>
          <p:cNvSpPr txBox="1"/>
          <p:nvPr/>
        </p:nvSpPr>
        <p:spPr>
          <a:xfrm>
            <a:off x="1145844" y="20883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512" name="Google Shape;2512;p76"/>
          <p:cNvSpPr txBox="1"/>
          <p:nvPr/>
        </p:nvSpPr>
        <p:spPr>
          <a:xfrm>
            <a:off x="1145844" y="34559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513" name="Google Shape;2513;p76"/>
          <p:cNvSpPr/>
          <p:nvPr/>
        </p:nvSpPr>
        <p:spPr>
          <a:xfrm>
            <a:off x="1444625" y="2514600"/>
            <a:ext cx="168275" cy="837565"/>
          </a:xfrm>
          <a:custGeom>
            <a:avLst/>
            <a:gdLst/>
            <a:ahLst/>
            <a:cxnLst/>
            <a:rect l="l" t="t" r="r" b="b"/>
            <a:pathLst>
              <a:path w="168275" h="837564" extrusionOk="0">
                <a:moveTo>
                  <a:pt x="0" y="0"/>
                </a:moveTo>
                <a:lnTo>
                  <a:pt x="53198" y="21360"/>
                </a:lnTo>
                <a:lnTo>
                  <a:pt x="99393" y="80845"/>
                </a:lnTo>
                <a:lnTo>
                  <a:pt x="118999" y="122729"/>
                </a:lnTo>
                <a:lnTo>
                  <a:pt x="135815" y="171559"/>
                </a:lnTo>
                <a:lnTo>
                  <a:pt x="149497" y="226473"/>
                </a:lnTo>
                <a:lnTo>
                  <a:pt x="159698" y="286609"/>
                </a:lnTo>
                <a:lnTo>
                  <a:pt x="166073" y="351105"/>
                </a:lnTo>
                <a:lnTo>
                  <a:pt x="168275" y="419100"/>
                </a:lnTo>
                <a:lnTo>
                  <a:pt x="166244" y="484336"/>
                </a:lnTo>
                <a:lnTo>
                  <a:pt x="160352" y="546475"/>
                </a:lnTo>
                <a:lnTo>
                  <a:pt x="150896" y="604728"/>
                </a:lnTo>
                <a:lnTo>
                  <a:pt x="138177" y="658307"/>
                </a:lnTo>
                <a:lnTo>
                  <a:pt x="122491" y="706421"/>
                </a:lnTo>
                <a:lnTo>
                  <a:pt x="104138" y="748283"/>
                </a:lnTo>
                <a:lnTo>
                  <a:pt x="83418" y="783105"/>
                </a:lnTo>
                <a:lnTo>
                  <a:pt x="36066" y="828471"/>
                </a:lnTo>
                <a:lnTo>
                  <a:pt x="10033" y="837438"/>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4" name="Google Shape;2514;p76"/>
          <p:cNvSpPr/>
          <p:nvPr/>
        </p:nvSpPr>
        <p:spPr>
          <a:xfrm>
            <a:off x="1444625" y="2514600"/>
            <a:ext cx="758825" cy="838200"/>
          </a:xfrm>
          <a:custGeom>
            <a:avLst/>
            <a:gdLst/>
            <a:ahLst/>
            <a:cxnLst/>
            <a:rect l="l" t="t" r="r" b="b"/>
            <a:pathLst>
              <a:path w="758825" h="838200" extrusionOk="0">
                <a:moveTo>
                  <a:pt x="0" y="0"/>
                </a:moveTo>
                <a:lnTo>
                  <a:pt x="62237" y="1388"/>
                </a:lnTo>
                <a:lnTo>
                  <a:pt x="123088" y="5483"/>
                </a:lnTo>
                <a:lnTo>
                  <a:pt x="182358" y="12176"/>
                </a:lnTo>
                <a:lnTo>
                  <a:pt x="239852" y="21360"/>
                </a:lnTo>
                <a:lnTo>
                  <a:pt x="295374" y="32926"/>
                </a:lnTo>
                <a:lnTo>
                  <a:pt x="348729" y="46768"/>
                </a:lnTo>
                <a:lnTo>
                  <a:pt x="399722" y="62776"/>
                </a:lnTo>
                <a:lnTo>
                  <a:pt x="448157" y="80845"/>
                </a:lnTo>
                <a:lnTo>
                  <a:pt x="493840" y="100865"/>
                </a:lnTo>
                <a:lnTo>
                  <a:pt x="536575" y="122729"/>
                </a:lnTo>
                <a:lnTo>
                  <a:pt x="576166" y="146330"/>
                </a:lnTo>
                <a:lnTo>
                  <a:pt x="612419" y="171559"/>
                </a:lnTo>
                <a:lnTo>
                  <a:pt x="645138" y="198310"/>
                </a:lnTo>
                <a:lnTo>
                  <a:pt x="674128" y="226473"/>
                </a:lnTo>
                <a:lnTo>
                  <a:pt x="699194" y="255942"/>
                </a:lnTo>
                <a:lnTo>
                  <a:pt x="736772" y="318366"/>
                </a:lnTo>
                <a:lnTo>
                  <a:pt x="756309" y="384719"/>
                </a:lnTo>
                <a:lnTo>
                  <a:pt x="758825" y="419100"/>
                </a:lnTo>
                <a:lnTo>
                  <a:pt x="756342" y="453241"/>
                </a:lnTo>
                <a:lnTo>
                  <a:pt x="737051" y="519172"/>
                </a:lnTo>
                <a:lnTo>
                  <a:pt x="699932" y="581257"/>
                </a:lnTo>
                <a:lnTo>
                  <a:pt x="675164" y="610590"/>
                </a:lnTo>
                <a:lnTo>
                  <a:pt x="646510" y="638641"/>
                </a:lnTo>
                <a:lnTo>
                  <a:pt x="614162" y="665305"/>
                </a:lnTo>
                <a:lnTo>
                  <a:pt x="578311" y="690474"/>
                </a:lnTo>
                <a:lnTo>
                  <a:pt x="539146" y="714041"/>
                </a:lnTo>
                <a:lnTo>
                  <a:pt x="496859" y="735901"/>
                </a:lnTo>
                <a:lnTo>
                  <a:pt x="451641" y="755946"/>
                </a:lnTo>
                <a:lnTo>
                  <a:pt x="403682" y="774070"/>
                </a:lnTo>
                <a:lnTo>
                  <a:pt x="353172" y="790167"/>
                </a:lnTo>
                <a:lnTo>
                  <a:pt x="300303" y="804130"/>
                </a:lnTo>
                <a:lnTo>
                  <a:pt x="245265" y="815852"/>
                </a:lnTo>
                <a:lnTo>
                  <a:pt x="188249" y="825226"/>
                </a:lnTo>
                <a:lnTo>
                  <a:pt x="129445" y="832147"/>
                </a:lnTo>
                <a:lnTo>
                  <a:pt x="69045" y="836507"/>
                </a:lnTo>
                <a:lnTo>
                  <a:pt x="7238" y="8382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5" name="Google Shape;2515;p76"/>
          <p:cNvSpPr/>
          <p:nvPr/>
        </p:nvSpPr>
        <p:spPr>
          <a:xfrm>
            <a:off x="890612" y="2693161"/>
            <a:ext cx="675005" cy="0"/>
          </a:xfrm>
          <a:custGeom>
            <a:avLst/>
            <a:gdLst/>
            <a:ahLst/>
            <a:cxnLst/>
            <a:rect l="l" t="t" r="r" b="b"/>
            <a:pathLst>
              <a:path w="675005" h="120000" extrusionOk="0">
                <a:moveTo>
                  <a:pt x="0" y="0"/>
                </a:moveTo>
                <a:lnTo>
                  <a:pt x="67466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6" name="Google Shape;2516;p76"/>
          <p:cNvSpPr/>
          <p:nvPr/>
        </p:nvSpPr>
        <p:spPr>
          <a:xfrm>
            <a:off x="890612" y="3220847"/>
            <a:ext cx="675005" cy="0"/>
          </a:xfrm>
          <a:custGeom>
            <a:avLst/>
            <a:gdLst/>
            <a:ahLst/>
            <a:cxnLst/>
            <a:rect l="l" t="t" r="r" b="b"/>
            <a:pathLst>
              <a:path w="675005" h="120000" extrusionOk="0">
                <a:moveTo>
                  <a:pt x="0" y="0"/>
                </a:moveTo>
                <a:lnTo>
                  <a:pt x="67466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7" name="Google Shape;2517;p76"/>
          <p:cNvSpPr/>
          <p:nvPr/>
        </p:nvSpPr>
        <p:spPr>
          <a:xfrm>
            <a:off x="2240026" y="2913126"/>
            <a:ext cx="675005" cy="0"/>
          </a:xfrm>
          <a:custGeom>
            <a:avLst/>
            <a:gdLst/>
            <a:ahLst/>
            <a:cxnLst/>
            <a:rect l="l" t="t" r="r" b="b"/>
            <a:pathLst>
              <a:path w="675005" h="120000" extrusionOk="0">
                <a:moveTo>
                  <a:pt x="0" y="0"/>
                </a:moveTo>
                <a:lnTo>
                  <a:pt x="674624"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8" name="Google Shape;2518;p76"/>
          <p:cNvSpPr/>
          <p:nvPr/>
        </p:nvSpPr>
        <p:spPr>
          <a:xfrm>
            <a:off x="2179066" y="2856357"/>
            <a:ext cx="100710" cy="11341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9" name="Google Shape;2519;p76"/>
          <p:cNvSpPr/>
          <p:nvPr/>
        </p:nvSpPr>
        <p:spPr>
          <a:xfrm>
            <a:off x="3398044" y="2745952"/>
            <a:ext cx="498475" cy="0"/>
          </a:xfrm>
          <a:custGeom>
            <a:avLst/>
            <a:gdLst/>
            <a:ahLst/>
            <a:cxnLst/>
            <a:rect l="l" t="t" r="r" b="b"/>
            <a:pathLst>
              <a:path w="498475" h="120000" extrusionOk="0">
                <a:moveTo>
                  <a:pt x="0" y="0"/>
                </a:moveTo>
                <a:lnTo>
                  <a:pt x="497957" y="0"/>
                </a:lnTo>
              </a:path>
            </a:pathLst>
          </a:custGeom>
          <a:noFill/>
          <a:ln w="13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0" name="Google Shape;2520;p76"/>
          <p:cNvSpPr txBox="1"/>
          <p:nvPr/>
        </p:nvSpPr>
        <p:spPr>
          <a:xfrm>
            <a:off x="2991344" y="2620669"/>
            <a:ext cx="926465" cy="926465"/>
          </a:xfrm>
          <a:prstGeom prst="rect">
            <a:avLst/>
          </a:prstGeom>
          <a:noFill/>
          <a:ln>
            <a:noFill/>
          </a:ln>
        </p:spPr>
        <p:txBody>
          <a:bodyPr spcFirstLastPara="1" wrap="square" lIns="0" tIns="105400" rIns="0" bIns="0" anchor="t" anchorCtr="0">
            <a:spAutoFit/>
          </a:bodyPr>
          <a:lstStyle/>
          <a:p>
            <a:pPr marL="12700" marR="0" lvl="0" indent="0" algn="l" rtl="0">
              <a:lnSpc>
                <a:spcPct val="100000"/>
              </a:lnSpc>
              <a:spcBef>
                <a:spcPts val="0"/>
              </a:spcBef>
              <a:spcAft>
                <a:spcPts val="0"/>
              </a:spcAft>
              <a:buNone/>
            </a:pPr>
            <a:r>
              <a:rPr lang="en-US" sz="2250" i="1">
                <a:solidFill>
                  <a:schemeClr val="dk1"/>
                </a:solidFill>
                <a:latin typeface="Times New Roman"/>
                <a:ea typeface="Times New Roman"/>
                <a:cs typeface="Times New Roman"/>
                <a:sym typeface="Times New Roman"/>
              </a:rPr>
              <a:t>Y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lang="en-US" sz="2250" i="1">
                <a:solidFill>
                  <a:schemeClr val="dk1"/>
                </a:solidFill>
                <a:latin typeface="Times New Roman"/>
                <a:ea typeface="Times New Roman"/>
                <a:cs typeface="Times New Roman"/>
                <a:sym typeface="Times New Roman"/>
              </a:rPr>
              <a:t>A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lang="en-US" sz="2250" i="1">
                <a:solidFill>
                  <a:schemeClr val="dk1"/>
                </a:solidFill>
                <a:latin typeface="Times New Roman"/>
                <a:ea typeface="Times New Roman"/>
                <a:cs typeface="Times New Roman"/>
                <a:sym typeface="Times New Roman"/>
              </a:rPr>
              <a:t>B</a:t>
            </a:r>
            <a:endParaRPr sz="2250">
              <a:solidFill>
                <a:schemeClr val="dk1"/>
              </a:solidFill>
              <a:latin typeface="Times New Roman"/>
              <a:ea typeface="Times New Roman"/>
              <a:cs typeface="Times New Roman"/>
              <a:sym typeface="Times New Roman"/>
            </a:endParaRPr>
          </a:p>
          <a:p>
            <a:pPr marL="530225" marR="0" lvl="0" indent="0" algn="l" rtl="0">
              <a:lnSpc>
                <a:spcPct val="100000"/>
              </a:lnSpc>
              <a:spcBef>
                <a:spcPts val="78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521" name="Google Shape;2521;p76"/>
          <p:cNvSpPr/>
          <p:nvPr/>
        </p:nvSpPr>
        <p:spPr>
          <a:xfrm>
            <a:off x="7881144" y="2277576"/>
            <a:ext cx="498475" cy="0"/>
          </a:xfrm>
          <a:custGeom>
            <a:avLst/>
            <a:gdLst/>
            <a:ahLst/>
            <a:cxnLst/>
            <a:rect l="l" t="t" r="r" b="b"/>
            <a:pathLst>
              <a:path w="498475" h="120000" extrusionOk="0">
                <a:moveTo>
                  <a:pt x="0" y="0"/>
                </a:moveTo>
                <a:lnTo>
                  <a:pt x="497957" y="0"/>
                </a:lnTo>
              </a:path>
            </a:pathLst>
          </a:custGeom>
          <a:noFill/>
          <a:ln w="13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522" name="Google Shape;2522;p76"/>
          <p:cNvGraphicFramePr/>
          <p:nvPr/>
        </p:nvGraphicFramePr>
        <p:xfrm>
          <a:off x="4413250" y="1441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22250" marR="0" lvl="0" indent="0" algn="l" rtl="0">
                        <a:lnSpc>
                          <a:spcPct val="100000"/>
                        </a:lnSpc>
                        <a:spcBef>
                          <a:spcPts val="0"/>
                        </a:spcBef>
                        <a:spcAft>
                          <a:spcPts val="0"/>
                        </a:spcAft>
                        <a:buNone/>
                      </a:pPr>
                      <a:r>
                        <a:rPr lang="en-US" sz="2250" i="1" u="none" strike="noStrike" cap="none">
                          <a:latin typeface="Times New Roman"/>
                          <a:ea typeface="Times New Roman"/>
                          <a:cs typeface="Times New Roman"/>
                          <a:sym typeface="Times New Roman"/>
                        </a:rPr>
                        <a:t>Y </a:t>
                      </a:r>
                      <a:r>
                        <a:rPr lang="en-US" sz="2250" u="none" strike="noStrike" cap="none">
                          <a:latin typeface="Noto Sans Symbols"/>
                          <a:ea typeface="Noto Sans Symbols"/>
                          <a:cs typeface="Noto Sans Symbols"/>
                          <a:sym typeface="Noto Sans Symbols"/>
                        </a:rPr>
                        <a:t>=</a:t>
                      </a:r>
                      <a:r>
                        <a:rPr lang="en-US" sz="2250" u="none" strike="noStrike" cap="none">
                          <a:latin typeface="Times New Roman"/>
                          <a:ea typeface="Times New Roman"/>
                          <a:cs typeface="Times New Roman"/>
                          <a:sym typeface="Times New Roman"/>
                        </a:rPr>
                        <a:t> </a:t>
                      </a:r>
                      <a:r>
                        <a:rPr lang="en-US" sz="2250" i="1" u="none" strike="noStrike" cap="none">
                          <a:latin typeface="Times New Roman"/>
                          <a:ea typeface="Times New Roman"/>
                          <a:cs typeface="Times New Roman"/>
                          <a:sym typeface="Times New Roman"/>
                        </a:rPr>
                        <a:t>A </a:t>
                      </a:r>
                      <a:r>
                        <a:rPr lang="en-US" sz="2250" u="none" strike="noStrike" cap="none">
                          <a:latin typeface="Noto Sans Symbols"/>
                          <a:ea typeface="Noto Sans Symbols"/>
                          <a:cs typeface="Noto Sans Symbols"/>
                          <a:sym typeface="Noto Sans Symbols"/>
                        </a:rPr>
                        <a:t>+</a:t>
                      </a:r>
                      <a:r>
                        <a:rPr lang="en-US" sz="2250" u="none" strike="noStrike" cap="none">
                          <a:latin typeface="Times New Roman"/>
                          <a:ea typeface="Times New Roman"/>
                          <a:cs typeface="Times New Roman"/>
                          <a:sym typeface="Times New Roman"/>
                        </a:rPr>
                        <a:t> </a:t>
                      </a:r>
                      <a:r>
                        <a:rPr lang="en-US" sz="2250" i="1" u="none" strike="noStrike" cap="none">
                          <a:latin typeface="Times New Roman"/>
                          <a:ea typeface="Times New Roman"/>
                          <a:cs typeface="Times New Roman"/>
                          <a:sym typeface="Times New Roman"/>
                        </a:rPr>
                        <a:t>B</a:t>
                      </a:r>
                      <a:endParaRPr sz="2250" u="none" strike="noStrike" cap="none">
                        <a:latin typeface="Times New Roman"/>
                        <a:ea typeface="Times New Roman"/>
                        <a:cs typeface="Times New Roman"/>
                        <a:sym typeface="Times New Roman"/>
                      </a:endParaRPr>
                    </a:p>
                  </a:txBody>
                  <a:tcPr marL="0" marR="0" marT="12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39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4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523" name="Google Shape;2523;p76"/>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69</a:t>
            </a:fld>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383540" y="39369"/>
            <a:ext cx="137223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Basics…..</a:t>
            </a:r>
            <a:endParaRPr sz="2800"/>
          </a:p>
        </p:txBody>
      </p:sp>
      <p:sp>
        <p:nvSpPr>
          <p:cNvPr id="108" name="Google Shape;108;p14"/>
          <p:cNvSpPr txBox="1"/>
          <p:nvPr/>
        </p:nvSpPr>
        <p:spPr>
          <a:xfrm>
            <a:off x="536244" y="1033399"/>
            <a:ext cx="7453630" cy="1844039"/>
          </a:xfrm>
          <a:prstGeom prst="rect">
            <a:avLst/>
          </a:prstGeom>
          <a:noFill/>
          <a:ln>
            <a:noFill/>
          </a:ln>
        </p:spPr>
        <p:txBody>
          <a:bodyPr spcFirstLastPara="1" wrap="square" lIns="0" tIns="13325" rIns="0" bIns="0" anchor="t" anchorCtr="0">
            <a:spAutoFit/>
          </a:bodyPr>
          <a:lstStyle/>
          <a:p>
            <a:pPr marL="356870" marR="0" lvl="0" indent="-344805" algn="l" rtl="0">
              <a:lnSpc>
                <a:spcPct val="100000"/>
              </a:lnSpc>
              <a:spcBef>
                <a:spcPts val="0"/>
              </a:spcBef>
              <a:spcAft>
                <a:spcPts val="0"/>
              </a:spcAft>
              <a:buClr>
                <a:schemeClr val="dk1"/>
              </a:buClr>
              <a:buSzPts val="2800"/>
              <a:buFont typeface="Noto Sans Symbols"/>
              <a:buChar char="⮚"/>
            </a:pPr>
            <a:r>
              <a:rPr lang="en-US" sz="2800" b="1">
                <a:solidFill>
                  <a:schemeClr val="dk1"/>
                </a:solidFill>
                <a:latin typeface="Calibri"/>
                <a:ea typeface="Calibri"/>
                <a:cs typeface="Calibri"/>
                <a:sym typeface="Calibri"/>
              </a:rPr>
              <a:t>Inputs &amp; Outputs for Logic Circuits</a:t>
            </a:r>
            <a:endParaRPr sz="2800">
              <a:solidFill>
                <a:schemeClr val="dk1"/>
              </a:solidFill>
              <a:latin typeface="Calibri"/>
              <a:ea typeface="Calibri"/>
              <a:cs typeface="Calibri"/>
              <a:sym typeface="Calibri"/>
            </a:endParaRPr>
          </a:p>
          <a:p>
            <a:pPr marL="0" marR="0" lvl="0" indent="0" algn="l" rtl="0">
              <a:lnSpc>
                <a:spcPct val="100000"/>
              </a:lnSpc>
              <a:spcBef>
                <a:spcPts val="5"/>
              </a:spcBef>
              <a:spcAft>
                <a:spcPts val="0"/>
              </a:spcAft>
              <a:buClr>
                <a:schemeClr val="dk1"/>
              </a:buClr>
              <a:buSzPts val="4300"/>
              <a:buFont typeface="Noto Sans Symbols"/>
              <a:buNone/>
            </a:pPr>
            <a:endParaRPr sz="4300">
              <a:solidFill>
                <a:schemeClr val="dk1"/>
              </a:solidFill>
              <a:latin typeface="Times New Roman"/>
              <a:ea typeface="Times New Roman"/>
              <a:cs typeface="Times New Roman"/>
              <a:sym typeface="Times New Roman"/>
            </a:endParaRPr>
          </a:p>
          <a:p>
            <a:pPr marL="756285" marR="5080" lvl="1" indent="-287019" algn="l" rtl="0">
              <a:lnSpc>
                <a:spcPct val="107857"/>
              </a:lnSpc>
              <a:spcBef>
                <a:spcPts val="0"/>
              </a:spcBef>
              <a:spcAft>
                <a:spcPts val="0"/>
              </a:spcAft>
              <a:buClr>
                <a:schemeClr val="dk1"/>
              </a:buClr>
              <a:buSzPts val="2700"/>
              <a:buFont typeface="Noto Sans Symbols"/>
              <a:buChar char="✔"/>
            </a:pPr>
            <a:r>
              <a:rPr lang="en-US" sz="2800" b="0" i="0" u="none" strike="noStrike" cap="none">
                <a:solidFill>
                  <a:schemeClr val="dk1"/>
                </a:solidFill>
                <a:latin typeface="Calibri"/>
                <a:ea typeface="Calibri"/>
                <a:cs typeface="Calibri"/>
                <a:sym typeface="Calibri"/>
              </a:rPr>
              <a:t>Input &amp; Output of logic gates can occur only in  two levels.</a:t>
            </a:r>
            <a:endParaRPr sz="2800" b="0" i="0" u="none" strike="noStrike" cap="none">
              <a:solidFill>
                <a:schemeClr val="dk1"/>
              </a:solidFill>
              <a:latin typeface="Calibri"/>
              <a:ea typeface="Calibri"/>
              <a:cs typeface="Calibri"/>
              <a:sym typeface="Calibri"/>
            </a:endParaRPr>
          </a:p>
        </p:txBody>
      </p:sp>
      <p:sp>
        <p:nvSpPr>
          <p:cNvPr id="109" name="Google Shape;109;p14"/>
          <p:cNvSpPr txBox="1"/>
          <p:nvPr/>
        </p:nvSpPr>
        <p:spPr>
          <a:xfrm>
            <a:off x="1478407" y="3321481"/>
            <a:ext cx="784225" cy="1904364"/>
          </a:xfrm>
          <a:prstGeom prst="rect">
            <a:avLst/>
          </a:prstGeom>
          <a:noFill/>
          <a:ln>
            <a:noFill/>
          </a:ln>
        </p:spPr>
        <p:txBody>
          <a:bodyPr spcFirstLastPara="1" wrap="square" lIns="0" tIns="55225"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HIGH</a:t>
            </a:r>
            <a:endParaRPr sz="2800">
              <a:solidFill>
                <a:schemeClr val="dk1"/>
              </a:solidFill>
              <a:latin typeface="Calibri"/>
              <a:ea typeface="Calibri"/>
              <a:cs typeface="Calibri"/>
              <a:sym typeface="Calibri"/>
            </a:endParaRPr>
          </a:p>
          <a:p>
            <a:pPr marL="94615" marR="121285" lvl="0" indent="-82550" algn="just" rtl="0">
              <a:lnSpc>
                <a:spcPct val="132142"/>
              </a:lnSpc>
              <a:spcBef>
                <a:spcPts val="175"/>
              </a:spcBef>
              <a:spcAft>
                <a:spcPts val="0"/>
              </a:spcAft>
              <a:buNone/>
            </a:pPr>
            <a:r>
              <a:rPr lang="en-US" sz="2800">
                <a:solidFill>
                  <a:schemeClr val="dk1"/>
                </a:solidFill>
                <a:latin typeface="Calibri"/>
                <a:ea typeface="Calibri"/>
                <a:cs typeface="Calibri"/>
                <a:sym typeface="Calibri"/>
              </a:rPr>
              <a:t>True  ON  1</a:t>
            </a:r>
            <a:endParaRPr sz="2800">
              <a:solidFill>
                <a:schemeClr val="dk1"/>
              </a:solidFill>
              <a:latin typeface="Calibri"/>
              <a:ea typeface="Calibri"/>
              <a:cs typeface="Calibri"/>
              <a:sym typeface="Calibri"/>
            </a:endParaRPr>
          </a:p>
        </p:txBody>
      </p:sp>
      <p:sp>
        <p:nvSpPr>
          <p:cNvPr id="110" name="Google Shape;110;p14"/>
          <p:cNvSpPr txBox="1"/>
          <p:nvPr/>
        </p:nvSpPr>
        <p:spPr>
          <a:xfrm>
            <a:off x="3411153" y="3321481"/>
            <a:ext cx="753110" cy="1904364"/>
          </a:xfrm>
          <a:prstGeom prst="rect">
            <a:avLst/>
          </a:prstGeom>
          <a:noFill/>
          <a:ln>
            <a:noFill/>
          </a:ln>
        </p:spPr>
        <p:txBody>
          <a:bodyPr spcFirstLastPara="1" wrap="square" lIns="0" tIns="55225" rIns="0" bIns="0" anchor="t" anchorCtr="0">
            <a:spAutoFit/>
          </a:bodyPr>
          <a:lstStyle/>
          <a:p>
            <a:pPr marL="50165"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LOW</a:t>
            </a:r>
            <a:endParaRPr sz="2800">
              <a:solidFill>
                <a:schemeClr val="dk1"/>
              </a:solidFill>
              <a:latin typeface="Calibri"/>
              <a:ea typeface="Calibri"/>
              <a:cs typeface="Calibri"/>
              <a:sym typeface="Calibri"/>
            </a:endParaRPr>
          </a:p>
          <a:p>
            <a:pPr marL="83185" marR="6985" lvl="0" indent="-71120" algn="just" rtl="0">
              <a:lnSpc>
                <a:spcPct val="132142"/>
              </a:lnSpc>
              <a:spcBef>
                <a:spcPts val="175"/>
              </a:spcBef>
              <a:spcAft>
                <a:spcPts val="0"/>
              </a:spcAft>
              <a:buNone/>
            </a:pPr>
            <a:r>
              <a:rPr lang="en-US" sz="2800">
                <a:solidFill>
                  <a:schemeClr val="dk1"/>
                </a:solidFill>
                <a:latin typeface="Calibri"/>
                <a:ea typeface="Calibri"/>
                <a:cs typeface="Calibri"/>
                <a:sym typeface="Calibri"/>
              </a:rPr>
              <a:t>False  OFF  0</a:t>
            </a:r>
            <a:endParaRPr sz="2800">
              <a:solidFill>
                <a:schemeClr val="dk1"/>
              </a:solidFill>
              <a:latin typeface="Calibri"/>
              <a:ea typeface="Calibri"/>
              <a:cs typeface="Calibri"/>
              <a:sym typeface="Calibri"/>
            </a:endParaRPr>
          </a:p>
        </p:txBody>
      </p:sp>
      <p:sp>
        <p:nvSpPr>
          <p:cNvPr id="111" name="Google Shape;111;p14"/>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4"/>
          <p:cNvSpPr txBox="1"/>
          <p:nvPr/>
        </p:nvSpPr>
        <p:spPr>
          <a:xfrm>
            <a:off x="8420607" y="6466738"/>
            <a:ext cx="20447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2527"/>
        <p:cNvGrpSpPr/>
        <p:nvPr/>
      </p:nvGrpSpPr>
      <p:grpSpPr>
        <a:xfrm>
          <a:off x="0" y="0"/>
          <a:ext cx="0" cy="0"/>
          <a:chOff x="0" y="0"/>
          <a:chExt cx="0" cy="0"/>
        </a:xfrm>
      </p:grpSpPr>
      <p:sp>
        <p:nvSpPr>
          <p:cNvPr id="2528" name="Google Shape;2528;p77"/>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9" name="Google Shape;2529;p77"/>
          <p:cNvSpPr txBox="1">
            <a:spLocks noGrp="1"/>
          </p:cNvSpPr>
          <p:nvPr>
            <p:ph type="title"/>
          </p:nvPr>
        </p:nvSpPr>
        <p:spPr>
          <a:xfrm>
            <a:off x="307340" y="69595"/>
            <a:ext cx="148780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NOR Gate</a:t>
            </a:r>
            <a:endParaRPr sz="2800"/>
          </a:p>
        </p:txBody>
      </p:sp>
      <p:sp>
        <p:nvSpPr>
          <p:cNvPr id="2530" name="Google Shape;2530;p77"/>
          <p:cNvSpPr txBox="1"/>
          <p:nvPr/>
        </p:nvSpPr>
        <p:spPr>
          <a:xfrm>
            <a:off x="612444" y="23934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531" name="Google Shape;2531;p77"/>
          <p:cNvSpPr txBox="1"/>
          <p:nvPr/>
        </p:nvSpPr>
        <p:spPr>
          <a:xfrm>
            <a:off x="1145844" y="20883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532" name="Google Shape;2532;p77"/>
          <p:cNvSpPr txBox="1"/>
          <p:nvPr/>
        </p:nvSpPr>
        <p:spPr>
          <a:xfrm>
            <a:off x="1145844" y="34559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533" name="Google Shape;2533;p77"/>
          <p:cNvSpPr/>
          <p:nvPr/>
        </p:nvSpPr>
        <p:spPr>
          <a:xfrm>
            <a:off x="1444625" y="2514600"/>
            <a:ext cx="168275" cy="837565"/>
          </a:xfrm>
          <a:custGeom>
            <a:avLst/>
            <a:gdLst/>
            <a:ahLst/>
            <a:cxnLst/>
            <a:rect l="l" t="t" r="r" b="b"/>
            <a:pathLst>
              <a:path w="168275" h="837564" extrusionOk="0">
                <a:moveTo>
                  <a:pt x="0" y="0"/>
                </a:moveTo>
                <a:lnTo>
                  <a:pt x="53198" y="21360"/>
                </a:lnTo>
                <a:lnTo>
                  <a:pt x="99393" y="80845"/>
                </a:lnTo>
                <a:lnTo>
                  <a:pt x="118999" y="122729"/>
                </a:lnTo>
                <a:lnTo>
                  <a:pt x="135815" y="171559"/>
                </a:lnTo>
                <a:lnTo>
                  <a:pt x="149497" y="226473"/>
                </a:lnTo>
                <a:lnTo>
                  <a:pt x="159698" y="286609"/>
                </a:lnTo>
                <a:lnTo>
                  <a:pt x="166073" y="351105"/>
                </a:lnTo>
                <a:lnTo>
                  <a:pt x="168275" y="419100"/>
                </a:lnTo>
                <a:lnTo>
                  <a:pt x="166244" y="484336"/>
                </a:lnTo>
                <a:lnTo>
                  <a:pt x="160352" y="546475"/>
                </a:lnTo>
                <a:lnTo>
                  <a:pt x="150896" y="604728"/>
                </a:lnTo>
                <a:lnTo>
                  <a:pt x="138177" y="658307"/>
                </a:lnTo>
                <a:lnTo>
                  <a:pt x="122491" y="706421"/>
                </a:lnTo>
                <a:lnTo>
                  <a:pt x="104138" y="748283"/>
                </a:lnTo>
                <a:lnTo>
                  <a:pt x="83418" y="783105"/>
                </a:lnTo>
                <a:lnTo>
                  <a:pt x="36066" y="828471"/>
                </a:lnTo>
                <a:lnTo>
                  <a:pt x="10033" y="837438"/>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4" name="Google Shape;2534;p77"/>
          <p:cNvSpPr/>
          <p:nvPr/>
        </p:nvSpPr>
        <p:spPr>
          <a:xfrm>
            <a:off x="1444625" y="2514600"/>
            <a:ext cx="758825" cy="838200"/>
          </a:xfrm>
          <a:custGeom>
            <a:avLst/>
            <a:gdLst/>
            <a:ahLst/>
            <a:cxnLst/>
            <a:rect l="l" t="t" r="r" b="b"/>
            <a:pathLst>
              <a:path w="758825" h="838200" extrusionOk="0">
                <a:moveTo>
                  <a:pt x="0" y="0"/>
                </a:moveTo>
                <a:lnTo>
                  <a:pt x="62237" y="1388"/>
                </a:lnTo>
                <a:lnTo>
                  <a:pt x="123088" y="5483"/>
                </a:lnTo>
                <a:lnTo>
                  <a:pt x="182358" y="12176"/>
                </a:lnTo>
                <a:lnTo>
                  <a:pt x="239852" y="21360"/>
                </a:lnTo>
                <a:lnTo>
                  <a:pt x="295374" y="32926"/>
                </a:lnTo>
                <a:lnTo>
                  <a:pt x="348729" y="46768"/>
                </a:lnTo>
                <a:lnTo>
                  <a:pt x="399722" y="62776"/>
                </a:lnTo>
                <a:lnTo>
                  <a:pt x="448157" y="80845"/>
                </a:lnTo>
                <a:lnTo>
                  <a:pt x="493840" y="100865"/>
                </a:lnTo>
                <a:lnTo>
                  <a:pt x="536575" y="122729"/>
                </a:lnTo>
                <a:lnTo>
                  <a:pt x="576166" y="146330"/>
                </a:lnTo>
                <a:lnTo>
                  <a:pt x="612419" y="171559"/>
                </a:lnTo>
                <a:lnTo>
                  <a:pt x="645138" y="198310"/>
                </a:lnTo>
                <a:lnTo>
                  <a:pt x="674128" y="226473"/>
                </a:lnTo>
                <a:lnTo>
                  <a:pt x="699194" y="255942"/>
                </a:lnTo>
                <a:lnTo>
                  <a:pt x="736772" y="318366"/>
                </a:lnTo>
                <a:lnTo>
                  <a:pt x="756309" y="384719"/>
                </a:lnTo>
                <a:lnTo>
                  <a:pt x="758825" y="419100"/>
                </a:lnTo>
                <a:lnTo>
                  <a:pt x="756342" y="453241"/>
                </a:lnTo>
                <a:lnTo>
                  <a:pt x="737051" y="519172"/>
                </a:lnTo>
                <a:lnTo>
                  <a:pt x="699932" y="581257"/>
                </a:lnTo>
                <a:lnTo>
                  <a:pt x="675164" y="610590"/>
                </a:lnTo>
                <a:lnTo>
                  <a:pt x="646510" y="638641"/>
                </a:lnTo>
                <a:lnTo>
                  <a:pt x="614162" y="665305"/>
                </a:lnTo>
                <a:lnTo>
                  <a:pt x="578311" y="690474"/>
                </a:lnTo>
                <a:lnTo>
                  <a:pt x="539146" y="714041"/>
                </a:lnTo>
                <a:lnTo>
                  <a:pt x="496859" y="735901"/>
                </a:lnTo>
                <a:lnTo>
                  <a:pt x="451641" y="755946"/>
                </a:lnTo>
                <a:lnTo>
                  <a:pt x="403682" y="774070"/>
                </a:lnTo>
                <a:lnTo>
                  <a:pt x="353172" y="790167"/>
                </a:lnTo>
                <a:lnTo>
                  <a:pt x="300303" y="804130"/>
                </a:lnTo>
                <a:lnTo>
                  <a:pt x="245265" y="815852"/>
                </a:lnTo>
                <a:lnTo>
                  <a:pt x="188249" y="825226"/>
                </a:lnTo>
                <a:lnTo>
                  <a:pt x="129445" y="832147"/>
                </a:lnTo>
                <a:lnTo>
                  <a:pt x="69045" y="836507"/>
                </a:lnTo>
                <a:lnTo>
                  <a:pt x="7238" y="8382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5" name="Google Shape;2535;p77"/>
          <p:cNvSpPr/>
          <p:nvPr/>
        </p:nvSpPr>
        <p:spPr>
          <a:xfrm>
            <a:off x="890612" y="2693161"/>
            <a:ext cx="675005" cy="0"/>
          </a:xfrm>
          <a:custGeom>
            <a:avLst/>
            <a:gdLst/>
            <a:ahLst/>
            <a:cxnLst/>
            <a:rect l="l" t="t" r="r" b="b"/>
            <a:pathLst>
              <a:path w="675005" h="120000" extrusionOk="0">
                <a:moveTo>
                  <a:pt x="0" y="0"/>
                </a:moveTo>
                <a:lnTo>
                  <a:pt x="67466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6" name="Google Shape;2536;p77"/>
          <p:cNvSpPr/>
          <p:nvPr/>
        </p:nvSpPr>
        <p:spPr>
          <a:xfrm>
            <a:off x="890612" y="3220847"/>
            <a:ext cx="675005" cy="0"/>
          </a:xfrm>
          <a:custGeom>
            <a:avLst/>
            <a:gdLst/>
            <a:ahLst/>
            <a:cxnLst/>
            <a:rect l="l" t="t" r="r" b="b"/>
            <a:pathLst>
              <a:path w="675005" h="120000" extrusionOk="0">
                <a:moveTo>
                  <a:pt x="0" y="0"/>
                </a:moveTo>
                <a:lnTo>
                  <a:pt x="67466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7" name="Google Shape;2537;p77"/>
          <p:cNvSpPr/>
          <p:nvPr/>
        </p:nvSpPr>
        <p:spPr>
          <a:xfrm>
            <a:off x="2240026" y="2913126"/>
            <a:ext cx="675005" cy="0"/>
          </a:xfrm>
          <a:custGeom>
            <a:avLst/>
            <a:gdLst/>
            <a:ahLst/>
            <a:cxnLst/>
            <a:rect l="l" t="t" r="r" b="b"/>
            <a:pathLst>
              <a:path w="675005" h="120000" extrusionOk="0">
                <a:moveTo>
                  <a:pt x="0" y="0"/>
                </a:moveTo>
                <a:lnTo>
                  <a:pt x="674624"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8" name="Google Shape;2538;p77"/>
          <p:cNvSpPr/>
          <p:nvPr/>
        </p:nvSpPr>
        <p:spPr>
          <a:xfrm>
            <a:off x="2179066" y="2856357"/>
            <a:ext cx="100710" cy="11341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9" name="Google Shape;2539;p77"/>
          <p:cNvSpPr/>
          <p:nvPr/>
        </p:nvSpPr>
        <p:spPr>
          <a:xfrm>
            <a:off x="3398044" y="2745952"/>
            <a:ext cx="498475" cy="0"/>
          </a:xfrm>
          <a:custGeom>
            <a:avLst/>
            <a:gdLst/>
            <a:ahLst/>
            <a:cxnLst/>
            <a:rect l="l" t="t" r="r" b="b"/>
            <a:pathLst>
              <a:path w="498475" h="120000" extrusionOk="0">
                <a:moveTo>
                  <a:pt x="0" y="0"/>
                </a:moveTo>
                <a:lnTo>
                  <a:pt x="497957" y="0"/>
                </a:lnTo>
              </a:path>
            </a:pathLst>
          </a:custGeom>
          <a:noFill/>
          <a:ln w="13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0" name="Google Shape;2540;p77"/>
          <p:cNvSpPr txBox="1"/>
          <p:nvPr/>
        </p:nvSpPr>
        <p:spPr>
          <a:xfrm>
            <a:off x="2991344" y="2620669"/>
            <a:ext cx="926465" cy="926465"/>
          </a:xfrm>
          <a:prstGeom prst="rect">
            <a:avLst/>
          </a:prstGeom>
          <a:noFill/>
          <a:ln>
            <a:noFill/>
          </a:ln>
        </p:spPr>
        <p:txBody>
          <a:bodyPr spcFirstLastPara="1" wrap="square" lIns="0" tIns="105400" rIns="0" bIns="0" anchor="t" anchorCtr="0">
            <a:spAutoFit/>
          </a:bodyPr>
          <a:lstStyle/>
          <a:p>
            <a:pPr marL="12700" marR="0" lvl="0" indent="0" algn="l" rtl="0">
              <a:lnSpc>
                <a:spcPct val="100000"/>
              </a:lnSpc>
              <a:spcBef>
                <a:spcPts val="0"/>
              </a:spcBef>
              <a:spcAft>
                <a:spcPts val="0"/>
              </a:spcAft>
              <a:buNone/>
            </a:pPr>
            <a:r>
              <a:rPr lang="en-US" sz="2250" i="1">
                <a:solidFill>
                  <a:schemeClr val="dk1"/>
                </a:solidFill>
                <a:latin typeface="Times New Roman"/>
                <a:ea typeface="Times New Roman"/>
                <a:cs typeface="Times New Roman"/>
                <a:sym typeface="Times New Roman"/>
              </a:rPr>
              <a:t>Y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lang="en-US" sz="2250" i="1">
                <a:solidFill>
                  <a:schemeClr val="dk1"/>
                </a:solidFill>
                <a:latin typeface="Times New Roman"/>
                <a:ea typeface="Times New Roman"/>
                <a:cs typeface="Times New Roman"/>
                <a:sym typeface="Times New Roman"/>
              </a:rPr>
              <a:t>A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lang="en-US" sz="2250" i="1">
                <a:solidFill>
                  <a:schemeClr val="dk1"/>
                </a:solidFill>
                <a:latin typeface="Times New Roman"/>
                <a:ea typeface="Times New Roman"/>
                <a:cs typeface="Times New Roman"/>
                <a:sym typeface="Times New Roman"/>
              </a:rPr>
              <a:t>B</a:t>
            </a:r>
            <a:endParaRPr sz="2250">
              <a:solidFill>
                <a:schemeClr val="dk1"/>
              </a:solidFill>
              <a:latin typeface="Times New Roman"/>
              <a:ea typeface="Times New Roman"/>
              <a:cs typeface="Times New Roman"/>
              <a:sym typeface="Times New Roman"/>
            </a:endParaRPr>
          </a:p>
          <a:p>
            <a:pPr marL="530225" marR="0" lvl="0" indent="0" algn="l" rtl="0">
              <a:lnSpc>
                <a:spcPct val="100000"/>
              </a:lnSpc>
              <a:spcBef>
                <a:spcPts val="78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541" name="Google Shape;2541;p77"/>
          <p:cNvSpPr/>
          <p:nvPr/>
        </p:nvSpPr>
        <p:spPr>
          <a:xfrm>
            <a:off x="7881144" y="2277576"/>
            <a:ext cx="498475" cy="0"/>
          </a:xfrm>
          <a:custGeom>
            <a:avLst/>
            <a:gdLst/>
            <a:ahLst/>
            <a:cxnLst/>
            <a:rect l="l" t="t" r="r" b="b"/>
            <a:pathLst>
              <a:path w="498475" h="120000" extrusionOk="0">
                <a:moveTo>
                  <a:pt x="0" y="0"/>
                </a:moveTo>
                <a:lnTo>
                  <a:pt x="497957" y="0"/>
                </a:lnTo>
              </a:path>
            </a:pathLst>
          </a:custGeom>
          <a:noFill/>
          <a:ln w="13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542" name="Google Shape;2542;p77"/>
          <p:cNvGraphicFramePr/>
          <p:nvPr/>
        </p:nvGraphicFramePr>
        <p:xfrm>
          <a:off x="4413250" y="1441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22250" marR="0" lvl="0" indent="0" algn="l" rtl="0">
                        <a:lnSpc>
                          <a:spcPct val="100000"/>
                        </a:lnSpc>
                        <a:spcBef>
                          <a:spcPts val="0"/>
                        </a:spcBef>
                        <a:spcAft>
                          <a:spcPts val="0"/>
                        </a:spcAft>
                        <a:buNone/>
                      </a:pPr>
                      <a:r>
                        <a:rPr lang="en-US" sz="2250" i="1" u="none" strike="noStrike" cap="none">
                          <a:latin typeface="Times New Roman"/>
                          <a:ea typeface="Times New Roman"/>
                          <a:cs typeface="Times New Roman"/>
                          <a:sym typeface="Times New Roman"/>
                        </a:rPr>
                        <a:t>Y </a:t>
                      </a:r>
                      <a:r>
                        <a:rPr lang="en-US" sz="2250" u="none" strike="noStrike" cap="none">
                          <a:latin typeface="Noto Sans Symbols"/>
                          <a:ea typeface="Noto Sans Symbols"/>
                          <a:cs typeface="Noto Sans Symbols"/>
                          <a:sym typeface="Noto Sans Symbols"/>
                        </a:rPr>
                        <a:t>=</a:t>
                      </a:r>
                      <a:r>
                        <a:rPr lang="en-US" sz="2250" u="none" strike="noStrike" cap="none">
                          <a:latin typeface="Times New Roman"/>
                          <a:ea typeface="Times New Roman"/>
                          <a:cs typeface="Times New Roman"/>
                          <a:sym typeface="Times New Roman"/>
                        </a:rPr>
                        <a:t> </a:t>
                      </a:r>
                      <a:r>
                        <a:rPr lang="en-US" sz="2250" i="1" u="none" strike="noStrike" cap="none">
                          <a:latin typeface="Times New Roman"/>
                          <a:ea typeface="Times New Roman"/>
                          <a:cs typeface="Times New Roman"/>
                          <a:sym typeface="Times New Roman"/>
                        </a:rPr>
                        <a:t>A </a:t>
                      </a:r>
                      <a:r>
                        <a:rPr lang="en-US" sz="2250" u="none" strike="noStrike" cap="none">
                          <a:latin typeface="Noto Sans Symbols"/>
                          <a:ea typeface="Noto Sans Symbols"/>
                          <a:cs typeface="Noto Sans Symbols"/>
                          <a:sym typeface="Noto Sans Symbols"/>
                        </a:rPr>
                        <a:t>+</a:t>
                      </a:r>
                      <a:r>
                        <a:rPr lang="en-US" sz="2250" u="none" strike="noStrike" cap="none">
                          <a:latin typeface="Times New Roman"/>
                          <a:ea typeface="Times New Roman"/>
                          <a:cs typeface="Times New Roman"/>
                          <a:sym typeface="Times New Roman"/>
                        </a:rPr>
                        <a:t> </a:t>
                      </a:r>
                      <a:r>
                        <a:rPr lang="en-US" sz="2250" i="1" u="none" strike="noStrike" cap="none">
                          <a:latin typeface="Times New Roman"/>
                          <a:ea typeface="Times New Roman"/>
                          <a:cs typeface="Times New Roman"/>
                          <a:sym typeface="Times New Roman"/>
                        </a:rPr>
                        <a:t>B</a:t>
                      </a:r>
                      <a:endParaRPr sz="2250" u="none" strike="noStrike" cap="none">
                        <a:latin typeface="Times New Roman"/>
                        <a:ea typeface="Times New Roman"/>
                        <a:cs typeface="Times New Roman"/>
                        <a:sym typeface="Times New Roman"/>
                      </a:endParaRPr>
                    </a:p>
                  </a:txBody>
                  <a:tcPr marL="0" marR="0" marT="12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2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4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543" name="Google Shape;2543;p77"/>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70</a:t>
            </a:fld>
            <a:endParaRPr sz="1200">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2547"/>
        <p:cNvGrpSpPr/>
        <p:nvPr/>
      </p:nvGrpSpPr>
      <p:grpSpPr>
        <a:xfrm>
          <a:off x="0" y="0"/>
          <a:ext cx="0" cy="0"/>
          <a:chOff x="0" y="0"/>
          <a:chExt cx="0" cy="0"/>
        </a:xfrm>
      </p:grpSpPr>
      <p:sp>
        <p:nvSpPr>
          <p:cNvPr id="2548" name="Google Shape;2548;p78"/>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9" name="Google Shape;2549;p78"/>
          <p:cNvSpPr txBox="1">
            <a:spLocks noGrp="1"/>
          </p:cNvSpPr>
          <p:nvPr>
            <p:ph type="title"/>
          </p:nvPr>
        </p:nvSpPr>
        <p:spPr>
          <a:xfrm>
            <a:off x="383540" y="69595"/>
            <a:ext cx="148780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NOR Gate</a:t>
            </a:r>
            <a:endParaRPr sz="2800"/>
          </a:p>
        </p:txBody>
      </p:sp>
      <p:sp>
        <p:nvSpPr>
          <p:cNvPr id="2550" name="Google Shape;2550;p78"/>
          <p:cNvSpPr txBox="1"/>
          <p:nvPr/>
        </p:nvSpPr>
        <p:spPr>
          <a:xfrm>
            <a:off x="612444" y="23934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551" name="Google Shape;2551;p78"/>
          <p:cNvSpPr txBox="1"/>
          <p:nvPr/>
        </p:nvSpPr>
        <p:spPr>
          <a:xfrm>
            <a:off x="1145844" y="20883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552" name="Google Shape;2552;p78"/>
          <p:cNvSpPr txBox="1"/>
          <p:nvPr/>
        </p:nvSpPr>
        <p:spPr>
          <a:xfrm>
            <a:off x="1145844" y="34559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553" name="Google Shape;2553;p78"/>
          <p:cNvSpPr/>
          <p:nvPr/>
        </p:nvSpPr>
        <p:spPr>
          <a:xfrm>
            <a:off x="1444625" y="2514600"/>
            <a:ext cx="168275" cy="837565"/>
          </a:xfrm>
          <a:custGeom>
            <a:avLst/>
            <a:gdLst/>
            <a:ahLst/>
            <a:cxnLst/>
            <a:rect l="l" t="t" r="r" b="b"/>
            <a:pathLst>
              <a:path w="168275" h="837564" extrusionOk="0">
                <a:moveTo>
                  <a:pt x="0" y="0"/>
                </a:moveTo>
                <a:lnTo>
                  <a:pt x="53198" y="21360"/>
                </a:lnTo>
                <a:lnTo>
                  <a:pt x="99393" y="80845"/>
                </a:lnTo>
                <a:lnTo>
                  <a:pt x="118999" y="122729"/>
                </a:lnTo>
                <a:lnTo>
                  <a:pt x="135815" y="171559"/>
                </a:lnTo>
                <a:lnTo>
                  <a:pt x="149497" y="226473"/>
                </a:lnTo>
                <a:lnTo>
                  <a:pt x="159698" y="286609"/>
                </a:lnTo>
                <a:lnTo>
                  <a:pt x="166073" y="351105"/>
                </a:lnTo>
                <a:lnTo>
                  <a:pt x="168275" y="419100"/>
                </a:lnTo>
                <a:lnTo>
                  <a:pt x="166244" y="484336"/>
                </a:lnTo>
                <a:lnTo>
                  <a:pt x="160352" y="546475"/>
                </a:lnTo>
                <a:lnTo>
                  <a:pt x="150896" y="604728"/>
                </a:lnTo>
                <a:lnTo>
                  <a:pt x="138177" y="658307"/>
                </a:lnTo>
                <a:lnTo>
                  <a:pt x="122491" y="706421"/>
                </a:lnTo>
                <a:lnTo>
                  <a:pt x="104138" y="748283"/>
                </a:lnTo>
                <a:lnTo>
                  <a:pt x="83418" y="783105"/>
                </a:lnTo>
                <a:lnTo>
                  <a:pt x="36066" y="828471"/>
                </a:lnTo>
                <a:lnTo>
                  <a:pt x="10033" y="837438"/>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4" name="Google Shape;2554;p78"/>
          <p:cNvSpPr/>
          <p:nvPr/>
        </p:nvSpPr>
        <p:spPr>
          <a:xfrm>
            <a:off x="1444625" y="2514600"/>
            <a:ext cx="758825" cy="838200"/>
          </a:xfrm>
          <a:custGeom>
            <a:avLst/>
            <a:gdLst/>
            <a:ahLst/>
            <a:cxnLst/>
            <a:rect l="l" t="t" r="r" b="b"/>
            <a:pathLst>
              <a:path w="758825" h="838200" extrusionOk="0">
                <a:moveTo>
                  <a:pt x="0" y="0"/>
                </a:moveTo>
                <a:lnTo>
                  <a:pt x="62237" y="1388"/>
                </a:lnTo>
                <a:lnTo>
                  <a:pt x="123088" y="5483"/>
                </a:lnTo>
                <a:lnTo>
                  <a:pt x="182358" y="12176"/>
                </a:lnTo>
                <a:lnTo>
                  <a:pt x="239852" y="21360"/>
                </a:lnTo>
                <a:lnTo>
                  <a:pt x="295374" y="32926"/>
                </a:lnTo>
                <a:lnTo>
                  <a:pt x="348729" y="46768"/>
                </a:lnTo>
                <a:lnTo>
                  <a:pt x="399722" y="62776"/>
                </a:lnTo>
                <a:lnTo>
                  <a:pt x="448157" y="80845"/>
                </a:lnTo>
                <a:lnTo>
                  <a:pt x="493840" y="100865"/>
                </a:lnTo>
                <a:lnTo>
                  <a:pt x="536575" y="122729"/>
                </a:lnTo>
                <a:lnTo>
                  <a:pt x="576166" y="146330"/>
                </a:lnTo>
                <a:lnTo>
                  <a:pt x="612419" y="171559"/>
                </a:lnTo>
                <a:lnTo>
                  <a:pt x="645138" y="198310"/>
                </a:lnTo>
                <a:lnTo>
                  <a:pt x="674128" y="226473"/>
                </a:lnTo>
                <a:lnTo>
                  <a:pt x="699194" y="255942"/>
                </a:lnTo>
                <a:lnTo>
                  <a:pt x="736772" y="318366"/>
                </a:lnTo>
                <a:lnTo>
                  <a:pt x="756309" y="384719"/>
                </a:lnTo>
                <a:lnTo>
                  <a:pt x="758825" y="419100"/>
                </a:lnTo>
                <a:lnTo>
                  <a:pt x="756342" y="453241"/>
                </a:lnTo>
                <a:lnTo>
                  <a:pt x="737051" y="519172"/>
                </a:lnTo>
                <a:lnTo>
                  <a:pt x="699932" y="581257"/>
                </a:lnTo>
                <a:lnTo>
                  <a:pt x="675164" y="610590"/>
                </a:lnTo>
                <a:lnTo>
                  <a:pt x="646510" y="638641"/>
                </a:lnTo>
                <a:lnTo>
                  <a:pt x="614162" y="665305"/>
                </a:lnTo>
                <a:lnTo>
                  <a:pt x="578311" y="690474"/>
                </a:lnTo>
                <a:lnTo>
                  <a:pt x="539146" y="714041"/>
                </a:lnTo>
                <a:lnTo>
                  <a:pt x="496859" y="735901"/>
                </a:lnTo>
                <a:lnTo>
                  <a:pt x="451641" y="755946"/>
                </a:lnTo>
                <a:lnTo>
                  <a:pt x="403682" y="774070"/>
                </a:lnTo>
                <a:lnTo>
                  <a:pt x="353172" y="790167"/>
                </a:lnTo>
                <a:lnTo>
                  <a:pt x="300303" y="804130"/>
                </a:lnTo>
                <a:lnTo>
                  <a:pt x="245265" y="815852"/>
                </a:lnTo>
                <a:lnTo>
                  <a:pt x="188249" y="825226"/>
                </a:lnTo>
                <a:lnTo>
                  <a:pt x="129445" y="832147"/>
                </a:lnTo>
                <a:lnTo>
                  <a:pt x="69045" y="836507"/>
                </a:lnTo>
                <a:lnTo>
                  <a:pt x="7238" y="8382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5" name="Google Shape;2555;p78"/>
          <p:cNvSpPr/>
          <p:nvPr/>
        </p:nvSpPr>
        <p:spPr>
          <a:xfrm>
            <a:off x="890612" y="2693161"/>
            <a:ext cx="675005" cy="0"/>
          </a:xfrm>
          <a:custGeom>
            <a:avLst/>
            <a:gdLst/>
            <a:ahLst/>
            <a:cxnLst/>
            <a:rect l="l" t="t" r="r" b="b"/>
            <a:pathLst>
              <a:path w="675005" h="120000" extrusionOk="0">
                <a:moveTo>
                  <a:pt x="0" y="0"/>
                </a:moveTo>
                <a:lnTo>
                  <a:pt x="67466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6" name="Google Shape;2556;p78"/>
          <p:cNvSpPr/>
          <p:nvPr/>
        </p:nvSpPr>
        <p:spPr>
          <a:xfrm>
            <a:off x="890612" y="3220847"/>
            <a:ext cx="675005" cy="0"/>
          </a:xfrm>
          <a:custGeom>
            <a:avLst/>
            <a:gdLst/>
            <a:ahLst/>
            <a:cxnLst/>
            <a:rect l="l" t="t" r="r" b="b"/>
            <a:pathLst>
              <a:path w="675005" h="120000" extrusionOk="0">
                <a:moveTo>
                  <a:pt x="0" y="0"/>
                </a:moveTo>
                <a:lnTo>
                  <a:pt x="67466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7" name="Google Shape;2557;p78"/>
          <p:cNvSpPr/>
          <p:nvPr/>
        </p:nvSpPr>
        <p:spPr>
          <a:xfrm>
            <a:off x="2240026" y="2913126"/>
            <a:ext cx="675005" cy="0"/>
          </a:xfrm>
          <a:custGeom>
            <a:avLst/>
            <a:gdLst/>
            <a:ahLst/>
            <a:cxnLst/>
            <a:rect l="l" t="t" r="r" b="b"/>
            <a:pathLst>
              <a:path w="675005" h="120000" extrusionOk="0">
                <a:moveTo>
                  <a:pt x="0" y="0"/>
                </a:moveTo>
                <a:lnTo>
                  <a:pt x="674624"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8" name="Google Shape;2558;p78"/>
          <p:cNvSpPr/>
          <p:nvPr/>
        </p:nvSpPr>
        <p:spPr>
          <a:xfrm>
            <a:off x="2179066" y="2856357"/>
            <a:ext cx="100710" cy="11341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9" name="Google Shape;2559;p78"/>
          <p:cNvSpPr/>
          <p:nvPr/>
        </p:nvSpPr>
        <p:spPr>
          <a:xfrm>
            <a:off x="3398044" y="2745952"/>
            <a:ext cx="498475" cy="0"/>
          </a:xfrm>
          <a:custGeom>
            <a:avLst/>
            <a:gdLst/>
            <a:ahLst/>
            <a:cxnLst/>
            <a:rect l="l" t="t" r="r" b="b"/>
            <a:pathLst>
              <a:path w="498475" h="120000" extrusionOk="0">
                <a:moveTo>
                  <a:pt x="0" y="0"/>
                </a:moveTo>
                <a:lnTo>
                  <a:pt x="497957" y="0"/>
                </a:lnTo>
              </a:path>
            </a:pathLst>
          </a:custGeom>
          <a:noFill/>
          <a:ln w="13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0" name="Google Shape;2560;p78"/>
          <p:cNvSpPr txBox="1"/>
          <p:nvPr/>
        </p:nvSpPr>
        <p:spPr>
          <a:xfrm>
            <a:off x="2991344" y="2620669"/>
            <a:ext cx="926465" cy="926465"/>
          </a:xfrm>
          <a:prstGeom prst="rect">
            <a:avLst/>
          </a:prstGeom>
          <a:noFill/>
          <a:ln>
            <a:noFill/>
          </a:ln>
        </p:spPr>
        <p:txBody>
          <a:bodyPr spcFirstLastPara="1" wrap="square" lIns="0" tIns="105400" rIns="0" bIns="0" anchor="t" anchorCtr="0">
            <a:spAutoFit/>
          </a:bodyPr>
          <a:lstStyle/>
          <a:p>
            <a:pPr marL="12700" marR="0" lvl="0" indent="0" algn="l" rtl="0">
              <a:lnSpc>
                <a:spcPct val="100000"/>
              </a:lnSpc>
              <a:spcBef>
                <a:spcPts val="0"/>
              </a:spcBef>
              <a:spcAft>
                <a:spcPts val="0"/>
              </a:spcAft>
              <a:buNone/>
            </a:pPr>
            <a:r>
              <a:rPr lang="en-US" sz="2250" i="1">
                <a:solidFill>
                  <a:schemeClr val="dk1"/>
                </a:solidFill>
                <a:latin typeface="Times New Roman"/>
                <a:ea typeface="Times New Roman"/>
                <a:cs typeface="Times New Roman"/>
                <a:sym typeface="Times New Roman"/>
              </a:rPr>
              <a:t>Y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lang="en-US" sz="2250" i="1">
                <a:solidFill>
                  <a:schemeClr val="dk1"/>
                </a:solidFill>
                <a:latin typeface="Times New Roman"/>
                <a:ea typeface="Times New Roman"/>
                <a:cs typeface="Times New Roman"/>
                <a:sym typeface="Times New Roman"/>
              </a:rPr>
              <a:t>A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lang="en-US" sz="2250" i="1">
                <a:solidFill>
                  <a:schemeClr val="dk1"/>
                </a:solidFill>
                <a:latin typeface="Times New Roman"/>
                <a:ea typeface="Times New Roman"/>
                <a:cs typeface="Times New Roman"/>
                <a:sym typeface="Times New Roman"/>
              </a:rPr>
              <a:t>B</a:t>
            </a:r>
            <a:endParaRPr sz="2250">
              <a:solidFill>
                <a:schemeClr val="dk1"/>
              </a:solidFill>
              <a:latin typeface="Times New Roman"/>
              <a:ea typeface="Times New Roman"/>
              <a:cs typeface="Times New Roman"/>
              <a:sym typeface="Times New Roman"/>
            </a:endParaRPr>
          </a:p>
          <a:p>
            <a:pPr marL="530225" marR="0" lvl="0" indent="0" algn="l" rtl="0">
              <a:lnSpc>
                <a:spcPct val="100000"/>
              </a:lnSpc>
              <a:spcBef>
                <a:spcPts val="78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561" name="Google Shape;2561;p78"/>
          <p:cNvSpPr/>
          <p:nvPr/>
        </p:nvSpPr>
        <p:spPr>
          <a:xfrm>
            <a:off x="7881144" y="2277576"/>
            <a:ext cx="498475" cy="0"/>
          </a:xfrm>
          <a:custGeom>
            <a:avLst/>
            <a:gdLst/>
            <a:ahLst/>
            <a:cxnLst/>
            <a:rect l="l" t="t" r="r" b="b"/>
            <a:pathLst>
              <a:path w="498475" h="120000" extrusionOk="0">
                <a:moveTo>
                  <a:pt x="0" y="0"/>
                </a:moveTo>
                <a:lnTo>
                  <a:pt x="497957" y="0"/>
                </a:lnTo>
              </a:path>
            </a:pathLst>
          </a:custGeom>
          <a:noFill/>
          <a:ln w="13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562" name="Google Shape;2562;p78"/>
          <p:cNvGraphicFramePr/>
          <p:nvPr/>
        </p:nvGraphicFramePr>
        <p:xfrm>
          <a:off x="4413250" y="1441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36905" lvl="0" indent="0" algn="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22250" marR="0" lvl="0" indent="0" algn="l" rtl="0">
                        <a:lnSpc>
                          <a:spcPct val="100000"/>
                        </a:lnSpc>
                        <a:spcBef>
                          <a:spcPts val="0"/>
                        </a:spcBef>
                        <a:spcAft>
                          <a:spcPts val="0"/>
                        </a:spcAft>
                        <a:buNone/>
                      </a:pPr>
                      <a:r>
                        <a:rPr lang="en-US" sz="2250" i="1" u="none" strike="noStrike" cap="none">
                          <a:latin typeface="Times New Roman"/>
                          <a:ea typeface="Times New Roman"/>
                          <a:cs typeface="Times New Roman"/>
                          <a:sym typeface="Times New Roman"/>
                        </a:rPr>
                        <a:t>Y </a:t>
                      </a:r>
                      <a:r>
                        <a:rPr lang="en-US" sz="2250" u="none" strike="noStrike" cap="none">
                          <a:latin typeface="Noto Sans Symbols"/>
                          <a:ea typeface="Noto Sans Symbols"/>
                          <a:cs typeface="Noto Sans Symbols"/>
                          <a:sym typeface="Noto Sans Symbols"/>
                        </a:rPr>
                        <a:t>=</a:t>
                      </a:r>
                      <a:r>
                        <a:rPr lang="en-US" sz="2250" u="none" strike="noStrike" cap="none">
                          <a:latin typeface="Times New Roman"/>
                          <a:ea typeface="Times New Roman"/>
                          <a:cs typeface="Times New Roman"/>
                          <a:sym typeface="Times New Roman"/>
                        </a:rPr>
                        <a:t> </a:t>
                      </a:r>
                      <a:r>
                        <a:rPr lang="en-US" sz="2250" i="1" u="none" strike="noStrike" cap="none">
                          <a:latin typeface="Times New Roman"/>
                          <a:ea typeface="Times New Roman"/>
                          <a:cs typeface="Times New Roman"/>
                          <a:sym typeface="Times New Roman"/>
                        </a:rPr>
                        <a:t>A </a:t>
                      </a:r>
                      <a:r>
                        <a:rPr lang="en-US" sz="2250" u="none" strike="noStrike" cap="none">
                          <a:latin typeface="Noto Sans Symbols"/>
                          <a:ea typeface="Noto Sans Symbols"/>
                          <a:cs typeface="Noto Sans Symbols"/>
                          <a:sym typeface="Noto Sans Symbols"/>
                        </a:rPr>
                        <a:t>+</a:t>
                      </a:r>
                      <a:r>
                        <a:rPr lang="en-US" sz="2250" u="none" strike="noStrike" cap="none">
                          <a:latin typeface="Times New Roman"/>
                          <a:ea typeface="Times New Roman"/>
                          <a:cs typeface="Times New Roman"/>
                          <a:sym typeface="Times New Roman"/>
                        </a:rPr>
                        <a:t> </a:t>
                      </a:r>
                      <a:r>
                        <a:rPr lang="en-US" sz="2250" i="1" u="none" strike="noStrike" cap="none">
                          <a:latin typeface="Times New Roman"/>
                          <a:ea typeface="Times New Roman"/>
                          <a:cs typeface="Times New Roman"/>
                          <a:sym typeface="Times New Roman"/>
                        </a:rPr>
                        <a:t>B</a:t>
                      </a:r>
                      <a:endParaRPr sz="2250" u="none" strike="noStrike" cap="none">
                        <a:latin typeface="Times New Roman"/>
                        <a:ea typeface="Times New Roman"/>
                        <a:cs typeface="Times New Roman"/>
                        <a:sym typeface="Times New Roman"/>
                      </a:endParaRPr>
                    </a:p>
                  </a:txBody>
                  <a:tcPr marL="0" marR="0" marT="12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255" lvl="0" indent="0" algn="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255" lvl="0" indent="0" algn="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890" lvl="0" indent="0" algn="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15875"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4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7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563" name="Google Shape;2563;p78"/>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71</a:t>
            </a:fld>
            <a:endParaRPr sz="1200">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2567"/>
        <p:cNvGrpSpPr/>
        <p:nvPr/>
      </p:nvGrpSpPr>
      <p:grpSpPr>
        <a:xfrm>
          <a:off x="0" y="0"/>
          <a:ext cx="0" cy="0"/>
          <a:chOff x="0" y="0"/>
          <a:chExt cx="0" cy="0"/>
        </a:xfrm>
      </p:grpSpPr>
      <p:sp>
        <p:nvSpPr>
          <p:cNvPr id="2568" name="Google Shape;2568;p79"/>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9" name="Google Shape;2569;p79"/>
          <p:cNvSpPr txBox="1">
            <a:spLocks noGrp="1"/>
          </p:cNvSpPr>
          <p:nvPr>
            <p:ph type="title"/>
          </p:nvPr>
        </p:nvSpPr>
        <p:spPr>
          <a:xfrm>
            <a:off x="307340" y="69595"/>
            <a:ext cx="148780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NOR Gate</a:t>
            </a:r>
            <a:endParaRPr sz="2800"/>
          </a:p>
        </p:txBody>
      </p:sp>
      <p:sp>
        <p:nvSpPr>
          <p:cNvPr id="2570" name="Google Shape;2570;p79"/>
          <p:cNvSpPr txBox="1"/>
          <p:nvPr/>
        </p:nvSpPr>
        <p:spPr>
          <a:xfrm>
            <a:off x="612444" y="23934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571" name="Google Shape;2571;p79"/>
          <p:cNvSpPr txBox="1"/>
          <p:nvPr/>
        </p:nvSpPr>
        <p:spPr>
          <a:xfrm>
            <a:off x="1145844" y="20883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572" name="Google Shape;2572;p79"/>
          <p:cNvSpPr txBox="1"/>
          <p:nvPr/>
        </p:nvSpPr>
        <p:spPr>
          <a:xfrm>
            <a:off x="1145844" y="34559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2573" name="Google Shape;2573;p79"/>
          <p:cNvSpPr/>
          <p:nvPr/>
        </p:nvSpPr>
        <p:spPr>
          <a:xfrm>
            <a:off x="1444625" y="2514600"/>
            <a:ext cx="168275" cy="837565"/>
          </a:xfrm>
          <a:custGeom>
            <a:avLst/>
            <a:gdLst/>
            <a:ahLst/>
            <a:cxnLst/>
            <a:rect l="l" t="t" r="r" b="b"/>
            <a:pathLst>
              <a:path w="168275" h="837564" extrusionOk="0">
                <a:moveTo>
                  <a:pt x="0" y="0"/>
                </a:moveTo>
                <a:lnTo>
                  <a:pt x="53198" y="21360"/>
                </a:lnTo>
                <a:lnTo>
                  <a:pt x="99393" y="80845"/>
                </a:lnTo>
                <a:lnTo>
                  <a:pt x="118999" y="122729"/>
                </a:lnTo>
                <a:lnTo>
                  <a:pt x="135815" y="171559"/>
                </a:lnTo>
                <a:lnTo>
                  <a:pt x="149497" y="226473"/>
                </a:lnTo>
                <a:lnTo>
                  <a:pt x="159698" y="286609"/>
                </a:lnTo>
                <a:lnTo>
                  <a:pt x="166073" y="351105"/>
                </a:lnTo>
                <a:lnTo>
                  <a:pt x="168275" y="419100"/>
                </a:lnTo>
                <a:lnTo>
                  <a:pt x="166244" y="484336"/>
                </a:lnTo>
                <a:lnTo>
                  <a:pt x="160352" y="546475"/>
                </a:lnTo>
                <a:lnTo>
                  <a:pt x="150896" y="604728"/>
                </a:lnTo>
                <a:lnTo>
                  <a:pt x="138177" y="658307"/>
                </a:lnTo>
                <a:lnTo>
                  <a:pt x="122491" y="706421"/>
                </a:lnTo>
                <a:lnTo>
                  <a:pt x="104138" y="748283"/>
                </a:lnTo>
                <a:lnTo>
                  <a:pt x="83418" y="783105"/>
                </a:lnTo>
                <a:lnTo>
                  <a:pt x="36066" y="828471"/>
                </a:lnTo>
                <a:lnTo>
                  <a:pt x="10033" y="837438"/>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4" name="Google Shape;2574;p79"/>
          <p:cNvSpPr/>
          <p:nvPr/>
        </p:nvSpPr>
        <p:spPr>
          <a:xfrm>
            <a:off x="1444625" y="2514600"/>
            <a:ext cx="758825" cy="838200"/>
          </a:xfrm>
          <a:custGeom>
            <a:avLst/>
            <a:gdLst/>
            <a:ahLst/>
            <a:cxnLst/>
            <a:rect l="l" t="t" r="r" b="b"/>
            <a:pathLst>
              <a:path w="758825" h="838200" extrusionOk="0">
                <a:moveTo>
                  <a:pt x="0" y="0"/>
                </a:moveTo>
                <a:lnTo>
                  <a:pt x="62237" y="1388"/>
                </a:lnTo>
                <a:lnTo>
                  <a:pt x="123088" y="5483"/>
                </a:lnTo>
                <a:lnTo>
                  <a:pt x="182358" y="12176"/>
                </a:lnTo>
                <a:lnTo>
                  <a:pt x="239852" y="21360"/>
                </a:lnTo>
                <a:lnTo>
                  <a:pt x="295374" y="32926"/>
                </a:lnTo>
                <a:lnTo>
                  <a:pt x="348729" y="46768"/>
                </a:lnTo>
                <a:lnTo>
                  <a:pt x="399722" y="62776"/>
                </a:lnTo>
                <a:lnTo>
                  <a:pt x="448157" y="80845"/>
                </a:lnTo>
                <a:lnTo>
                  <a:pt x="493840" y="100865"/>
                </a:lnTo>
                <a:lnTo>
                  <a:pt x="536575" y="122729"/>
                </a:lnTo>
                <a:lnTo>
                  <a:pt x="576166" y="146330"/>
                </a:lnTo>
                <a:lnTo>
                  <a:pt x="612419" y="171559"/>
                </a:lnTo>
                <a:lnTo>
                  <a:pt x="645138" y="198310"/>
                </a:lnTo>
                <a:lnTo>
                  <a:pt x="674128" y="226473"/>
                </a:lnTo>
                <a:lnTo>
                  <a:pt x="699194" y="255942"/>
                </a:lnTo>
                <a:lnTo>
                  <a:pt x="736772" y="318366"/>
                </a:lnTo>
                <a:lnTo>
                  <a:pt x="756309" y="384719"/>
                </a:lnTo>
                <a:lnTo>
                  <a:pt x="758825" y="419100"/>
                </a:lnTo>
                <a:lnTo>
                  <a:pt x="756342" y="453241"/>
                </a:lnTo>
                <a:lnTo>
                  <a:pt x="737051" y="519172"/>
                </a:lnTo>
                <a:lnTo>
                  <a:pt x="699932" y="581257"/>
                </a:lnTo>
                <a:lnTo>
                  <a:pt x="675164" y="610590"/>
                </a:lnTo>
                <a:lnTo>
                  <a:pt x="646510" y="638641"/>
                </a:lnTo>
                <a:lnTo>
                  <a:pt x="614162" y="665305"/>
                </a:lnTo>
                <a:lnTo>
                  <a:pt x="578311" y="690474"/>
                </a:lnTo>
                <a:lnTo>
                  <a:pt x="539146" y="714041"/>
                </a:lnTo>
                <a:lnTo>
                  <a:pt x="496859" y="735901"/>
                </a:lnTo>
                <a:lnTo>
                  <a:pt x="451641" y="755946"/>
                </a:lnTo>
                <a:lnTo>
                  <a:pt x="403682" y="774070"/>
                </a:lnTo>
                <a:lnTo>
                  <a:pt x="353172" y="790167"/>
                </a:lnTo>
                <a:lnTo>
                  <a:pt x="300303" y="804130"/>
                </a:lnTo>
                <a:lnTo>
                  <a:pt x="245265" y="815852"/>
                </a:lnTo>
                <a:lnTo>
                  <a:pt x="188249" y="825226"/>
                </a:lnTo>
                <a:lnTo>
                  <a:pt x="129445" y="832147"/>
                </a:lnTo>
                <a:lnTo>
                  <a:pt x="69045" y="836507"/>
                </a:lnTo>
                <a:lnTo>
                  <a:pt x="7238" y="8382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5" name="Google Shape;2575;p79"/>
          <p:cNvSpPr/>
          <p:nvPr/>
        </p:nvSpPr>
        <p:spPr>
          <a:xfrm>
            <a:off x="890612" y="2693161"/>
            <a:ext cx="675005" cy="0"/>
          </a:xfrm>
          <a:custGeom>
            <a:avLst/>
            <a:gdLst/>
            <a:ahLst/>
            <a:cxnLst/>
            <a:rect l="l" t="t" r="r" b="b"/>
            <a:pathLst>
              <a:path w="675005" h="120000" extrusionOk="0">
                <a:moveTo>
                  <a:pt x="0" y="0"/>
                </a:moveTo>
                <a:lnTo>
                  <a:pt x="67466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6" name="Google Shape;2576;p79"/>
          <p:cNvSpPr/>
          <p:nvPr/>
        </p:nvSpPr>
        <p:spPr>
          <a:xfrm>
            <a:off x="890612" y="3220847"/>
            <a:ext cx="675005" cy="0"/>
          </a:xfrm>
          <a:custGeom>
            <a:avLst/>
            <a:gdLst/>
            <a:ahLst/>
            <a:cxnLst/>
            <a:rect l="l" t="t" r="r" b="b"/>
            <a:pathLst>
              <a:path w="675005" h="120000" extrusionOk="0">
                <a:moveTo>
                  <a:pt x="0" y="0"/>
                </a:moveTo>
                <a:lnTo>
                  <a:pt x="67466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7" name="Google Shape;2577;p79"/>
          <p:cNvSpPr/>
          <p:nvPr/>
        </p:nvSpPr>
        <p:spPr>
          <a:xfrm>
            <a:off x="2240026" y="2913126"/>
            <a:ext cx="675005" cy="0"/>
          </a:xfrm>
          <a:custGeom>
            <a:avLst/>
            <a:gdLst/>
            <a:ahLst/>
            <a:cxnLst/>
            <a:rect l="l" t="t" r="r" b="b"/>
            <a:pathLst>
              <a:path w="675005" h="120000" extrusionOk="0">
                <a:moveTo>
                  <a:pt x="0" y="0"/>
                </a:moveTo>
                <a:lnTo>
                  <a:pt x="674624"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8" name="Google Shape;2578;p79"/>
          <p:cNvSpPr/>
          <p:nvPr/>
        </p:nvSpPr>
        <p:spPr>
          <a:xfrm>
            <a:off x="2179066" y="2856357"/>
            <a:ext cx="100710" cy="11341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9" name="Google Shape;2579;p79"/>
          <p:cNvSpPr/>
          <p:nvPr/>
        </p:nvSpPr>
        <p:spPr>
          <a:xfrm>
            <a:off x="3398044" y="2745952"/>
            <a:ext cx="498475" cy="0"/>
          </a:xfrm>
          <a:custGeom>
            <a:avLst/>
            <a:gdLst/>
            <a:ahLst/>
            <a:cxnLst/>
            <a:rect l="l" t="t" r="r" b="b"/>
            <a:pathLst>
              <a:path w="498475" h="120000" extrusionOk="0">
                <a:moveTo>
                  <a:pt x="0" y="0"/>
                </a:moveTo>
                <a:lnTo>
                  <a:pt x="497957" y="0"/>
                </a:lnTo>
              </a:path>
            </a:pathLst>
          </a:custGeom>
          <a:noFill/>
          <a:ln w="13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80" name="Google Shape;2580;p79"/>
          <p:cNvSpPr txBox="1"/>
          <p:nvPr/>
        </p:nvSpPr>
        <p:spPr>
          <a:xfrm>
            <a:off x="2991344" y="2620669"/>
            <a:ext cx="926465" cy="926465"/>
          </a:xfrm>
          <a:prstGeom prst="rect">
            <a:avLst/>
          </a:prstGeom>
          <a:noFill/>
          <a:ln>
            <a:noFill/>
          </a:ln>
        </p:spPr>
        <p:txBody>
          <a:bodyPr spcFirstLastPara="1" wrap="square" lIns="0" tIns="105400" rIns="0" bIns="0" anchor="t" anchorCtr="0">
            <a:spAutoFit/>
          </a:bodyPr>
          <a:lstStyle/>
          <a:p>
            <a:pPr marL="12700" marR="0" lvl="0" indent="0" algn="l" rtl="0">
              <a:lnSpc>
                <a:spcPct val="100000"/>
              </a:lnSpc>
              <a:spcBef>
                <a:spcPts val="0"/>
              </a:spcBef>
              <a:spcAft>
                <a:spcPts val="0"/>
              </a:spcAft>
              <a:buNone/>
            </a:pPr>
            <a:r>
              <a:rPr lang="en-US" sz="2250" i="1">
                <a:solidFill>
                  <a:schemeClr val="dk1"/>
                </a:solidFill>
                <a:latin typeface="Times New Roman"/>
                <a:ea typeface="Times New Roman"/>
                <a:cs typeface="Times New Roman"/>
                <a:sym typeface="Times New Roman"/>
              </a:rPr>
              <a:t>Y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lang="en-US" sz="2250" i="1">
                <a:solidFill>
                  <a:schemeClr val="dk1"/>
                </a:solidFill>
                <a:latin typeface="Times New Roman"/>
                <a:ea typeface="Times New Roman"/>
                <a:cs typeface="Times New Roman"/>
                <a:sym typeface="Times New Roman"/>
              </a:rPr>
              <a:t>A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lang="en-US" sz="2250" i="1">
                <a:solidFill>
                  <a:schemeClr val="dk1"/>
                </a:solidFill>
                <a:latin typeface="Times New Roman"/>
                <a:ea typeface="Times New Roman"/>
                <a:cs typeface="Times New Roman"/>
                <a:sym typeface="Times New Roman"/>
              </a:rPr>
              <a:t>B</a:t>
            </a:r>
            <a:endParaRPr sz="2250">
              <a:solidFill>
                <a:schemeClr val="dk1"/>
              </a:solidFill>
              <a:latin typeface="Times New Roman"/>
              <a:ea typeface="Times New Roman"/>
              <a:cs typeface="Times New Roman"/>
              <a:sym typeface="Times New Roman"/>
            </a:endParaRPr>
          </a:p>
          <a:p>
            <a:pPr marL="530225" marR="0" lvl="0" indent="0" algn="l" rtl="0">
              <a:lnSpc>
                <a:spcPct val="100000"/>
              </a:lnSpc>
              <a:spcBef>
                <a:spcPts val="78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2581" name="Google Shape;2581;p79"/>
          <p:cNvSpPr/>
          <p:nvPr/>
        </p:nvSpPr>
        <p:spPr>
          <a:xfrm>
            <a:off x="7881144" y="2277576"/>
            <a:ext cx="498475" cy="0"/>
          </a:xfrm>
          <a:custGeom>
            <a:avLst/>
            <a:gdLst/>
            <a:ahLst/>
            <a:cxnLst/>
            <a:rect l="l" t="t" r="r" b="b"/>
            <a:pathLst>
              <a:path w="498475" h="120000" extrusionOk="0">
                <a:moveTo>
                  <a:pt x="0" y="0"/>
                </a:moveTo>
                <a:lnTo>
                  <a:pt x="497957" y="0"/>
                </a:lnTo>
              </a:path>
            </a:pathLst>
          </a:custGeom>
          <a:noFill/>
          <a:ln w="13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582" name="Google Shape;2582;p79"/>
          <p:cNvGraphicFramePr/>
          <p:nvPr/>
        </p:nvGraphicFramePr>
        <p:xfrm>
          <a:off x="4413250" y="1441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22250" marR="0" lvl="0" indent="0" algn="l" rtl="0">
                        <a:lnSpc>
                          <a:spcPct val="100000"/>
                        </a:lnSpc>
                        <a:spcBef>
                          <a:spcPts val="0"/>
                        </a:spcBef>
                        <a:spcAft>
                          <a:spcPts val="0"/>
                        </a:spcAft>
                        <a:buNone/>
                      </a:pPr>
                      <a:r>
                        <a:rPr lang="en-US" sz="2250" i="1" u="none" strike="noStrike" cap="none">
                          <a:latin typeface="Times New Roman"/>
                          <a:ea typeface="Times New Roman"/>
                          <a:cs typeface="Times New Roman"/>
                          <a:sym typeface="Times New Roman"/>
                        </a:rPr>
                        <a:t>Y </a:t>
                      </a:r>
                      <a:r>
                        <a:rPr lang="en-US" sz="2250" u="none" strike="noStrike" cap="none">
                          <a:latin typeface="Noto Sans Symbols"/>
                          <a:ea typeface="Noto Sans Symbols"/>
                          <a:cs typeface="Noto Sans Symbols"/>
                          <a:sym typeface="Noto Sans Symbols"/>
                        </a:rPr>
                        <a:t>=</a:t>
                      </a:r>
                      <a:r>
                        <a:rPr lang="en-US" sz="2250" u="none" strike="noStrike" cap="none">
                          <a:latin typeface="Times New Roman"/>
                          <a:ea typeface="Times New Roman"/>
                          <a:cs typeface="Times New Roman"/>
                          <a:sym typeface="Times New Roman"/>
                        </a:rPr>
                        <a:t> </a:t>
                      </a:r>
                      <a:r>
                        <a:rPr lang="en-US" sz="2250" i="1" u="none" strike="noStrike" cap="none">
                          <a:latin typeface="Times New Roman"/>
                          <a:ea typeface="Times New Roman"/>
                          <a:cs typeface="Times New Roman"/>
                          <a:sym typeface="Times New Roman"/>
                        </a:rPr>
                        <a:t>A </a:t>
                      </a:r>
                      <a:r>
                        <a:rPr lang="en-US" sz="2250" u="none" strike="noStrike" cap="none">
                          <a:latin typeface="Noto Sans Symbols"/>
                          <a:ea typeface="Noto Sans Symbols"/>
                          <a:cs typeface="Noto Sans Symbols"/>
                          <a:sym typeface="Noto Sans Symbols"/>
                        </a:rPr>
                        <a:t>+</a:t>
                      </a:r>
                      <a:r>
                        <a:rPr lang="en-US" sz="2250" u="none" strike="noStrike" cap="none">
                          <a:latin typeface="Times New Roman"/>
                          <a:ea typeface="Times New Roman"/>
                          <a:cs typeface="Times New Roman"/>
                          <a:sym typeface="Times New Roman"/>
                        </a:rPr>
                        <a:t> </a:t>
                      </a:r>
                      <a:r>
                        <a:rPr lang="en-US" sz="2250" i="1" u="none" strike="noStrike" cap="none">
                          <a:latin typeface="Times New Roman"/>
                          <a:ea typeface="Times New Roman"/>
                          <a:cs typeface="Times New Roman"/>
                          <a:sym typeface="Times New Roman"/>
                        </a:rPr>
                        <a:t>B</a:t>
                      </a:r>
                      <a:endParaRPr sz="2250" u="none" strike="noStrike" cap="none">
                        <a:latin typeface="Times New Roman"/>
                        <a:ea typeface="Times New Roman"/>
                        <a:cs typeface="Times New Roman"/>
                        <a:sym typeface="Times New Roman"/>
                      </a:endParaRPr>
                    </a:p>
                  </a:txBody>
                  <a:tcPr marL="0" marR="0" marT="12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6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2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2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583" name="Google Shape;2583;p79"/>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72</a:t>
            </a:fld>
            <a:endParaRPr sz="1200">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2587"/>
        <p:cNvGrpSpPr/>
        <p:nvPr/>
      </p:nvGrpSpPr>
      <p:grpSpPr>
        <a:xfrm>
          <a:off x="0" y="0"/>
          <a:ext cx="0" cy="0"/>
          <a:chOff x="0" y="0"/>
          <a:chExt cx="0" cy="0"/>
        </a:xfrm>
      </p:grpSpPr>
      <p:sp>
        <p:nvSpPr>
          <p:cNvPr id="2588" name="Google Shape;2588;p80"/>
          <p:cNvSpPr txBox="1">
            <a:spLocks noGrp="1"/>
          </p:cNvSpPr>
          <p:nvPr>
            <p:ph type="title"/>
          </p:nvPr>
        </p:nvSpPr>
        <p:spPr>
          <a:xfrm>
            <a:off x="307340" y="157720"/>
            <a:ext cx="8531860" cy="567453"/>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Realization of NOR Gate using Transistor</a:t>
            </a:r>
            <a:endParaRPr sz="3600" dirty="0"/>
          </a:p>
        </p:txBody>
      </p:sp>
      <p:sp>
        <p:nvSpPr>
          <p:cNvPr id="2589" name="Google Shape;2589;p80"/>
          <p:cNvSpPr/>
          <p:nvPr/>
        </p:nvSpPr>
        <p:spPr>
          <a:xfrm>
            <a:off x="65785" y="725173"/>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0" name="Google Shape;2590;p80"/>
          <p:cNvSpPr/>
          <p:nvPr/>
        </p:nvSpPr>
        <p:spPr>
          <a:xfrm>
            <a:off x="5898515" y="3731640"/>
            <a:ext cx="0" cy="381000"/>
          </a:xfrm>
          <a:custGeom>
            <a:avLst/>
            <a:gdLst/>
            <a:ahLst/>
            <a:cxnLst/>
            <a:rect l="l" t="t" r="r" b="b"/>
            <a:pathLst>
              <a:path w="120000" h="381000" extrusionOk="0">
                <a:moveTo>
                  <a:pt x="0" y="0"/>
                </a:moveTo>
                <a:lnTo>
                  <a:pt x="0" y="38099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1" name="Google Shape;2591;p80"/>
          <p:cNvSpPr/>
          <p:nvPr/>
        </p:nvSpPr>
        <p:spPr>
          <a:xfrm>
            <a:off x="5171185" y="3922140"/>
            <a:ext cx="727710" cy="0"/>
          </a:xfrm>
          <a:custGeom>
            <a:avLst/>
            <a:gdLst/>
            <a:ahLst/>
            <a:cxnLst/>
            <a:rect l="l" t="t" r="r" b="b"/>
            <a:pathLst>
              <a:path w="727710" h="120000" extrusionOk="0">
                <a:moveTo>
                  <a:pt x="727328"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2" name="Google Shape;2592;p80"/>
          <p:cNvSpPr/>
          <p:nvPr/>
        </p:nvSpPr>
        <p:spPr>
          <a:xfrm>
            <a:off x="5898515" y="3684015"/>
            <a:ext cx="209550" cy="142875"/>
          </a:xfrm>
          <a:custGeom>
            <a:avLst/>
            <a:gdLst/>
            <a:ahLst/>
            <a:cxnLst/>
            <a:rect l="l" t="t" r="r" b="b"/>
            <a:pathLst>
              <a:path w="209550" h="142875" extrusionOk="0">
                <a:moveTo>
                  <a:pt x="0" y="142874"/>
                </a:moveTo>
                <a:lnTo>
                  <a:pt x="209042"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3" name="Google Shape;2593;p80"/>
          <p:cNvSpPr/>
          <p:nvPr/>
        </p:nvSpPr>
        <p:spPr>
          <a:xfrm>
            <a:off x="6107557" y="4160265"/>
            <a:ext cx="6985" cy="285750"/>
          </a:xfrm>
          <a:custGeom>
            <a:avLst/>
            <a:gdLst/>
            <a:ahLst/>
            <a:cxnLst/>
            <a:rect l="l" t="t" r="r" b="b"/>
            <a:pathLst>
              <a:path w="6985" h="285750" extrusionOk="0">
                <a:moveTo>
                  <a:pt x="3238" y="-14287"/>
                </a:moveTo>
                <a:lnTo>
                  <a:pt x="3238" y="300037"/>
                </a:lnTo>
              </a:path>
            </a:pathLst>
          </a:custGeom>
          <a:noFill/>
          <a:ln w="35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4" name="Google Shape;2594;p80"/>
          <p:cNvSpPr/>
          <p:nvPr/>
        </p:nvSpPr>
        <p:spPr>
          <a:xfrm>
            <a:off x="6107557" y="3303015"/>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5" name="Google Shape;2595;p80"/>
          <p:cNvSpPr/>
          <p:nvPr/>
        </p:nvSpPr>
        <p:spPr>
          <a:xfrm>
            <a:off x="5893434" y="4053459"/>
            <a:ext cx="220725" cy="11988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6" name="Google Shape;2596;p80"/>
          <p:cNvSpPr/>
          <p:nvPr/>
        </p:nvSpPr>
        <p:spPr>
          <a:xfrm>
            <a:off x="2822067" y="3769740"/>
            <a:ext cx="0" cy="381000"/>
          </a:xfrm>
          <a:custGeom>
            <a:avLst/>
            <a:gdLst/>
            <a:ahLst/>
            <a:cxnLst/>
            <a:rect l="l" t="t" r="r" b="b"/>
            <a:pathLst>
              <a:path w="120000" h="381000" extrusionOk="0">
                <a:moveTo>
                  <a:pt x="0" y="0"/>
                </a:moveTo>
                <a:lnTo>
                  <a:pt x="0" y="38099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7" name="Google Shape;2597;p80"/>
          <p:cNvSpPr/>
          <p:nvPr/>
        </p:nvSpPr>
        <p:spPr>
          <a:xfrm>
            <a:off x="2351785" y="3960240"/>
            <a:ext cx="470534" cy="0"/>
          </a:xfrm>
          <a:custGeom>
            <a:avLst/>
            <a:gdLst/>
            <a:ahLst/>
            <a:cxnLst/>
            <a:rect l="l" t="t" r="r" b="b"/>
            <a:pathLst>
              <a:path w="470535" h="120000" extrusionOk="0">
                <a:moveTo>
                  <a:pt x="470281"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8" name="Google Shape;2598;p80"/>
          <p:cNvSpPr/>
          <p:nvPr/>
        </p:nvSpPr>
        <p:spPr>
          <a:xfrm>
            <a:off x="2822067" y="3722115"/>
            <a:ext cx="209550" cy="142875"/>
          </a:xfrm>
          <a:custGeom>
            <a:avLst/>
            <a:gdLst/>
            <a:ahLst/>
            <a:cxnLst/>
            <a:rect l="l" t="t" r="r" b="b"/>
            <a:pathLst>
              <a:path w="209550" h="142875" extrusionOk="0">
                <a:moveTo>
                  <a:pt x="0" y="142874"/>
                </a:moveTo>
                <a:lnTo>
                  <a:pt x="209041"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9" name="Google Shape;2599;p80"/>
          <p:cNvSpPr/>
          <p:nvPr/>
        </p:nvSpPr>
        <p:spPr>
          <a:xfrm>
            <a:off x="3031108" y="4198365"/>
            <a:ext cx="6985" cy="285750"/>
          </a:xfrm>
          <a:custGeom>
            <a:avLst/>
            <a:gdLst/>
            <a:ahLst/>
            <a:cxnLst/>
            <a:rect l="l" t="t" r="r" b="b"/>
            <a:pathLst>
              <a:path w="6985" h="285750" extrusionOk="0">
                <a:moveTo>
                  <a:pt x="3238" y="-14287"/>
                </a:moveTo>
                <a:lnTo>
                  <a:pt x="3238" y="300037"/>
                </a:lnTo>
              </a:path>
            </a:pathLst>
          </a:custGeom>
          <a:noFill/>
          <a:ln w="35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0" name="Google Shape;2600;p80"/>
          <p:cNvSpPr/>
          <p:nvPr/>
        </p:nvSpPr>
        <p:spPr>
          <a:xfrm>
            <a:off x="3031108" y="3341115"/>
            <a:ext cx="0" cy="381000"/>
          </a:xfrm>
          <a:custGeom>
            <a:avLst/>
            <a:gdLst/>
            <a:ahLst/>
            <a:cxnLst/>
            <a:rect l="l" t="t" r="r" b="b"/>
            <a:pathLst>
              <a:path w="120000" h="381000" extrusionOk="0">
                <a:moveTo>
                  <a:pt x="0" y="0"/>
                </a:moveTo>
                <a:lnTo>
                  <a:pt x="0" y="38100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1" name="Google Shape;2601;p80"/>
          <p:cNvSpPr/>
          <p:nvPr/>
        </p:nvSpPr>
        <p:spPr>
          <a:xfrm>
            <a:off x="2816986" y="4091559"/>
            <a:ext cx="220725" cy="1198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2" name="Google Shape;2602;p80"/>
          <p:cNvSpPr/>
          <p:nvPr/>
        </p:nvSpPr>
        <p:spPr>
          <a:xfrm>
            <a:off x="4690236" y="2238501"/>
            <a:ext cx="128905" cy="53975"/>
          </a:xfrm>
          <a:custGeom>
            <a:avLst/>
            <a:gdLst/>
            <a:ahLst/>
            <a:cxnLst/>
            <a:rect l="l" t="t" r="r" b="b"/>
            <a:pathLst>
              <a:path w="128904" h="53975" extrusionOk="0">
                <a:moveTo>
                  <a:pt x="0" y="0"/>
                </a:moveTo>
                <a:lnTo>
                  <a:pt x="128524"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3" name="Google Shape;2603;p80"/>
          <p:cNvSpPr/>
          <p:nvPr/>
        </p:nvSpPr>
        <p:spPr>
          <a:xfrm>
            <a:off x="4561585" y="2292223"/>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4" name="Google Shape;2604;p80"/>
          <p:cNvSpPr/>
          <p:nvPr/>
        </p:nvSpPr>
        <p:spPr>
          <a:xfrm>
            <a:off x="4561585" y="2399792"/>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5" name="Google Shape;2605;p80"/>
          <p:cNvSpPr/>
          <p:nvPr/>
        </p:nvSpPr>
        <p:spPr>
          <a:xfrm>
            <a:off x="4561585" y="2346070"/>
            <a:ext cx="257175" cy="53975"/>
          </a:xfrm>
          <a:custGeom>
            <a:avLst/>
            <a:gdLst/>
            <a:ahLst/>
            <a:cxnLst/>
            <a:rect l="l" t="t" r="r" b="b"/>
            <a:pathLst>
              <a:path w="257175" h="53975" extrusionOk="0">
                <a:moveTo>
                  <a:pt x="0" y="0"/>
                </a:moveTo>
                <a:lnTo>
                  <a:pt x="257175" y="5372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6" name="Google Shape;2606;p80"/>
          <p:cNvSpPr/>
          <p:nvPr/>
        </p:nvSpPr>
        <p:spPr>
          <a:xfrm>
            <a:off x="4561585" y="2507360"/>
            <a:ext cx="257175" cy="53975"/>
          </a:xfrm>
          <a:custGeom>
            <a:avLst/>
            <a:gdLst/>
            <a:ahLst/>
            <a:cxnLst/>
            <a:rect l="l" t="t" r="r" b="b"/>
            <a:pathLst>
              <a:path w="257175" h="53975" extrusionOk="0">
                <a:moveTo>
                  <a:pt x="257175" y="0"/>
                </a:moveTo>
                <a:lnTo>
                  <a:pt x="0" y="53848"/>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7" name="Google Shape;2607;p80"/>
          <p:cNvSpPr/>
          <p:nvPr/>
        </p:nvSpPr>
        <p:spPr>
          <a:xfrm>
            <a:off x="4561585" y="2453639"/>
            <a:ext cx="257175" cy="53975"/>
          </a:xfrm>
          <a:custGeom>
            <a:avLst/>
            <a:gdLst/>
            <a:ahLst/>
            <a:cxnLst/>
            <a:rect l="l" t="t" r="r" b="b"/>
            <a:pathLst>
              <a:path w="257175" h="53975" extrusionOk="0">
                <a:moveTo>
                  <a:pt x="0" y="0"/>
                </a:moveTo>
                <a:lnTo>
                  <a:pt x="257175" y="53721"/>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8" name="Google Shape;2608;p80"/>
          <p:cNvSpPr/>
          <p:nvPr/>
        </p:nvSpPr>
        <p:spPr>
          <a:xfrm>
            <a:off x="4561585" y="2561208"/>
            <a:ext cx="128905" cy="53975"/>
          </a:xfrm>
          <a:custGeom>
            <a:avLst/>
            <a:gdLst/>
            <a:ahLst/>
            <a:cxnLst/>
            <a:rect l="l" t="t" r="r" b="b"/>
            <a:pathLst>
              <a:path w="128904" h="53975" extrusionOk="0">
                <a:moveTo>
                  <a:pt x="0" y="0"/>
                </a:moveTo>
                <a:lnTo>
                  <a:pt x="128650" y="5372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9" name="Google Shape;2609;p80"/>
          <p:cNvSpPr/>
          <p:nvPr/>
        </p:nvSpPr>
        <p:spPr>
          <a:xfrm>
            <a:off x="4690236" y="2614929"/>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0" name="Google Shape;2610;p80"/>
          <p:cNvSpPr/>
          <p:nvPr/>
        </p:nvSpPr>
        <p:spPr>
          <a:xfrm>
            <a:off x="4690236" y="1969516"/>
            <a:ext cx="0" cy="269240"/>
          </a:xfrm>
          <a:custGeom>
            <a:avLst/>
            <a:gdLst/>
            <a:ahLst/>
            <a:cxnLst/>
            <a:rect l="l" t="t" r="r" b="b"/>
            <a:pathLst>
              <a:path w="120000" h="269239" extrusionOk="0">
                <a:moveTo>
                  <a:pt x="0" y="0"/>
                </a:moveTo>
                <a:lnTo>
                  <a:pt x="0" y="268986"/>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1" name="Google Shape;2611;p80"/>
          <p:cNvSpPr/>
          <p:nvPr/>
        </p:nvSpPr>
        <p:spPr>
          <a:xfrm>
            <a:off x="1934972" y="4684140"/>
            <a:ext cx="53975" cy="128905"/>
          </a:xfrm>
          <a:custGeom>
            <a:avLst/>
            <a:gdLst/>
            <a:ahLst/>
            <a:cxnLst/>
            <a:rect l="l" t="t" r="r" b="b"/>
            <a:pathLst>
              <a:path w="53975" h="128904" extrusionOk="0">
                <a:moveTo>
                  <a:pt x="0" y="128650"/>
                </a:moveTo>
                <a:lnTo>
                  <a:pt x="5372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2" name="Google Shape;2612;p80"/>
          <p:cNvSpPr/>
          <p:nvPr/>
        </p:nvSpPr>
        <p:spPr>
          <a:xfrm>
            <a:off x="1988692" y="4684140"/>
            <a:ext cx="53975" cy="257175"/>
          </a:xfrm>
          <a:custGeom>
            <a:avLst/>
            <a:gdLst/>
            <a:ahLst/>
            <a:cxnLst/>
            <a:rect l="l" t="t" r="r" b="b"/>
            <a:pathLst>
              <a:path w="53975" h="257175" extrusionOk="0">
                <a:moveTo>
                  <a:pt x="0" y="0"/>
                </a:moveTo>
                <a:lnTo>
                  <a:pt x="53848" y="25717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3" name="Google Shape;2613;p80"/>
          <p:cNvSpPr/>
          <p:nvPr/>
        </p:nvSpPr>
        <p:spPr>
          <a:xfrm>
            <a:off x="2096261" y="4684140"/>
            <a:ext cx="53975" cy="257175"/>
          </a:xfrm>
          <a:custGeom>
            <a:avLst/>
            <a:gdLst/>
            <a:ahLst/>
            <a:cxnLst/>
            <a:rect l="l" t="t" r="r" b="b"/>
            <a:pathLst>
              <a:path w="53975" h="257175" extrusionOk="0">
                <a:moveTo>
                  <a:pt x="0" y="0"/>
                </a:moveTo>
                <a:lnTo>
                  <a:pt x="53848" y="25717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4" name="Google Shape;2614;p80"/>
          <p:cNvSpPr/>
          <p:nvPr/>
        </p:nvSpPr>
        <p:spPr>
          <a:xfrm>
            <a:off x="2042541" y="4684140"/>
            <a:ext cx="53975" cy="257175"/>
          </a:xfrm>
          <a:custGeom>
            <a:avLst/>
            <a:gdLst/>
            <a:ahLst/>
            <a:cxnLst/>
            <a:rect l="l" t="t" r="r" b="b"/>
            <a:pathLst>
              <a:path w="53975" h="257175" extrusionOk="0">
                <a:moveTo>
                  <a:pt x="0" y="257174"/>
                </a:moveTo>
                <a:lnTo>
                  <a:pt x="5372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5" name="Google Shape;2615;p80"/>
          <p:cNvSpPr/>
          <p:nvPr/>
        </p:nvSpPr>
        <p:spPr>
          <a:xfrm>
            <a:off x="2203957" y="4684140"/>
            <a:ext cx="53975" cy="257175"/>
          </a:xfrm>
          <a:custGeom>
            <a:avLst/>
            <a:gdLst/>
            <a:ahLst/>
            <a:cxnLst/>
            <a:rect l="l" t="t" r="r" b="b"/>
            <a:pathLst>
              <a:path w="53975" h="257175" extrusionOk="0">
                <a:moveTo>
                  <a:pt x="0" y="0"/>
                </a:moveTo>
                <a:lnTo>
                  <a:pt x="53721" y="25717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6" name="Google Shape;2616;p80"/>
          <p:cNvSpPr/>
          <p:nvPr/>
        </p:nvSpPr>
        <p:spPr>
          <a:xfrm>
            <a:off x="2150110" y="4684140"/>
            <a:ext cx="53975" cy="257175"/>
          </a:xfrm>
          <a:custGeom>
            <a:avLst/>
            <a:gdLst/>
            <a:ahLst/>
            <a:cxnLst/>
            <a:rect l="l" t="t" r="r" b="b"/>
            <a:pathLst>
              <a:path w="53975" h="257175" extrusionOk="0">
                <a:moveTo>
                  <a:pt x="0" y="257174"/>
                </a:moveTo>
                <a:lnTo>
                  <a:pt x="538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7" name="Google Shape;2617;p80"/>
          <p:cNvSpPr/>
          <p:nvPr/>
        </p:nvSpPr>
        <p:spPr>
          <a:xfrm>
            <a:off x="2257679" y="4812791"/>
            <a:ext cx="53975" cy="128905"/>
          </a:xfrm>
          <a:custGeom>
            <a:avLst/>
            <a:gdLst/>
            <a:ahLst/>
            <a:cxnLst/>
            <a:rect l="l" t="t" r="r" b="b"/>
            <a:pathLst>
              <a:path w="53975" h="128904" extrusionOk="0">
                <a:moveTo>
                  <a:pt x="0" y="128523"/>
                </a:moveTo>
                <a:lnTo>
                  <a:pt x="538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8" name="Google Shape;2618;p80"/>
          <p:cNvSpPr/>
          <p:nvPr/>
        </p:nvSpPr>
        <p:spPr>
          <a:xfrm>
            <a:off x="2311526" y="4812791"/>
            <a:ext cx="269240" cy="0"/>
          </a:xfrm>
          <a:custGeom>
            <a:avLst/>
            <a:gdLst/>
            <a:ahLst/>
            <a:cxnLst/>
            <a:rect l="l" t="t" r="r" b="b"/>
            <a:pathLst>
              <a:path w="269239" h="120000" extrusionOk="0">
                <a:moveTo>
                  <a:pt x="0" y="0"/>
                </a:moveTo>
                <a:lnTo>
                  <a:pt x="26885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9" name="Google Shape;2619;p80"/>
          <p:cNvSpPr/>
          <p:nvPr/>
        </p:nvSpPr>
        <p:spPr>
          <a:xfrm>
            <a:off x="1665985" y="4812791"/>
            <a:ext cx="269240" cy="0"/>
          </a:xfrm>
          <a:custGeom>
            <a:avLst/>
            <a:gdLst/>
            <a:ahLst/>
            <a:cxnLst/>
            <a:rect l="l" t="t" r="r" b="b"/>
            <a:pathLst>
              <a:path w="269239" h="120000" extrusionOk="0">
                <a:moveTo>
                  <a:pt x="0" y="0"/>
                </a:moveTo>
                <a:lnTo>
                  <a:pt x="26898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0" name="Google Shape;2620;p80"/>
          <p:cNvSpPr/>
          <p:nvPr/>
        </p:nvSpPr>
        <p:spPr>
          <a:xfrm>
            <a:off x="1706372" y="3831716"/>
            <a:ext cx="53975" cy="128905"/>
          </a:xfrm>
          <a:custGeom>
            <a:avLst/>
            <a:gdLst/>
            <a:ahLst/>
            <a:cxnLst/>
            <a:rect l="l" t="t" r="r" b="b"/>
            <a:pathLst>
              <a:path w="53975" h="128904" extrusionOk="0">
                <a:moveTo>
                  <a:pt x="0" y="128523"/>
                </a:moveTo>
                <a:lnTo>
                  <a:pt x="5372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1" name="Google Shape;2621;p80"/>
          <p:cNvSpPr/>
          <p:nvPr/>
        </p:nvSpPr>
        <p:spPr>
          <a:xfrm>
            <a:off x="1760092" y="3831716"/>
            <a:ext cx="53975" cy="257175"/>
          </a:xfrm>
          <a:custGeom>
            <a:avLst/>
            <a:gdLst/>
            <a:ahLst/>
            <a:cxnLst/>
            <a:rect l="l" t="t" r="r" b="b"/>
            <a:pathLst>
              <a:path w="53975" h="257175" extrusionOk="0">
                <a:moveTo>
                  <a:pt x="0" y="0"/>
                </a:moveTo>
                <a:lnTo>
                  <a:pt x="53848" y="25717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2" name="Google Shape;2622;p80"/>
          <p:cNvSpPr/>
          <p:nvPr/>
        </p:nvSpPr>
        <p:spPr>
          <a:xfrm>
            <a:off x="1867661" y="3831716"/>
            <a:ext cx="53975" cy="257175"/>
          </a:xfrm>
          <a:custGeom>
            <a:avLst/>
            <a:gdLst/>
            <a:ahLst/>
            <a:cxnLst/>
            <a:rect l="l" t="t" r="r" b="b"/>
            <a:pathLst>
              <a:path w="53975" h="257175" extrusionOk="0">
                <a:moveTo>
                  <a:pt x="0" y="0"/>
                </a:moveTo>
                <a:lnTo>
                  <a:pt x="53848" y="25717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3" name="Google Shape;2623;p80"/>
          <p:cNvSpPr/>
          <p:nvPr/>
        </p:nvSpPr>
        <p:spPr>
          <a:xfrm>
            <a:off x="1813941" y="3831716"/>
            <a:ext cx="53975" cy="257175"/>
          </a:xfrm>
          <a:custGeom>
            <a:avLst/>
            <a:gdLst/>
            <a:ahLst/>
            <a:cxnLst/>
            <a:rect l="l" t="t" r="r" b="b"/>
            <a:pathLst>
              <a:path w="53975" h="257175" extrusionOk="0">
                <a:moveTo>
                  <a:pt x="0" y="257174"/>
                </a:moveTo>
                <a:lnTo>
                  <a:pt x="5372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4" name="Google Shape;2624;p80"/>
          <p:cNvSpPr/>
          <p:nvPr/>
        </p:nvSpPr>
        <p:spPr>
          <a:xfrm>
            <a:off x="1975357" y="3831716"/>
            <a:ext cx="53975" cy="257175"/>
          </a:xfrm>
          <a:custGeom>
            <a:avLst/>
            <a:gdLst/>
            <a:ahLst/>
            <a:cxnLst/>
            <a:rect l="l" t="t" r="r" b="b"/>
            <a:pathLst>
              <a:path w="53975" h="257175" extrusionOk="0">
                <a:moveTo>
                  <a:pt x="0" y="0"/>
                </a:moveTo>
                <a:lnTo>
                  <a:pt x="53721" y="25717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5" name="Google Shape;2625;p80"/>
          <p:cNvSpPr/>
          <p:nvPr/>
        </p:nvSpPr>
        <p:spPr>
          <a:xfrm>
            <a:off x="1921510" y="3831716"/>
            <a:ext cx="53975" cy="257175"/>
          </a:xfrm>
          <a:custGeom>
            <a:avLst/>
            <a:gdLst/>
            <a:ahLst/>
            <a:cxnLst/>
            <a:rect l="l" t="t" r="r" b="b"/>
            <a:pathLst>
              <a:path w="53975" h="257175" extrusionOk="0">
                <a:moveTo>
                  <a:pt x="0" y="257174"/>
                </a:moveTo>
                <a:lnTo>
                  <a:pt x="538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6" name="Google Shape;2626;p80"/>
          <p:cNvSpPr/>
          <p:nvPr/>
        </p:nvSpPr>
        <p:spPr>
          <a:xfrm>
            <a:off x="2029079" y="3960240"/>
            <a:ext cx="53975" cy="128905"/>
          </a:xfrm>
          <a:custGeom>
            <a:avLst/>
            <a:gdLst/>
            <a:ahLst/>
            <a:cxnLst/>
            <a:rect l="l" t="t" r="r" b="b"/>
            <a:pathLst>
              <a:path w="53975" h="128904" extrusionOk="0">
                <a:moveTo>
                  <a:pt x="0" y="128650"/>
                </a:moveTo>
                <a:lnTo>
                  <a:pt x="53847"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7" name="Google Shape;2627;p80"/>
          <p:cNvSpPr/>
          <p:nvPr/>
        </p:nvSpPr>
        <p:spPr>
          <a:xfrm>
            <a:off x="2082926" y="3960240"/>
            <a:ext cx="269240" cy="0"/>
          </a:xfrm>
          <a:custGeom>
            <a:avLst/>
            <a:gdLst/>
            <a:ahLst/>
            <a:cxnLst/>
            <a:rect l="l" t="t" r="r" b="b"/>
            <a:pathLst>
              <a:path w="269239" h="120000" extrusionOk="0">
                <a:moveTo>
                  <a:pt x="0" y="0"/>
                </a:moveTo>
                <a:lnTo>
                  <a:pt x="268859"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8" name="Google Shape;2628;p80"/>
          <p:cNvSpPr/>
          <p:nvPr/>
        </p:nvSpPr>
        <p:spPr>
          <a:xfrm>
            <a:off x="1437386" y="3960240"/>
            <a:ext cx="269240" cy="0"/>
          </a:xfrm>
          <a:custGeom>
            <a:avLst/>
            <a:gdLst/>
            <a:ahLst/>
            <a:cxnLst/>
            <a:rect l="l" t="t" r="r" b="b"/>
            <a:pathLst>
              <a:path w="269239" h="120000" extrusionOk="0">
                <a:moveTo>
                  <a:pt x="0" y="0"/>
                </a:moveTo>
                <a:lnTo>
                  <a:pt x="268986"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9" name="Google Shape;2629;p80"/>
          <p:cNvSpPr/>
          <p:nvPr/>
        </p:nvSpPr>
        <p:spPr>
          <a:xfrm>
            <a:off x="3037585" y="5169915"/>
            <a:ext cx="3070225" cy="0"/>
          </a:xfrm>
          <a:custGeom>
            <a:avLst/>
            <a:gdLst/>
            <a:ahLst/>
            <a:cxnLst/>
            <a:rect l="l" t="t" r="r" b="b"/>
            <a:pathLst>
              <a:path w="3070225" h="120000" extrusionOk="0">
                <a:moveTo>
                  <a:pt x="3069971"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0" name="Google Shape;2630;p80"/>
          <p:cNvSpPr/>
          <p:nvPr/>
        </p:nvSpPr>
        <p:spPr>
          <a:xfrm>
            <a:off x="6107557" y="2883916"/>
            <a:ext cx="0" cy="457200"/>
          </a:xfrm>
          <a:custGeom>
            <a:avLst/>
            <a:gdLst/>
            <a:ahLst/>
            <a:cxnLst/>
            <a:rect l="l" t="t" r="r" b="b"/>
            <a:pathLst>
              <a:path w="120000" h="457200" extrusionOk="0">
                <a:moveTo>
                  <a:pt x="0" y="4572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1" name="Google Shape;2631;p80"/>
          <p:cNvSpPr/>
          <p:nvPr/>
        </p:nvSpPr>
        <p:spPr>
          <a:xfrm>
            <a:off x="4332985" y="5474715"/>
            <a:ext cx="609600" cy="0"/>
          </a:xfrm>
          <a:custGeom>
            <a:avLst/>
            <a:gdLst/>
            <a:ahLst/>
            <a:cxnLst/>
            <a:rect l="l" t="t" r="r" b="b"/>
            <a:pathLst>
              <a:path w="609600" h="120000" extrusionOk="0">
                <a:moveTo>
                  <a:pt x="0" y="0"/>
                </a:moveTo>
                <a:lnTo>
                  <a:pt x="6096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2" name="Google Shape;2632;p80"/>
          <p:cNvSpPr/>
          <p:nvPr/>
        </p:nvSpPr>
        <p:spPr>
          <a:xfrm>
            <a:off x="4485385" y="5550915"/>
            <a:ext cx="304800" cy="0"/>
          </a:xfrm>
          <a:custGeom>
            <a:avLst/>
            <a:gdLst/>
            <a:ahLst/>
            <a:cxnLst/>
            <a:rect l="l" t="t" r="r" b="b"/>
            <a:pathLst>
              <a:path w="304800" h="120000" extrusionOk="0">
                <a:moveTo>
                  <a:pt x="0" y="0"/>
                </a:moveTo>
                <a:lnTo>
                  <a:pt x="3048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3" name="Google Shape;2633;p80"/>
          <p:cNvSpPr/>
          <p:nvPr/>
        </p:nvSpPr>
        <p:spPr>
          <a:xfrm>
            <a:off x="4561585" y="5627128"/>
            <a:ext cx="152400" cy="0"/>
          </a:xfrm>
          <a:custGeom>
            <a:avLst/>
            <a:gdLst/>
            <a:ahLst/>
            <a:cxnLst/>
            <a:rect l="l" t="t" r="r" b="b"/>
            <a:pathLst>
              <a:path w="152400" h="120000" extrusionOk="0">
                <a:moveTo>
                  <a:pt x="0" y="0"/>
                </a:moveTo>
                <a:lnTo>
                  <a:pt x="15240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4" name="Google Shape;2634;p80"/>
          <p:cNvSpPr/>
          <p:nvPr/>
        </p:nvSpPr>
        <p:spPr>
          <a:xfrm>
            <a:off x="4637785" y="5169915"/>
            <a:ext cx="0" cy="304800"/>
          </a:xfrm>
          <a:custGeom>
            <a:avLst/>
            <a:gdLst/>
            <a:ahLst/>
            <a:cxnLst/>
            <a:rect l="l" t="t" r="r" b="b"/>
            <a:pathLst>
              <a:path w="120000" h="304800" extrusionOk="0">
                <a:moveTo>
                  <a:pt x="0" y="0"/>
                </a:moveTo>
                <a:lnTo>
                  <a:pt x="0" y="30479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5" name="Google Shape;2635;p80"/>
          <p:cNvSpPr txBox="1"/>
          <p:nvPr/>
        </p:nvSpPr>
        <p:spPr>
          <a:xfrm>
            <a:off x="4474209" y="1618869"/>
            <a:ext cx="699135" cy="9099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+5V</a:t>
            </a:r>
            <a:endParaRPr sz="1800">
              <a:solidFill>
                <a:schemeClr val="dk1"/>
              </a:solidFill>
              <a:latin typeface="Calibri"/>
              <a:ea typeface="Calibri"/>
              <a:cs typeface="Calibri"/>
              <a:sym typeface="Calibri"/>
            </a:endParaRPr>
          </a:p>
          <a:p>
            <a:pPr marL="0" marR="0" lvl="0" indent="0" algn="l" rtl="0">
              <a:lnSpc>
                <a:spcPct val="100000"/>
              </a:lnSpc>
              <a:spcBef>
                <a:spcPts val="55"/>
              </a:spcBef>
              <a:spcAft>
                <a:spcPts val="0"/>
              </a:spcAft>
              <a:buNone/>
            </a:pPr>
            <a:endParaRPr sz="2250">
              <a:solidFill>
                <a:schemeClr val="dk1"/>
              </a:solidFill>
              <a:latin typeface="Times New Roman"/>
              <a:ea typeface="Times New Roman"/>
              <a:cs typeface="Times New Roman"/>
              <a:sym typeface="Times New Roman"/>
            </a:endParaRPr>
          </a:p>
          <a:p>
            <a:pPr marL="0" marR="5080" lvl="0" indent="0" algn="r"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2636" name="Google Shape;2636;p80"/>
          <p:cNvSpPr txBox="1"/>
          <p:nvPr/>
        </p:nvSpPr>
        <p:spPr>
          <a:xfrm>
            <a:off x="7467345" y="2674365"/>
            <a:ext cx="68834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
        <p:nvSpPr>
          <p:cNvPr id="2637" name="Google Shape;2637;p80"/>
          <p:cNvSpPr txBox="1"/>
          <p:nvPr/>
        </p:nvSpPr>
        <p:spPr>
          <a:xfrm>
            <a:off x="1222044" y="3753357"/>
            <a:ext cx="1581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2638" name="Google Shape;2638;p80"/>
          <p:cNvSpPr txBox="1"/>
          <p:nvPr/>
        </p:nvSpPr>
        <p:spPr>
          <a:xfrm>
            <a:off x="1839214" y="3443732"/>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2639" name="Google Shape;2639;p80"/>
          <p:cNvSpPr txBox="1"/>
          <p:nvPr/>
        </p:nvSpPr>
        <p:spPr>
          <a:xfrm>
            <a:off x="1306449" y="4344416"/>
            <a:ext cx="889000" cy="612140"/>
          </a:xfrm>
          <a:prstGeom prst="rect">
            <a:avLst/>
          </a:prstGeom>
          <a:noFill/>
          <a:ln>
            <a:noFill/>
          </a:ln>
        </p:spPr>
        <p:txBody>
          <a:bodyPr spcFirstLastPara="1" wrap="square" lIns="0" tIns="31100" rIns="0" bIns="0" anchor="t" anchorCtr="0">
            <a:spAutoFit/>
          </a:bodyPr>
          <a:lstStyle/>
          <a:p>
            <a:pPr marL="751205"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a:p>
            <a:pPr marL="12700" marR="0" lvl="0" indent="0" algn="l" rtl="0">
              <a:lnSpc>
                <a:spcPct val="100000"/>
              </a:lnSpc>
              <a:spcBef>
                <a:spcPts val="150"/>
              </a:spcBef>
              <a:spcAft>
                <a:spcPts val="0"/>
              </a:spcAft>
              <a:buNone/>
            </a:pPr>
            <a:r>
              <a:rPr lang="en-US"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2640" name="Google Shape;2640;p80"/>
          <p:cNvSpPr txBox="1"/>
          <p:nvPr/>
        </p:nvSpPr>
        <p:spPr>
          <a:xfrm>
            <a:off x="2964942" y="3829557"/>
            <a:ext cx="29337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Q1</a:t>
            </a:r>
            <a:endParaRPr sz="1800">
              <a:solidFill>
                <a:schemeClr val="dk1"/>
              </a:solidFill>
              <a:latin typeface="Calibri"/>
              <a:ea typeface="Calibri"/>
              <a:cs typeface="Calibri"/>
              <a:sym typeface="Calibri"/>
            </a:endParaRPr>
          </a:p>
        </p:txBody>
      </p:sp>
      <p:sp>
        <p:nvSpPr>
          <p:cNvPr id="2641" name="Google Shape;2641;p80"/>
          <p:cNvSpPr txBox="1"/>
          <p:nvPr/>
        </p:nvSpPr>
        <p:spPr>
          <a:xfrm>
            <a:off x="6042405" y="3741496"/>
            <a:ext cx="29273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Q2</a:t>
            </a:r>
            <a:endParaRPr sz="1800">
              <a:solidFill>
                <a:schemeClr val="dk1"/>
              </a:solidFill>
              <a:latin typeface="Calibri"/>
              <a:ea typeface="Calibri"/>
              <a:cs typeface="Calibri"/>
              <a:sym typeface="Calibri"/>
            </a:endParaRPr>
          </a:p>
        </p:txBody>
      </p:sp>
      <p:sp>
        <p:nvSpPr>
          <p:cNvPr id="2642" name="Google Shape;2642;p80"/>
          <p:cNvSpPr/>
          <p:nvPr/>
        </p:nvSpPr>
        <p:spPr>
          <a:xfrm>
            <a:off x="3045841" y="2883916"/>
            <a:ext cx="4258945" cy="0"/>
          </a:xfrm>
          <a:custGeom>
            <a:avLst/>
            <a:gdLst/>
            <a:ahLst/>
            <a:cxnLst/>
            <a:rect l="l" t="t" r="r" b="b"/>
            <a:pathLst>
              <a:path w="4258945" h="120000" extrusionOk="0">
                <a:moveTo>
                  <a:pt x="4258944" y="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3" name="Google Shape;2643;p80"/>
          <p:cNvSpPr/>
          <p:nvPr/>
        </p:nvSpPr>
        <p:spPr>
          <a:xfrm>
            <a:off x="3045841" y="4415028"/>
            <a:ext cx="0" cy="755015"/>
          </a:xfrm>
          <a:custGeom>
            <a:avLst/>
            <a:gdLst/>
            <a:ahLst/>
            <a:cxnLst/>
            <a:rect l="l" t="t" r="r" b="b"/>
            <a:pathLst>
              <a:path w="120000" h="755014" extrusionOk="0">
                <a:moveTo>
                  <a:pt x="0" y="754888"/>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4" name="Google Shape;2644;p80"/>
          <p:cNvSpPr/>
          <p:nvPr/>
        </p:nvSpPr>
        <p:spPr>
          <a:xfrm>
            <a:off x="3034410" y="2883916"/>
            <a:ext cx="0" cy="723265"/>
          </a:xfrm>
          <a:custGeom>
            <a:avLst/>
            <a:gdLst/>
            <a:ahLst/>
            <a:cxnLst/>
            <a:rect l="l" t="t" r="r" b="b"/>
            <a:pathLst>
              <a:path w="120000" h="723264" extrusionOk="0">
                <a:moveTo>
                  <a:pt x="0" y="722757"/>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5" name="Google Shape;2645;p80"/>
          <p:cNvSpPr/>
          <p:nvPr/>
        </p:nvSpPr>
        <p:spPr>
          <a:xfrm>
            <a:off x="2586989" y="4812791"/>
            <a:ext cx="2584450" cy="5080"/>
          </a:xfrm>
          <a:custGeom>
            <a:avLst/>
            <a:gdLst/>
            <a:ahLst/>
            <a:cxnLst/>
            <a:rect l="l" t="t" r="r" b="b"/>
            <a:pathLst>
              <a:path w="2584450" h="5079" extrusionOk="0">
                <a:moveTo>
                  <a:pt x="2584196" y="4825"/>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6" name="Google Shape;2646;p80"/>
          <p:cNvSpPr/>
          <p:nvPr/>
        </p:nvSpPr>
        <p:spPr>
          <a:xfrm>
            <a:off x="5171185" y="3922140"/>
            <a:ext cx="0" cy="878840"/>
          </a:xfrm>
          <a:custGeom>
            <a:avLst/>
            <a:gdLst/>
            <a:ahLst/>
            <a:cxnLst/>
            <a:rect l="l" t="t" r="r" b="b"/>
            <a:pathLst>
              <a:path w="120000" h="878839" extrusionOk="0">
                <a:moveTo>
                  <a:pt x="0" y="878458"/>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7" name="Google Shape;2647;p80"/>
          <p:cNvSpPr/>
          <p:nvPr/>
        </p:nvSpPr>
        <p:spPr>
          <a:xfrm>
            <a:off x="6107557" y="4382008"/>
            <a:ext cx="0" cy="788035"/>
          </a:xfrm>
          <a:custGeom>
            <a:avLst/>
            <a:gdLst/>
            <a:ahLst/>
            <a:cxnLst/>
            <a:rect l="l" t="t" r="r" b="b"/>
            <a:pathLst>
              <a:path w="120000" h="788035" extrusionOk="0">
                <a:moveTo>
                  <a:pt x="0" y="787908"/>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8" name="Google Shape;2648;p80"/>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73</a:t>
            </a:fld>
            <a:endParaRPr sz="1200">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2652"/>
        <p:cNvGrpSpPr/>
        <p:nvPr/>
      </p:nvGrpSpPr>
      <p:grpSpPr>
        <a:xfrm>
          <a:off x="0" y="0"/>
          <a:ext cx="0" cy="0"/>
          <a:chOff x="0" y="0"/>
          <a:chExt cx="0" cy="0"/>
        </a:xfrm>
      </p:grpSpPr>
      <p:sp>
        <p:nvSpPr>
          <p:cNvPr id="2653" name="Google Shape;2653;p81"/>
          <p:cNvSpPr txBox="1">
            <a:spLocks noGrp="1"/>
          </p:cNvSpPr>
          <p:nvPr>
            <p:ph type="title"/>
          </p:nvPr>
        </p:nvSpPr>
        <p:spPr>
          <a:xfrm>
            <a:off x="307340" y="69595"/>
            <a:ext cx="288163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3 – Input NOR Gate</a:t>
            </a:r>
            <a:endParaRPr sz="2800"/>
          </a:p>
        </p:txBody>
      </p:sp>
      <p:sp>
        <p:nvSpPr>
          <p:cNvPr id="2654" name="Google Shape;2654;p81"/>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5" name="Google Shape;2655;p81"/>
          <p:cNvSpPr/>
          <p:nvPr/>
        </p:nvSpPr>
        <p:spPr>
          <a:xfrm>
            <a:off x="2729601" y="2819493"/>
            <a:ext cx="1270635" cy="0"/>
          </a:xfrm>
          <a:custGeom>
            <a:avLst/>
            <a:gdLst/>
            <a:ahLst/>
            <a:cxnLst/>
            <a:rect l="l" t="t" r="r" b="b"/>
            <a:pathLst>
              <a:path w="1270635" h="120000" extrusionOk="0">
                <a:moveTo>
                  <a:pt x="0" y="0"/>
                </a:moveTo>
                <a:lnTo>
                  <a:pt x="1270587" y="0"/>
                </a:lnTo>
              </a:path>
            </a:pathLst>
          </a:custGeom>
          <a:noFill/>
          <a:ln w="1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6" name="Google Shape;2656;p81"/>
          <p:cNvSpPr txBox="1"/>
          <p:nvPr/>
        </p:nvSpPr>
        <p:spPr>
          <a:xfrm>
            <a:off x="2140147" y="2784044"/>
            <a:ext cx="1874520" cy="41084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B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C</a:t>
            </a:r>
            <a:endParaRPr sz="2500">
              <a:solidFill>
                <a:schemeClr val="dk1"/>
              </a:solidFill>
              <a:latin typeface="Times New Roman"/>
              <a:ea typeface="Times New Roman"/>
              <a:cs typeface="Times New Roman"/>
              <a:sym typeface="Times New Roman"/>
            </a:endParaRPr>
          </a:p>
        </p:txBody>
      </p:sp>
      <p:sp>
        <p:nvSpPr>
          <p:cNvPr id="2657" name="Google Shape;2657;p81"/>
          <p:cNvSpPr txBox="1"/>
          <p:nvPr/>
        </p:nvSpPr>
        <p:spPr>
          <a:xfrm>
            <a:off x="460044" y="2678572"/>
            <a:ext cx="208915" cy="1397635"/>
          </a:xfrm>
          <a:prstGeom prst="rect">
            <a:avLst/>
          </a:prstGeom>
          <a:noFill/>
          <a:ln>
            <a:noFill/>
          </a:ln>
        </p:spPr>
        <p:txBody>
          <a:bodyPr spcFirstLastPara="1" wrap="square" lIns="0" tIns="12050" rIns="0" bIns="0" anchor="t" anchorCtr="0">
            <a:spAutoFit/>
          </a:bodyPr>
          <a:lstStyle/>
          <a:p>
            <a:pPr marL="12700" marR="5080" lvl="0" indent="0" algn="just" rtl="0">
              <a:lnSpc>
                <a:spcPct val="125000"/>
              </a:lnSpc>
              <a:spcBef>
                <a:spcPts val="0"/>
              </a:spcBef>
              <a:spcAft>
                <a:spcPts val="0"/>
              </a:spcAft>
              <a:buNone/>
            </a:pPr>
            <a:r>
              <a:rPr lang="en-US" sz="2400">
                <a:solidFill>
                  <a:schemeClr val="dk1"/>
                </a:solidFill>
                <a:latin typeface="Tahoma"/>
                <a:ea typeface="Tahoma"/>
                <a:cs typeface="Tahoma"/>
                <a:sym typeface="Tahoma"/>
              </a:rPr>
              <a:t>A  B  C</a:t>
            </a:r>
            <a:endParaRPr sz="2400">
              <a:solidFill>
                <a:schemeClr val="dk1"/>
              </a:solidFill>
              <a:latin typeface="Tahoma"/>
              <a:ea typeface="Tahoma"/>
              <a:cs typeface="Tahoma"/>
              <a:sym typeface="Tahoma"/>
            </a:endParaRPr>
          </a:p>
        </p:txBody>
      </p:sp>
      <p:graphicFrame>
        <p:nvGraphicFramePr>
          <p:cNvPr id="2658" name="Google Shape;2658;p81"/>
          <p:cNvGraphicFramePr/>
          <p:nvPr/>
        </p:nvGraphicFramePr>
        <p:xfrm>
          <a:off x="4565650" y="1400175"/>
          <a:ext cx="4114800" cy="4953000"/>
        </p:xfrm>
        <a:graphic>
          <a:graphicData uri="http://schemas.openxmlformats.org/drawingml/2006/table">
            <a:tbl>
              <a:tblPr firstRow="1" bandRow="1">
                <a:noFill/>
                <a:tableStyleId>{967D01AC-2E1C-4B6B-B95D-0AB2A7F3962B}</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495300">
                <a:tc gridSpan="3">
                  <a:txBody>
                    <a:bodyPr/>
                    <a:lstStyle/>
                    <a:p>
                      <a:pPr marL="254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381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95300">
                <a:tc>
                  <a:txBody>
                    <a:bodyPr/>
                    <a:lstStyle/>
                    <a:p>
                      <a:pPr marL="35242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C</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17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Y</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95300">
                <a:tc>
                  <a:txBody>
                    <a:bodyPr/>
                    <a:lstStyle/>
                    <a:p>
                      <a:pPr marL="36195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95300">
                <a:tc>
                  <a:txBody>
                    <a:bodyPr/>
                    <a:lstStyle/>
                    <a:p>
                      <a:pPr marL="36195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95300">
                <a:tc>
                  <a:txBody>
                    <a:bodyPr/>
                    <a:lstStyle/>
                    <a:p>
                      <a:pPr marL="36195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95300">
                <a:tc>
                  <a:txBody>
                    <a:bodyPr/>
                    <a:lstStyle/>
                    <a:p>
                      <a:pPr marL="361950"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95300">
                <a:tc>
                  <a:txBody>
                    <a:bodyPr/>
                    <a:lstStyle/>
                    <a:p>
                      <a:pPr marL="36195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95300">
                <a:tc>
                  <a:txBody>
                    <a:bodyPr/>
                    <a:lstStyle/>
                    <a:p>
                      <a:pPr marL="36195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95300">
                <a:tc>
                  <a:txBody>
                    <a:bodyPr/>
                    <a:lstStyle/>
                    <a:p>
                      <a:pPr marL="36195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95300">
                <a:tc>
                  <a:txBody>
                    <a:bodyPr/>
                    <a:lstStyle/>
                    <a:p>
                      <a:pPr marL="36195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2659" name="Google Shape;2659;p81"/>
          <p:cNvSpPr/>
          <p:nvPr/>
        </p:nvSpPr>
        <p:spPr>
          <a:xfrm>
            <a:off x="1349375" y="2667000"/>
            <a:ext cx="168275" cy="1519555"/>
          </a:xfrm>
          <a:custGeom>
            <a:avLst/>
            <a:gdLst/>
            <a:ahLst/>
            <a:cxnLst/>
            <a:rect l="l" t="t" r="r" b="b"/>
            <a:pathLst>
              <a:path w="168275" h="1519554" extrusionOk="0">
                <a:moveTo>
                  <a:pt x="0" y="0"/>
                </a:moveTo>
                <a:lnTo>
                  <a:pt x="47250" y="30433"/>
                </a:lnTo>
                <a:lnTo>
                  <a:pt x="75978" y="81876"/>
                </a:lnTo>
                <a:lnTo>
                  <a:pt x="101833" y="155264"/>
                </a:lnTo>
                <a:lnTo>
                  <a:pt x="113506" y="199389"/>
                </a:lnTo>
                <a:lnTo>
                  <a:pt x="124250" y="248043"/>
                </a:lnTo>
                <a:lnTo>
                  <a:pt x="133993" y="300907"/>
                </a:lnTo>
                <a:lnTo>
                  <a:pt x="142666" y="357660"/>
                </a:lnTo>
                <a:lnTo>
                  <a:pt x="150197" y="417984"/>
                </a:lnTo>
                <a:lnTo>
                  <a:pt x="156517" y="481561"/>
                </a:lnTo>
                <a:lnTo>
                  <a:pt x="161555" y="548069"/>
                </a:lnTo>
                <a:lnTo>
                  <a:pt x="165241" y="617192"/>
                </a:lnTo>
                <a:lnTo>
                  <a:pt x="167504" y="688608"/>
                </a:lnTo>
                <a:lnTo>
                  <a:pt x="168275" y="762000"/>
                </a:lnTo>
                <a:lnTo>
                  <a:pt x="167528" y="834127"/>
                </a:lnTo>
                <a:lnTo>
                  <a:pt x="165330" y="904465"/>
                </a:lnTo>
                <a:lnTo>
                  <a:pt x="161746" y="972690"/>
                </a:lnTo>
                <a:lnTo>
                  <a:pt x="156841" y="1038477"/>
                </a:lnTo>
                <a:lnTo>
                  <a:pt x="150677" y="1101500"/>
                </a:lnTo>
                <a:lnTo>
                  <a:pt x="143320" y="1161436"/>
                </a:lnTo>
                <a:lnTo>
                  <a:pt x="134835" y="1217959"/>
                </a:lnTo>
                <a:lnTo>
                  <a:pt x="125285" y="1270746"/>
                </a:lnTo>
                <a:lnTo>
                  <a:pt x="114735" y="1319471"/>
                </a:lnTo>
                <a:lnTo>
                  <a:pt x="103249" y="1363810"/>
                </a:lnTo>
                <a:lnTo>
                  <a:pt x="90892" y="1403438"/>
                </a:lnTo>
                <a:lnTo>
                  <a:pt x="63821" y="1467263"/>
                </a:lnTo>
                <a:lnTo>
                  <a:pt x="34036" y="1508350"/>
                </a:lnTo>
                <a:lnTo>
                  <a:pt x="18287" y="1519555"/>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0" name="Google Shape;2660;p81"/>
          <p:cNvSpPr/>
          <p:nvPr/>
        </p:nvSpPr>
        <p:spPr>
          <a:xfrm>
            <a:off x="1349375" y="2667000"/>
            <a:ext cx="758825" cy="1524000"/>
          </a:xfrm>
          <a:custGeom>
            <a:avLst/>
            <a:gdLst/>
            <a:ahLst/>
            <a:cxnLst/>
            <a:rect l="l" t="t" r="r" b="b"/>
            <a:pathLst>
              <a:path w="758825" h="1524000" extrusionOk="0">
                <a:moveTo>
                  <a:pt x="0" y="0"/>
                </a:moveTo>
                <a:lnTo>
                  <a:pt x="47990" y="1498"/>
                </a:lnTo>
                <a:lnTo>
                  <a:pt x="95187" y="5936"/>
                </a:lnTo>
                <a:lnTo>
                  <a:pt x="141502" y="13223"/>
                </a:lnTo>
                <a:lnTo>
                  <a:pt x="186846" y="23269"/>
                </a:lnTo>
                <a:lnTo>
                  <a:pt x="231130" y="35987"/>
                </a:lnTo>
                <a:lnTo>
                  <a:pt x="274265" y="51286"/>
                </a:lnTo>
                <a:lnTo>
                  <a:pt x="316162" y="69078"/>
                </a:lnTo>
                <a:lnTo>
                  <a:pt x="356732" y="89272"/>
                </a:lnTo>
                <a:lnTo>
                  <a:pt x="395887" y="111781"/>
                </a:lnTo>
                <a:lnTo>
                  <a:pt x="433538" y="136514"/>
                </a:lnTo>
                <a:lnTo>
                  <a:pt x="469595" y="163383"/>
                </a:lnTo>
                <a:lnTo>
                  <a:pt x="503970" y="192298"/>
                </a:lnTo>
                <a:lnTo>
                  <a:pt x="536575" y="223170"/>
                </a:lnTo>
                <a:lnTo>
                  <a:pt x="567319" y="255910"/>
                </a:lnTo>
                <a:lnTo>
                  <a:pt x="596114" y="290429"/>
                </a:lnTo>
                <a:lnTo>
                  <a:pt x="622872" y="326636"/>
                </a:lnTo>
                <a:lnTo>
                  <a:pt x="647503" y="364444"/>
                </a:lnTo>
                <a:lnTo>
                  <a:pt x="669919" y="403763"/>
                </a:lnTo>
                <a:lnTo>
                  <a:pt x="690030" y="444504"/>
                </a:lnTo>
                <a:lnTo>
                  <a:pt x="707748" y="486577"/>
                </a:lnTo>
                <a:lnTo>
                  <a:pt x="722985" y="529893"/>
                </a:lnTo>
                <a:lnTo>
                  <a:pt x="735650" y="574363"/>
                </a:lnTo>
                <a:lnTo>
                  <a:pt x="745656" y="619898"/>
                </a:lnTo>
                <a:lnTo>
                  <a:pt x="752912" y="666409"/>
                </a:lnTo>
                <a:lnTo>
                  <a:pt x="757332" y="713805"/>
                </a:lnTo>
                <a:lnTo>
                  <a:pt x="758825" y="762000"/>
                </a:lnTo>
                <a:lnTo>
                  <a:pt x="757367" y="809607"/>
                </a:lnTo>
                <a:lnTo>
                  <a:pt x="753049" y="856446"/>
                </a:lnTo>
                <a:lnTo>
                  <a:pt x="745959" y="902430"/>
                </a:lnTo>
                <a:lnTo>
                  <a:pt x="736179" y="947472"/>
                </a:lnTo>
                <a:lnTo>
                  <a:pt x="723796" y="991486"/>
                </a:lnTo>
                <a:lnTo>
                  <a:pt x="708894" y="1034383"/>
                </a:lnTo>
                <a:lnTo>
                  <a:pt x="691559" y="1076076"/>
                </a:lnTo>
                <a:lnTo>
                  <a:pt x="671877" y="1116480"/>
                </a:lnTo>
                <a:lnTo>
                  <a:pt x="649931" y="1155507"/>
                </a:lnTo>
                <a:lnTo>
                  <a:pt x="625808" y="1193069"/>
                </a:lnTo>
                <a:lnTo>
                  <a:pt x="599593" y="1229079"/>
                </a:lnTo>
                <a:lnTo>
                  <a:pt x="571370" y="1263451"/>
                </a:lnTo>
                <a:lnTo>
                  <a:pt x="541226" y="1296098"/>
                </a:lnTo>
                <a:lnTo>
                  <a:pt x="509245" y="1326932"/>
                </a:lnTo>
                <a:lnTo>
                  <a:pt x="475512" y="1355867"/>
                </a:lnTo>
                <a:lnTo>
                  <a:pt x="440112" y="1382814"/>
                </a:lnTo>
                <a:lnTo>
                  <a:pt x="403132" y="1407688"/>
                </a:lnTo>
                <a:lnTo>
                  <a:pt x="364655" y="1430402"/>
                </a:lnTo>
                <a:lnTo>
                  <a:pt x="324767" y="1450867"/>
                </a:lnTo>
                <a:lnTo>
                  <a:pt x="283554" y="1468998"/>
                </a:lnTo>
                <a:lnTo>
                  <a:pt x="241101" y="1484706"/>
                </a:lnTo>
                <a:lnTo>
                  <a:pt x="197492" y="1497906"/>
                </a:lnTo>
                <a:lnTo>
                  <a:pt x="152813" y="1508509"/>
                </a:lnTo>
                <a:lnTo>
                  <a:pt x="107149" y="1516429"/>
                </a:lnTo>
                <a:lnTo>
                  <a:pt x="60586" y="1521580"/>
                </a:lnTo>
                <a:lnTo>
                  <a:pt x="13208" y="1523873"/>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1" name="Google Shape;2661;p81"/>
          <p:cNvSpPr/>
          <p:nvPr/>
        </p:nvSpPr>
        <p:spPr>
          <a:xfrm>
            <a:off x="795362" y="2991739"/>
            <a:ext cx="675005" cy="0"/>
          </a:xfrm>
          <a:custGeom>
            <a:avLst/>
            <a:gdLst/>
            <a:ahLst/>
            <a:cxnLst/>
            <a:rect l="l" t="t" r="r" b="b"/>
            <a:pathLst>
              <a:path w="675005" h="120000" extrusionOk="0">
                <a:moveTo>
                  <a:pt x="0" y="0"/>
                </a:moveTo>
                <a:lnTo>
                  <a:pt x="67466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2" name="Google Shape;2662;p81"/>
          <p:cNvSpPr/>
          <p:nvPr/>
        </p:nvSpPr>
        <p:spPr>
          <a:xfrm>
            <a:off x="795362" y="3951096"/>
            <a:ext cx="675005" cy="0"/>
          </a:xfrm>
          <a:custGeom>
            <a:avLst/>
            <a:gdLst/>
            <a:ahLst/>
            <a:cxnLst/>
            <a:rect l="l" t="t" r="r" b="b"/>
            <a:pathLst>
              <a:path w="675005" h="120000" extrusionOk="0">
                <a:moveTo>
                  <a:pt x="0" y="0"/>
                </a:moveTo>
                <a:lnTo>
                  <a:pt x="67466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3" name="Google Shape;2663;p81"/>
          <p:cNvSpPr/>
          <p:nvPr/>
        </p:nvSpPr>
        <p:spPr>
          <a:xfrm>
            <a:off x="2144776" y="3391534"/>
            <a:ext cx="675005" cy="0"/>
          </a:xfrm>
          <a:custGeom>
            <a:avLst/>
            <a:gdLst/>
            <a:ahLst/>
            <a:cxnLst/>
            <a:rect l="l" t="t" r="r" b="b"/>
            <a:pathLst>
              <a:path w="675005" h="120000" extrusionOk="0">
                <a:moveTo>
                  <a:pt x="0" y="0"/>
                </a:moveTo>
                <a:lnTo>
                  <a:pt x="674624"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4" name="Google Shape;2664;p81"/>
          <p:cNvSpPr/>
          <p:nvPr/>
        </p:nvSpPr>
        <p:spPr>
          <a:xfrm>
            <a:off x="2083816" y="3298825"/>
            <a:ext cx="100710" cy="18529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5" name="Google Shape;2665;p81"/>
          <p:cNvSpPr/>
          <p:nvPr/>
        </p:nvSpPr>
        <p:spPr>
          <a:xfrm>
            <a:off x="838200" y="3429000"/>
            <a:ext cx="675005" cy="0"/>
          </a:xfrm>
          <a:custGeom>
            <a:avLst/>
            <a:gdLst/>
            <a:ahLst/>
            <a:cxnLst/>
            <a:rect l="l" t="t" r="r" b="b"/>
            <a:pathLst>
              <a:path w="675005" h="120000" extrusionOk="0">
                <a:moveTo>
                  <a:pt x="0" y="0"/>
                </a:moveTo>
                <a:lnTo>
                  <a:pt x="67475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6" name="Google Shape;2666;p81"/>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74</a:t>
            </a:fld>
            <a:endParaRPr sz="1200">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2670"/>
        <p:cNvGrpSpPr/>
        <p:nvPr/>
      </p:nvGrpSpPr>
      <p:grpSpPr>
        <a:xfrm>
          <a:off x="0" y="0"/>
          <a:ext cx="0" cy="0"/>
          <a:chOff x="0" y="0"/>
          <a:chExt cx="0" cy="0"/>
        </a:xfrm>
      </p:grpSpPr>
      <p:sp>
        <p:nvSpPr>
          <p:cNvPr id="2671" name="Google Shape;2671;p82"/>
          <p:cNvSpPr txBox="1">
            <a:spLocks noGrp="1"/>
          </p:cNvSpPr>
          <p:nvPr>
            <p:ph type="title"/>
          </p:nvPr>
        </p:nvSpPr>
        <p:spPr>
          <a:xfrm>
            <a:off x="383540" y="69595"/>
            <a:ext cx="670687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NOR Gate IC – IC 7402 (Quad 2 I/P NOR Gate)</a:t>
            </a:r>
            <a:endParaRPr sz="2800"/>
          </a:p>
        </p:txBody>
      </p:sp>
      <p:sp>
        <p:nvSpPr>
          <p:cNvPr id="2672" name="Google Shape;2672;p82"/>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3" name="Google Shape;2673;p82"/>
          <p:cNvSpPr txBox="1"/>
          <p:nvPr/>
        </p:nvSpPr>
        <p:spPr>
          <a:xfrm>
            <a:off x="3966465" y="1380820"/>
            <a:ext cx="3123946" cy="875861"/>
          </a:xfrm>
          <a:prstGeom prst="rect">
            <a:avLst/>
          </a:prstGeom>
          <a:noFill/>
          <a:ln>
            <a:noFill/>
          </a:ln>
        </p:spPr>
        <p:txBody>
          <a:bodyPr spcFirstLastPara="1" wrap="square" lIns="0" tIns="13950" rIns="0" bIns="0" anchor="t" anchorCtr="0">
            <a:spAutoFit/>
          </a:bodyPr>
          <a:lstStyle/>
          <a:p>
            <a:pPr marL="356870" marR="0" lvl="0" indent="-344805" algn="l" rtl="0">
              <a:lnSpc>
                <a:spcPct val="100000"/>
              </a:lnSpc>
              <a:spcBef>
                <a:spcPts val="0"/>
              </a:spcBef>
              <a:spcAft>
                <a:spcPts val="0"/>
              </a:spcAft>
              <a:buClr>
                <a:schemeClr val="dk1"/>
              </a:buClr>
              <a:buSzPts val="2800"/>
              <a:buFont typeface="Noto Sans Symbols"/>
              <a:buChar char="✔"/>
            </a:pPr>
            <a:r>
              <a:rPr lang="en-US" sz="2800" dirty="0">
                <a:solidFill>
                  <a:schemeClr val="dk1"/>
                </a:solidFill>
                <a:latin typeface="Calibri"/>
                <a:ea typeface="Calibri"/>
                <a:cs typeface="Calibri"/>
                <a:sym typeface="Calibri"/>
              </a:rPr>
              <a:t>This device	contains</a:t>
            </a:r>
            <a:endParaRPr sz="2800" dirty="0">
              <a:solidFill>
                <a:schemeClr val="dk1"/>
              </a:solidFill>
              <a:latin typeface="Calibri"/>
              <a:ea typeface="Calibri"/>
              <a:cs typeface="Calibri"/>
              <a:sym typeface="Calibri"/>
            </a:endParaRPr>
          </a:p>
        </p:txBody>
      </p:sp>
      <p:sp>
        <p:nvSpPr>
          <p:cNvPr id="2674" name="Google Shape;2674;p82"/>
          <p:cNvSpPr txBox="1"/>
          <p:nvPr/>
        </p:nvSpPr>
        <p:spPr>
          <a:xfrm>
            <a:off x="4056125" y="1802656"/>
            <a:ext cx="854203"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dirty="0">
                <a:solidFill>
                  <a:schemeClr val="dk1"/>
                </a:solidFill>
                <a:latin typeface="Calibri"/>
                <a:ea typeface="Calibri"/>
                <a:cs typeface="Calibri"/>
                <a:sym typeface="Calibri"/>
              </a:rPr>
              <a:t>Four      </a:t>
            </a:r>
            <a:endParaRPr sz="2800" dirty="0">
              <a:solidFill>
                <a:schemeClr val="dk1"/>
              </a:solidFill>
              <a:latin typeface="Calibri"/>
              <a:ea typeface="Calibri"/>
              <a:cs typeface="Calibri"/>
              <a:sym typeface="Calibri"/>
            </a:endParaRPr>
          </a:p>
        </p:txBody>
      </p:sp>
      <p:sp>
        <p:nvSpPr>
          <p:cNvPr id="2675" name="Google Shape;2675;p82"/>
          <p:cNvSpPr txBox="1"/>
          <p:nvPr/>
        </p:nvSpPr>
        <p:spPr>
          <a:xfrm>
            <a:off x="6235373" y="954477"/>
            <a:ext cx="1873885" cy="87523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dirty="0">
                <a:solidFill>
                  <a:schemeClr val="dk1"/>
                </a:solidFill>
                <a:latin typeface="Calibri"/>
                <a:ea typeface="Calibri"/>
                <a:cs typeface="Calibri"/>
                <a:sym typeface="Calibri"/>
              </a:rPr>
              <a:t> independent</a:t>
            </a:r>
            <a:endParaRPr sz="2800" dirty="0">
              <a:solidFill>
                <a:schemeClr val="dk1"/>
              </a:solidFill>
              <a:latin typeface="Calibri"/>
              <a:ea typeface="Calibri"/>
              <a:cs typeface="Calibri"/>
              <a:sym typeface="Calibri"/>
            </a:endParaRPr>
          </a:p>
        </p:txBody>
      </p:sp>
      <p:sp>
        <p:nvSpPr>
          <p:cNvPr id="2676" name="Google Shape;2676;p82"/>
          <p:cNvSpPr txBox="1"/>
          <p:nvPr/>
        </p:nvSpPr>
        <p:spPr>
          <a:xfrm>
            <a:off x="6387210" y="1807844"/>
            <a:ext cx="78803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gates</a:t>
            </a:r>
            <a:endParaRPr sz="2800">
              <a:solidFill>
                <a:schemeClr val="dk1"/>
              </a:solidFill>
              <a:latin typeface="Calibri"/>
              <a:ea typeface="Calibri"/>
              <a:cs typeface="Calibri"/>
              <a:sym typeface="Calibri"/>
            </a:endParaRPr>
          </a:p>
        </p:txBody>
      </p:sp>
      <p:sp>
        <p:nvSpPr>
          <p:cNvPr id="2677" name="Google Shape;2677;p82"/>
          <p:cNvSpPr txBox="1"/>
          <p:nvPr/>
        </p:nvSpPr>
        <p:spPr>
          <a:xfrm>
            <a:off x="7378065" y="1807844"/>
            <a:ext cx="70993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each</a:t>
            </a:r>
            <a:endParaRPr sz="2800">
              <a:solidFill>
                <a:schemeClr val="dk1"/>
              </a:solidFill>
              <a:latin typeface="Calibri"/>
              <a:ea typeface="Calibri"/>
              <a:cs typeface="Calibri"/>
              <a:sym typeface="Calibri"/>
            </a:endParaRPr>
          </a:p>
        </p:txBody>
      </p:sp>
      <p:sp>
        <p:nvSpPr>
          <p:cNvPr id="2678" name="Google Shape;2678;p82"/>
          <p:cNvSpPr txBox="1"/>
          <p:nvPr/>
        </p:nvSpPr>
        <p:spPr>
          <a:xfrm>
            <a:off x="8289797" y="1807844"/>
            <a:ext cx="32448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of</a:t>
            </a:r>
            <a:endParaRPr sz="2800">
              <a:solidFill>
                <a:schemeClr val="dk1"/>
              </a:solidFill>
              <a:latin typeface="Calibri"/>
              <a:ea typeface="Calibri"/>
              <a:cs typeface="Calibri"/>
              <a:sym typeface="Calibri"/>
            </a:endParaRPr>
          </a:p>
        </p:txBody>
      </p:sp>
      <p:sp>
        <p:nvSpPr>
          <p:cNvPr id="2679" name="Google Shape;2679;p82"/>
          <p:cNvSpPr txBox="1"/>
          <p:nvPr/>
        </p:nvSpPr>
        <p:spPr>
          <a:xfrm>
            <a:off x="4310888" y="2234641"/>
            <a:ext cx="2524760"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which	performs</a:t>
            </a:r>
            <a:endParaRPr sz="2800">
              <a:solidFill>
                <a:schemeClr val="dk1"/>
              </a:solidFill>
              <a:latin typeface="Calibri"/>
              <a:ea typeface="Calibri"/>
              <a:cs typeface="Calibri"/>
              <a:sym typeface="Calibri"/>
            </a:endParaRPr>
          </a:p>
        </p:txBody>
      </p:sp>
      <p:sp>
        <p:nvSpPr>
          <p:cNvPr id="2680" name="Google Shape;2680;p82"/>
          <p:cNvSpPr txBox="1"/>
          <p:nvPr/>
        </p:nvSpPr>
        <p:spPr>
          <a:xfrm>
            <a:off x="6742302" y="2234641"/>
            <a:ext cx="187388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dirty="0">
                <a:solidFill>
                  <a:schemeClr val="dk1"/>
                </a:solidFill>
                <a:latin typeface="Calibri"/>
                <a:ea typeface="Calibri"/>
                <a:cs typeface="Calibri"/>
                <a:sym typeface="Calibri"/>
              </a:rPr>
              <a:t>The logic</a:t>
            </a:r>
            <a:endParaRPr sz="2800" dirty="0">
              <a:solidFill>
                <a:schemeClr val="dk1"/>
              </a:solidFill>
              <a:latin typeface="Calibri"/>
              <a:ea typeface="Calibri"/>
              <a:cs typeface="Calibri"/>
              <a:sym typeface="Calibri"/>
            </a:endParaRPr>
          </a:p>
        </p:txBody>
      </p:sp>
      <p:sp>
        <p:nvSpPr>
          <p:cNvPr id="2681" name="Google Shape;2681;p82"/>
          <p:cNvSpPr txBox="1"/>
          <p:nvPr/>
        </p:nvSpPr>
        <p:spPr>
          <a:xfrm>
            <a:off x="4310888" y="2661615"/>
            <a:ext cx="2064385" cy="45402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800">
                <a:solidFill>
                  <a:schemeClr val="dk1"/>
                </a:solidFill>
                <a:latin typeface="Calibri"/>
                <a:ea typeface="Calibri"/>
                <a:cs typeface="Calibri"/>
                <a:sym typeface="Calibri"/>
              </a:rPr>
              <a:t>NOR function.</a:t>
            </a:r>
            <a:endParaRPr sz="2800">
              <a:solidFill>
                <a:schemeClr val="dk1"/>
              </a:solidFill>
              <a:latin typeface="Calibri"/>
              <a:ea typeface="Calibri"/>
              <a:cs typeface="Calibri"/>
              <a:sym typeface="Calibri"/>
            </a:endParaRPr>
          </a:p>
        </p:txBody>
      </p:sp>
      <p:sp>
        <p:nvSpPr>
          <p:cNvPr id="2682" name="Google Shape;2682;p82"/>
          <p:cNvSpPr txBox="1"/>
          <p:nvPr/>
        </p:nvSpPr>
        <p:spPr>
          <a:xfrm>
            <a:off x="383540" y="5964123"/>
            <a:ext cx="26670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Pin Configuration of IC 7402</a:t>
            </a:r>
            <a:endParaRPr sz="1800">
              <a:solidFill>
                <a:schemeClr val="dk1"/>
              </a:solidFill>
              <a:latin typeface="Calibri"/>
              <a:ea typeface="Calibri"/>
              <a:cs typeface="Calibri"/>
              <a:sym typeface="Calibri"/>
            </a:endParaRPr>
          </a:p>
        </p:txBody>
      </p:sp>
      <p:sp>
        <p:nvSpPr>
          <p:cNvPr id="2683" name="Google Shape;2683;p82"/>
          <p:cNvSpPr txBox="1"/>
          <p:nvPr/>
        </p:nvSpPr>
        <p:spPr>
          <a:xfrm>
            <a:off x="5043042" y="5899505"/>
            <a:ext cx="240093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Function Table of IC 7402</a:t>
            </a:r>
            <a:endParaRPr sz="1800">
              <a:solidFill>
                <a:schemeClr val="dk1"/>
              </a:solidFill>
              <a:latin typeface="Calibri"/>
              <a:ea typeface="Calibri"/>
              <a:cs typeface="Calibri"/>
              <a:sym typeface="Calibri"/>
            </a:endParaRPr>
          </a:p>
        </p:txBody>
      </p:sp>
      <p:sp>
        <p:nvSpPr>
          <p:cNvPr id="2684" name="Google Shape;2684;p82"/>
          <p:cNvSpPr/>
          <p:nvPr/>
        </p:nvSpPr>
        <p:spPr>
          <a:xfrm>
            <a:off x="107549" y="1386839"/>
            <a:ext cx="3395496" cy="43129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5" name="Google Shape;2685;p82"/>
          <p:cNvSpPr/>
          <p:nvPr/>
        </p:nvSpPr>
        <p:spPr>
          <a:xfrm>
            <a:off x="4527121" y="3412659"/>
            <a:ext cx="4046950" cy="229963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6" name="Google Shape;2686;p82"/>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75</a:t>
            </a:fld>
            <a:endParaRPr sz="1200">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2690"/>
        <p:cNvGrpSpPr/>
        <p:nvPr/>
      </p:nvGrpSpPr>
      <p:grpSpPr>
        <a:xfrm>
          <a:off x="0" y="0"/>
          <a:ext cx="0" cy="0"/>
          <a:chOff x="0" y="0"/>
          <a:chExt cx="0" cy="0"/>
        </a:xfrm>
      </p:grpSpPr>
      <p:sp>
        <p:nvSpPr>
          <p:cNvPr id="2691" name="Google Shape;2691;p83"/>
          <p:cNvSpPr txBox="1">
            <a:spLocks noGrp="1"/>
          </p:cNvSpPr>
          <p:nvPr>
            <p:ph type="title"/>
          </p:nvPr>
        </p:nvSpPr>
        <p:spPr>
          <a:xfrm>
            <a:off x="307340" y="69595"/>
            <a:ext cx="219456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Universal Gate</a:t>
            </a:r>
            <a:endParaRPr sz="2800"/>
          </a:p>
        </p:txBody>
      </p:sp>
      <p:sp>
        <p:nvSpPr>
          <p:cNvPr id="2692" name="Google Shape;2692;p83"/>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3" name="Google Shape;2693;p83"/>
          <p:cNvSpPr txBox="1"/>
          <p:nvPr/>
        </p:nvSpPr>
        <p:spPr>
          <a:xfrm>
            <a:off x="307340" y="1310766"/>
            <a:ext cx="34918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alibri"/>
                <a:ea typeface="Calibri"/>
                <a:cs typeface="Calibri"/>
                <a:sym typeface="Calibri"/>
              </a:rPr>
              <a:t>NOT Gate using NAND Gate</a:t>
            </a:r>
            <a:endParaRPr sz="2400">
              <a:solidFill>
                <a:schemeClr val="dk1"/>
              </a:solidFill>
              <a:latin typeface="Calibri"/>
              <a:ea typeface="Calibri"/>
              <a:cs typeface="Calibri"/>
              <a:sym typeface="Calibri"/>
            </a:endParaRPr>
          </a:p>
        </p:txBody>
      </p:sp>
      <p:sp>
        <p:nvSpPr>
          <p:cNvPr id="2694" name="Google Shape;2694;p83"/>
          <p:cNvSpPr txBox="1"/>
          <p:nvPr/>
        </p:nvSpPr>
        <p:spPr>
          <a:xfrm>
            <a:off x="731316" y="3692397"/>
            <a:ext cx="17716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a:t>
            </a:r>
            <a:endParaRPr sz="2000">
              <a:solidFill>
                <a:schemeClr val="dk1"/>
              </a:solidFill>
              <a:latin typeface="Tahoma"/>
              <a:ea typeface="Tahoma"/>
              <a:cs typeface="Tahoma"/>
              <a:sym typeface="Tahoma"/>
            </a:endParaRPr>
          </a:p>
        </p:txBody>
      </p:sp>
      <p:sp>
        <p:nvSpPr>
          <p:cNvPr id="2695" name="Google Shape;2695;p83"/>
          <p:cNvSpPr/>
          <p:nvPr/>
        </p:nvSpPr>
        <p:spPr>
          <a:xfrm>
            <a:off x="2133600" y="3352800"/>
            <a:ext cx="0" cy="1123950"/>
          </a:xfrm>
          <a:custGeom>
            <a:avLst/>
            <a:gdLst/>
            <a:ahLst/>
            <a:cxnLst/>
            <a:rect l="l" t="t" r="r" b="b"/>
            <a:pathLst>
              <a:path w="120000" h="1123950" extrusionOk="0">
                <a:moveTo>
                  <a:pt x="0" y="0"/>
                </a:moveTo>
                <a:lnTo>
                  <a:pt x="0" y="112395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6" name="Google Shape;2696;p83"/>
          <p:cNvSpPr/>
          <p:nvPr/>
        </p:nvSpPr>
        <p:spPr>
          <a:xfrm>
            <a:off x="2438400" y="3352800"/>
            <a:ext cx="381000" cy="1096645"/>
          </a:xfrm>
          <a:custGeom>
            <a:avLst/>
            <a:gdLst/>
            <a:ahLst/>
            <a:cxnLst/>
            <a:rect l="l" t="t" r="r" b="b"/>
            <a:pathLst>
              <a:path w="381000" h="1096645" extrusionOk="0">
                <a:moveTo>
                  <a:pt x="0" y="0"/>
                </a:moveTo>
                <a:lnTo>
                  <a:pt x="38958" y="2901"/>
                </a:lnTo>
                <a:lnTo>
                  <a:pt x="76790" y="11416"/>
                </a:lnTo>
                <a:lnTo>
                  <a:pt x="113304" y="25263"/>
                </a:lnTo>
                <a:lnTo>
                  <a:pt x="148310" y="44160"/>
                </a:lnTo>
                <a:lnTo>
                  <a:pt x="181615" y="67823"/>
                </a:lnTo>
                <a:lnTo>
                  <a:pt x="213028" y="95971"/>
                </a:lnTo>
                <a:lnTo>
                  <a:pt x="242359" y="128322"/>
                </a:lnTo>
                <a:lnTo>
                  <a:pt x="269414" y="164591"/>
                </a:lnTo>
                <a:lnTo>
                  <a:pt x="294004" y="204499"/>
                </a:lnTo>
                <a:lnTo>
                  <a:pt x="315936" y="247761"/>
                </a:lnTo>
                <a:lnTo>
                  <a:pt x="335019" y="294096"/>
                </a:lnTo>
                <a:lnTo>
                  <a:pt x="351061" y="343221"/>
                </a:lnTo>
                <a:lnTo>
                  <a:pt x="363872" y="394854"/>
                </a:lnTo>
                <a:lnTo>
                  <a:pt x="373260" y="448712"/>
                </a:lnTo>
                <a:lnTo>
                  <a:pt x="379033" y="504513"/>
                </a:lnTo>
                <a:lnTo>
                  <a:pt x="381000" y="561975"/>
                </a:lnTo>
                <a:lnTo>
                  <a:pt x="379144" y="617529"/>
                </a:lnTo>
                <a:lnTo>
                  <a:pt x="373680" y="671798"/>
                </a:lnTo>
                <a:lnTo>
                  <a:pt x="364757" y="724475"/>
                </a:lnTo>
                <a:lnTo>
                  <a:pt x="352526" y="775253"/>
                </a:lnTo>
                <a:lnTo>
                  <a:pt x="337138" y="823824"/>
                </a:lnTo>
                <a:lnTo>
                  <a:pt x="318744" y="869882"/>
                </a:lnTo>
                <a:lnTo>
                  <a:pt x="297495" y="913120"/>
                </a:lnTo>
                <a:lnTo>
                  <a:pt x="273541" y="953231"/>
                </a:lnTo>
                <a:lnTo>
                  <a:pt x="247034" y="989908"/>
                </a:lnTo>
                <a:lnTo>
                  <a:pt x="218125" y="1022844"/>
                </a:lnTo>
                <a:lnTo>
                  <a:pt x="186964" y="1051732"/>
                </a:lnTo>
                <a:lnTo>
                  <a:pt x="153702" y="1076265"/>
                </a:lnTo>
                <a:lnTo>
                  <a:pt x="118491" y="1096137"/>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7" name="Google Shape;2697;p83"/>
          <p:cNvSpPr/>
          <p:nvPr/>
        </p:nvSpPr>
        <p:spPr>
          <a:xfrm>
            <a:off x="2133600" y="3352800"/>
            <a:ext cx="304800" cy="0"/>
          </a:xfrm>
          <a:custGeom>
            <a:avLst/>
            <a:gdLst/>
            <a:ahLst/>
            <a:cxnLst/>
            <a:rect l="l" t="t" r="r" b="b"/>
            <a:pathLst>
              <a:path w="304800" h="120000" extrusionOk="0">
                <a:moveTo>
                  <a:pt x="0" y="0"/>
                </a:moveTo>
                <a:lnTo>
                  <a:pt x="3048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8" name="Google Shape;2698;p83"/>
          <p:cNvSpPr/>
          <p:nvPr/>
        </p:nvSpPr>
        <p:spPr>
          <a:xfrm>
            <a:off x="2133600" y="4468114"/>
            <a:ext cx="371475" cy="8890"/>
          </a:xfrm>
          <a:custGeom>
            <a:avLst/>
            <a:gdLst/>
            <a:ahLst/>
            <a:cxnLst/>
            <a:rect l="l" t="t" r="r" b="b"/>
            <a:pathLst>
              <a:path w="371475" h="8889" extrusionOk="0">
                <a:moveTo>
                  <a:pt x="0" y="8636"/>
                </a:moveTo>
                <a:lnTo>
                  <a:pt x="3713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9" name="Google Shape;2699;p83"/>
          <p:cNvSpPr/>
          <p:nvPr/>
        </p:nvSpPr>
        <p:spPr>
          <a:xfrm>
            <a:off x="1600200" y="3633723"/>
            <a:ext cx="533400" cy="635"/>
          </a:xfrm>
          <a:custGeom>
            <a:avLst/>
            <a:gdLst/>
            <a:ahLst/>
            <a:cxnLst/>
            <a:rect l="l" t="t" r="r" b="b"/>
            <a:pathLst>
              <a:path w="533400" h="635" extrusionOk="0">
                <a:moveTo>
                  <a:pt x="0" y="0"/>
                </a:moveTo>
                <a:lnTo>
                  <a:pt x="5334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0" name="Google Shape;2700;p83"/>
          <p:cNvSpPr/>
          <p:nvPr/>
        </p:nvSpPr>
        <p:spPr>
          <a:xfrm>
            <a:off x="1600200" y="4195698"/>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1" name="Google Shape;2701;p83"/>
          <p:cNvSpPr/>
          <p:nvPr/>
        </p:nvSpPr>
        <p:spPr>
          <a:xfrm>
            <a:off x="2819400" y="3774313"/>
            <a:ext cx="119380" cy="281305"/>
          </a:xfrm>
          <a:custGeom>
            <a:avLst/>
            <a:gdLst/>
            <a:ahLst/>
            <a:cxnLst/>
            <a:rect l="l" t="t" r="r" b="b"/>
            <a:pathLst>
              <a:path w="119380" h="281304" extrusionOk="0">
                <a:moveTo>
                  <a:pt x="0" y="140462"/>
                </a:moveTo>
                <a:lnTo>
                  <a:pt x="4681" y="85778"/>
                </a:lnTo>
                <a:lnTo>
                  <a:pt x="17446" y="41132"/>
                </a:lnTo>
                <a:lnTo>
                  <a:pt x="36379" y="11035"/>
                </a:lnTo>
                <a:lnTo>
                  <a:pt x="59562" y="0"/>
                </a:lnTo>
                <a:lnTo>
                  <a:pt x="82746" y="11035"/>
                </a:lnTo>
                <a:lnTo>
                  <a:pt x="101679" y="41132"/>
                </a:lnTo>
                <a:lnTo>
                  <a:pt x="114444" y="85778"/>
                </a:lnTo>
                <a:lnTo>
                  <a:pt x="119125" y="140462"/>
                </a:lnTo>
                <a:lnTo>
                  <a:pt x="114444" y="195145"/>
                </a:lnTo>
                <a:lnTo>
                  <a:pt x="101679" y="239791"/>
                </a:lnTo>
                <a:lnTo>
                  <a:pt x="82746" y="269888"/>
                </a:lnTo>
                <a:lnTo>
                  <a:pt x="59562" y="280924"/>
                </a:lnTo>
                <a:lnTo>
                  <a:pt x="36379" y="269888"/>
                </a:lnTo>
                <a:lnTo>
                  <a:pt x="17446" y="239791"/>
                </a:lnTo>
                <a:lnTo>
                  <a:pt x="4681" y="195145"/>
                </a:lnTo>
                <a:lnTo>
                  <a:pt x="0" y="140462"/>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2" name="Google Shape;2702;p83"/>
          <p:cNvSpPr/>
          <p:nvPr/>
        </p:nvSpPr>
        <p:spPr>
          <a:xfrm>
            <a:off x="2895600" y="3914775"/>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3" name="Google Shape;2703;p83"/>
          <p:cNvSpPr/>
          <p:nvPr/>
        </p:nvSpPr>
        <p:spPr>
          <a:xfrm>
            <a:off x="4193486" y="3730427"/>
            <a:ext cx="474980" cy="0"/>
          </a:xfrm>
          <a:custGeom>
            <a:avLst/>
            <a:gdLst/>
            <a:ahLst/>
            <a:cxnLst/>
            <a:rect l="l" t="t" r="r" b="b"/>
            <a:pathLst>
              <a:path w="474979" h="120000" extrusionOk="0">
                <a:moveTo>
                  <a:pt x="0" y="0"/>
                </a:moveTo>
                <a:lnTo>
                  <a:pt x="474589"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4" name="Google Shape;2704;p83"/>
          <p:cNvSpPr txBox="1"/>
          <p:nvPr/>
        </p:nvSpPr>
        <p:spPr>
          <a:xfrm>
            <a:off x="6189726" y="1402156"/>
            <a:ext cx="20891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p:txBody>
      </p:sp>
      <p:sp>
        <p:nvSpPr>
          <p:cNvPr id="2705" name="Google Shape;2705;p83"/>
          <p:cNvSpPr/>
          <p:nvPr/>
        </p:nvSpPr>
        <p:spPr>
          <a:xfrm>
            <a:off x="7155560" y="1293875"/>
            <a:ext cx="308610" cy="763905"/>
          </a:xfrm>
          <a:custGeom>
            <a:avLst/>
            <a:gdLst/>
            <a:ahLst/>
            <a:cxnLst/>
            <a:rect l="l" t="t" r="r" b="b"/>
            <a:pathLst>
              <a:path w="308609" h="763905" extrusionOk="0">
                <a:moveTo>
                  <a:pt x="0" y="0"/>
                </a:moveTo>
                <a:lnTo>
                  <a:pt x="308356" y="371983"/>
                </a:lnTo>
                <a:lnTo>
                  <a:pt x="0" y="763524"/>
                </a:lnTo>
                <a:lnTo>
                  <a:pt x="0" y="0"/>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6" name="Google Shape;2706;p83"/>
          <p:cNvSpPr/>
          <p:nvPr/>
        </p:nvSpPr>
        <p:spPr>
          <a:xfrm>
            <a:off x="7451217" y="1604772"/>
            <a:ext cx="102488" cy="13614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7" name="Google Shape;2707;p83"/>
          <p:cNvSpPr/>
          <p:nvPr/>
        </p:nvSpPr>
        <p:spPr>
          <a:xfrm>
            <a:off x="6746113" y="1665985"/>
            <a:ext cx="409575" cy="6985"/>
          </a:xfrm>
          <a:custGeom>
            <a:avLst/>
            <a:gdLst/>
            <a:ahLst/>
            <a:cxnLst/>
            <a:rect l="l" t="t" r="r" b="b"/>
            <a:pathLst>
              <a:path w="409575" h="6985" extrusionOk="0">
                <a:moveTo>
                  <a:pt x="0" y="6858"/>
                </a:moveTo>
                <a:lnTo>
                  <a:pt x="409447"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8" name="Google Shape;2708;p83"/>
          <p:cNvSpPr/>
          <p:nvPr/>
        </p:nvSpPr>
        <p:spPr>
          <a:xfrm>
            <a:off x="7515352" y="1666494"/>
            <a:ext cx="409575" cy="6985"/>
          </a:xfrm>
          <a:custGeom>
            <a:avLst/>
            <a:gdLst/>
            <a:ahLst/>
            <a:cxnLst/>
            <a:rect l="l" t="t" r="r" b="b"/>
            <a:pathLst>
              <a:path w="409575" h="6985" extrusionOk="0">
                <a:moveTo>
                  <a:pt x="0" y="6857"/>
                </a:moveTo>
                <a:lnTo>
                  <a:pt x="409448" y="0"/>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9" name="Google Shape;2709;p83"/>
          <p:cNvSpPr txBox="1"/>
          <p:nvPr/>
        </p:nvSpPr>
        <p:spPr>
          <a:xfrm>
            <a:off x="8728409" y="1315277"/>
            <a:ext cx="92710" cy="259079"/>
          </a:xfrm>
          <a:prstGeom prst="rect">
            <a:avLst/>
          </a:prstGeom>
          <a:noFill/>
          <a:ln>
            <a:noFill/>
          </a:ln>
        </p:spPr>
        <p:txBody>
          <a:bodyPr spcFirstLastPara="1" wrap="square" lIns="0" tIns="16500" rIns="0" bIns="0" anchor="t" anchorCtr="0">
            <a:spAutoFit/>
          </a:bodyPr>
          <a:lstStyle/>
          <a:p>
            <a:pPr marL="0" marR="0" lvl="0" indent="0" algn="l" rtl="0">
              <a:lnSpc>
                <a:spcPct val="100000"/>
              </a:lnSpc>
              <a:spcBef>
                <a:spcPts val="0"/>
              </a:spcBef>
              <a:spcAft>
                <a:spcPts val="0"/>
              </a:spcAft>
              <a:buNone/>
            </a:pPr>
            <a:r>
              <a:rPr lang="en-US" sz="1500">
                <a:solidFill>
                  <a:schemeClr val="dk1"/>
                </a:solidFill>
                <a:latin typeface="Noto Sans Symbols"/>
                <a:ea typeface="Noto Sans Symbols"/>
                <a:cs typeface="Noto Sans Symbols"/>
                <a:sym typeface="Noto Sans Symbols"/>
              </a:rPr>
              <a:t>−</a:t>
            </a:r>
            <a:endParaRPr sz="1500">
              <a:solidFill>
                <a:schemeClr val="dk1"/>
              </a:solidFill>
              <a:latin typeface="Noto Sans Symbols"/>
              <a:ea typeface="Noto Sans Symbols"/>
              <a:cs typeface="Noto Sans Symbols"/>
              <a:sym typeface="Noto Sans Symbols"/>
            </a:endParaRPr>
          </a:p>
        </p:txBody>
      </p:sp>
      <p:sp>
        <p:nvSpPr>
          <p:cNvPr id="2710" name="Google Shape;2710;p83"/>
          <p:cNvSpPr txBox="1"/>
          <p:nvPr/>
        </p:nvSpPr>
        <p:spPr>
          <a:xfrm>
            <a:off x="8166043" y="1479187"/>
            <a:ext cx="713740" cy="4298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50" i="1">
                <a:solidFill>
                  <a:schemeClr val="dk1"/>
                </a:solidFill>
                <a:latin typeface="Times New Roman"/>
                <a:ea typeface="Times New Roman"/>
                <a:cs typeface="Times New Roman"/>
                <a:sym typeface="Times New Roman"/>
              </a:rPr>
              <a:t>Y </a:t>
            </a:r>
            <a:r>
              <a:rPr lang="en-US" sz="2650">
                <a:solidFill>
                  <a:schemeClr val="dk1"/>
                </a:solidFill>
                <a:latin typeface="Noto Sans Symbols"/>
                <a:ea typeface="Noto Sans Symbols"/>
                <a:cs typeface="Noto Sans Symbols"/>
                <a:sym typeface="Noto Sans Symbols"/>
              </a:rPr>
              <a:t>=</a:t>
            </a:r>
            <a:r>
              <a:rPr lang="en-US" sz="2650">
                <a:solidFill>
                  <a:schemeClr val="dk1"/>
                </a:solidFill>
                <a:latin typeface="Times New Roman"/>
                <a:ea typeface="Times New Roman"/>
                <a:cs typeface="Times New Roman"/>
                <a:sym typeface="Times New Roman"/>
              </a:rPr>
              <a:t> </a:t>
            </a:r>
            <a:r>
              <a:rPr lang="en-US" sz="2650" i="1">
                <a:solidFill>
                  <a:schemeClr val="dk1"/>
                </a:solidFill>
                <a:latin typeface="Times New Roman"/>
                <a:ea typeface="Times New Roman"/>
                <a:cs typeface="Times New Roman"/>
                <a:sym typeface="Times New Roman"/>
              </a:rPr>
              <a:t>A</a:t>
            </a:r>
            <a:endParaRPr sz="2650">
              <a:solidFill>
                <a:schemeClr val="dk1"/>
              </a:solidFill>
              <a:latin typeface="Times New Roman"/>
              <a:ea typeface="Times New Roman"/>
              <a:cs typeface="Times New Roman"/>
              <a:sym typeface="Times New Roman"/>
            </a:endParaRPr>
          </a:p>
        </p:txBody>
      </p:sp>
      <p:sp>
        <p:nvSpPr>
          <p:cNvPr id="2711" name="Google Shape;2711;p83"/>
          <p:cNvSpPr/>
          <p:nvPr/>
        </p:nvSpPr>
        <p:spPr>
          <a:xfrm>
            <a:off x="1600200" y="3633723"/>
            <a:ext cx="0" cy="561975"/>
          </a:xfrm>
          <a:custGeom>
            <a:avLst/>
            <a:gdLst/>
            <a:ahLst/>
            <a:cxnLst/>
            <a:rect l="l" t="t" r="r" b="b"/>
            <a:pathLst>
              <a:path w="120000" h="561975" extrusionOk="0">
                <a:moveTo>
                  <a:pt x="0" y="0"/>
                </a:moveTo>
                <a:lnTo>
                  <a:pt x="0" y="5619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2" name="Google Shape;2712;p83"/>
          <p:cNvSpPr/>
          <p:nvPr/>
        </p:nvSpPr>
        <p:spPr>
          <a:xfrm>
            <a:off x="1066800" y="38862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3" name="Google Shape;2713;p83"/>
          <p:cNvSpPr/>
          <p:nvPr/>
        </p:nvSpPr>
        <p:spPr>
          <a:xfrm>
            <a:off x="4166593" y="4166923"/>
            <a:ext cx="199390" cy="0"/>
          </a:xfrm>
          <a:custGeom>
            <a:avLst/>
            <a:gdLst/>
            <a:ahLst/>
            <a:cxnLst/>
            <a:rect l="l" t="t" r="r" b="b"/>
            <a:pathLst>
              <a:path w="199389" h="120000" extrusionOk="0">
                <a:moveTo>
                  <a:pt x="0" y="0"/>
                </a:moveTo>
                <a:lnTo>
                  <a:pt x="199033" y="0"/>
                </a:lnTo>
              </a:path>
            </a:pathLst>
          </a:custGeom>
          <a:noFill/>
          <a:ln w="158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4" name="Google Shape;2714;p83"/>
          <p:cNvSpPr txBox="1"/>
          <p:nvPr/>
        </p:nvSpPr>
        <p:spPr>
          <a:xfrm>
            <a:off x="4705080" y="4131687"/>
            <a:ext cx="2012314" cy="410209"/>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2500">
                <a:solidFill>
                  <a:schemeClr val="dk1"/>
                </a:solidFill>
                <a:latin typeface="Times New Roman"/>
                <a:ea typeface="Times New Roman"/>
                <a:cs typeface="Times New Roman"/>
                <a:sym typeface="Times New Roman"/>
              </a:rPr>
              <a:t>......... (A.A=A)</a:t>
            </a:r>
            <a:endParaRPr sz="2500">
              <a:solidFill>
                <a:schemeClr val="dk1"/>
              </a:solidFill>
              <a:latin typeface="Times New Roman"/>
              <a:ea typeface="Times New Roman"/>
              <a:cs typeface="Times New Roman"/>
              <a:sym typeface="Times New Roman"/>
            </a:endParaRPr>
          </a:p>
        </p:txBody>
      </p:sp>
      <p:sp>
        <p:nvSpPr>
          <p:cNvPr id="2715" name="Google Shape;2715;p83"/>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76</a:t>
            </a:fld>
            <a:endParaRPr sz="1200">
              <a:solidFill>
                <a:schemeClr val="dk1"/>
              </a:solidFill>
              <a:latin typeface="Calibri"/>
              <a:ea typeface="Calibri"/>
              <a:cs typeface="Calibri"/>
              <a:sym typeface="Calibri"/>
            </a:endParaRPr>
          </a:p>
        </p:txBody>
      </p:sp>
      <p:sp>
        <p:nvSpPr>
          <p:cNvPr id="2716" name="Google Shape;2716;p83"/>
          <p:cNvSpPr txBox="1"/>
          <p:nvPr/>
        </p:nvSpPr>
        <p:spPr>
          <a:xfrm>
            <a:off x="3597623" y="3643561"/>
            <a:ext cx="1104265" cy="898525"/>
          </a:xfrm>
          <a:prstGeom prst="rect">
            <a:avLst/>
          </a:prstGeom>
          <a:noFill/>
          <a:ln>
            <a:noFill/>
          </a:ln>
        </p:spPr>
        <p:txBody>
          <a:bodyPr spcFirstLastPara="1" wrap="square" lIns="0" tIns="67300" rIns="0" bIns="0" anchor="t" anchorCtr="0">
            <a:spAutoFit/>
          </a:bodyPr>
          <a:lstStyle/>
          <a:p>
            <a:pPr marL="3937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A</a:t>
            </a:r>
            <a:endParaRPr sz="2500">
              <a:solidFill>
                <a:schemeClr val="dk1"/>
              </a:solidFill>
              <a:latin typeface="Times New Roman"/>
              <a:ea typeface="Times New Roman"/>
              <a:cs typeface="Times New Roman"/>
              <a:sym typeface="Times New Roman"/>
            </a:endParaRPr>
          </a:p>
          <a:p>
            <a:pPr marL="12700" marR="0" lvl="0" indent="0" algn="l" rtl="0">
              <a:lnSpc>
                <a:spcPct val="100000"/>
              </a:lnSpc>
              <a:spcBef>
                <a:spcPts val="434"/>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2720"/>
        <p:cNvGrpSpPr/>
        <p:nvPr/>
      </p:nvGrpSpPr>
      <p:grpSpPr>
        <a:xfrm>
          <a:off x="0" y="0"/>
          <a:ext cx="0" cy="0"/>
          <a:chOff x="0" y="0"/>
          <a:chExt cx="0" cy="0"/>
        </a:xfrm>
      </p:grpSpPr>
      <p:sp>
        <p:nvSpPr>
          <p:cNvPr id="2721" name="Google Shape;2721;p84"/>
          <p:cNvSpPr txBox="1">
            <a:spLocks noGrp="1"/>
          </p:cNvSpPr>
          <p:nvPr>
            <p:ph type="title"/>
          </p:nvPr>
        </p:nvSpPr>
        <p:spPr>
          <a:xfrm>
            <a:off x="307340" y="69595"/>
            <a:ext cx="219456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Universal Gate</a:t>
            </a:r>
            <a:endParaRPr sz="2800"/>
          </a:p>
        </p:txBody>
      </p:sp>
      <p:sp>
        <p:nvSpPr>
          <p:cNvPr id="2722" name="Google Shape;2722;p84"/>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3" name="Google Shape;2723;p84"/>
          <p:cNvSpPr txBox="1"/>
          <p:nvPr/>
        </p:nvSpPr>
        <p:spPr>
          <a:xfrm>
            <a:off x="332028" y="1310766"/>
            <a:ext cx="351536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alibri"/>
                <a:ea typeface="Calibri"/>
                <a:cs typeface="Calibri"/>
                <a:sym typeface="Calibri"/>
              </a:rPr>
              <a:t>AND Gate using NAND Gate</a:t>
            </a:r>
            <a:endParaRPr sz="2400">
              <a:solidFill>
                <a:schemeClr val="dk1"/>
              </a:solidFill>
              <a:latin typeface="Calibri"/>
              <a:ea typeface="Calibri"/>
              <a:cs typeface="Calibri"/>
              <a:sym typeface="Calibri"/>
            </a:endParaRPr>
          </a:p>
        </p:txBody>
      </p:sp>
      <p:sp>
        <p:nvSpPr>
          <p:cNvPr id="2724" name="Google Shape;2724;p84"/>
          <p:cNvSpPr/>
          <p:nvPr/>
        </p:nvSpPr>
        <p:spPr>
          <a:xfrm>
            <a:off x="1524000" y="3276600"/>
            <a:ext cx="0" cy="1123950"/>
          </a:xfrm>
          <a:custGeom>
            <a:avLst/>
            <a:gdLst/>
            <a:ahLst/>
            <a:cxnLst/>
            <a:rect l="l" t="t" r="r" b="b"/>
            <a:pathLst>
              <a:path w="120000" h="1123950" extrusionOk="0">
                <a:moveTo>
                  <a:pt x="0" y="0"/>
                </a:moveTo>
                <a:lnTo>
                  <a:pt x="0" y="112395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5" name="Google Shape;2725;p84"/>
          <p:cNvSpPr/>
          <p:nvPr/>
        </p:nvSpPr>
        <p:spPr>
          <a:xfrm>
            <a:off x="1828800" y="3276600"/>
            <a:ext cx="381000" cy="1096645"/>
          </a:xfrm>
          <a:custGeom>
            <a:avLst/>
            <a:gdLst/>
            <a:ahLst/>
            <a:cxnLst/>
            <a:rect l="l" t="t" r="r" b="b"/>
            <a:pathLst>
              <a:path w="381000" h="1096645" extrusionOk="0">
                <a:moveTo>
                  <a:pt x="0" y="0"/>
                </a:moveTo>
                <a:lnTo>
                  <a:pt x="38958" y="2901"/>
                </a:lnTo>
                <a:lnTo>
                  <a:pt x="76790" y="11416"/>
                </a:lnTo>
                <a:lnTo>
                  <a:pt x="113304" y="25263"/>
                </a:lnTo>
                <a:lnTo>
                  <a:pt x="148310" y="44160"/>
                </a:lnTo>
                <a:lnTo>
                  <a:pt x="181615" y="67823"/>
                </a:lnTo>
                <a:lnTo>
                  <a:pt x="213028" y="95971"/>
                </a:lnTo>
                <a:lnTo>
                  <a:pt x="242359" y="128322"/>
                </a:lnTo>
                <a:lnTo>
                  <a:pt x="269414" y="164591"/>
                </a:lnTo>
                <a:lnTo>
                  <a:pt x="294004" y="204499"/>
                </a:lnTo>
                <a:lnTo>
                  <a:pt x="315936" y="247761"/>
                </a:lnTo>
                <a:lnTo>
                  <a:pt x="335019" y="294096"/>
                </a:lnTo>
                <a:lnTo>
                  <a:pt x="351061" y="343221"/>
                </a:lnTo>
                <a:lnTo>
                  <a:pt x="363872" y="394854"/>
                </a:lnTo>
                <a:lnTo>
                  <a:pt x="373260" y="448712"/>
                </a:lnTo>
                <a:lnTo>
                  <a:pt x="379033" y="504513"/>
                </a:lnTo>
                <a:lnTo>
                  <a:pt x="381000" y="561975"/>
                </a:lnTo>
                <a:lnTo>
                  <a:pt x="379144" y="617529"/>
                </a:lnTo>
                <a:lnTo>
                  <a:pt x="373680" y="671798"/>
                </a:lnTo>
                <a:lnTo>
                  <a:pt x="364757" y="724475"/>
                </a:lnTo>
                <a:lnTo>
                  <a:pt x="352526" y="775253"/>
                </a:lnTo>
                <a:lnTo>
                  <a:pt x="337138" y="823824"/>
                </a:lnTo>
                <a:lnTo>
                  <a:pt x="318744" y="869882"/>
                </a:lnTo>
                <a:lnTo>
                  <a:pt x="297495" y="913120"/>
                </a:lnTo>
                <a:lnTo>
                  <a:pt x="273541" y="953231"/>
                </a:lnTo>
                <a:lnTo>
                  <a:pt x="247034" y="989908"/>
                </a:lnTo>
                <a:lnTo>
                  <a:pt x="218125" y="1022844"/>
                </a:lnTo>
                <a:lnTo>
                  <a:pt x="186964" y="1051732"/>
                </a:lnTo>
                <a:lnTo>
                  <a:pt x="153702" y="1076265"/>
                </a:lnTo>
                <a:lnTo>
                  <a:pt x="118491" y="1096137"/>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6" name="Google Shape;2726;p84"/>
          <p:cNvSpPr/>
          <p:nvPr/>
        </p:nvSpPr>
        <p:spPr>
          <a:xfrm>
            <a:off x="1524000" y="3276600"/>
            <a:ext cx="304800" cy="0"/>
          </a:xfrm>
          <a:custGeom>
            <a:avLst/>
            <a:gdLst/>
            <a:ahLst/>
            <a:cxnLst/>
            <a:rect l="l" t="t" r="r" b="b"/>
            <a:pathLst>
              <a:path w="304800" h="120000" extrusionOk="0">
                <a:moveTo>
                  <a:pt x="0" y="0"/>
                </a:moveTo>
                <a:lnTo>
                  <a:pt x="3048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7" name="Google Shape;2727;p84"/>
          <p:cNvSpPr/>
          <p:nvPr/>
        </p:nvSpPr>
        <p:spPr>
          <a:xfrm>
            <a:off x="1524000" y="4391914"/>
            <a:ext cx="371475" cy="8890"/>
          </a:xfrm>
          <a:custGeom>
            <a:avLst/>
            <a:gdLst/>
            <a:ahLst/>
            <a:cxnLst/>
            <a:rect l="l" t="t" r="r" b="b"/>
            <a:pathLst>
              <a:path w="371475" h="8889" extrusionOk="0">
                <a:moveTo>
                  <a:pt x="0" y="8636"/>
                </a:moveTo>
                <a:lnTo>
                  <a:pt x="3713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8" name="Google Shape;2728;p84"/>
          <p:cNvSpPr/>
          <p:nvPr/>
        </p:nvSpPr>
        <p:spPr>
          <a:xfrm>
            <a:off x="990600" y="3557523"/>
            <a:ext cx="533400" cy="635"/>
          </a:xfrm>
          <a:custGeom>
            <a:avLst/>
            <a:gdLst/>
            <a:ahLst/>
            <a:cxnLst/>
            <a:rect l="l" t="t" r="r" b="b"/>
            <a:pathLst>
              <a:path w="533400" h="635" extrusionOk="0">
                <a:moveTo>
                  <a:pt x="0" y="0"/>
                </a:moveTo>
                <a:lnTo>
                  <a:pt x="5334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9" name="Google Shape;2729;p84"/>
          <p:cNvSpPr/>
          <p:nvPr/>
        </p:nvSpPr>
        <p:spPr>
          <a:xfrm>
            <a:off x="990600" y="4119498"/>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0" name="Google Shape;2730;p84"/>
          <p:cNvSpPr/>
          <p:nvPr/>
        </p:nvSpPr>
        <p:spPr>
          <a:xfrm>
            <a:off x="2209800" y="3698113"/>
            <a:ext cx="119380" cy="281305"/>
          </a:xfrm>
          <a:custGeom>
            <a:avLst/>
            <a:gdLst/>
            <a:ahLst/>
            <a:cxnLst/>
            <a:rect l="l" t="t" r="r" b="b"/>
            <a:pathLst>
              <a:path w="119380" h="281304" extrusionOk="0">
                <a:moveTo>
                  <a:pt x="0" y="140462"/>
                </a:moveTo>
                <a:lnTo>
                  <a:pt x="4681" y="85778"/>
                </a:lnTo>
                <a:lnTo>
                  <a:pt x="17446" y="41132"/>
                </a:lnTo>
                <a:lnTo>
                  <a:pt x="36379" y="11035"/>
                </a:lnTo>
                <a:lnTo>
                  <a:pt x="59562" y="0"/>
                </a:lnTo>
                <a:lnTo>
                  <a:pt x="82746" y="11035"/>
                </a:lnTo>
                <a:lnTo>
                  <a:pt x="101679" y="41132"/>
                </a:lnTo>
                <a:lnTo>
                  <a:pt x="114444" y="85778"/>
                </a:lnTo>
                <a:lnTo>
                  <a:pt x="119125" y="140462"/>
                </a:lnTo>
                <a:lnTo>
                  <a:pt x="114444" y="195145"/>
                </a:lnTo>
                <a:lnTo>
                  <a:pt x="101679" y="239791"/>
                </a:lnTo>
                <a:lnTo>
                  <a:pt x="82746" y="269888"/>
                </a:lnTo>
                <a:lnTo>
                  <a:pt x="59562" y="280924"/>
                </a:lnTo>
                <a:lnTo>
                  <a:pt x="36379" y="269888"/>
                </a:lnTo>
                <a:lnTo>
                  <a:pt x="17446" y="239791"/>
                </a:lnTo>
                <a:lnTo>
                  <a:pt x="4681" y="195145"/>
                </a:lnTo>
                <a:lnTo>
                  <a:pt x="0" y="140462"/>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1" name="Google Shape;2731;p84"/>
          <p:cNvSpPr/>
          <p:nvPr/>
        </p:nvSpPr>
        <p:spPr>
          <a:xfrm>
            <a:off x="2286000" y="3838575"/>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2" name="Google Shape;2732;p84"/>
          <p:cNvSpPr/>
          <p:nvPr/>
        </p:nvSpPr>
        <p:spPr>
          <a:xfrm>
            <a:off x="4419600" y="3295650"/>
            <a:ext cx="0" cy="1123950"/>
          </a:xfrm>
          <a:custGeom>
            <a:avLst/>
            <a:gdLst/>
            <a:ahLst/>
            <a:cxnLst/>
            <a:rect l="l" t="t" r="r" b="b"/>
            <a:pathLst>
              <a:path w="120000" h="1123950" extrusionOk="0">
                <a:moveTo>
                  <a:pt x="0" y="0"/>
                </a:moveTo>
                <a:lnTo>
                  <a:pt x="0" y="112395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3" name="Google Shape;2733;p84"/>
          <p:cNvSpPr/>
          <p:nvPr/>
        </p:nvSpPr>
        <p:spPr>
          <a:xfrm>
            <a:off x="4724400" y="3295650"/>
            <a:ext cx="381000" cy="1096645"/>
          </a:xfrm>
          <a:custGeom>
            <a:avLst/>
            <a:gdLst/>
            <a:ahLst/>
            <a:cxnLst/>
            <a:rect l="l" t="t" r="r" b="b"/>
            <a:pathLst>
              <a:path w="381000" h="1096645" extrusionOk="0">
                <a:moveTo>
                  <a:pt x="0" y="0"/>
                </a:moveTo>
                <a:lnTo>
                  <a:pt x="38958" y="2901"/>
                </a:lnTo>
                <a:lnTo>
                  <a:pt x="76790" y="11416"/>
                </a:lnTo>
                <a:lnTo>
                  <a:pt x="113304" y="25263"/>
                </a:lnTo>
                <a:lnTo>
                  <a:pt x="148310" y="44160"/>
                </a:lnTo>
                <a:lnTo>
                  <a:pt x="181615" y="67823"/>
                </a:lnTo>
                <a:lnTo>
                  <a:pt x="213028" y="95971"/>
                </a:lnTo>
                <a:lnTo>
                  <a:pt x="242359" y="128322"/>
                </a:lnTo>
                <a:lnTo>
                  <a:pt x="269414" y="164591"/>
                </a:lnTo>
                <a:lnTo>
                  <a:pt x="294004" y="204499"/>
                </a:lnTo>
                <a:lnTo>
                  <a:pt x="315936" y="247761"/>
                </a:lnTo>
                <a:lnTo>
                  <a:pt x="335019" y="294096"/>
                </a:lnTo>
                <a:lnTo>
                  <a:pt x="351061" y="343221"/>
                </a:lnTo>
                <a:lnTo>
                  <a:pt x="363872" y="394854"/>
                </a:lnTo>
                <a:lnTo>
                  <a:pt x="373260" y="448712"/>
                </a:lnTo>
                <a:lnTo>
                  <a:pt x="379033" y="504513"/>
                </a:lnTo>
                <a:lnTo>
                  <a:pt x="381000" y="561975"/>
                </a:lnTo>
                <a:lnTo>
                  <a:pt x="379144" y="617529"/>
                </a:lnTo>
                <a:lnTo>
                  <a:pt x="373680" y="671798"/>
                </a:lnTo>
                <a:lnTo>
                  <a:pt x="364757" y="724475"/>
                </a:lnTo>
                <a:lnTo>
                  <a:pt x="352526" y="775253"/>
                </a:lnTo>
                <a:lnTo>
                  <a:pt x="337138" y="823824"/>
                </a:lnTo>
                <a:lnTo>
                  <a:pt x="318744" y="869882"/>
                </a:lnTo>
                <a:lnTo>
                  <a:pt x="297495" y="913120"/>
                </a:lnTo>
                <a:lnTo>
                  <a:pt x="273541" y="953231"/>
                </a:lnTo>
                <a:lnTo>
                  <a:pt x="247034" y="989908"/>
                </a:lnTo>
                <a:lnTo>
                  <a:pt x="218125" y="1022844"/>
                </a:lnTo>
                <a:lnTo>
                  <a:pt x="186964" y="1051732"/>
                </a:lnTo>
                <a:lnTo>
                  <a:pt x="153702" y="1076265"/>
                </a:lnTo>
                <a:lnTo>
                  <a:pt x="118490" y="1096137"/>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4" name="Google Shape;2734;p84"/>
          <p:cNvSpPr/>
          <p:nvPr/>
        </p:nvSpPr>
        <p:spPr>
          <a:xfrm>
            <a:off x="4419600" y="3295650"/>
            <a:ext cx="304800" cy="0"/>
          </a:xfrm>
          <a:custGeom>
            <a:avLst/>
            <a:gdLst/>
            <a:ahLst/>
            <a:cxnLst/>
            <a:rect l="l" t="t" r="r" b="b"/>
            <a:pathLst>
              <a:path w="304800" h="120000" extrusionOk="0">
                <a:moveTo>
                  <a:pt x="0" y="0"/>
                </a:moveTo>
                <a:lnTo>
                  <a:pt x="3048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5" name="Google Shape;2735;p84"/>
          <p:cNvSpPr/>
          <p:nvPr/>
        </p:nvSpPr>
        <p:spPr>
          <a:xfrm>
            <a:off x="4419600" y="4410964"/>
            <a:ext cx="371475" cy="8890"/>
          </a:xfrm>
          <a:custGeom>
            <a:avLst/>
            <a:gdLst/>
            <a:ahLst/>
            <a:cxnLst/>
            <a:rect l="l" t="t" r="r" b="b"/>
            <a:pathLst>
              <a:path w="371475" h="8889" extrusionOk="0">
                <a:moveTo>
                  <a:pt x="0" y="8636"/>
                </a:moveTo>
                <a:lnTo>
                  <a:pt x="3713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6" name="Google Shape;2736;p84"/>
          <p:cNvSpPr/>
          <p:nvPr/>
        </p:nvSpPr>
        <p:spPr>
          <a:xfrm>
            <a:off x="3886200" y="3576573"/>
            <a:ext cx="533400" cy="635"/>
          </a:xfrm>
          <a:custGeom>
            <a:avLst/>
            <a:gdLst/>
            <a:ahLst/>
            <a:cxnLst/>
            <a:rect l="l" t="t" r="r" b="b"/>
            <a:pathLst>
              <a:path w="533400" h="635" extrusionOk="0">
                <a:moveTo>
                  <a:pt x="0" y="0"/>
                </a:moveTo>
                <a:lnTo>
                  <a:pt x="5334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7" name="Google Shape;2737;p84"/>
          <p:cNvSpPr/>
          <p:nvPr/>
        </p:nvSpPr>
        <p:spPr>
          <a:xfrm>
            <a:off x="3886200" y="4138548"/>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8" name="Google Shape;2738;p84"/>
          <p:cNvSpPr/>
          <p:nvPr/>
        </p:nvSpPr>
        <p:spPr>
          <a:xfrm>
            <a:off x="5105400" y="3717163"/>
            <a:ext cx="119380" cy="281305"/>
          </a:xfrm>
          <a:custGeom>
            <a:avLst/>
            <a:gdLst/>
            <a:ahLst/>
            <a:cxnLst/>
            <a:rect l="l" t="t" r="r" b="b"/>
            <a:pathLst>
              <a:path w="119379" h="281304" extrusionOk="0">
                <a:moveTo>
                  <a:pt x="0" y="140462"/>
                </a:moveTo>
                <a:lnTo>
                  <a:pt x="4681" y="85778"/>
                </a:lnTo>
                <a:lnTo>
                  <a:pt x="17446" y="41132"/>
                </a:lnTo>
                <a:lnTo>
                  <a:pt x="36379" y="11035"/>
                </a:lnTo>
                <a:lnTo>
                  <a:pt x="59562" y="0"/>
                </a:lnTo>
                <a:lnTo>
                  <a:pt x="82746" y="11035"/>
                </a:lnTo>
                <a:lnTo>
                  <a:pt x="101679" y="41132"/>
                </a:lnTo>
                <a:lnTo>
                  <a:pt x="114444" y="85778"/>
                </a:lnTo>
                <a:lnTo>
                  <a:pt x="119125" y="140462"/>
                </a:lnTo>
                <a:lnTo>
                  <a:pt x="114444" y="195145"/>
                </a:lnTo>
                <a:lnTo>
                  <a:pt x="101679" y="239791"/>
                </a:lnTo>
                <a:lnTo>
                  <a:pt x="82746" y="269888"/>
                </a:lnTo>
                <a:lnTo>
                  <a:pt x="59562" y="280924"/>
                </a:lnTo>
                <a:lnTo>
                  <a:pt x="36379" y="269888"/>
                </a:lnTo>
                <a:lnTo>
                  <a:pt x="17446" y="239791"/>
                </a:lnTo>
                <a:lnTo>
                  <a:pt x="4681" y="195145"/>
                </a:lnTo>
                <a:lnTo>
                  <a:pt x="0" y="140462"/>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9" name="Google Shape;2739;p84"/>
          <p:cNvSpPr/>
          <p:nvPr/>
        </p:nvSpPr>
        <p:spPr>
          <a:xfrm>
            <a:off x="5181600" y="3857625"/>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0" name="Google Shape;2740;p84"/>
          <p:cNvSpPr/>
          <p:nvPr/>
        </p:nvSpPr>
        <p:spPr>
          <a:xfrm>
            <a:off x="3886200" y="3581400"/>
            <a:ext cx="0" cy="561975"/>
          </a:xfrm>
          <a:custGeom>
            <a:avLst/>
            <a:gdLst/>
            <a:ahLst/>
            <a:cxnLst/>
            <a:rect l="l" t="t" r="r" b="b"/>
            <a:pathLst>
              <a:path w="120000" h="561975" extrusionOk="0">
                <a:moveTo>
                  <a:pt x="0" y="0"/>
                </a:moveTo>
                <a:lnTo>
                  <a:pt x="0" y="5619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1" name="Google Shape;2741;p84"/>
          <p:cNvSpPr/>
          <p:nvPr/>
        </p:nvSpPr>
        <p:spPr>
          <a:xfrm>
            <a:off x="2819400" y="3833748"/>
            <a:ext cx="1066800" cy="635"/>
          </a:xfrm>
          <a:custGeom>
            <a:avLst/>
            <a:gdLst/>
            <a:ahLst/>
            <a:cxnLst/>
            <a:rect l="l" t="t" r="r" b="b"/>
            <a:pathLst>
              <a:path w="1066800" h="635" extrusionOk="0">
                <a:moveTo>
                  <a:pt x="0" y="0"/>
                </a:moveTo>
                <a:lnTo>
                  <a:pt x="10668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2" name="Google Shape;2742;p84"/>
          <p:cNvSpPr txBox="1"/>
          <p:nvPr/>
        </p:nvSpPr>
        <p:spPr>
          <a:xfrm>
            <a:off x="536244" y="3387293"/>
            <a:ext cx="17780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a:t>
            </a:r>
            <a:endParaRPr sz="2000">
              <a:solidFill>
                <a:schemeClr val="dk1"/>
              </a:solidFill>
              <a:latin typeface="Tahoma"/>
              <a:ea typeface="Tahoma"/>
              <a:cs typeface="Tahoma"/>
              <a:sym typeface="Tahoma"/>
            </a:endParaRPr>
          </a:p>
        </p:txBody>
      </p:sp>
      <p:sp>
        <p:nvSpPr>
          <p:cNvPr id="2743" name="Google Shape;2743;p84"/>
          <p:cNvSpPr/>
          <p:nvPr/>
        </p:nvSpPr>
        <p:spPr>
          <a:xfrm>
            <a:off x="3132733" y="3276402"/>
            <a:ext cx="474345" cy="0"/>
          </a:xfrm>
          <a:custGeom>
            <a:avLst/>
            <a:gdLst/>
            <a:ahLst/>
            <a:cxnLst/>
            <a:rect l="l" t="t" r="r" b="b"/>
            <a:pathLst>
              <a:path w="474345" h="120000" extrusionOk="0">
                <a:moveTo>
                  <a:pt x="0" y="0"/>
                </a:moveTo>
                <a:lnTo>
                  <a:pt x="474182"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4" name="Google Shape;2744;p84"/>
          <p:cNvSpPr txBox="1"/>
          <p:nvPr/>
        </p:nvSpPr>
        <p:spPr>
          <a:xfrm>
            <a:off x="2491163" y="3241145"/>
            <a:ext cx="1134745" cy="41084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1450">
                <a:solidFill>
                  <a:schemeClr val="dk1"/>
                </a:solidFill>
                <a:latin typeface="Times New Roman"/>
                <a:ea typeface="Times New Roman"/>
                <a:cs typeface="Times New Roman"/>
                <a:sym typeface="Times New Roman"/>
              </a:rPr>
              <a:t>1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p:txBody>
      </p:sp>
      <p:sp>
        <p:nvSpPr>
          <p:cNvPr id="2745" name="Google Shape;2745;p84"/>
          <p:cNvSpPr txBox="1"/>
          <p:nvPr/>
        </p:nvSpPr>
        <p:spPr>
          <a:xfrm>
            <a:off x="536244" y="3978401"/>
            <a:ext cx="17462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B</a:t>
            </a:r>
            <a:endParaRPr sz="2000">
              <a:solidFill>
                <a:schemeClr val="dk1"/>
              </a:solidFill>
              <a:latin typeface="Tahoma"/>
              <a:ea typeface="Tahoma"/>
              <a:cs typeface="Tahoma"/>
              <a:sym typeface="Tahoma"/>
            </a:endParaRPr>
          </a:p>
        </p:txBody>
      </p:sp>
      <p:sp>
        <p:nvSpPr>
          <p:cNvPr id="2746" name="Google Shape;2746;p84"/>
          <p:cNvSpPr/>
          <p:nvPr/>
        </p:nvSpPr>
        <p:spPr>
          <a:xfrm>
            <a:off x="5976307" y="3988246"/>
            <a:ext cx="474980" cy="0"/>
          </a:xfrm>
          <a:custGeom>
            <a:avLst/>
            <a:gdLst/>
            <a:ahLst/>
            <a:cxnLst/>
            <a:rect l="l" t="t" r="r" b="b"/>
            <a:pathLst>
              <a:path w="474979" h="120000" extrusionOk="0">
                <a:moveTo>
                  <a:pt x="0" y="0"/>
                </a:moveTo>
                <a:lnTo>
                  <a:pt x="474571"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7" name="Google Shape;2747;p84"/>
          <p:cNvSpPr/>
          <p:nvPr/>
        </p:nvSpPr>
        <p:spPr>
          <a:xfrm>
            <a:off x="5976307" y="3928315"/>
            <a:ext cx="474980" cy="0"/>
          </a:xfrm>
          <a:custGeom>
            <a:avLst/>
            <a:gdLst/>
            <a:ahLst/>
            <a:cxnLst/>
            <a:rect l="l" t="t" r="r" b="b"/>
            <a:pathLst>
              <a:path w="474979" h="120000" extrusionOk="0">
                <a:moveTo>
                  <a:pt x="0" y="0"/>
                </a:moveTo>
                <a:lnTo>
                  <a:pt x="474571"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8" name="Google Shape;2748;p84"/>
          <p:cNvSpPr/>
          <p:nvPr/>
        </p:nvSpPr>
        <p:spPr>
          <a:xfrm>
            <a:off x="7520428" y="4599218"/>
            <a:ext cx="199390" cy="0"/>
          </a:xfrm>
          <a:custGeom>
            <a:avLst/>
            <a:gdLst/>
            <a:ahLst/>
            <a:cxnLst/>
            <a:rect l="l" t="t" r="r" b="b"/>
            <a:pathLst>
              <a:path w="199390" h="120000" extrusionOk="0">
                <a:moveTo>
                  <a:pt x="0" y="0"/>
                </a:moveTo>
                <a:lnTo>
                  <a:pt x="198918" y="0"/>
                </a:lnTo>
              </a:path>
            </a:pathLst>
          </a:custGeom>
          <a:noFill/>
          <a:ln w="15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9" name="Google Shape;2749;p84"/>
          <p:cNvSpPr/>
          <p:nvPr/>
        </p:nvSpPr>
        <p:spPr>
          <a:xfrm>
            <a:off x="7520428" y="4539369"/>
            <a:ext cx="199390" cy="0"/>
          </a:xfrm>
          <a:custGeom>
            <a:avLst/>
            <a:gdLst/>
            <a:ahLst/>
            <a:cxnLst/>
            <a:rect l="l" t="t" r="r" b="b"/>
            <a:pathLst>
              <a:path w="199390" h="120000" extrusionOk="0">
                <a:moveTo>
                  <a:pt x="0" y="0"/>
                </a:moveTo>
                <a:lnTo>
                  <a:pt x="198918" y="0"/>
                </a:lnTo>
              </a:path>
            </a:pathLst>
          </a:custGeom>
          <a:noFill/>
          <a:ln w="15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0" name="Google Shape;2750;p84"/>
          <p:cNvSpPr txBox="1"/>
          <p:nvPr/>
        </p:nvSpPr>
        <p:spPr>
          <a:xfrm>
            <a:off x="7058831" y="4564081"/>
            <a:ext cx="1296670" cy="40894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 )</a:t>
            </a:r>
            <a:endParaRPr sz="2500">
              <a:solidFill>
                <a:schemeClr val="dk1"/>
              </a:solidFill>
              <a:latin typeface="Times New Roman"/>
              <a:ea typeface="Times New Roman"/>
              <a:cs typeface="Times New Roman"/>
              <a:sym typeface="Times New Roman"/>
            </a:endParaRPr>
          </a:p>
        </p:txBody>
      </p:sp>
      <p:sp>
        <p:nvSpPr>
          <p:cNvPr id="2751" name="Google Shape;2751;p84"/>
          <p:cNvSpPr txBox="1"/>
          <p:nvPr/>
        </p:nvSpPr>
        <p:spPr>
          <a:xfrm>
            <a:off x="5350195" y="3953080"/>
            <a:ext cx="1118235" cy="1019810"/>
          </a:xfrm>
          <a:prstGeom prst="rect">
            <a:avLst/>
          </a:prstGeom>
          <a:noFill/>
          <a:ln>
            <a:noFill/>
          </a:ln>
        </p:spPr>
        <p:txBody>
          <a:bodyPr spcFirstLastPara="1" wrap="square" lIns="0" tIns="14600" rIns="0" bIns="0" anchor="t" anchorCtr="0">
            <a:spAutoFit/>
          </a:bodyPr>
          <a:lstStyle/>
          <a:p>
            <a:pPr marL="6985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a:p>
            <a:pPr marL="12700" marR="0" lvl="0" indent="0" algn="l" rtl="0">
              <a:lnSpc>
                <a:spcPct val="100000"/>
              </a:lnSpc>
              <a:spcBef>
                <a:spcPts val="181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p:txBody>
      </p:sp>
      <p:sp>
        <p:nvSpPr>
          <p:cNvPr id="2752" name="Google Shape;2752;p84"/>
          <p:cNvSpPr/>
          <p:nvPr/>
        </p:nvSpPr>
        <p:spPr>
          <a:xfrm>
            <a:off x="7199082" y="4527738"/>
            <a:ext cx="1290808" cy="50146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3" name="Google Shape;2753;p84"/>
          <p:cNvSpPr/>
          <p:nvPr/>
        </p:nvSpPr>
        <p:spPr>
          <a:xfrm>
            <a:off x="6812915" y="1371600"/>
            <a:ext cx="0" cy="681355"/>
          </a:xfrm>
          <a:custGeom>
            <a:avLst/>
            <a:gdLst/>
            <a:ahLst/>
            <a:cxnLst/>
            <a:rect l="l" t="t" r="r" b="b"/>
            <a:pathLst>
              <a:path w="120000" h="681355" extrusionOk="0">
                <a:moveTo>
                  <a:pt x="0" y="0"/>
                </a:moveTo>
                <a:lnTo>
                  <a:pt x="0" y="68097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4" name="Google Shape;2754;p84"/>
          <p:cNvSpPr/>
          <p:nvPr/>
        </p:nvSpPr>
        <p:spPr>
          <a:xfrm>
            <a:off x="7079488" y="1371600"/>
            <a:ext cx="334645" cy="680720"/>
          </a:xfrm>
          <a:custGeom>
            <a:avLst/>
            <a:gdLst/>
            <a:ahLst/>
            <a:cxnLst/>
            <a:rect l="l" t="t" r="r" b="b"/>
            <a:pathLst>
              <a:path w="334645" h="680719" extrusionOk="0">
                <a:moveTo>
                  <a:pt x="0" y="0"/>
                </a:moveTo>
                <a:lnTo>
                  <a:pt x="45338" y="3107"/>
                </a:lnTo>
                <a:lnTo>
                  <a:pt x="88824" y="12159"/>
                </a:lnTo>
                <a:lnTo>
                  <a:pt x="130057" y="26751"/>
                </a:lnTo>
                <a:lnTo>
                  <a:pt x="168641" y="46477"/>
                </a:lnTo>
                <a:lnTo>
                  <a:pt x="204177" y="70932"/>
                </a:lnTo>
                <a:lnTo>
                  <a:pt x="236267" y="99710"/>
                </a:lnTo>
                <a:lnTo>
                  <a:pt x="264512" y="132408"/>
                </a:lnTo>
                <a:lnTo>
                  <a:pt x="288515" y="168618"/>
                </a:lnTo>
                <a:lnTo>
                  <a:pt x="307877" y="207936"/>
                </a:lnTo>
                <a:lnTo>
                  <a:pt x="322200" y="249957"/>
                </a:lnTo>
                <a:lnTo>
                  <a:pt x="331086" y="294276"/>
                </a:lnTo>
                <a:lnTo>
                  <a:pt x="334136" y="340487"/>
                </a:lnTo>
                <a:lnTo>
                  <a:pt x="330755" y="389075"/>
                </a:lnTo>
                <a:lnTo>
                  <a:pt x="320916" y="435595"/>
                </a:lnTo>
                <a:lnTo>
                  <a:pt x="305074" y="479558"/>
                </a:lnTo>
                <a:lnTo>
                  <a:pt x="283686" y="520475"/>
                </a:lnTo>
                <a:lnTo>
                  <a:pt x="257209" y="557858"/>
                </a:lnTo>
                <a:lnTo>
                  <a:pt x="226099" y="591218"/>
                </a:lnTo>
                <a:lnTo>
                  <a:pt x="190811" y="620068"/>
                </a:lnTo>
                <a:lnTo>
                  <a:pt x="151803" y="643919"/>
                </a:lnTo>
                <a:lnTo>
                  <a:pt x="109531" y="662282"/>
                </a:lnTo>
                <a:lnTo>
                  <a:pt x="64450" y="674669"/>
                </a:lnTo>
                <a:lnTo>
                  <a:pt x="17017" y="680592"/>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5" name="Google Shape;2755;p84"/>
          <p:cNvSpPr/>
          <p:nvPr/>
        </p:nvSpPr>
        <p:spPr>
          <a:xfrm>
            <a:off x="6812915" y="1371600"/>
            <a:ext cx="267335" cy="0"/>
          </a:xfrm>
          <a:custGeom>
            <a:avLst/>
            <a:gdLst/>
            <a:ahLst/>
            <a:cxnLst/>
            <a:rect l="l" t="t" r="r" b="b"/>
            <a:pathLst>
              <a:path w="267334" h="120000" extrusionOk="0">
                <a:moveTo>
                  <a:pt x="0" y="0"/>
                </a:moveTo>
                <a:lnTo>
                  <a:pt x="267207"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6" name="Google Shape;2756;p84"/>
          <p:cNvSpPr/>
          <p:nvPr/>
        </p:nvSpPr>
        <p:spPr>
          <a:xfrm>
            <a:off x="6812915" y="2052066"/>
            <a:ext cx="287655" cy="635"/>
          </a:xfrm>
          <a:custGeom>
            <a:avLst/>
            <a:gdLst/>
            <a:ahLst/>
            <a:cxnLst/>
            <a:rect l="l" t="t" r="r" b="b"/>
            <a:pathLst>
              <a:path w="287654" h="635" extrusionOk="0">
                <a:moveTo>
                  <a:pt x="0" y="635"/>
                </a:moveTo>
                <a:lnTo>
                  <a:pt x="287146"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7" name="Google Shape;2757;p84"/>
          <p:cNvSpPr/>
          <p:nvPr/>
        </p:nvSpPr>
        <p:spPr>
          <a:xfrm>
            <a:off x="6345173" y="1541907"/>
            <a:ext cx="467995" cy="0"/>
          </a:xfrm>
          <a:custGeom>
            <a:avLst/>
            <a:gdLst/>
            <a:ahLst/>
            <a:cxnLst/>
            <a:rect l="l" t="t" r="r" b="b"/>
            <a:pathLst>
              <a:path w="467995" h="120000" extrusionOk="0">
                <a:moveTo>
                  <a:pt x="0" y="0"/>
                </a:moveTo>
                <a:lnTo>
                  <a:pt x="46774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8" name="Google Shape;2758;p84"/>
          <p:cNvSpPr/>
          <p:nvPr/>
        </p:nvSpPr>
        <p:spPr>
          <a:xfrm>
            <a:off x="6345173" y="1882394"/>
            <a:ext cx="467995" cy="0"/>
          </a:xfrm>
          <a:custGeom>
            <a:avLst/>
            <a:gdLst/>
            <a:ahLst/>
            <a:cxnLst/>
            <a:rect l="l" t="t" r="r" b="b"/>
            <a:pathLst>
              <a:path w="467995" h="120000" extrusionOk="0">
                <a:moveTo>
                  <a:pt x="0" y="0"/>
                </a:moveTo>
                <a:lnTo>
                  <a:pt x="46774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9" name="Google Shape;2759;p84"/>
          <p:cNvSpPr/>
          <p:nvPr/>
        </p:nvSpPr>
        <p:spPr>
          <a:xfrm>
            <a:off x="7414259" y="1712086"/>
            <a:ext cx="467995" cy="0"/>
          </a:xfrm>
          <a:custGeom>
            <a:avLst/>
            <a:gdLst/>
            <a:ahLst/>
            <a:cxnLst/>
            <a:rect l="l" t="t" r="r" b="b"/>
            <a:pathLst>
              <a:path w="467995" h="120000" extrusionOk="0">
                <a:moveTo>
                  <a:pt x="0" y="0"/>
                </a:moveTo>
                <a:lnTo>
                  <a:pt x="467614"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0" name="Google Shape;2760;p84"/>
          <p:cNvSpPr txBox="1"/>
          <p:nvPr/>
        </p:nvSpPr>
        <p:spPr>
          <a:xfrm>
            <a:off x="6100698" y="1251382"/>
            <a:ext cx="177165" cy="788035"/>
          </a:xfrm>
          <a:prstGeom prst="rect">
            <a:avLst/>
          </a:prstGeom>
          <a:noFill/>
          <a:ln>
            <a:noFill/>
          </a:ln>
        </p:spPr>
        <p:txBody>
          <a:bodyPr spcFirstLastPara="1" wrap="square" lIns="0" tIns="12700" rIns="0" bIns="0" anchor="t" anchorCtr="0">
            <a:spAutoFit/>
          </a:bodyPr>
          <a:lstStyle/>
          <a:p>
            <a:pPr marL="12700" marR="5080" lvl="0" indent="0" algn="l" rtl="0">
              <a:lnSpc>
                <a:spcPct val="125099"/>
              </a:lnSpc>
              <a:spcBef>
                <a:spcPts val="0"/>
              </a:spcBef>
              <a:spcAft>
                <a:spcPts val="0"/>
              </a:spcAft>
              <a:buNone/>
            </a:pPr>
            <a:r>
              <a:rPr lang="en-US" sz="2000">
                <a:solidFill>
                  <a:schemeClr val="dk1"/>
                </a:solidFill>
                <a:latin typeface="Tahoma"/>
                <a:ea typeface="Tahoma"/>
                <a:cs typeface="Tahoma"/>
                <a:sym typeface="Tahoma"/>
              </a:rPr>
              <a:t>A  B</a:t>
            </a:r>
            <a:endParaRPr sz="2000">
              <a:solidFill>
                <a:schemeClr val="dk1"/>
              </a:solidFill>
              <a:latin typeface="Tahoma"/>
              <a:ea typeface="Tahoma"/>
              <a:cs typeface="Tahoma"/>
              <a:sym typeface="Tahoma"/>
            </a:endParaRPr>
          </a:p>
        </p:txBody>
      </p:sp>
      <p:sp>
        <p:nvSpPr>
          <p:cNvPr id="2761" name="Google Shape;2761;p84"/>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77</a:t>
            </a:fld>
            <a:endParaRPr sz="1200">
              <a:solidFill>
                <a:schemeClr val="dk1"/>
              </a:solidFill>
              <a:latin typeface="Calibri"/>
              <a:ea typeface="Calibri"/>
              <a:cs typeface="Calibri"/>
              <a:sym typeface="Calibri"/>
            </a:endParaRPr>
          </a:p>
        </p:txBody>
      </p:sp>
      <p:sp>
        <p:nvSpPr>
          <p:cNvPr id="2762" name="Google Shape;2762;p84"/>
          <p:cNvSpPr txBox="1"/>
          <p:nvPr/>
        </p:nvSpPr>
        <p:spPr>
          <a:xfrm>
            <a:off x="7887081" y="1481404"/>
            <a:ext cx="733425"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Y=A.B</a:t>
            </a:r>
            <a:endParaRPr sz="2000">
              <a:solidFill>
                <a:schemeClr val="dk1"/>
              </a:solidFill>
              <a:latin typeface="Tahoma"/>
              <a:ea typeface="Tahoma"/>
              <a:cs typeface="Tahoma"/>
              <a:sym typeface="Tahom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Shape 2766"/>
        <p:cNvGrpSpPr/>
        <p:nvPr/>
      </p:nvGrpSpPr>
      <p:grpSpPr>
        <a:xfrm>
          <a:off x="0" y="0"/>
          <a:ext cx="0" cy="0"/>
          <a:chOff x="0" y="0"/>
          <a:chExt cx="0" cy="0"/>
        </a:xfrm>
      </p:grpSpPr>
      <p:sp>
        <p:nvSpPr>
          <p:cNvPr id="2767" name="Google Shape;2767;p85"/>
          <p:cNvSpPr txBox="1">
            <a:spLocks noGrp="1"/>
          </p:cNvSpPr>
          <p:nvPr>
            <p:ph type="title"/>
          </p:nvPr>
        </p:nvSpPr>
        <p:spPr>
          <a:xfrm>
            <a:off x="307340" y="69595"/>
            <a:ext cx="219456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Universal Gate</a:t>
            </a:r>
            <a:endParaRPr sz="2800"/>
          </a:p>
        </p:txBody>
      </p:sp>
      <p:sp>
        <p:nvSpPr>
          <p:cNvPr id="2768" name="Google Shape;2768;p85"/>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9" name="Google Shape;2769;p85"/>
          <p:cNvSpPr txBox="1"/>
          <p:nvPr/>
        </p:nvSpPr>
        <p:spPr>
          <a:xfrm>
            <a:off x="380187" y="1234566"/>
            <a:ext cx="3316604"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alibri"/>
                <a:ea typeface="Calibri"/>
                <a:cs typeface="Calibri"/>
                <a:sym typeface="Calibri"/>
              </a:rPr>
              <a:t>OR Gate using NAND Gate</a:t>
            </a:r>
            <a:endParaRPr sz="2400">
              <a:solidFill>
                <a:schemeClr val="dk1"/>
              </a:solidFill>
              <a:latin typeface="Calibri"/>
              <a:ea typeface="Calibri"/>
              <a:cs typeface="Calibri"/>
              <a:sym typeface="Calibri"/>
            </a:endParaRPr>
          </a:p>
        </p:txBody>
      </p:sp>
      <p:sp>
        <p:nvSpPr>
          <p:cNvPr id="2770" name="Google Shape;2770;p85"/>
          <p:cNvSpPr/>
          <p:nvPr/>
        </p:nvSpPr>
        <p:spPr>
          <a:xfrm>
            <a:off x="1524000" y="2609850"/>
            <a:ext cx="0" cy="1123950"/>
          </a:xfrm>
          <a:custGeom>
            <a:avLst/>
            <a:gdLst/>
            <a:ahLst/>
            <a:cxnLst/>
            <a:rect l="l" t="t" r="r" b="b"/>
            <a:pathLst>
              <a:path w="120000" h="1123950" extrusionOk="0">
                <a:moveTo>
                  <a:pt x="0" y="0"/>
                </a:moveTo>
                <a:lnTo>
                  <a:pt x="0" y="112395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1" name="Google Shape;2771;p85"/>
          <p:cNvSpPr/>
          <p:nvPr/>
        </p:nvSpPr>
        <p:spPr>
          <a:xfrm>
            <a:off x="1828800" y="2609850"/>
            <a:ext cx="381000" cy="1096645"/>
          </a:xfrm>
          <a:custGeom>
            <a:avLst/>
            <a:gdLst/>
            <a:ahLst/>
            <a:cxnLst/>
            <a:rect l="l" t="t" r="r" b="b"/>
            <a:pathLst>
              <a:path w="381000" h="1096645" extrusionOk="0">
                <a:moveTo>
                  <a:pt x="0" y="0"/>
                </a:moveTo>
                <a:lnTo>
                  <a:pt x="38958" y="2901"/>
                </a:lnTo>
                <a:lnTo>
                  <a:pt x="76790" y="11416"/>
                </a:lnTo>
                <a:lnTo>
                  <a:pt x="113304" y="25263"/>
                </a:lnTo>
                <a:lnTo>
                  <a:pt x="148310" y="44160"/>
                </a:lnTo>
                <a:lnTo>
                  <a:pt x="181615" y="67823"/>
                </a:lnTo>
                <a:lnTo>
                  <a:pt x="213028" y="95971"/>
                </a:lnTo>
                <a:lnTo>
                  <a:pt x="242359" y="128322"/>
                </a:lnTo>
                <a:lnTo>
                  <a:pt x="269414" y="164591"/>
                </a:lnTo>
                <a:lnTo>
                  <a:pt x="294004" y="204499"/>
                </a:lnTo>
                <a:lnTo>
                  <a:pt x="315936" y="247761"/>
                </a:lnTo>
                <a:lnTo>
                  <a:pt x="335019" y="294096"/>
                </a:lnTo>
                <a:lnTo>
                  <a:pt x="351061" y="343221"/>
                </a:lnTo>
                <a:lnTo>
                  <a:pt x="363872" y="394854"/>
                </a:lnTo>
                <a:lnTo>
                  <a:pt x="373260" y="448712"/>
                </a:lnTo>
                <a:lnTo>
                  <a:pt x="379033" y="504513"/>
                </a:lnTo>
                <a:lnTo>
                  <a:pt x="381000" y="561975"/>
                </a:lnTo>
                <a:lnTo>
                  <a:pt x="379144" y="617529"/>
                </a:lnTo>
                <a:lnTo>
                  <a:pt x="373680" y="671798"/>
                </a:lnTo>
                <a:lnTo>
                  <a:pt x="364757" y="724475"/>
                </a:lnTo>
                <a:lnTo>
                  <a:pt x="352526" y="775253"/>
                </a:lnTo>
                <a:lnTo>
                  <a:pt x="337138" y="823824"/>
                </a:lnTo>
                <a:lnTo>
                  <a:pt x="318744" y="869882"/>
                </a:lnTo>
                <a:lnTo>
                  <a:pt x="297495" y="913120"/>
                </a:lnTo>
                <a:lnTo>
                  <a:pt x="273541" y="953231"/>
                </a:lnTo>
                <a:lnTo>
                  <a:pt x="247034" y="989908"/>
                </a:lnTo>
                <a:lnTo>
                  <a:pt x="218125" y="1022844"/>
                </a:lnTo>
                <a:lnTo>
                  <a:pt x="186964" y="1051732"/>
                </a:lnTo>
                <a:lnTo>
                  <a:pt x="153702" y="1076265"/>
                </a:lnTo>
                <a:lnTo>
                  <a:pt x="118491" y="1096137"/>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2" name="Google Shape;2772;p85"/>
          <p:cNvSpPr/>
          <p:nvPr/>
        </p:nvSpPr>
        <p:spPr>
          <a:xfrm>
            <a:off x="1524000" y="2609850"/>
            <a:ext cx="304800" cy="0"/>
          </a:xfrm>
          <a:custGeom>
            <a:avLst/>
            <a:gdLst/>
            <a:ahLst/>
            <a:cxnLst/>
            <a:rect l="l" t="t" r="r" b="b"/>
            <a:pathLst>
              <a:path w="304800" h="120000" extrusionOk="0">
                <a:moveTo>
                  <a:pt x="0" y="0"/>
                </a:moveTo>
                <a:lnTo>
                  <a:pt x="3048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3" name="Google Shape;2773;p85"/>
          <p:cNvSpPr/>
          <p:nvPr/>
        </p:nvSpPr>
        <p:spPr>
          <a:xfrm>
            <a:off x="1524000" y="3725164"/>
            <a:ext cx="371475" cy="8890"/>
          </a:xfrm>
          <a:custGeom>
            <a:avLst/>
            <a:gdLst/>
            <a:ahLst/>
            <a:cxnLst/>
            <a:rect l="l" t="t" r="r" b="b"/>
            <a:pathLst>
              <a:path w="371475" h="8889" extrusionOk="0">
                <a:moveTo>
                  <a:pt x="0" y="8636"/>
                </a:moveTo>
                <a:lnTo>
                  <a:pt x="3713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4" name="Google Shape;2774;p85"/>
          <p:cNvSpPr/>
          <p:nvPr/>
        </p:nvSpPr>
        <p:spPr>
          <a:xfrm>
            <a:off x="990600" y="2890773"/>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5" name="Google Shape;2775;p85"/>
          <p:cNvSpPr/>
          <p:nvPr/>
        </p:nvSpPr>
        <p:spPr>
          <a:xfrm>
            <a:off x="990600" y="3452748"/>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6" name="Google Shape;2776;p85"/>
          <p:cNvSpPr/>
          <p:nvPr/>
        </p:nvSpPr>
        <p:spPr>
          <a:xfrm>
            <a:off x="2209800" y="3031363"/>
            <a:ext cx="119380" cy="281305"/>
          </a:xfrm>
          <a:custGeom>
            <a:avLst/>
            <a:gdLst/>
            <a:ahLst/>
            <a:cxnLst/>
            <a:rect l="l" t="t" r="r" b="b"/>
            <a:pathLst>
              <a:path w="119380" h="281304" extrusionOk="0">
                <a:moveTo>
                  <a:pt x="0" y="140462"/>
                </a:moveTo>
                <a:lnTo>
                  <a:pt x="4681" y="85778"/>
                </a:lnTo>
                <a:lnTo>
                  <a:pt x="17446" y="41132"/>
                </a:lnTo>
                <a:lnTo>
                  <a:pt x="36379" y="11035"/>
                </a:lnTo>
                <a:lnTo>
                  <a:pt x="59562" y="0"/>
                </a:lnTo>
                <a:lnTo>
                  <a:pt x="82746" y="11035"/>
                </a:lnTo>
                <a:lnTo>
                  <a:pt x="101679" y="41132"/>
                </a:lnTo>
                <a:lnTo>
                  <a:pt x="114444" y="85778"/>
                </a:lnTo>
                <a:lnTo>
                  <a:pt x="119125" y="140462"/>
                </a:lnTo>
                <a:lnTo>
                  <a:pt x="114444" y="195145"/>
                </a:lnTo>
                <a:lnTo>
                  <a:pt x="101679" y="239791"/>
                </a:lnTo>
                <a:lnTo>
                  <a:pt x="82746" y="269888"/>
                </a:lnTo>
                <a:lnTo>
                  <a:pt x="59562" y="280924"/>
                </a:lnTo>
                <a:lnTo>
                  <a:pt x="36379" y="269888"/>
                </a:lnTo>
                <a:lnTo>
                  <a:pt x="17446" y="239791"/>
                </a:lnTo>
                <a:lnTo>
                  <a:pt x="4681" y="195145"/>
                </a:lnTo>
                <a:lnTo>
                  <a:pt x="0" y="140462"/>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7" name="Google Shape;2777;p85"/>
          <p:cNvSpPr/>
          <p:nvPr/>
        </p:nvSpPr>
        <p:spPr>
          <a:xfrm>
            <a:off x="2286000" y="3171825"/>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8" name="Google Shape;2778;p85"/>
          <p:cNvSpPr/>
          <p:nvPr/>
        </p:nvSpPr>
        <p:spPr>
          <a:xfrm>
            <a:off x="990600" y="2895600"/>
            <a:ext cx="0" cy="561975"/>
          </a:xfrm>
          <a:custGeom>
            <a:avLst/>
            <a:gdLst/>
            <a:ahLst/>
            <a:cxnLst/>
            <a:rect l="l" t="t" r="r" b="b"/>
            <a:pathLst>
              <a:path w="120000" h="561975" extrusionOk="0">
                <a:moveTo>
                  <a:pt x="0" y="0"/>
                </a:moveTo>
                <a:lnTo>
                  <a:pt x="0" y="5619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9" name="Google Shape;2779;p85"/>
          <p:cNvSpPr/>
          <p:nvPr/>
        </p:nvSpPr>
        <p:spPr>
          <a:xfrm>
            <a:off x="1524000" y="4286250"/>
            <a:ext cx="0" cy="1123950"/>
          </a:xfrm>
          <a:custGeom>
            <a:avLst/>
            <a:gdLst/>
            <a:ahLst/>
            <a:cxnLst/>
            <a:rect l="l" t="t" r="r" b="b"/>
            <a:pathLst>
              <a:path w="120000" h="1123950" extrusionOk="0">
                <a:moveTo>
                  <a:pt x="0" y="0"/>
                </a:moveTo>
                <a:lnTo>
                  <a:pt x="0" y="112395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0" name="Google Shape;2780;p85"/>
          <p:cNvSpPr/>
          <p:nvPr/>
        </p:nvSpPr>
        <p:spPr>
          <a:xfrm>
            <a:off x="1828800" y="4286250"/>
            <a:ext cx="381000" cy="1096645"/>
          </a:xfrm>
          <a:custGeom>
            <a:avLst/>
            <a:gdLst/>
            <a:ahLst/>
            <a:cxnLst/>
            <a:rect l="l" t="t" r="r" b="b"/>
            <a:pathLst>
              <a:path w="381000" h="1096645" extrusionOk="0">
                <a:moveTo>
                  <a:pt x="0" y="0"/>
                </a:moveTo>
                <a:lnTo>
                  <a:pt x="38958" y="2901"/>
                </a:lnTo>
                <a:lnTo>
                  <a:pt x="76790" y="11416"/>
                </a:lnTo>
                <a:lnTo>
                  <a:pt x="113304" y="25263"/>
                </a:lnTo>
                <a:lnTo>
                  <a:pt x="148310" y="44160"/>
                </a:lnTo>
                <a:lnTo>
                  <a:pt x="181615" y="67823"/>
                </a:lnTo>
                <a:lnTo>
                  <a:pt x="213028" y="95971"/>
                </a:lnTo>
                <a:lnTo>
                  <a:pt x="242359" y="128322"/>
                </a:lnTo>
                <a:lnTo>
                  <a:pt x="269414" y="164591"/>
                </a:lnTo>
                <a:lnTo>
                  <a:pt x="294004" y="204499"/>
                </a:lnTo>
                <a:lnTo>
                  <a:pt x="315936" y="247761"/>
                </a:lnTo>
                <a:lnTo>
                  <a:pt x="335019" y="294096"/>
                </a:lnTo>
                <a:lnTo>
                  <a:pt x="351061" y="343221"/>
                </a:lnTo>
                <a:lnTo>
                  <a:pt x="363872" y="394854"/>
                </a:lnTo>
                <a:lnTo>
                  <a:pt x="373260" y="448712"/>
                </a:lnTo>
                <a:lnTo>
                  <a:pt x="379033" y="504513"/>
                </a:lnTo>
                <a:lnTo>
                  <a:pt x="381000" y="561975"/>
                </a:lnTo>
                <a:lnTo>
                  <a:pt x="379144" y="617529"/>
                </a:lnTo>
                <a:lnTo>
                  <a:pt x="373680" y="671798"/>
                </a:lnTo>
                <a:lnTo>
                  <a:pt x="364757" y="724475"/>
                </a:lnTo>
                <a:lnTo>
                  <a:pt x="352526" y="775253"/>
                </a:lnTo>
                <a:lnTo>
                  <a:pt x="337138" y="823824"/>
                </a:lnTo>
                <a:lnTo>
                  <a:pt x="318744" y="869882"/>
                </a:lnTo>
                <a:lnTo>
                  <a:pt x="297495" y="913120"/>
                </a:lnTo>
                <a:lnTo>
                  <a:pt x="273541" y="953231"/>
                </a:lnTo>
                <a:lnTo>
                  <a:pt x="247034" y="989908"/>
                </a:lnTo>
                <a:lnTo>
                  <a:pt x="218125" y="1022844"/>
                </a:lnTo>
                <a:lnTo>
                  <a:pt x="186964" y="1051732"/>
                </a:lnTo>
                <a:lnTo>
                  <a:pt x="153702" y="1076265"/>
                </a:lnTo>
                <a:lnTo>
                  <a:pt x="118491" y="1096137"/>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1" name="Google Shape;2781;p85"/>
          <p:cNvSpPr/>
          <p:nvPr/>
        </p:nvSpPr>
        <p:spPr>
          <a:xfrm>
            <a:off x="1524000" y="4286250"/>
            <a:ext cx="304800" cy="0"/>
          </a:xfrm>
          <a:custGeom>
            <a:avLst/>
            <a:gdLst/>
            <a:ahLst/>
            <a:cxnLst/>
            <a:rect l="l" t="t" r="r" b="b"/>
            <a:pathLst>
              <a:path w="304800" h="120000" extrusionOk="0">
                <a:moveTo>
                  <a:pt x="0" y="0"/>
                </a:moveTo>
                <a:lnTo>
                  <a:pt x="3048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2" name="Google Shape;2782;p85"/>
          <p:cNvSpPr/>
          <p:nvPr/>
        </p:nvSpPr>
        <p:spPr>
          <a:xfrm>
            <a:off x="1524000" y="5401564"/>
            <a:ext cx="371475" cy="8890"/>
          </a:xfrm>
          <a:custGeom>
            <a:avLst/>
            <a:gdLst/>
            <a:ahLst/>
            <a:cxnLst/>
            <a:rect l="l" t="t" r="r" b="b"/>
            <a:pathLst>
              <a:path w="371475" h="8889" extrusionOk="0">
                <a:moveTo>
                  <a:pt x="0" y="8636"/>
                </a:moveTo>
                <a:lnTo>
                  <a:pt x="3713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3" name="Google Shape;2783;p85"/>
          <p:cNvSpPr/>
          <p:nvPr/>
        </p:nvSpPr>
        <p:spPr>
          <a:xfrm>
            <a:off x="990600" y="4567173"/>
            <a:ext cx="533400" cy="635"/>
          </a:xfrm>
          <a:custGeom>
            <a:avLst/>
            <a:gdLst/>
            <a:ahLst/>
            <a:cxnLst/>
            <a:rect l="l" t="t" r="r" b="b"/>
            <a:pathLst>
              <a:path w="533400" h="635" extrusionOk="0">
                <a:moveTo>
                  <a:pt x="0" y="0"/>
                </a:moveTo>
                <a:lnTo>
                  <a:pt x="5334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4" name="Google Shape;2784;p85"/>
          <p:cNvSpPr/>
          <p:nvPr/>
        </p:nvSpPr>
        <p:spPr>
          <a:xfrm>
            <a:off x="990600" y="5129148"/>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5" name="Google Shape;2785;p85"/>
          <p:cNvSpPr/>
          <p:nvPr/>
        </p:nvSpPr>
        <p:spPr>
          <a:xfrm>
            <a:off x="2209800" y="4707763"/>
            <a:ext cx="119380" cy="281305"/>
          </a:xfrm>
          <a:custGeom>
            <a:avLst/>
            <a:gdLst/>
            <a:ahLst/>
            <a:cxnLst/>
            <a:rect l="l" t="t" r="r" b="b"/>
            <a:pathLst>
              <a:path w="119380" h="281304" extrusionOk="0">
                <a:moveTo>
                  <a:pt x="0" y="140462"/>
                </a:moveTo>
                <a:lnTo>
                  <a:pt x="4681" y="85778"/>
                </a:lnTo>
                <a:lnTo>
                  <a:pt x="17446" y="41132"/>
                </a:lnTo>
                <a:lnTo>
                  <a:pt x="36379" y="11035"/>
                </a:lnTo>
                <a:lnTo>
                  <a:pt x="59562" y="0"/>
                </a:lnTo>
                <a:lnTo>
                  <a:pt x="82746" y="11035"/>
                </a:lnTo>
                <a:lnTo>
                  <a:pt x="101679" y="41132"/>
                </a:lnTo>
                <a:lnTo>
                  <a:pt x="114444" y="85778"/>
                </a:lnTo>
                <a:lnTo>
                  <a:pt x="119125" y="140462"/>
                </a:lnTo>
                <a:lnTo>
                  <a:pt x="114444" y="195145"/>
                </a:lnTo>
                <a:lnTo>
                  <a:pt x="101679" y="239791"/>
                </a:lnTo>
                <a:lnTo>
                  <a:pt x="82746" y="269888"/>
                </a:lnTo>
                <a:lnTo>
                  <a:pt x="59562" y="280924"/>
                </a:lnTo>
                <a:lnTo>
                  <a:pt x="36379" y="269888"/>
                </a:lnTo>
                <a:lnTo>
                  <a:pt x="17446" y="239791"/>
                </a:lnTo>
                <a:lnTo>
                  <a:pt x="4681" y="195145"/>
                </a:lnTo>
                <a:lnTo>
                  <a:pt x="0" y="140462"/>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6" name="Google Shape;2786;p85"/>
          <p:cNvSpPr/>
          <p:nvPr/>
        </p:nvSpPr>
        <p:spPr>
          <a:xfrm>
            <a:off x="2286000" y="4848225"/>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7" name="Google Shape;2787;p85"/>
          <p:cNvSpPr/>
          <p:nvPr/>
        </p:nvSpPr>
        <p:spPr>
          <a:xfrm>
            <a:off x="990600" y="4572000"/>
            <a:ext cx="0" cy="561975"/>
          </a:xfrm>
          <a:custGeom>
            <a:avLst/>
            <a:gdLst/>
            <a:ahLst/>
            <a:cxnLst/>
            <a:rect l="l" t="t" r="r" b="b"/>
            <a:pathLst>
              <a:path w="120000" h="561975" extrusionOk="0">
                <a:moveTo>
                  <a:pt x="0" y="0"/>
                </a:moveTo>
                <a:lnTo>
                  <a:pt x="0" y="5619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8" name="Google Shape;2788;p85"/>
          <p:cNvSpPr/>
          <p:nvPr/>
        </p:nvSpPr>
        <p:spPr>
          <a:xfrm>
            <a:off x="3352800" y="3371850"/>
            <a:ext cx="0" cy="1123950"/>
          </a:xfrm>
          <a:custGeom>
            <a:avLst/>
            <a:gdLst/>
            <a:ahLst/>
            <a:cxnLst/>
            <a:rect l="l" t="t" r="r" b="b"/>
            <a:pathLst>
              <a:path w="120000" h="1123950" extrusionOk="0">
                <a:moveTo>
                  <a:pt x="0" y="0"/>
                </a:moveTo>
                <a:lnTo>
                  <a:pt x="0" y="112395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9" name="Google Shape;2789;p85"/>
          <p:cNvSpPr/>
          <p:nvPr/>
        </p:nvSpPr>
        <p:spPr>
          <a:xfrm>
            <a:off x="3657600" y="3371850"/>
            <a:ext cx="381000" cy="1096645"/>
          </a:xfrm>
          <a:custGeom>
            <a:avLst/>
            <a:gdLst/>
            <a:ahLst/>
            <a:cxnLst/>
            <a:rect l="l" t="t" r="r" b="b"/>
            <a:pathLst>
              <a:path w="381000" h="1096645" extrusionOk="0">
                <a:moveTo>
                  <a:pt x="0" y="0"/>
                </a:moveTo>
                <a:lnTo>
                  <a:pt x="38958" y="2901"/>
                </a:lnTo>
                <a:lnTo>
                  <a:pt x="76790" y="11416"/>
                </a:lnTo>
                <a:lnTo>
                  <a:pt x="113304" y="25263"/>
                </a:lnTo>
                <a:lnTo>
                  <a:pt x="148310" y="44160"/>
                </a:lnTo>
                <a:lnTo>
                  <a:pt x="181615" y="67823"/>
                </a:lnTo>
                <a:lnTo>
                  <a:pt x="213028" y="95971"/>
                </a:lnTo>
                <a:lnTo>
                  <a:pt x="242359" y="128322"/>
                </a:lnTo>
                <a:lnTo>
                  <a:pt x="269414" y="164591"/>
                </a:lnTo>
                <a:lnTo>
                  <a:pt x="294004" y="204499"/>
                </a:lnTo>
                <a:lnTo>
                  <a:pt x="315936" y="247761"/>
                </a:lnTo>
                <a:lnTo>
                  <a:pt x="335019" y="294096"/>
                </a:lnTo>
                <a:lnTo>
                  <a:pt x="351061" y="343221"/>
                </a:lnTo>
                <a:lnTo>
                  <a:pt x="363872" y="394854"/>
                </a:lnTo>
                <a:lnTo>
                  <a:pt x="373260" y="448712"/>
                </a:lnTo>
                <a:lnTo>
                  <a:pt x="379033" y="504513"/>
                </a:lnTo>
                <a:lnTo>
                  <a:pt x="381000" y="561975"/>
                </a:lnTo>
                <a:lnTo>
                  <a:pt x="379144" y="617529"/>
                </a:lnTo>
                <a:lnTo>
                  <a:pt x="373680" y="671798"/>
                </a:lnTo>
                <a:lnTo>
                  <a:pt x="364757" y="724475"/>
                </a:lnTo>
                <a:lnTo>
                  <a:pt x="352526" y="775253"/>
                </a:lnTo>
                <a:lnTo>
                  <a:pt x="337138" y="823824"/>
                </a:lnTo>
                <a:lnTo>
                  <a:pt x="318744" y="869882"/>
                </a:lnTo>
                <a:lnTo>
                  <a:pt x="297495" y="913120"/>
                </a:lnTo>
                <a:lnTo>
                  <a:pt x="273541" y="953231"/>
                </a:lnTo>
                <a:lnTo>
                  <a:pt x="247034" y="989908"/>
                </a:lnTo>
                <a:lnTo>
                  <a:pt x="218125" y="1022844"/>
                </a:lnTo>
                <a:lnTo>
                  <a:pt x="186964" y="1051732"/>
                </a:lnTo>
                <a:lnTo>
                  <a:pt x="153702" y="1076265"/>
                </a:lnTo>
                <a:lnTo>
                  <a:pt x="118490" y="1096137"/>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0" name="Google Shape;2790;p85"/>
          <p:cNvSpPr/>
          <p:nvPr/>
        </p:nvSpPr>
        <p:spPr>
          <a:xfrm>
            <a:off x="3352800" y="3371850"/>
            <a:ext cx="304800" cy="0"/>
          </a:xfrm>
          <a:custGeom>
            <a:avLst/>
            <a:gdLst/>
            <a:ahLst/>
            <a:cxnLst/>
            <a:rect l="l" t="t" r="r" b="b"/>
            <a:pathLst>
              <a:path w="304800" h="120000" extrusionOk="0">
                <a:moveTo>
                  <a:pt x="0" y="0"/>
                </a:moveTo>
                <a:lnTo>
                  <a:pt x="3048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1" name="Google Shape;2791;p85"/>
          <p:cNvSpPr/>
          <p:nvPr/>
        </p:nvSpPr>
        <p:spPr>
          <a:xfrm>
            <a:off x="3352800" y="4487164"/>
            <a:ext cx="371475" cy="8890"/>
          </a:xfrm>
          <a:custGeom>
            <a:avLst/>
            <a:gdLst/>
            <a:ahLst/>
            <a:cxnLst/>
            <a:rect l="l" t="t" r="r" b="b"/>
            <a:pathLst>
              <a:path w="371475" h="8889" extrusionOk="0">
                <a:moveTo>
                  <a:pt x="0" y="8636"/>
                </a:moveTo>
                <a:lnTo>
                  <a:pt x="3713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2" name="Google Shape;2792;p85"/>
          <p:cNvSpPr/>
          <p:nvPr/>
        </p:nvSpPr>
        <p:spPr>
          <a:xfrm>
            <a:off x="2819400" y="3652773"/>
            <a:ext cx="533400" cy="635"/>
          </a:xfrm>
          <a:custGeom>
            <a:avLst/>
            <a:gdLst/>
            <a:ahLst/>
            <a:cxnLst/>
            <a:rect l="l" t="t" r="r" b="b"/>
            <a:pathLst>
              <a:path w="533400" h="635" extrusionOk="0">
                <a:moveTo>
                  <a:pt x="0" y="0"/>
                </a:moveTo>
                <a:lnTo>
                  <a:pt x="5334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3" name="Google Shape;2793;p85"/>
          <p:cNvSpPr/>
          <p:nvPr/>
        </p:nvSpPr>
        <p:spPr>
          <a:xfrm>
            <a:off x="2819400" y="4214748"/>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4" name="Google Shape;2794;p85"/>
          <p:cNvSpPr/>
          <p:nvPr/>
        </p:nvSpPr>
        <p:spPr>
          <a:xfrm>
            <a:off x="4038600" y="3793363"/>
            <a:ext cx="119380" cy="281305"/>
          </a:xfrm>
          <a:custGeom>
            <a:avLst/>
            <a:gdLst/>
            <a:ahLst/>
            <a:cxnLst/>
            <a:rect l="l" t="t" r="r" b="b"/>
            <a:pathLst>
              <a:path w="119379" h="281304" extrusionOk="0">
                <a:moveTo>
                  <a:pt x="0" y="140462"/>
                </a:moveTo>
                <a:lnTo>
                  <a:pt x="4681" y="85778"/>
                </a:lnTo>
                <a:lnTo>
                  <a:pt x="17446" y="41132"/>
                </a:lnTo>
                <a:lnTo>
                  <a:pt x="36379" y="11035"/>
                </a:lnTo>
                <a:lnTo>
                  <a:pt x="59562" y="0"/>
                </a:lnTo>
                <a:lnTo>
                  <a:pt x="82746" y="11035"/>
                </a:lnTo>
                <a:lnTo>
                  <a:pt x="101679" y="41132"/>
                </a:lnTo>
                <a:lnTo>
                  <a:pt x="114444" y="85778"/>
                </a:lnTo>
                <a:lnTo>
                  <a:pt x="119125" y="140462"/>
                </a:lnTo>
                <a:lnTo>
                  <a:pt x="114444" y="195145"/>
                </a:lnTo>
                <a:lnTo>
                  <a:pt x="101679" y="239791"/>
                </a:lnTo>
                <a:lnTo>
                  <a:pt x="82746" y="269888"/>
                </a:lnTo>
                <a:lnTo>
                  <a:pt x="59562" y="280924"/>
                </a:lnTo>
                <a:lnTo>
                  <a:pt x="36379" y="269888"/>
                </a:lnTo>
                <a:lnTo>
                  <a:pt x="17446" y="239791"/>
                </a:lnTo>
                <a:lnTo>
                  <a:pt x="4681" y="195145"/>
                </a:lnTo>
                <a:lnTo>
                  <a:pt x="0" y="140462"/>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5" name="Google Shape;2795;p85"/>
          <p:cNvSpPr/>
          <p:nvPr/>
        </p:nvSpPr>
        <p:spPr>
          <a:xfrm>
            <a:off x="4114800" y="3933825"/>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6" name="Google Shape;2796;p85"/>
          <p:cNvSpPr/>
          <p:nvPr/>
        </p:nvSpPr>
        <p:spPr>
          <a:xfrm>
            <a:off x="2819400" y="3171825"/>
            <a:ext cx="0" cy="481330"/>
          </a:xfrm>
          <a:custGeom>
            <a:avLst/>
            <a:gdLst/>
            <a:ahLst/>
            <a:cxnLst/>
            <a:rect l="l" t="t" r="r" b="b"/>
            <a:pathLst>
              <a:path w="120000" h="481329" extrusionOk="0">
                <a:moveTo>
                  <a:pt x="0" y="0"/>
                </a:moveTo>
                <a:lnTo>
                  <a:pt x="0" y="48094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7" name="Google Shape;2797;p85"/>
          <p:cNvSpPr/>
          <p:nvPr/>
        </p:nvSpPr>
        <p:spPr>
          <a:xfrm>
            <a:off x="2819400" y="4191000"/>
            <a:ext cx="0" cy="657225"/>
          </a:xfrm>
          <a:custGeom>
            <a:avLst/>
            <a:gdLst/>
            <a:ahLst/>
            <a:cxnLst/>
            <a:rect l="l" t="t" r="r" b="b"/>
            <a:pathLst>
              <a:path w="120000" h="657225" extrusionOk="0">
                <a:moveTo>
                  <a:pt x="0" y="0"/>
                </a:moveTo>
                <a:lnTo>
                  <a:pt x="0" y="6572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8" name="Google Shape;2798;p85"/>
          <p:cNvSpPr/>
          <p:nvPr/>
        </p:nvSpPr>
        <p:spPr>
          <a:xfrm>
            <a:off x="457200" y="32004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9" name="Google Shape;2799;p85"/>
          <p:cNvSpPr/>
          <p:nvPr/>
        </p:nvSpPr>
        <p:spPr>
          <a:xfrm>
            <a:off x="457200" y="48006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0" name="Google Shape;2800;p85"/>
          <p:cNvSpPr txBox="1"/>
          <p:nvPr/>
        </p:nvSpPr>
        <p:spPr>
          <a:xfrm>
            <a:off x="154939" y="3006344"/>
            <a:ext cx="17716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a:t>
            </a:r>
            <a:endParaRPr sz="2000">
              <a:solidFill>
                <a:schemeClr val="dk1"/>
              </a:solidFill>
              <a:latin typeface="Tahoma"/>
              <a:ea typeface="Tahoma"/>
              <a:cs typeface="Tahoma"/>
              <a:sym typeface="Tahoma"/>
            </a:endParaRPr>
          </a:p>
        </p:txBody>
      </p:sp>
      <p:sp>
        <p:nvSpPr>
          <p:cNvPr id="2801" name="Google Shape;2801;p85"/>
          <p:cNvSpPr txBox="1"/>
          <p:nvPr/>
        </p:nvSpPr>
        <p:spPr>
          <a:xfrm>
            <a:off x="154939" y="4607178"/>
            <a:ext cx="17462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B</a:t>
            </a:r>
            <a:endParaRPr sz="2000">
              <a:solidFill>
                <a:schemeClr val="dk1"/>
              </a:solidFill>
              <a:latin typeface="Tahoma"/>
              <a:ea typeface="Tahoma"/>
              <a:cs typeface="Tahoma"/>
              <a:sym typeface="Tahoma"/>
            </a:endParaRPr>
          </a:p>
        </p:txBody>
      </p:sp>
      <p:sp>
        <p:nvSpPr>
          <p:cNvPr id="2802" name="Google Shape;2802;p85"/>
          <p:cNvSpPr/>
          <p:nvPr/>
        </p:nvSpPr>
        <p:spPr>
          <a:xfrm>
            <a:off x="3095628" y="2620652"/>
            <a:ext cx="198755" cy="0"/>
          </a:xfrm>
          <a:custGeom>
            <a:avLst/>
            <a:gdLst/>
            <a:ahLst/>
            <a:cxnLst/>
            <a:rect l="l" t="t" r="r" b="b"/>
            <a:pathLst>
              <a:path w="198754" h="120000" extrusionOk="0">
                <a:moveTo>
                  <a:pt x="0" y="0"/>
                </a:moveTo>
                <a:lnTo>
                  <a:pt x="198705"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3" name="Google Shape;2803;p85"/>
          <p:cNvSpPr txBox="1"/>
          <p:nvPr/>
        </p:nvSpPr>
        <p:spPr>
          <a:xfrm>
            <a:off x="2454561" y="2585444"/>
            <a:ext cx="873760" cy="410209"/>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1450">
                <a:solidFill>
                  <a:schemeClr val="dk1"/>
                </a:solidFill>
                <a:latin typeface="Times New Roman"/>
                <a:ea typeface="Times New Roman"/>
                <a:cs typeface="Times New Roman"/>
                <a:sym typeface="Times New Roman"/>
              </a:rPr>
              <a:t>1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endParaRPr sz="2500">
              <a:solidFill>
                <a:schemeClr val="dk1"/>
              </a:solidFill>
              <a:latin typeface="Times New Roman"/>
              <a:ea typeface="Times New Roman"/>
              <a:cs typeface="Times New Roman"/>
              <a:sym typeface="Times New Roman"/>
            </a:endParaRPr>
          </a:p>
        </p:txBody>
      </p:sp>
      <p:sp>
        <p:nvSpPr>
          <p:cNvPr id="2804" name="Google Shape;2804;p85"/>
          <p:cNvSpPr/>
          <p:nvPr/>
        </p:nvSpPr>
        <p:spPr>
          <a:xfrm>
            <a:off x="3130641" y="4965453"/>
            <a:ext cx="198755" cy="0"/>
          </a:xfrm>
          <a:custGeom>
            <a:avLst/>
            <a:gdLst/>
            <a:ahLst/>
            <a:cxnLst/>
            <a:rect l="l" t="t" r="r" b="b"/>
            <a:pathLst>
              <a:path w="198754" h="120000" extrusionOk="0">
                <a:moveTo>
                  <a:pt x="0" y="0"/>
                </a:moveTo>
                <a:lnTo>
                  <a:pt x="198756" y="0"/>
                </a:lnTo>
              </a:path>
            </a:pathLst>
          </a:custGeom>
          <a:noFill/>
          <a:ln w="158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5" name="Google Shape;2805;p85"/>
          <p:cNvSpPr txBox="1"/>
          <p:nvPr/>
        </p:nvSpPr>
        <p:spPr>
          <a:xfrm>
            <a:off x="2454583" y="4930245"/>
            <a:ext cx="893444" cy="410209"/>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1450">
                <a:solidFill>
                  <a:schemeClr val="dk1"/>
                </a:solidFill>
                <a:latin typeface="Times New Roman"/>
                <a:ea typeface="Times New Roman"/>
                <a:cs typeface="Times New Roman"/>
                <a:sym typeface="Times New Roman"/>
              </a:rPr>
              <a:t>2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p:txBody>
      </p:sp>
      <p:sp>
        <p:nvSpPr>
          <p:cNvPr id="2806" name="Google Shape;2806;p85"/>
          <p:cNvSpPr/>
          <p:nvPr/>
        </p:nvSpPr>
        <p:spPr>
          <a:xfrm>
            <a:off x="5442907" y="3759646"/>
            <a:ext cx="199390" cy="0"/>
          </a:xfrm>
          <a:custGeom>
            <a:avLst/>
            <a:gdLst/>
            <a:ahLst/>
            <a:cxnLst/>
            <a:rect l="l" t="t" r="r" b="b"/>
            <a:pathLst>
              <a:path w="199389" h="120000" extrusionOk="0">
                <a:moveTo>
                  <a:pt x="0" y="0"/>
                </a:moveTo>
                <a:lnTo>
                  <a:pt x="198997"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7" name="Google Shape;2807;p85"/>
          <p:cNvSpPr/>
          <p:nvPr/>
        </p:nvSpPr>
        <p:spPr>
          <a:xfrm>
            <a:off x="5718456" y="3759646"/>
            <a:ext cx="199390" cy="0"/>
          </a:xfrm>
          <a:custGeom>
            <a:avLst/>
            <a:gdLst/>
            <a:ahLst/>
            <a:cxnLst/>
            <a:rect l="l" t="t" r="r" b="b"/>
            <a:pathLst>
              <a:path w="199389" h="120000" extrusionOk="0">
                <a:moveTo>
                  <a:pt x="0" y="0"/>
                </a:moveTo>
                <a:lnTo>
                  <a:pt x="199022"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8" name="Google Shape;2808;p85"/>
          <p:cNvSpPr/>
          <p:nvPr/>
        </p:nvSpPr>
        <p:spPr>
          <a:xfrm>
            <a:off x="5442907" y="3699715"/>
            <a:ext cx="474980" cy="0"/>
          </a:xfrm>
          <a:custGeom>
            <a:avLst/>
            <a:gdLst/>
            <a:ahLst/>
            <a:cxnLst/>
            <a:rect l="l" t="t" r="r" b="b"/>
            <a:pathLst>
              <a:path w="474979" h="120000" extrusionOk="0">
                <a:moveTo>
                  <a:pt x="0" y="0"/>
                </a:moveTo>
                <a:lnTo>
                  <a:pt x="474571"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9" name="Google Shape;2809;p85"/>
          <p:cNvSpPr/>
          <p:nvPr/>
        </p:nvSpPr>
        <p:spPr>
          <a:xfrm>
            <a:off x="5274679" y="4385771"/>
            <a:ext cx="161290" cy="0"/>
          </a:xfrm>
          <a:custGeom>
            <a:avLst/>
            <a:gdLst/>
            <a:ahLst/>
            <a:cxnLst/>
            <a:rect l="l" t="t" r="r" b="b"/>
            <a:pathLst>
              <a:path w="161289" h="120000" extrusionOk="0">
                <a:moveTo>
                  <a:pt x="0" y="0"/>
                </a:moveTo>
                <a:lnTo>
                  <a:pt x="161242" y="0"/>
                </a:lnTo>
              </a:path>
            </a:pathLst>
          </a:custGeom>
          <a:noFill/>
          <a:ln w="14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0" name="Google Shape;2810;p85"/>
          <p:cNvSpPr/>
          <p:nvPr/>
        </p:nvSpPr>
        <p:spPr>
          <a:xfrm>
            <a:off x="5274679" y="4330682"/>
            <a:ext cx="161290" cy="0"/>
          </a:xfrm>
          <a:custGeom>
            <a:avLst/>
            <a:gdLst/>
            <a:ahLst/>
            <a:cxnLst/>
            <a:rect l="l" t="t" r="r" b="b"/>
            <a:pathLst>
              <a:path w="161289" h="120000" extrusionOk="0">
                <a:moveTo>
                  <a:pt x="0" y="0"/>
                </a:moveTo>
                <a:lnTo>
                  <a:pt x="161242" y="0"/>
                </a:lnTo>
              </a:path>
            </a:pathLst>
          </a:custGeom>
          <a:noFill/>
          <a:ln w="14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1" name="Google Shape;2811;p85"/>
          <p:cNvSpPr/>
          <p:nvPr/>
        </p:nvSpPr>
        <p:spPr>
          <a:xfrm>
            <a:off x="5688134" y="4385771"/>
            <a:ext cx="161290" cy="0"/>
          </a:xfrm>
          <a:custGeom>
            <a:avLst/>
            <a:gdLst/>
            <a:ahLst/>
            <a:cxnLst/>
            <a:rect l="l" t="t" r="r" b="b"/>
            <a:pathLst>
              <a:path w="161289" h="120000" extrusionOk="0">
                <a:moveTo>
                  <a:pt x="0" y="0"/>
                </a:moveTo>
                <a:lnTo>
                  <a:pt x="161242" y="0"/>
                </a:lnTo>
              </a:path>
            </a:pathLst>
          </a:custGeom>
          <a:noFill/>
          <a:ln w="14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2" name="Google Shape;2812;p85"/>
          <p:cNvSpPr/>
          <p:nvPr/>
        </p:nvSpPr>
        <p:spPr>
          <a:xfrm>
            <a:off x="5688134" y="4330682"/>
            <a:ext cx="161290" cy="0"/>
          </a:xfrm>
          <a:custGeom>
            <a:avLst/>
            <a:gdLst/>
            <a:ahLst/>
            <a:cxnLst/>
            <a:rect l="l" t="t" r="r" b="b"/>
            <a:pathLst>
              <a:path w="161289" h="120000" extrusionOk="0">
                <a:moveTo>
                  <a:pt x="0" y="0"/>
                </a:moveTo>
                <a:lnTo>
                  <a:pt x="161242" y="0"/>
                </a:lnTo>
              </a:path>
            </a:pathLst>
          </a:custGeom>
          <a:noFill/>
          <a:ln w="14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3" name="Google Shape;2813;p85"/>
          <p:cNvSpPr txBox="1"/>
          <p:nvPr/>
        </p:nvSpPr>
        <p:spPr>
          <a:xfrm>
            <a:off x="6386561" y="4352418"/>
            <a:ext cx="2738120" cy="37846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300">
                <a:solidFill>
                  <a:schemeClr val="dk1"/>
                </a:solidFill>
                <a:latin typeface="Times New Roman"/>
                <a:ea typeface="Times New Roman"/>
                <a:cs typeface="Times New Roman"/>
                <a:sym typeface="Times New Roman"/>
              </a:rPr>
              <a:t>(	Demorgan's Theorem)</a:t>
            </a:r>
            <a:endParaRPr sz="2300">
              <a:solidFill>
                <a:schemeClr val="dk1"/>
              </a:solidFill>
              <a:latin typeface="Times New Roman"/>
              <a:ea typeface="Times New Roman"/>
              <a:cs typeface="Times New Roman"/>
              <a:sym typeface="Times New Roman"/>
            </a:endParaRPr>
          </a:p>
        </p:txBody>
      </p:sp>
      <p:sp>
        <p:nvSpPr>
          <p:cNvPr id="2814" name="Google Shape;2814;p85"/>
          <p:cNvSpPr/>
          <p:nvPr/>
        </p:nvSpPr>
        <p:spPr>
          <a:xfrm>
            <a:off x="6502617" y="4319976"/>
            <a:ext cx="1058418" cy="46157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5" name="Google Shape;2815;p85"/>
          <p:cNvSpPr txBox="1"/>
          <p:nvPr/>
        </p:nvSpPr>
        <p:spPr>
          <a:xfrm>
            <a:off x="4811320" y="3724480"/>
            <a:ext cx="1144270" cy="1515110"/>
          </a:xfrm>
          <a:prstGeom prst="rect">
            <a:avLst/>
          </a:prstGeom>
          <a:noFill/>
          <a:ln>
            <a:noFill/>
          </a:ln>
        </p:spPr>
        <p:txBody>
          <a:bodyPr spcFirstLastPara="1" wrap="square" lIns="0" tIns="14600" rIns="0" bIns="0" anchor="t" anchorCtr="0">
            <a:spAutoFit/>
          </a:bodyPr>
          <a:lstStyle/>
          <a:p>
            <a:pPr marL="7493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a:p>
            <a:pPr marL="12700" marR="0" lvl="0" indent="0" algn="l" rtl="0">
              <a:lnSpc>
                <a:spcPct val="100000"/>
              </a:lnSpc>
              <a:spcBef>
                <a:spcPts val="1939"/>
              </a:spcBef>
              <a:spcAft>
                <a:spcPts val="0"/>
              </a:spcAft>
              <a:buNone/>
            </a:pPr>
            <a:r>
              <a:rPr lang="en-US" sz="2300" i="1">
                <a:solidFill>
                  <a:schemeClr val="dk1"/>
                </a:solidFill>
                <a:latin typeface="Times New Roman"/>
                <a:ea typeface="Times New Roman"/>
                <a:cs typeface="Times New Roman"/>
                <a:sym typeface="Times New Roman"/>
              </a:rPr>
              <a:t>Y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lang="en-US" sz="2300" i="1">
                <a:solidFill>
                  <a:schemeClr val="dk1"/>
                </a:solidFill>
                <a:latin typeface="Times New Roman"/>
                <a:ea typeface="Times New Roman"/>
                <a:cs typeface="Times New Roman"/>
                <a:sym typeface="Times New Roman"/>
              </a:rPr>
              <a:t>A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lang="en-US" sz="2300" i="1">
                <a:solidFill>
                  <a:schemeClr val="dk1"/>
                </a:solidFill>
                <a:latin typeface="Times New Roman"/>
                <a:ea typeface="Times New Roman"/>
                <a:cs typeface="Times New Roman"/>
                <a:sym typeface="Times New Roman"/>
              </a:rPr>
              <a:t>B</a:t>
            </a:r>
            <a:endParaRPr sz="2300">
              <a:solidFill>
                <a:schemeClr val="dk1"/>
              </a:solidFill>
              <a:latin typeface="Times New Roman"/>
              <a:ea typeface="Times New Roman"/>
              <a:cs typeface="Times New Roman"/>
              <a:sym typeface="Times New Roman"/>
            </a:endParaRPr>
          </a:p>
          <a:p>
            <a:pPr marL="101600" marR="0" lvl="0" indent="0" algn="l" rtl="0">
              <a:lnSpc>
                <a:spcPct val="100000"/>
              </a:lnSpc>
              <a:spcBef>
                <a:spcPts val="1245"/>
              </a:spcBef>
              <a:spcAft>
                <a:spcPts val="0"/>
              </a:spcAft>
              <a:buNone/>
            </a:pPr>
            <a:r>
              <a:rPr lang="en-US" sz="2300" i="1">
                <a:solidFill>
                  <a:schemeClr val="dk1"/>
                </a:solidFill>
                <a:latin typeface="Times New Roman"/>
                <a:ea typeface="Times New Roman"/>
                <a:cs typeface="Times New Roman"/>
                <a:sym typeface="Times New Roman"/>
              </a:rPr>
              <a:t>Y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lang="en-US" sz="2300" i="1">
                <a:solidFill>
                  <a:schemeClr val="dk1"/>
                </a:solidFill>
                <a:latin typeface="Times New Roman"/>
                <a:ea typeface="Times New Roman"/>
                <a:cs typeface="Times New Roman"/>
                <a:sym typeface="Times New Roman"/>
              </a:rPr>
              <a:t>A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lang="en-US" sz="2300" i="1">
                <a:solidFill>
                  <a:schemeClr val="dk1"/>
                </a:solidFill>
                <a:latin typeface="Times New Roman"/>
                <a:ea typeface="Times New Roman"/>
                <a:cs typeface="Times New Roman"/>
                <a:sym typeface="Times New Roman"/>
              </a:rPr>
              <a:t>B</a:t>
            </a:r>
            <a:endParaRPr sz="2300">
              <a:solidFill>
                <a:schemeClr val="dk1"/>
              </a:solidFill>
              <a:latin typeface="Times New Roman"/>
              <a:ea typeface="Times New Roman"/>
              <a:cs typeface="Times New Roman"/>
              <a:sym typeface="Times New Roman"/>
            </a:endParaRPr>
          </a:p>
        </p:txBody>
      </p:sp>
      <p:sp>
        <p:nvSpPr>
          <p:cNvPr id="2816" name="Google Shape;2816;p85"/>
          <p:cNvSpPr txBox="1"/>
          <p:nvPr/>
        </p:nvSpPr>
        <p:spPr>
          <a:xfrm>
            <a:off x="5668771" y="1157427"/>
            <a:ext cx="17780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a:t>
            </a:r>
            <a:endParaRPr sz="2000">
              <a:solidFill>
                <a:schemeClr val="dk1"/>
              </a:solidFill>
              <a:latin typeface="Tahoma"/>
              <a:ea typeface="Tahoma"/>
              <a:cs typeface="Tahoma"/>
              <a:sym typeface="Tahoma"/>
            </a:endParaRPr>
          </a:p>
        </p:txBody>
      </p:sp>
      <p:sp>
        <p:nvSpPr>
          <p:cNvPr id="2817" name="Google Shape;2817;p85"/>
          <p:cNvSpPr txBox="1"/>
          <p:nvPr/>
        </p:nvSpPr>
        <p:spPr>
          <a:xfrm>
            <a:off x="5668771" y="1767281"/>
            <a:ext cx="17526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B</a:t>
            </a:r>
            <a:endParaRPr sz="2000">
              <a:solidFill>
                <a:schemeClr val="dk1"/>
              </a:solidFill>
              <a:latin typeface="Tahoma"/>
              <a:ea typeface="Tahoma"/>
              <a:cs typeface="Tahoma"/>
              <a:sym typeface="Tahoma"/>
            </a:endParaRPr>
          </a:p>
        </p:txBody>
      </p:sp>
      <p:sp>
        <p:nvSpPr>
          <p:cNvPr id="2818" name="Google Shape;2818;p85"/>
          <p:cNvSpPr txBox="1"/>
          <p:nvPr/>
        </p:nvSpPr>
        <p:spPr>
          <a:xfrm>
            <a:off x="7912734" y="1462531"/>
            <a:ext cx="83883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Y=A+B</a:t>
            </a:r>
            <a:endParaRPr sz="2000">
              <a:solidFill>
                <a:schemeClr val="dk1"/>
              </a:solidFill>
              <a:latin typeface="Tahoma"/>
              <a:ea typeface="Tahoma"/>
              <a:cs typeface="Tahoma"/>
              <a:sym typeface="Tahoma"/>
            </a:endParaRPr>
          </a:p>
        </p:txBody>
      </p:sp>
      <p:sp>
        <p:nvSpPr>
          <p:cNvPr id="2819" name="Google Shape;2819;p85"/>
          <p:cNvSpPr/>
          <p:nvPr/>
        </p:nvSpPr>
        <p:spPr>
          <a:xfrm>
            <a:off x="6453123" y="1276350"/>
            <a:ext cx="141605" cy="763270"/>
          </a:xfrm>
          <a:custGeom>
            <a:avLst/>
            <a:gdLst/>
            <a:ahLst/>
            <a:cxnLst/>
            <a:rect l="l" t="t" r="r" b="b"/>
            <a:pathLst>
              <a:path w="141604" h="763269" extrusionOk="0">
                <a:moveTo>
                  <a:pt x="0" y="0"/>
                </a:moveTo>
                <a:lnTo>
                  <a:pt x="49337" y="23886"/>
                </a:lnTo>
                <a:lnTo>
                  <a:pt x="91086" y="89792"/>
                </a:lnTo>
                <a:lnTo>
                  <a:pt x="108119" y="135806"/>
                </a:lnTo>
                <a:lnTo>
                  <a:pt x="122061" y="189088"/>
                </a:lnTo>
                <a:lnTo>
                  <a:pt x="132512" y="248561"/>
                </a:lnTo>
                <a:lnTo>
                  <a:pt x="139074" y="313145"/>
                </a:lnTo>
                <a:lnTo>
                  <a:pt x="141350" y="381762"/>
                </a:lnTo>
                <a:lnTo>
                  <a:pt x="139267" y="447413"/>
                </a:lnTo>
                <a:lnTo>
                  <a:pt x="133243" y="509517"/>
                </a:lnTo>
                <a:lnTo>
                  <a:pt x="123618" y="567097"/>
                </a:lnTo>
                <a:lnTo>
                  <a:pt x="110731" y="619173"/>
                </a:lnTo>
                <a:lnTo>
                  <a:pt x="94923" y="664768"/>
                </a:lnTo>
                <a:lnTo>
                  <a:pt x="76533" y="702902"/>
                </a:lnTo>
                <a:lnTo>
                  <a:pt x="33367" y="752877"/>
                </a:lnTo>
                <a:lnTo>
                  <a:pt x="9271" y="762762"/>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0" name="Google Shape;2820;p85"/>
          <p:cNvSpPr/>
          <p:nvPr/>
        </p:nvSpPr>
        <p:spPr>
          <a:xfrm>
            <a:off x="6453123" y="1276350"/>
            <a:ext cx="636905" cy="763905"/>
          </a:xfrm>
          <a:custGeom>
            <a:avLst/>
            <a:gdLst/>
            <a:ahLst/>
            <a:cxnLst/>
            <a:rect l="l" t="t" r="r" b="b"/>
            <a:pathLst>
              <a:path w="636904" h="763905" extrusionOk="0">
                <a:moveTo>
                  <a:pt x="0" y="0"/>
                </a:moveTo>
                <a:lnTo>
                  <a:pt x="57955" y="1560"/>
                </a:lnTo>
                <a:lnTo>
                  <a:pt x="114452" y="6151"/>
                </a:lnTo>
                <a:lnTo>
                  <a:pt x="169264" y="13638"/>
                </a:lnTo>
                <a:lnTo>
                  <a:pt x="222168" y="23886"/>
                </a:lnTo>
                <a:lnTo>
                  <a:pt x="272939" y="36760"/>
                </a:lnTo>
                <a:lnTo>
                  <a:pt x="321352" y="52126"/>
                </a:lnTo>
                <a:lnTo>
                  <a:pt x="367183" y="69848"/>
                </a:lnTo>
                <a:lnTo>
                  <a:pt x="410206" y="89792"/>
                </a:lnTo>
                <a:lnTo>
                  <a:pt x="450199" y="111823"/>
                </a:lnTo>
                <a:lnTo>
                  <a:pt x="486935" y="135806"/>
                </a:lnTo>
                <a:lnTo>
                  <a:pt x="520190" y="161606"/>
                </a:lnTo>
                <a:lnTo>
                  <a:pt x="549740" y="189088"/>
                </a:lnTo>
                <a:lnTo>
                  <a:pt x="575360" y="218118"/>
                </a:lnTo>
                <a:lnTo>
                  <a:pt x="613912" y="280281"/>
                </a:lnTo>
                <a:lnTo>
                  <a:pt x="634049" y="347017"/>
                </a:lnTo>
                <a:lnTo>
                  <a:pt x="636651" y="381762"/>
                </a:lnTo>
                <a:lnTo>
                  <a:pt x="633776" y="418265"/>
                </a:lnTo>
                <a:lnTo>
                  <a:pt x="611565" y="488213"/>
                </a:lnTo>
                <a:lnTo>
                  <a:pt x="569139" y="553030"/>
                </a:lnTo>
                <a:lnTo>
                  <a:pt x="540996" y="583120"/>
                </a:lnTo>
                <a:lnTo>
                  <a:pt x="508581" y="611455"/>
                </a:lnTo>
                <a:lnTo>
                  <a:pt x="472153" y="637875"/>
                </a:lnTo>
                <a:lnTo>
                  <a:pt x="431974" y="662225"/>
                </a:lnTo>
                <a:lnTo>
                  <a:pt x="388304" y="684345"/>
                </a:lnTo>
                <a:lnTo>
                  <a:pt x="341403" y="704079"/>
                </a:lnTo>
                <a:lnTo>
                  <a:pt x="291531" y="721268"/>
                </a:lnTo>
                <a:lnTo>
                  <a:pt x="238949" y="735754"/>
                </a:lnTo>
                <a:lnTo>
                  <a:pt x="183918" y="747381"/>
                </a:lnTo>
                <a:lnTo>
                  <a:pt x="126698" y="755990"/>
                </a:lnTo>
                <a:lnTo>
                  <a:pt x="67548" y="761423"/>
                </a:lnTo>
                <a:lnTo>
                  <a:pt x="6730" y="76352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1" name="Google Shape;2821;p85"/>
          <p:cNvSpPr/>
          <p:nvPr/>
        </p:nvSpPr>
        <p:spPr>
          <a:xfrm>
            <a:off x="5988303" y="1439036"/>
            <a:ext cx="566420" cy="0"/>
          </a:xfrm>
          <a:custGeom>
            <a:avLst/>
            <a:gdLst/>
            <a:ahLst/>
            <a:cxnLst/>
            <a:rect l="l" t="t" r="r" b="b"/>
            <a:pathLst>
              <a:path w="566420" h="120000" extrusionOk="0">
                <a:moveTo>
                  <a:pt x="0" y="0"/>
                </a:moveTo>
                <a:lnTo>
                  <a:pt x="56591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2" name="Google Shape;2822;p85"/>
          <p:cNvSpPr/>
          <p:nvPr/>
        </p:nvSpPr>
        <p:spPr>
          <a:xfrm>
            <a:off x="5988303" y="1919732"/>
            <a:ext cx="566420" cy="0"/>
          </a:xfrm>
          <a:custGeom>
            <a:avLst/>
            <a:gdLst/>
            <a:ahLst/>
            <a:cxnLst/>
            <a:rect l="l" t="t" r="r" b="b"/>
            <a:pathLst>
              <a:path w="566420" h="120000" extrusionOk="0">
                <a:moveTo>
                  <a:pt x="0" y="0"/>
                </a:moveTo>
                <a:lnTo>
                  <a:pt x="56591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3" name="Google Shape;2823;p85"/>
          <p:cNvSpPr/>
          <p:nvPr/>
        </p:nvSpPr>
        <p:spPr>
          <a:xfrm>
            <a:off x="7079615" y="1639316"/>
            <a:ext cx="565785" cy="0"/>
          </a:xfrm>
          <a:custGeom>
            <a:avLst/>
            <a:gdLst/>
            <a:ahLst/>
            <a:cxnLst/>
            <a:rect l="l" t="t" r="r" b="b"/>
            <a:pathLst>
              <a:path w="565784" h="120000" extrusionOk="0">
                <a:moveTo>
                  <a:pt x="0" y="0"/>
                </a:moveTo>
                <a:lnTo>
                  <a:pt x="565784"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4" name="Google Shape;2824;p85"/>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78</a:t>
            </a:fld>
            <a:endParaRPr sz="1200">
              <a:solidFill>
                <a:schemeClr val="dk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Shape 2828"/>
        <p:cNvGrpSpPr/>
        <p:nvPr/>
      </p:nvGrpSpPr>
      <p:grpSpPr>
        <a:xfrm>
          <a:off x="0" y="0"/>
          <a:ext cx="0" cy="0"/>
          <a:chOff x="0" y="0"/>
          <a:chExt cx="0" cy="0"/>
        </a:xfrm>
      </p:grpSpPr>
      <p:sp>
        <p:nvSpPr>
          <p:cNvPr id="2829" name="Google Shape;2829;p86"/>
          <p:cNvSpPr txBox="1">
            <a:spLocks noGrp="1"/>
          </p:cNvSpPr>
          <p:nvPr>
            <p:ph type="title"/>
          </p:nvPr>
        </p:nvSpPr>
        <p:spPr>
          <a:xfrm>
            <a:off x="307340" y="69595"/>
            <a:ext cx="219456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Universal Gate</a:t>
            </a:r>
            <a:endParaRPr sz="2800"/>
          </a:p>
        </p:txBody>
      </p:sp>
      <p:sp>
        <p:nvSpPr>
          <p:cNvPr id="2830" name="Google Shape;2830;p86"/>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1" name="Google Shape;2831;p86"/>
          <p:cNvSpPr txBox="1"/>
          <p:nvPr/>
        </p:nvSpPr>
        <p:spPr>
          <a:xfrm>
            <a:off x="383540" y="1158366"/>
            <a:ext cx="3521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alibri"/>
                <a:ea typeface="Calibri"/>
                <a:cs typeface="Calibri"/>
                <a:sym typeface="Calibri"/>
              </a:rPr>
              <a:t>NOR Gate using NAND Gate</a:t>
            </a:r>
            <a:endParaRPr sz="2400">
              <a:solidFill>
                <a:schemeClr val="dk1"/>
              </a:solidFill>
              <a:latin typeface="Calibri"/>
              <a:ea typeface="Calibri"/>
              <a:cs typeface="Calibri"/>
              <a:sym typeface="Calibri"/>
            </a:endParaRPr>
          </a:p>
        </p:txBody>
      </p:sp>
      <p:sp>
        <p:nvSpPr>
          <p:cNvPr id="2832" name="Google Shape;2832;p86"/>
          <p:cNvSpPr/>
          <p:nvPr/>
        </p:nvSpPr>
        <p:spPr>
          <a:xfrm>
            <a:off x="1371600" y="2990850"/>
            <a:ext cx="0" cy="1123950"/>
          </a:xfrm>
          <a:custGeom>
            <a:avLst/>
            <a:gdLst/>
            <a:ahLst/>
            <a:cxnLst/>
            <a:rect l="l" t="t" r="r" b="b"/>
            <a:pathLst>
              <a:path w="120000" h="1123950" extrusionOk="0">
                <a:moveTo>
                  <a:pt x="0" y="0"/>
                </a:moveTo>
                <a:lnTo>
                  <a:pt x="0" y="112395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3" name="Google Shape;2833;p86"/>
          <p:cNvSpPr/>
          <p:nvPr/>
        </p:nvSpPr>
        <p:spPr>
          <a:xfrm>
            <a:off x="1676400" y="2990850"/>
            <a:ext cx="381000" cy="1096645"/>
          </a:xfrm>
          <a:custGeom>
            <a:avLst/>
            <a:gdLst/>
            <a:ahLst/>
            <a:cxnLst/>
            <a:rect l="l" t="t" r="r" b="b"/>
            <a:pathLst>
              <a:path w="381000" h="1096645" extrusionOk="0">
                <a:moveTo>
                  <a:pt x="0" y="0"/>
                </a:moveTo>
                <a:lnTo>
                  <a:pt x="38958" y="2901"/>
                </a:lnTo>
                <a:lnTo>
                  <a:pt x="76790" y="11416"/>
                </a:lnTo>
                <a:lnTo>
                  <a:pt x="113304" y="25263"/>
                </a:lnTo>
                <a:lnTo>
                  <a:pt x="148310" y="44160"/>
                </a:lnTo>
                <a:lnTo>
                  <a:pt x="181615" y="67823"/>
                </a:lnTo>
                <a:lnTo>
                  <a:pt x="213028" y="95971"/>
                </a:lnTo>
                <a:lnTo>
                  <a:pt x="242359" y="128322"/>
                </a:lnTo>
                <a:lnTo>
                  <a:pt x="269414" y="164591"/>
                </a:lnTo>
                <a:lnTo>
                  <a:pt x="294004" y="204499"/>
                </a:lnTo>
                <a:lnTo>
                  <a:pt x="315936" y="247761"/>
                </a:lnTo>
                <a:lnTo>
                  <a:pt x="335019" y="294096"/>
                </a:lnTo>
                <a:lnTo>
                  <a:pt x="351061" y="343221"/>
                </a:lnTo>
                <a:lnTo>
                  <a:pt x="363872" y="394854"/>
                </a:lnTo>
                <a:lnTo>
                  <a:pt x="373260" y="448712"/>
                </a:lnTo>
                <a:lnTo>
                  <a:pt x="379033" y="504513"/>
                </a:lnTo>
                <a:lnTo>
                  <a:pt x="381000" y="561975"/>
                </a:lnTo>
                <a:lnTo>
                  <a:pt x="379144" y="617529"/>
                </a:lnTo>
                <a:lnTo>
                  <a:pt x="373680" y="671798"/>
                </a:lnTo>
                <a:lnTo>
                  <a:pt x="364757" y="724475"/>
                </a:lnTo>
                <a:lnTo>
                  <a:pt x="352526" y="775253"/>
                </a:lnTo>
                <a:lnTo>
                  <a:pt x="337138" y="823824"/>
                </a:lnTo>
                <a:lnTo>
                  <a:pt x="318744" y="869882"/>
                </a:lnTo>
                <a:lnTo>
                  <a:pt x="297495" y="913120"/>
                </a:lnTo>
                <a:lnTo>
                  <a:pt x="273541" y="953231"/>
                </a:lnTo>
                <a:lnTo>
                  <a:pt x="247034" y="989908"/>
                </a:lnTo>
                <a:lnTo>
                  <a:pt x="218125" y="1022844"/>
                </a:lnTo>
                <a:lnTo>
                  <a:pt x="186964" y="1051732"/>
                </a:lnTo>
                <a:lnTo>
                  <a:pt x="153702" y="1076265"/>
                </a:lnTo>
                <a:lnTo>
                  <a:pt x="118491" y="1096137"/>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4" name="Google Shape;2834;p86"/>
          <p:cNvSpPr/>
          <p:nvPr/>
        </p:nvSpPr>
        <p:spPr>
          <a:xfrm>
            <a:off x="1371600" y="2990850"/>
            <a:ext cx="304800" cy="0"/>
          </a:xfrm>
          <a:custGeom>
            <a:avLst/>
            <a:gdLst/>
            <a:ahLst/>
            <a:cxnLst/>
            <a:rect l="l" t="t" r="r" b="b"/>
            <a:pathLst>
              <a:path w="304800" h="120000" extrusionOk="0">
                <a:moveTo>
                  <a:pt x="0" y="0"/>
                </a:moveTo>
                <a:lnTo>
                  <a:pt x="3048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5" name="Google Shape;2835;p86"/>
          <p:cNvSpPr/>
          <p:nvPr/>
        </p:nvSpPr>
        <p:spPr>
          <a:xfrm>
            <a:off x="1371600" y="4106164"/>
            <a:ext cx="371475" cy="8890"/>
          </a:xfrm>
          <a:custGeom>
            <a:avLst/>
            <a:gdLst/>
            <a:ahLst/>
            <a:cxnLst/>
            <a:rect l="l" t="t" r="r" b="b"/>
            <a:pathLst>
              <a:path w="371475" h="8889" extrusionOk="0">
                <a:moveTo>
                  <a:pt x="0" y="8636"/>
                </a:moveTo>
                <a:lnTo>
                  <a:pt x="3713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6" name="Google Shape;2836;p86"/>
          <p:cNvSpPr/>
          <p:nvPr/>
        </p:nvSpPr>
        <p:spPr>
          <a:xfrm>
            <a:off x="838200" y="3271773"/>
            <a:ext cx="533400" cy="635"/>
          </a:xfrm>
          <a:custGeom>
            <a:avLst/>
            <a:gdLst/>
            <a:ahLst/>
            <a:cxnLst/>
            <a:rect l="l" t="t" r="r" b="b"/>
            <a:pathLst>
              <a:path w="533400" h="635" extrusionOk="0">
                <a:moveTo>
                  <a:pt x="0" y="0"/>
                </a:moveTo>
                <a:lnTo>
                  <a:pt x="5334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7" name="Google Shape;2837;p86"/>
          <p:cNvSpPr/>
          <p:nvPr/>
        </p:nvSpPr>
        <p:spPr>
          <a:xfrm>
            <a:off x="838200" y="3833748"/>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8" name="Google Shape;2838;p86"/>
          <p:cNvSpPr/>
          <p:nvPr/>
        </p:nvSpPr>
        <p:spPr>
          <a:xfrm>
            <a:off x="2057400" y="3412363"/>
            <a:ext cx="119380" cy="281305"/>
          </a:xfrm>
          <a:custGeom>
            <a:avLst/>
            <a:gdLst/>
            <a:ahLst/>
            <a:cxnLst/>
            <a:rect l="l" t="t" r="r" b="b"/>
            <a:pathLst>
              <a:path w="119380" h="281304" extrusionOk="0">
                <a:moveTo>
                  <a:pt x="0" y="140462"/>
                </a:moveTo>
                <a:lnTo>
                  <a:pt x="4681" y="85778"/>
                </a:lnTo>
                <a:lnTo>
                  <a:pt x="17446" y="41132"/>
                </a:lnTo>
                <a:lnTo>
                  <a:pt x="36379" y="11035"/>
                </a:lnTo>
                <a:lnTo>
                  <a:pt x="59562" y="0"/>
                </a:lnTo>
                <a:lnTo>
                  <a:pt x="82746" y="11035"/>
                </a:lnTo>
                <a:lnTo>
                  <a:pt x="101679" y="41132"/>
                </a:lnTo>
                <a:lnTo>
                  <a:pt x="114444" y="85778"/>
                </a:lnTo>
                <a:lnTo>
                  <a:pt x="119125" y="140462"/>
                </a:lnTo>
                <a:lnTo>
                  <a:pt x="114444" y="195145"/>
                </a:lnTo>
                <a:lnTo>
                  <a:pt x="101679" y="239791"/>
                </a:lnTo>
                <a:lnTo>
                  <a:pt x="82746" y="269888"/>
                </a:lnTo>
                <a:lnTo>
                  <a:pt x="59562" y="280924"/>
                </a:lnTo>
                <a:lnTo>
                  <a:pt x="36379" y="269888"/>
                </a:lnTo>
                <a:lnTo>
                  <a:pt x="17446" y="239791"/>
                </a:lnTo>
                <a:lnTo>
                  <a:pt x="4681" y="195145"/>
                </a:lnTo>
                <a:lnTo>
                  <a:pt x="0" y="140462"/>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9" name="Google Shape;2839;p86"/>
          <p:cNvSpPr/>
          <p:nvPr/>
        </p:nvSpPr>
        <p:spPr>
          <a:xfrm>
            <a:off x="2133600" y="3552825"/>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0" name="Google Shape;2840;p86"/>
          <p:cNvSpPr/>
          <p:nvPr/>
        </p:nvSpPr>
        <p:spPr>
          <a:xfrm>
            <a:off x="838200" y="3276600"/>
            <a:ext cx="0" cy="561975"/>
          </a:xfrm>
          <a:custGeom>
            <a:avLst/>
            <a:gdLst/>
            <a:ahLst/>
            <a:cxnLst/>
            <a:rect l="l" t="t" r="r" b="b"/>
            <a:pathLst>
              <a:path w="120000" h="561975" extrusionOk="0">
                <a:moveTo>
                  <a:pt x="0" y="0"/>
                </a:moveTo>
                <a:lnTo>
                  <a:pt x="0" y="5619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1" name="Google Shape;2841;p86"/>
          <p:cNvSpPr/>
          <p:nvPr/>
        </p:nvSpPr>
        <p:spPr>
          <a:xfrm>
            <a:off x="1371600" y="4667250"/>
            <a:ext cx="0" cy="1123950"/>
          </a:xfrm>
          <a:custGeom>
            <a:avLst/>
            <a:gdLst/>
            <a:ahLst/>
            <a:cxnLst/>
            <a:rect l="l" t="t" r="r" b="b"/>
            <a:pathLst>
              <a:path w="120000" h="1123950" extrusionOk="0">
                <a:moveTo>
                  <a:pt x="0" y="0"/>
                </a:moveTo>
                <a:lnTo>
                  <a:pt x="0" y="112395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2" name="Google Shape;2842;p86"/>
          <p:cNvSpPr/>
          <p:nvPr/>
        </p:nvSpPr>
        <p:spPr>
          <a:xfrm>
            <a:off x="1676400" y="4667250"/>
            <a:ext cx="381000" cy="1096645"/>
          </a:xfrm>
          <a:custGeom>
            <a:avLst/>
            <a:gdLst/>
            <a:ahLst/>
            <a:cxnLst/>
            <a:rect l="l" t="t" r="r" b="b"/>
            <a:pathLst>
              <a:path w="381000" h="1096645" extrusionOk="0">
                <a:moveTo>
                  <a:pt x="0" y="0"/>
                </a:moveTo>
                <a:lnTo>
                  <a:pt x="38958" y="2901"/>
                </a:lnTo>
                <a:lnTo>
                  <a:pt x="76790" y="11416"/>
                </a:lnTo>
                <a:lnTo>
                  <a:pt x="113304" y="25263"/>
                </a:lnTo>
                <a:lnTo>
                  <a:pt x="148310" y="44160"/>
                </a:lnTo>
                <a:lnTo>
                  <a:pt x="181615" y="67823"/>
                </a:lnTo>
                <a:lnTo>
                  <a:pt x="213028" y="95971"/>
                </a:lnTo>
                <a:lnTo>
                  <a:pt x="242359" y="128322"/>
                </a:lnTo>
                <a:lnTo>
                  <a:pt x="269414" y="164591"/>
                </a:lnTo>
                <a:lnTo>
                  <a:pt x="294004" y="204499"/>
                </a:lnTo>
                <a:lnTo>
                  <a:pt x="315936" y="247761"/>
                </a:lnTo>
                <a:lnTo>
                  <a:pt x="335019" y="294096"/>
                </a:lnTo>
                <a:lnTo>
                  <a:pt x="351061" y="343221"/>
                </a:lnTo>
                <a:lnTo>
                  <a:pt x="363872" y="394854"/>
                </a:lnTo>
                <a:lnTo>
                  <a:pt x="373260" y="448712"/>
                </a:lnTo>
                <a:lnTo>
                  <a:pt x="379033" y="504513"/>
                </a:lnTo>
                <a:lnTo>
                  <a:pt x="381000" y="561975"/>
                </a:lnTo>
                <a:lnTo>
                  <a:pt x="379144" y="617528"/>
                </a:lnTo>
                <a:lnTo>
                  <a:pt x="373680" y="671796"/>
                </a:lnTo>
                <a:lnTo>
                  <a:pt x="364757" y="724470"/>
                </a:lnTo>
                <a:lnTo>
                  <a:pt x="352526" y="775244"/>
                </a:lnTo>
                <a:lnTo>
                  <a:pt x="337138" y="823811"/>
                </a:lnTo>
                <a:lnTo>
                  <a:pt x="318744" y="869865"/>
                </a:lnTo>
                <a:lnTo>
                  <a:pt x="297495" y="913099"/>
                </a:lnTo>
                <a:lnTo>
                  <a:pt x="273541" y="953206"/>
                </a:lnTo>
                <a:lnTo>
                  <a:pt x="247034" y="989879"/>
                </a:lnTo>
                <a:lnTo>
                  <a:pt x="218125" y="1022811"/>
                </a:lnTo>
                <a:lnTo>
                  <a:pt x="186964" y="1051696"/>
                </a:lnTo>
                <a:lnTo>
                  <a:pt x="153702" y="1076228"/>
                </a:lnTo>
                <a:lnTo>
                  <a:pt x="118491" y="1096098"/>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3" name="Google Shape;2843;p86"/>
          <p:cNvSpPr/>
          <p:nvPr/>
        </p:nvSpPr>
        <p:spPr>
          <a:xfrm>
            <a:off x="1371600" y="4667250"/>
            <a:ext cx="304800" cy="0"/>
          </a:xfrm>
          <a:custGeom>
            <a:avLst/>
            <a:gdLst/>
            <a:ahLst/>
            <a:cxnLst/>
            <a:rect l="l" t="t" r="r" b="b"/>
            <a:pathLst>
              <a:path w="304800" h="120000" extrusionOk="0">
                <a:moveTo>
                  <a:pt x="0" y="0"/>
                </a:moveTo>
                <a:lnTo>
                  <a:pt x="3048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4" name="Google Shape;2844;p86"/>
          <p:cNvSpPr/>
          <p:nvPr/>
        </p:nvSpPr>
        <p:spPr>
          <a:xfrm>
            <a:off x="1371600" y="5782551"/>
            <a:ext cx="371475" cy="8890"/>
          </a:xfrm>
          <a:custGeom>
            <a:avLst/>
            <a:gdLst/>
            <a:ahLst/>
            <a:cxnLst/>
            <a:rect l="l" t="t" r="r" b="b"/>
            <a:pathLst>
              <a:path w="371475" h="8889" extrusionOk="0">
                <a:moveTo>
                  <a:pt x="0" y="8648"/>
                </a:moveTo>
                <a:lnTo>
                  <a:pt x="3713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5" name="Google Shape;2845;p86"/>
          <p:cNvSpPr/>
          <p:nvPr/>
        </p:nvSpPr>
        <p:spPr>
          <a:xfrm>
            <a:off x="838200" y="4948173"/>
            <a:ext cx="533400" cy="635"/>
          </a:xfrm>
          <a:custGeom>
            <a:avLst/>
            <a:gdLst/>
            <a:ahLst/>
            <a:cxnLst/>
            <a:rect l="l" t="t" r="r" b="b"/>
            <a:pathLst>
              <a:path w="533400" h="635" extrusionOk="0">
                <a:moveTo>
                  <a:pt x="0" y="0"/>
                </a:moveTo>
                <a:lnTo>
                  <a:pt x="5334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6" name="Google Shape;2846;p86"/>
          <p:cNvSpPr/>
          <p:nvPr/>
        </p:nvSpPr>
        <p:spPr>
          <a:xfrm>
            <a:off x="838200" y="5510148"/>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7" name="Google Shape;2847;p86"/>
          <p:cNvSpPr/>
          <p:nvPr/>
        </p:nvSpPr>
        <p:spPr>
          <a:xfrm>
            <a:off x="2057400" y="5088763"/>
            <a:ext cx="119380" cy="281305"/>
          </a:xfrm>
          <a:custGeom>
            <a:avLst/>
            <a:gdLst/>
            <a:ahLst/>
            <a:cxnLst/>
            <a:rect l="l" t="t" r="r" b="b"/>
            <a:pathLst>
              <a:path w="119380" h="281304" extrusionOk="0">
                <a:moveTo>
                  <a:pt x="0" y="140462"/>
                </a:moveTo>
                <a:lnTo>
                  <a:pt x="4681" y="85778"/>
                </a:lnTo>
                <a:lnTo>
                  <a:pt x="17446" y="41132"/>
                </a:lnTo>
                <a:lnTo>
                  <a:pt x="36379" y="11035"/>
                </a:lnTo>
                <a:lnTo>
                  <a:pt x="59562" y="0"/>
                </a:lnTo>
                <a:lnTo>
                  <a:pt x="82746" y="11035"/>
                </a:lnTo>
                <a:lnTo>
                  <a:pt x="101679" y="41132"/>
                </a:lnTo>
                <a:lnTo>
                  <a:pt x="114444" y="85778"/>
                </a:lnTo>
                <a:lnTo>
                  <a:pt x="119125" y="140462"/>
                </a:lnTo>
                <a:lnTo>
                  <a:pt x="114444" y="195145"/>
                </a:lnTo>
                <a:lnTo>
                  <a:pt x="101679" y="239791"/>
                </a:lnTo>
                <a:lnTo>
                  <a:pt x="82746" y="269888"/>
                </a:lnTo>
                <a:lnTo>
                  <a:pt x="59562" y="280924"/>
                </a:lnTo>
                <a:lnTo>
                  <a:pt x="36379" y="269888"/>
                </a:lnTo>
                <a:lnTo>
                  <a:pt x="17446" y="239791"/>
                </a:lnTo>
                <a:lnTo>
                  <a:pt x="4681" y="195145"/>
                </a:lnTo>
                <a:lnTo>
                  <a:pt x="0" y="140462"/>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8" name="Google Shape;2848;p86"/>
          <p:cNvSpPr/>
          <p:nvPr/>
        </p:nvSpPr>
        <p:spPr>
          <a:xfrm>
            <a:off x="2133600" y="5229225"/>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9" name="Google Shape;2849;p86"/>
          <p:cNvSpPr/>
          <p:nvPr/>
        </p:nvSpPr>
        <p:spPr>
          <a:xfrm>
            <a:off x="838200" y="4953000"/>
            <a:ext cx="0" cy="561975"/>
          </a:xfrm>
          <a:custGeom>
            <a:avLst/>
            <a:gdLst/>
            <a:ahLst/>
            <a:cxnLst/>
            <a:rect l="l" t="t" r="r" b="b"/>
            <a:pathLst>
              <a:path w="120000" h="561975" extrusionOk="0">
                <a:moveTo>
                  <a:pt x="0" y="0"/>
                </a:moveTo>
                <a:lnTo>
                  <a:pt x="0" y="5619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0" name="Google Shape;2850;p86"/>
          <p:cNvSpPr/>
          <p:nvPr/>
        </p:nvSpPr>
        <p:spPr>
          <a:xfrm>
            <a:off x="3355975" y="3752850"/>
            <a:ext cx="0" cy="1123950"/>
          </a:xfrm>
          <a:custGeom>
            <a:avLst/>
            <a:gdLst/>
            <a:ahLst/>
            <a:cxnLst/>
            <a:rect l="l" t="t" r="r" b="b"/>
            <a:pathLst>
              <a:path w="120000" h="1123950" extrusionOk="0">
                <a:moveTo>
                  <a:pt x="0" y="0"/>
                </a:moveTo>
                <a:lnTo>
                  <a:pt x="0" y="112395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1" name="Google Shape;2851;p86"/>
          <p:cNvSpPr/>
          <p:nvPr/>
        </p:nvSpPr>
        <p:spPr>
          <a:xfrm>
            <a:off x="3749675" y="3752850"/>
            <a:ext cx="492125" cy="1106805"/>
          </a:xfrm>
          <a:custGeom>
            <a:avLst/>
            <a:gdLst/>
            <a:ahLst/>
            <a:cxnLst/>
            <a:rect l="l" t="t" r="r" b="b"/>
            <a:pathLst>
              <a:path w="492125" h="1106804" extrusionOk="0">
                <a:moveTo>
                  <a:pt x="0" y="0"/>
                </a:moveTo>
                <a:lnTo>
                  <a:pt x="44791" y="2296"/>
                </a:lnTo>
                <a:lnTo>
                  <a:pt x="88456" y="9053"/>
                </a:lnTo>
                <a:lnTo>
                  <a:pt x="130821" y="20073"/>
                </a:lnTo>
                <a:lnTo>
                  <a:pt x="171713" y="35156"/>
                </a:lnTo>
                <a:lnTo>
                  <a:pt x="210956" y="54105"/>
                </a:lnTo>
                <a:lnTo>
                  <a:pt x="248379" y="76722"/>
                </a:lnTo>
                <a:lnTo>
                  <a:pt x="283806" y="102807"/>
                </a:lnTo>
                <a:lnTo>
                  <a:pt x="317064" y="132163"/>
                </a:lnTo>
                <a:lnTo>
                  <a:pt x="347979" y="164591"/>
                </a:lnTo>
                <a:lnTo>
                  <a:pt x="376379" y="199894"/>
                </a:lnTo>
                <a:lnTo>
                  <a:pt x="402087" y="237872"/>
                </a:lnTo>
                <a:lnTo>
                  <a:pt x="424932" y="278327"/>
                </a:lnTo>
                <a:lnTo>
                  <a:pt x="444739" y="321061"/>
                </a:lnTo>
                <a:lnTo>
                  <a:pt x="461334" y="365876"/>
                </a:lnTo>
                <a:lnTo>
                  <a:pt x="474544" y="412573"/>
                </a:lnTo>
                <a:lnTo>
                  <a:pt x="484195" y="460954"/>
                </a:lnTo>
                <a:lnTo>
                  <a:pt x="490113" y="510821"/>
                </a:lnTo>
                <a:lnTo>
                  <a:pt x="492125" y="561975"/>
                </a:lnTo>
                <a:lnTo>
                  <a:pt x="490112" y="612935"/>
                </a:lnTo>
                <a:lnTo>
                  <a:pt x="484177" y="662793"/>
                </a:lnTo>
                <a:lnTo>
                  <a:pt x="474475" y="711320"/>
                </a:lnTo>
                <a:lnTo>
                  <a:pt x="461161" y="758290"/>
                </a:lnTo>
                <a:lnTo>
                  <a:pt x="444391" y="803472"/>
                </a:lnTo>
                <a:lnTo>
                  <a:pt x="424321" y="846639"/>
                </a:lnTo>
                <a:lnTo>
                  <a:pt x="401105" y="887563"/>
                </a:lnTo>
                <a:lnTo>
                  <a:pt x="374898" y="926016"/>
                </a:lnTo>
                <a:lnTo>
                  <a:pt x="345857" y="961768"/>
                </a:lnTo>
                <a:lnTo>
                  <a:pt x="314136" y="994593"/>
                </a:lnTo>
                <a:lnTo>
                  <a:pt x="279891" y="1024261"/>
                </a:lnTo>
                <a:lnTo>
                  <a:pt x="243278" y="1050545"/>
                </a:lnTo>
                <a:lnTo>
                  <a:pt x="204450" y="1073215"/>
                </a:lnTo>
                <a:lnTo>
                  <a:pt x="163565" y="1092045"/>
                </a:lnTo>
                <a:lnTo>
                  <a:pt x="120776" y="1106805"/>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2" name="Google Shape;2852;p86"/>
          <p:cNvSpPr/>
          <p:nvPr/>
        </p:nvSpPr>
        <p:spPr>
          <a:xfrm>
            <a:off x="3355975" y="3752850"/>
            <a:ext cx="393700" cy="0"/>
          </a:xfrm>
          <a:custGeom>
            <a:avLst/>
            <a:gdLst/>
            <a:ahLst/>
            <a:cxnLst/>
            <a:rect l="l" t="t" r="r" b="b"/>
            <a:pathLst>
              <a:path w="393700" h="120000" extrusionOk="0">
                <a:moveTo>
                  <a:pt x="0" y="0"/>
                </a:moveTo>
                <a:lnTo>
                  <a:pt x="3937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3" name="Google Shape;2853;p86"/>
          <p:cNvSpPr/>
          <p:nvPr/>
        </p:nvSpPr>
        <p:spPr>
          <a:xfrm>
            <a:off x="3355975" y="4868164"/>
            <a:ext cx="480059" cy="8890"/>
          </a:xfrm>
          <a:custGeom>
            <a:avLst/>
            <a:gdLst/>
            <a:ahLst/>
            <a:cxnLst/>
            <a:rect l="l" t="t" r="r" b="b"/>
            <a:pathLst>
              <a:path w="480060" h="8889" extrusionOk="0">
                <a:moveTo>
                  <a:pt x="0" y="8636"/>
                </a:moveTo>
                <a:lnTo>
                  <a:pt x="479678" y="0"/>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4" name="Google Shape;2854;p86"/>
          <p:cNvSpPr/>
          <p:nvPr/>
        </p:nvSpPr>
        <p:spPr>
          <a:xfrm>
            <a:off x="2667000" y="4033773"/>
            <a:ext cx="688975" cy="635"/>
          </a:xfrm>
          <a:custGeom>
            <a:avLst/>
            <a:gdLst/>
            <a:ahLst/>
            <a:cxnLst/>
            <a:rect l="l" t="t" r="r" b="b"/>
            <a:pathLst>
              <a:path w="688975" h="635" extrusionOk="0">
                <a:moveTo>
                  <a:pt x="0" y="0"/>
                </a:moveTo>
                <a:lnTo>
                  <a:pt x="688975"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5" name="Google Shape;2855;p86"/>
          <p:cNvSpPr/>
          <p:nvPr/>
        </p:nvSpPr>
        <p:spPr>
          <a:xfrm>
            <a:off x="2667000" y="4595748"/>
            <a:ext cx="688975" cy="0"/>
          </a:xfrm>
          <a:custGeom>
            <a:avLst/>
            <a:gdLst/>
            <a:ahLst/>
            <a:cxnLst/>
            <a:rect l="l" t="t" r="r" b="b"/>
            <a:pathLst>
              <a:path w="688975" h="120000" extrusionOk="0">
                <a:moveTo>
                  <a:pt x="0" y="0"/>
                </a:moveTo>
                <a:lnTo>
                  <a:pt x="688975"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6" name="Google Shape;2856;p86"/>
          <p:cNvSpPr/>
          <p:nvPr/>
        </p:nvSpPr>
        <p:spPr>
          <a:xfrm>
            <a:off x="4241800" y="4174363"/>
            <a:ext cx="154305" cy="281305"/>
          </a:xfrm>
          <a:custGeom>
            <a:avLst/>
            <a:gdLst/>
            <a:ahLst/>
            <a:cxnLst/>
            <a:rect l="l" t="t" r="r" b="b"/>
            <a:pathLst>
              <a:path w="154304" h="281304" extrusionOk="0">
                <a:moveTo>
                  <a:pt x="0" y="140462"/>
                </a:moveTo>
                <a:lnTo>
                  <a:pt x="6042" y="85778"/>
                </a:lnTo>
                <a:lnTo>
                  <a:pt x="22526" y="41132"/>
                </a:lnTo>
                <a:lnTo>
                  <a:pt x="46988" y="11035"/>
                </a:lnTo>
                <a:lnTo>
                  <a:pt x="76962" y="0"/>
                </a:lnTo>
                <a:lnTo>
                  <a:pt x="106882" y="11035"/>
                </a:lnTo>
                <a:lnTo>
                  <a:pt x="131349" y="41132"/>
                </a:lnTo>
                <a:lnTo>
                  <a:pt x="147863" y="85778"/>
                </a:lnTo>
                <a:lnTo>
                  <a:pt x="153924" y="140462"/>
                </a:lnTo>
                <a:lnTo>
                  <a:pt x="147863" y="195145"/>
                </a:lnTo>
                <a:lnTo>
                  <a:pt x="131349" y="239791"/>
                </a:lnTo>
                <a:lnTo>
                  <a:pt x="106882" y="269888"/>
                </a:lnTo>
                <a:lnTo>
                  <a:pt x="76962" y="280924"/>
                </a:lnTo>
                <a:lnTo>
                  <a:pt x="46988" y="269888"/>
                </a:lnTo>
                <a:lnTo>
                  <a:pt x="22526" y="239791"/>
                </a:lnTo>
                <a:lnTo>
                  <a:pt x="6042" y="195145"/>
                </a:lnTo>
                <a:lnTo>
                  <a:pt x="0" y="140462"/>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7" name="Google Shape;2857;p86"/>
          <p:cNvSpPr/>
          <p:nvPr/>
        </p:nvSpPr>
        <p:spPr>
          <a:xfrm>
            <a:off x="4340225" y="4314825"/>
            <a:ext cx="688975" cy="0"/>
          </a:xfrm>
          <a:custGeom>
            <a:avLst/>
            <a:gdLst/>
            <a:ahLst/>
            <a:cxnLst/>
            <a:rect l="l" t="t" r="r" b="b"/>
            <a:pathLst>
              <a:path w="688975" h="120000" extrusionOk="0">
                <a:moveTo>
                  <a:pt x="0" y="0"/>
                </a:moveTo>
                <a:lnTo>
                  <a:pt x="688975"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8" name="Google Shape;2858;p86"/>
          <p:cNvSpPr/>
          <p:nvPr/>
        </p:nvSpPr>
        <p:spPr>
          <a:xfrm>
            <a:off x="2667000" y="3552825"/>
            <a:ext cx="0" cy="481330"/>
          </a:xfrm>
          <a:custGeom>
            <a:avLst/>
            <a:gdLst/>
            <a:ahLst/>
            <a:cxnLst/>
            <a:rect l="l" t="t" r="r" b="b"/>
            <a:pathLst>
              <a:path w="120000" h="481329" extrusionOk="0">
                <a:moveTo>
                  <a:pt x="0" y="0"/>
                </a:moveTo>
                <a:lnTo>
                  <a:pt x="0" y="48094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9" name="Google Shape;2859;p86"/>
          <p:cNvSpPr/>
          <p:nvPr/>
        </p:nvSpPr>
        <p:spPr>
          <a:xfrm>
            <a:off x="2667000" y="4572000"/>
            <a:ext cx="0" cy="657225"/>
          </a:xfrm>
          <a:custGeom>
            <a:avLst/>
            <a:gdLst/>
            <a:ahLst/>
            <a:cxnLst/>
            <a:rect l="l" t="t" r="r" b="b"/>
            <a:pathLst>
              <a:path w="120000" h="657225" extrusionOk="0">
                <a:moveTo>
                  <a:pt x="0" y="0"/>
                </a:moveTo>
                <a:lnTo>
                  <a:pt x="0" y="65722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0" name="Google Shape;2860;p86"/>
          <p:cNvSpPr/>
          <p:nvPr/>
        </p:nvSpPr>
        <p:spPr>
          <a:xfrm>
            <a:off x="304800" y="35814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1" name="Google Shape;2861;p86"/>
          <p:cNvSpPr/>
          <p:nvPr/>
        </p:nvSpPr>
        <p:spPr>
          <a:xfrm>
            <a:off x="304800" y="51816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2" name="Google Shape;2862;p86"/>
          <p:cNvSpPr txBox="1"/>
          <p:nvPr/>
        </p:nvSpPr>
        <p:spPr>
          <a:xfrm>
            <a:off x="2540" y="3387293"/>
            <a:ext cx="17780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a:t>
            </a:r>
            <a:endParaRPr sz="2000">
              <a:solidFill>
                <a:schemeClr val="dk1"/>
              </a:solidFill>
              <a:latin typeface="Tahoma"/>
              <a:ea typeface="Tahoma"/>
              <a:cs typeface="Tahoma"/>
              <a:sym typeface="Tahoma"/>
            </a:endParaRPr>
          </a:p>
        </p:txBody>
      </p:sp>
      <p:sp>
        <p:nvSpPr>
          <p:cNvPr id="2863" name="Google Shape;2863;p86"/>
          <p:cNvSpPr txBox="1"/>
          <p:nvPr/>
        </p:nvSpPr>
        <p:spPr>
          <a:xfrm>
            <a:off x="2540" y="4988433"/>
            <a:ext cx="17462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B</a:t>
            </a:r>
            <a:endParaRPr sz="2000">
              <a:solidFill>
                <a:schemeClr val="dk1"/>
              </a:solidFill>
              <a:latin typeface="Tahoma"/>
              <a:ea typeface="Tahoma"/>
              <a:cs typeface="Tahoma"/>
              <a:sym typeface="Tahoma"/>
            </a:endParaRPr>
          </a:p>
        </p:txBody>
      </p:sp>
      <p:sp>
        <p:nvSpPr>
          <p:cNvPr id="2864" name="Google Shape;2864;p86"/>
          <p:cNvSpPr/>
          <p:nvPr/>
        </p:nvSpPr>
        <p:spPr>
          <a:xfrm>
            <a:off x="2943228" y="3001652"/>
            <a:ext cx="198755" cy="0"/>
          </a:xfrm>
          <a:custGeom>
            <a:avLst/>
            <a:gdLst/>
            <a:ahLst/>
            <a:cxnLst/>
            <a:rect l="l" t="t" r="r" b="b"/>
            <a:pathLst>
              <a:path w="198755" h="120000" extrusionOk="0">
                <a:moveTo>
                  <a:pt x="0" y="0"/>
                </a:moveTo>
                <a:lnTo>
                  <a:pt x="198705"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5" name="Google Shape;2865;p86"/>
          <p:cNvSpPr txBox="1"/>
          <p:nvPr/>
        </p:nvSpPr>
        <p:spPr>
          <a:xfrm>
            <a:off x="2302161" y="2966444"/>
            <a:ext cx="873760" cy="410209"/>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1450">
                <a:solidFill>
                  <a:schemeClr val="dk1"/>
                </a:solidFill>
                <a:latin typeface="Times New Roman"/>
                <a:ea typeface="Times New Roman"/>
                <a:cs typeface="Times New Roman"/>
                <a:sym typeface="Times New Roman"/>
              </a:rPr>
              <a:t>1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endParaRPr sz="2500">
              <a:solidFill>
                <a:schemeClr val="dk1"/>
              </a:solidFill>
              <a:latin typeface="Times New Roman"/>
              <a:ea typeface="Times New Roman"/>
              <a:cs typeface="Times New Roman"/>
              <a:sym typeface="Times New Roman"/>
            </a:endParaRPr>
          </a:p>
        </p:txBody>
      </p:sp>
      <p:sp>
        <p:nvSpPr>
          <p:cNvPr id="2866" name="Google Shape;2866;p86"/>
          <p:cNvSpPr/>
          <p:nvPr/>
        </p:nvSpPr>
        <p:spPr>
          <a:xfrm>
            <a:off x="2978241" y="5346390"/>
            <a:ext cx="198755" cy="0"/>
          </a:xfrm>
          <a:custGeom>
            <a:avLst/>
            <a:gdLst/>
            <a:ahLst/>
            <a:cxnLst/>
            <a:rect l="l" t="t" r="r" b="b"/>
            <a:pathLst>
              <a:path w="198755" h="120000" extrusionOk="0">
                <a:moveTo>
                  <a:pt x="0" y="0"/>
                </a:moveTo>
                <a:lnTo>
                  <a:pt x="198756" y="0"/>
                </a:lnTo>
              </a:path>
            </a:pathLst>
          </a:custGeom>
          <a:noFill/>
          <a:ln w="158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7" name="Google Shape;2867;p86"/>
          <p:cNvSpPr txBox="1"/>
          <p:nvPr/>
        </p:nvSpPr>
        <p:spPr>
          <a:xfrm>
            <a:off x="2302183" y="5311181"/>
            <a:ext cx="893444" cy="410209"/>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1450">
                <a:solidFill>
                  <a:schemeClr val="dk1"/>
                </a:solidFill>
                <a:latin typeface="Times New Roman"/>
                <a:ea typeface="Times New Roman"/>
                <a:cs typeface="Times New Roman"/>
                <a:sym typeface="Times New Roman"/>
              </a:rPr>
              <a:t>2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p:txBody>
      </p:sp>
      <p:sp>
        <p:nvSpPr>
          <p:cNvPr id="2868" name="Google Shape;2868;p86"/>
          <p:cNvSpPr/>
          <p:nvPr/>
        </p:nvSpPr>
        <p:spPr>
          <a:xfrm>
            <a:off x="4895589" y="3024571"/>
            <a:ext cx="199390" cy="0"/>
          </a:xfrm>
          <a:custGeom>
            <a:avLst/>
            <a:gdLst/>
            <a:ahLst/>
            <a:cxnLst/>
            <a:rect l="l" t="t" r="r" b="b"/>
            <a:pathLst>
              <a:path w="199389" h="120000" extrusionOk="0">
                <a:moveTo>
                  <a:pt x="0" y="0"/>
                </a:moveTo>
                <a:lnTo>
                  <a:pt x="198885"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9" name="Google Shape;2869;p86"/>
          <p:cNvSpPr/>
          <p:nvPr/>
        </p:nvSpPr>
        <p:spPr>
          <a:xfrm>
            <a:off x="5170977" y="3024571"/>
            <a:ext cx="199390" cy="0"/>
          </a:xfrm>
          <a:custGeom>
            <a:avLst/>
            <a:gdLst/>
            <a:ahLst/>
            <a:cxnLst/>
            <a:rect l="l" t="t" r="r" b="b"/>
            <a:pathLst>
              <a:path w="199389" h="120000" extrusionOk="0">
                <a:moveTo>
                  <a:pt x="0" y="0"/>
                </a:moveTo>
                <a:lnTo>
                  <a:pt x="198910"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0" name="Google Shape;2870;p86"/>
          <p:cNvSpPr/>
          <p:nvPr/>
        </p:nvSpPr>
        <p:spPr>
          <a:xfrm>
            <a:off x="4895589" y="2964639"/>
            <a:ext cx="474345" cy="0"/>
          </a:xfrm>
          <a:custGeom>
            <a:avLst/>
            <a:gdLst/>
            <a:ahLst/>
            <a:cxnLst/>
            <a:rect l="l" t="t" r="r" b="b"/>
            <a:pathLst>
              <a:path w="474345" h="120000" extrusionOk="0">
                <a:moveTo>
                  <a:pt x="0" y="0"/>
                </a:moveTo>
                <a:lnTo>
                  <a:pt x="474299"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1" name="Google Shape;2871;p86"/>
          <p:cNvSpPr/>
          <p:nvPr/>
        </p:nvSpPr>
        <p:spPr>
          <a:xfrm>
            <a:off x="8057811" y="4173368"/>
            <a:ext cx="575310" cy="0"/>
          </a:xfrm>
          <a:custGeom>
            <a:avLst/>
            <a:gdLst/>
            <a:ahLst/>
            <a:cxnLst/>
            <a:rect l="l" t="t" r="r" b="b"/>
            <a:pathLst>
              <a:path w="575309" h="120000" extrusionOk="0">
                <a:moveTo>
                  <a:pt x="0" y="0"/>
                </a:moveTo>
                <a:lnTo>
                  <a:pt x="575037" y="0"/>
                </a:lnTo>
              </a:path>
            </a:pathLst>
          </a:custGeom>
          <a:noFill/>
          <a:ln w="14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2" name="Google Shape;2872;p86"/>
          <p:cNvSpPr txBox="1"/>
          <p:nvPr/>
        </p:nvSpPr>
        <p:spPr>
          <a:xfrm>
            <a:off x="7594169" y="4140000"/>
            <a:ext cx="1056005" cy="378460"/>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300" i="1">
                <a:solidFill>
                  <a:schemeClr val="dk1"/>
                </a:solidFill>
                <a:latin typeface="Times New Roman"/>
                <a:ea typeface="Times New Roman"/>
                <a:cs typeface="Times New Roman"/>
                <a:sym typeface="Times New Roman"/>
              </a:rPr>
              <a:t>Y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lang="en-US" sz="2300" i="1">
                <a:solidFill>
                  <a:schemeClr val="dk1"/>
                </a:solidFill>
                <a:latin typeface="Times New Roman"/>
                <a:ea typeface="Times New Roman"/>
                <a:cs typeface="Times New Roman"/>
                <a:sym typeface="Times New Roman"/>
              </a:rPr>
              <a:t>A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lang="en-US" sz="2300" i="1">
                <a:solidFill>
                  <a:schemeClr val="dk1"/>
                </a:solidFill>
                <a:latin typeface="Times New Roman"/>
                <a:ea typeface="Times New Roman"/>
                <a:cs typeface="Times New Roman"/>
                <a:sym typeface="Times New Roman"/>
              </a:rPr>
              <a:t>B</a:t>
            </a:r>
            <a:endParaRPr sz="2300">
              <a:solidFill>
                <a:schemeClr val="dk1"/>
              </a:solidFill>
              <a:latin typeface="Times New Roman"/>
              <a:ea typeface="Times New Roman"/>
              <a:cs typeface="Times New Roman"/>
              <a:sym typeface="Times New Roman"/>
            </a:endParaRPr>
          </a:p>
        </p:txBody>
      </p:sp>
      <p:sp>
        <p:nvSpPr>
          <p:cNvPr id="2873" name="Google Shape;2873;p86"/>
          <p:cNvSpPr/>
          <p:nvPr/>
        </p:nvSpPr>
        <p:spPr>
          <a:xfrm>
            <a:off x="6096000" y="3733800"/>
            <a:ext cx="0" cy="1123950"/>
          </a:xfrm>
          <a:custGeom>
            <a:avLst/>
            <a:gdLst/>
            <a:ahLst/>
            <a:cxnLst/>
            <a:rect l="l" t="t" r="r" b="b"/>
            <a:pathLst>
              <a:path w="120000" h="1123950" extrusionOk="0">
                <a:moveTo>
                  <a:pt x="0" y="0"/>
                </a:moveTo>
                <a:lnTo>
                  <a:pt x="0" y="112395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4" name="Google Shape;2874;p86"/>
          <p:cNvSpPr/>
          <p:nvPr/>
        </p:nvSpPr>
        <p:spPr>
          <a:xfrm>
            <a:off x="6400800" y="3733800"/>
            <a:ext cx="381000" cy="1096645"/>
          </a:xfrm>
          <a:custGeom>
            <a:avLst/>
            <a:gdLst/>
            <a:ahLst/>
            <a:cxnLst/>
            <a:rect l="l" t="t" r="r" b="b"/>
            <a:pathLst>
              <a:path w="381000" h="1096645" extrusionOk="0">
                <a:moveTo>
                  <a:pt x="0" y="0"/>
                </a:moveTo>
                <a:lnTo>
                  <a:pt x="38958" y="2901"/>
                </a:lnTo>
                <a:lnTo>
                  <a:pt x="76790" y="11416"/>
                </a:lnTo>
                <a:lnTo>
                  <a:pt x="113304" y="25263"/>
                </a:lnTo>
                <a:lnTo>
                  <a:pt x="148310" y="44160"/>
                </a:lnTo>
                <a:lnTo>
                  <a:pt x="181615" y="67823"/>
                </a:lnTo>
                <a:lnTo>
                  <a:pt x="213028" y="95971"/>
                </a:lnTo>
                <a:lnTo>
                  <a:pt x="242359" y="128322"/>
                </a:lnTo>
                <a:lnTo>
                  <a:pt x="269414" y="164591"/>
                </a:lnTo>
                <a:lnTo>
                  <a:pt x="294004" y="204499"/>
                </a:lnTo>
                <a:lnTo>
                  <a:pt x="315936" y="247761"/>
                </a:lnTo>
                <a:lnTo>
                  <a:pt x="335019" y="294096"/>
                </a:lnTo>
                <a:lnTo>
                  <a:pt x="351061" y="343221"/>
                </a:lnTo>
                <a:lnTo>
                  <a:pt x="363872" y="394854"/>
                </a:lnTo>
                <a:lnTo>
                  <a:pt x="373260" y="448712"/>
                </a:lnTo>
                <a:lnTo>
                  <a:pt x="379033" y="504513"/>
                </a:lnTo>
                <a:lnTo>
                  <a:pt x="381000" y="561975"/>
                </a:lnTo>
                <a:lnTo>
                  <a:pt x="379144" y="617529"/>
                </a:lnTo>
                <a:lnTo>
                  <a:pt x="373680" y="671798"/>
                </a:lnTo>
                <a:lnTo>
                  <a:pt x="364757" y="724475"/>
                </a:lnTo>
                <a:lnTo>
                  <a:pt x="352526" y="775253"/>
                </a:lnTo>
                <a:lnTo>
                  <a:pt x="337138" y="823824"/>
                </a:lnTo>
                <a:lnTo>
                  <a:pt x="318744" y="869882"/>
                </a:lnTo>
                <a:lnTo>
                  <a:pt x="297495" y="913120"/>
                </a:lnTo>
                <a:lnTo>
                  <a:pt x="273541" y="953231"/>
                </a:lnTo>
                <a:lnTo>
                  <a:pt x="247034" y="989908"/>
                </a:lnTo>
                <a:lnTo>
                  <a:pt x="218125" y="1022844"/>
                </a:lnTo>
                <a:lnTo>
                  <a:pt x="186964" y="1051732"/>
                </a:lnTo>
                <a:lnTo>
                  <a:pt x="153702" y="1076265"/>
                </a:lnTo>
                <a:lnTo>
                  <a:pt x="118491" y="1096137"/>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5" name="Google Shape;2875;p86"/>
          <p:cNvSpPr/>
          <p:nvPr/>
        </p:nvSpPr>
        <p:spPr>
          <a:xfrm>
            <a:off x="6096000" y="3733800"/>
            <a:ext cx="304800" cy="0"/>
          </a:xfrm>
          <a:custGeom>
            <a:avLst/>
            <a:gdLst/>
            <a:ahLst/>
            <a:cxnLst/>
            <a:rect l="l" t="t" r="r" b="b"/>
            <a:pathLst>
              <a:path w="304800" h="120000" extrusionOk="0">
                <a:moveTo>
                  <a:pt x="0" y="0"/>
                </a:moveTo>
                <a:lnTo>
                  <a:pt x="3048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6" name="Google Shape;2876;p86"/>
          <p:cNvSpPr/>
          <p:nvPr/>
        </p:nvSpPr>
        <p:spPr>
          <a:xfrm>
            <a:off x="6096000" y="4849114"/>
            <a:ext cx="371475" cy="8890"/>
          </a:xfrm>
          <a:custGeom>
            <a:avLst/>
            <a:gdLst/>
            <a:ahLst/>
            <a:cxnLst/>
            <a:rect l="l" t="t" r="r" b="b"/>
            <a:pathLst>
              <a:path w="371475" h="8889" extrusionOk="0">
                <a:moveTo>
                  <a:pt x="0" y="8636"/>
                </a:moveTo>
                <a:lnTo>
                  <a:pt x="3713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7" name="Google Shape;2877;p86"/>
          <p:cNvSpPr/>
          <p:nvPr/>
        </p:nvSpPr>
        <p:spPr>
          <a:xfrm>
            <a:off x="5562600" y="4014723"/>
            <a:ext cx="533400" cy="635"/>
          </a:xfrm>
          <a:custGeom>
            <a:avLst/>
            <a:gdLst/>
            <a:ahLst/>
            <a:cxnLst/>
            <a:rect l="l" t="t" r="r" b="b"/>
            <a:pathLst>
              <a:path w="533400" h="635" extrusionOk="0">
                <a:moveTo>
                  <a:pt x="0" y="0"/>
                </a:moveTo>
                <a:lnTo>
                  <a:pt x="5334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8" name="Google Shape;2878;p86"/>
          <p:cNvSpPr/>
          <p:nvPr/>
        </p:nvSpPr>
        <p:spPr>
          <a:xfrm>
            <a:off x="5562600" y="4576698"/>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9" name="Google Shape;2879;p86"/>
          <p:cNvSpPr/>
          <p:nvPr/>
        </p:nvSpPr>
        <p:spPr>
          <a:xfrm>
            <a:off x="6781800" y="4155313"/>
            <a:ext cx="119380" cy="281305"/>
          </a:xfrm>
          <a:custGeom>
            <a:avLst/>
            <a:gdLst/>
            <a:ahLst/>
            <a:cxnLst/>
            <a:rect l="l" t="t" r="r" b="b"/>
            <a:pathLst>
              <a:path w="119379" h="281304" extrusionOk="0">
                <a:moveTo>
                  <a:pt x="0" y="140462"/>
                </a:moveTo>
                <a:lnTo>
                  <a:pt x="4681" y="85778"/>
                </a:lnTo>
                <a:lnTo>
                  <a:pt x="17446" y="41132"/>
                </a:lnTo>
                <a:lnTo>
                  <a:pt x="36379" y="11035"/>
                </a:lnTo>
                <a:lnTo>
                  <a:pt x="59563" y="0"/>
                </a:lnTo>
                <a:lnTo>
                  <a:pt x="82746" y="11035"/>
                </a:lnTo>
                <a:lnTo>
                  <a:pt x="101679" y="41132"/>
                </a:lnTo>
                <a:lnTo>
                  <a:pt x="114444" y="85778"/>
                </a:lnTo>
                <a:lnTo>
                  <a:pt x="119125" y="140462"/>
                </a:lnTo>
                <a:lnTo>
                  <a:pt x="114444" y="195145"/>
                </a:lnTo>
                <a:lnTo>
                  <a:pt x="101679" y="239791"/>
                </a:lnTo>
                <a:lnTo>
                  <a:pt x="82746" y="269888"/>
                </a:lnTo>
                <a:lnTo>
                  <a:pt x="59563" y="280924"/>
                </a:lnTo>
                <a:lnTo>
                  <a:pt x="36379" y="269888"/>
                </a:lnTo>
                <a:lnTo>
                  <a:pt x="17446" y="239791"/>
                </a:lnTo>
                <a:lnTo>
                  <a:pt x="4681" y="195145"/>
                </a:lnTo>
                <a:lnTo>
                  <a:pt x="0" y="140462"/>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0" name="Google Shape;2880;p86"/>
          <p:cNvSpPr/>
          <p:nvPr/>
        </p:nvSpPr>
        <p:spPr>
          <a:xfrm>
            <a:off x="6858000" y="4295775"/>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1" name="Google Shape;2881;p86"/>
          <p:cNvSpPr/>
          <p:nvPr/>
        </p:nvSpPr>
        <p:spPr>
          <a:xfrm>
            <a:off x="5562600" y="4019550"/>
            <a:ext cx="0" cy="561975"/>
          </a:xfrm>
          <a:custGeom>
            <a:avLst/>
            <a:gdLst/>
            <a:ahLst/>
            <a:cxnLst/>
            <a:rect l="l" t="t" r="r" b="b"/>
            <a:pathLst>
              <a:path w="120000" h="561975" extrusionOk="0">
                <a:moveTo>
                  <a:pt x="0" y="0"/>
                </a:moveTo>
                <a:lnTo>
                  <a:pt x="0" y="56197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2" name="Google Shape;2882;p86"/>
          <p:cNvSpPr txBox="1"/>
          <p:nvPr/>
        </p:nvSpPr>
        <p:spPr>
          <a:xfrm>
            <a:off x="4108794" y="2989405"/>
            <a:ext cx="1392555" cy="750570"/>
          </a:xfrm>
          <a:prstGeom prst="rect">
            <a:avLst/>
          </a:prstGeom>
          <a:noFill/>
          <a:ln>
            <a:noFill/>
          </a:ln>
        </p:spPr>
        <p:txBody>
          <a:bodyPr spcFirstLastPara="1" wrap="square" lIns="0" tIns="14600" rIns="0" bIns="0" anchor="t" anchorCtr="0">
            <a:spAutoFit/>
          </a:bodyPr>
          <a:lstStyle/>
          <a:p>
            <a:pPr marL="134620" marR="0" lvl="0" indent="0" algn="l" rtl="0">
              <a:lnSpc>
                <a:spcPct val="1138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1450">
                <a:solidFill>
                  <a:schemeClr val="dk1"/>
                </a:solidFill>
                <a:latin typeface="Times New Roman"/>
                <a:ea typeface="Times New Roman"/>
                <a:cs typeface="Times New Roman"/>
                <a:sym typeface="Times New Roman"/>
              </a:rPr>
              <a:t>3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a:p>
            <a:pPr marL="12700" marR="0" lvl="0" indent="0" algn="l" rtl="0">
              <a:lnSpc>
                <a:spcPct val="1138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1450">
                <a:solidFill>
                  <a:schemeClr val="dk1"/>
                </a:solidFill>
                <a:latin typeface="Times New Roman"/>
                <a:ea typeface="Times New Roman"/>
                <a:cs typeface="Times New Roman"/>
                <a:sym typeface="Times New Roman"/>
              </a:rPr>
              <a:t>3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p:txBody>
      </p:sp>
      <p:sp>
        <p:nvSpPr>
          <p:cNvPr id="2883" name="Google Shape;2883;p86"/>
          <p:cNvSpPr/>
          <p:nvPr/>
        </p:nvSpPr>
        <p:spPr>
          <a:xfrm>
            <a:off x="4953000" y="4314825"/>
            <a:ext cx="609600" cy="0"/>
          </a:xfrm>
          <a:custGeom>
            <a:avLst/>
            <a:gdLst/>
            <a:ahLst/>
            <a:cxnLst/>
            <a:rect l="l" t="t" r="r" b="b"/>
            <a:pathLst>
              <a:path w="609600" h="120000" extrusionOk="0">
                <a:moveTo>
                  <a:pt x="0" y="0"/>
                </a:moveTo>
                <a:lnTo>
                  <a:pt x="6096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4" name="Google Shape;2884;p86"/>
          <p:cNvSpPr txBox="1"/>
          <p:nvPr/>
        </p:nvSpPr>
        <p:spPr>
          <a:xfrm>
            <a:off x="5808345" y="1092530"/>
            <a:ext cx="208915"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2885" name="Google Shape;2885;p86"/>
          <p:cNvSpPr/>
          <p:nvPr/>
        </p:nvSpPr>
        <p:spPr>
          <a:xfrm>
            <a:off x="6853173" y="1214374"/>
            <a:ext cx="132080" cy="837565"/>
          </a:xfrm>
          <a:custGeom>
            <a:avLst/>
            <a:gdLst/>
            <a:ahLst/>
            <a:cxnLst/>
            <a:rect l="l" t="t" r="r" b="b"/>
            <a:pathLst>
              <a:path w="132079" h="837564" extrusionOk="0">
                <a:moveTo>
                  <a:pt x="0" y="0"/>
                </a:moveTo>
                <a:lnTo>
                  <a:pt x="41653" y="21372"/>
                </a:lnTo>
                <a:lnTo>
                  <a:pt x="77839" y="80881"/>
                </a:lnTo>
                <a:lnTo>
                  <a:pt x="93202" y="122777"/>
                </a:lnTo>
                <a:lnTo>
                  <a:pt x="106381" y="171614"/>
                </a:lnTo>
                <a:lnTo>
                  <a:pt x="117105" y="226529"/>
                </a:lnTo>
                <a:lnTo>
                  <a:pt x="125102" y="286658"/>
                </a:lnTo>
                <a:lnTo>
                  <a:pt x="130099" y="351136"/>
                </a:lnTo>
                <a:lnTo>
                  <a:pt x="131825" y="419100"/>
                </a:lnTo>
                <a:lnTo>
                  <a:pt x="129911" y="490580"/>
                </a:lnTo>
                <a:lnTo>
                  <a:pt x="124373" y="558265"/>
                </a:lnTo>
                <a:lnTo>
                  <a:pt x="115522" y="621100"/>
                </a:lnTo>
                <a:lnTo>
                  <a:pt x="103667" y="678027"/>
                </a:lnTo>
                <a:lnTo>
                  <a:pt x="89118" y="727989"/>
                </a:lnTo>
                <a:lnTo>
                  <a:pt x="72183" y="769930"/>
                </a:lnTo>
                <a:lnTo>
                  <a:pt x="32394" y="825520"/>
                </a:lnTo>
                <a:lnTo>
                  <a:pt x="10159" y="83705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6" name="Google Shape;2886;p86"/>
          <p:cNvSpPr/>
          <p:nvPr/>
        </p:nvSpPr>
        <p:spPr>
          <a:xfrm>
            <a:off x="6853173" y="1214374"/>
            <a:ext cx="592455" cy="838200"/>
          </a:xfrm>
          <a:custGeom>
            <a:avLst/>
            <a:gdLst/>
            <a:ahLst/>
            <a:cxnLst/>
            <a:rect l="l" t="t" r="r" b="b"/>
            <a:pathLst>
              <a:path w="592454" h="838200" extrusionOk="0">
                <a:moveTo>
                  <a:pt x="0" y="0"/>
                </a:moveTo>
                <a:lnTo>
                  <a:pt x="57046" y="1919"/>
                </a:lnTo>
                <a:lnTo>
                  <a:pt x="112556" y="7559"/>
                </a:lnTo>
                <a:lnTo>
                  <a:pt x="166280" y="16745"/>
                </a:lnTo>
                <a:lnTo>
                  <a:pt x="217972" y="29300"/>
                </a:lnTo>
                <a:lnTo>
                  <a:pt x="267383" y="45048"/>
                </a:lnTo>
                <a:lnTo>
                  <a:pt x="314265" y="63814"/>
                </a:lnTo>
                <a:lnTo>
                  <a:pt x="358371" y="85422"/>
                </a:lnTo>
                <a:lnTo>
                  <a:pt x="399453" y="109695"/>
                </a:lnTo>
                <a:lnTo>
                  <a:pt x="437262" y="136459"/>
                </a:lnTo>
                <a:lnTo>
                  <a:pt x="471552" y="165536"/>
                </a:lnTo>
                <a:lnTo>
                  <a:pt x="502074" y="196752"/>
                </a:lnTo>
                <a:lnTo>
                  <a:pt x="528580" y="229930"/>
                </a:lnTo>
                <a:lnTo>
                  <a:pt x="550822" y="264895"/>
                </a:lnTo>
                <a:lnTo>
                  <a:pt x="568553" y="301470"/>
                </a:lnTo>
                <a:lnTo>
                  <a:pt x="581525" y="339480"/>
                </a:lnTo>
                <a:lnTo>
                  <a:pt x="589490" y="378748"/>
                </a:lnTo>
                <a:lnTo>
                  <a:pt x="592201" y="419100"/>
                </a:lnTo>
                <a:lnTo>
                  <a:pt x="589534" y="459126"/>
                </a:lnTo>
                <a:lnTo>
                  <a:pt x="581696" y="498094"/>
                </a:lnTo>
                <a:lnTo>
                  <a:pt x="568926" y="535830"/>
                </a:lnTo>
                <a:lnTo>
                  <a:pt x="551467" y="572163"/>
                </a:lnTo>
                <a:lnTo>
                  <a:pt x="529558" y="606919"/>
                </a:lnTo>
                <a:lnTo>
                  <a:pt x="503442" y="639927"/>
                </a:lnTo>
                <a:lnTo>
                  <a:pt x="473358" y="671012"/>
                </a:lnTo>
                <a:lnTo>
                  <a:pt x="439549" y="700004"/>
                </a:lnTo>
                <a:lnTo>
                  <a:pt x="402254" y="726728"/>
                </a:lnTo>
                <a:lnTo>
                  <a:pt x="361716" y="751013"/>
                </a:lnTo>
                <a:lnTo>
                  <a:pt x="318175" y="772686"/>
                </a:lnTo>
                <a:lnTo>
                  <a:pt x="271872" y="791574"/>
                </a:lnTo>
                <a:lnTo>
                  <a:pt x="223048" y="807504"/>
                </a:lnTo>
                <a:lnTo>
                  <a:pt x="171945" y="820305"/>
                </a:lnTo>
                <a:lnTo>
                  <a:pt x="118802" y="829802"/>
                </a:lnTo>
                <a:lnTo>
                  <a:pt x="63862" y="835825"/>
                </a:lnTo>
                <a:lnTo>
                  <a:pt x="7366" y="8382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7" name="Google Shape;2887;p86"/>
          <p:cNvSpPr/>
          <p:nvPr/>
        </p:nvSpPr>
        <p:spPr>
          <a:xfrm>
            <a:off x="6420992" y="1393063"/>
            <a:ext cx="527050" cy="0"/>
          </a:xfrm>
          <a:custGeom>
            <a:avLst/>
            <a:gdLst/>
            <a:ahLst/>
            <a:cxnLst/>
            <a:rect l="l" t="t" r="r" b="b"/>
            <a:pathLst>
              <a:path w="527050" h="120000" extrusionOk="0">
                <a:moveTo>
                  <a:pt x="0" y="0"/>
                </a:moveTo>
                <a:lnTo>
                  <a:pt x="52666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8" name="Google Shape;2888;p86"/>
          <p:cNvSpPr/>
          <p:nvPr/>
        </p:nvSpPr>
        <p:spPr>
          <a:xfrm>
            <a:off x="6420992" y="1920748"/>
            <a:ext cx="527050" cy="0"/>
          </a:xfrm>
          <a:custGeom>
            <a:avLst/>
            <a:gdLst/>
            <a:ahLst/>
            <a:cxnLst/>
            <a:rect l="l" t="t" r="r" b="b"/>
            <a:pathLst>
              <a:path w="527050" h="120000" extrusionOk="0">
                <a:moveTo>
                  <a:pt x="0" y="0"/>
                </a:moveTo>
                <a:lnTo>
                  <a:pt x="52666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9" name="Google Shape;2889;p86"/>
          <p:cNvSpPr/>
          <p:nvPr/>
        </p:nvSpPr>
        <p:spPr>
          <a:xfrm>
            <a:off x="7474331" y="1612900"/>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90" name="Google Shape;2890;p86"/>
          <p:cNvSpPr/>
          <p:nvPr/>
        </p:nvSpPr>
        <p:spPr>
          <a:xfrm>
            <a:off x="7424039" y="1556258"/>
            <a:ext cx="84200" cy="11328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91" name="Google Shape;2891;p86"/>
          <p:cNvSpPr/>
          <p:nvPr/>
        </p:nvSpPr>
        <p:spPr>
          <a:xfrm>
            <a:off x="8592344" y="1445726"/>
            <a:ext cx="498475" cy="0"/>
          </a:xfrm>
          <a:custGeom>
            <a:avLst/>
            <a:gdLst/>
            <a:ahLst/>
            <a:cxnLst/>
            <a:rect l="l" t="t" r="r" b="b"/>
            <a:pathLst>
              <a:path w="498475" h="120000" extrusionOk="0">
                <a:moveTo>
                  <a:pt x="0" y="0"/>
                </a:moveTo>
                <a:lnTo>
                  <a:pt x="497957" y="0"/>
                </a:lnTo>
              </a:path>
            </a:pathLst>
          </a:custGeom>
          <a:noFill/>
          <a:ln w="136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92" name="Google Shape;2892;p86"/>
          <p:cNvSpPr txBox="1"/>
          <p:nvPr/>
        </p:nvSpPr>
        <p:spPr>
          <a:xfrm>
            <a:off x="8185644" y="1413351"/>
            <a:ext cx="926465" cy="3689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250" i="1">
                <a:solidFill>
                  <a:schemeClr val="dk1"/>
                </a:solidFill>
                <a:latin typeface="Times New Roman"/>
                <a:ea typeface="Times New Roman"/>
                <a:cs typeface="Times New Roman"/>
                <a:sym typeface="Times New Roman"/>
              </a:rPr>
              <a:t>Y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lang="en-US" sz="2250" i="1">
                <a:solidFill>
                  <a:schemeClr val="dk1"/>
                </a:solidFill>
                <a:latin typeface="Times New Roman"/>
                <a:ea typeface="Times New Roman"/>
                <a:cs typeface="Times New Roman"/>
                <a:sym typeface="Times New Roman"/>
              </a:rPr>
              <a:t>A </a:t>
            </a:r>
            <a:r>
              <a:rPr lang="en-US" sz="2250">
                <a:solidFill>
                  <a:schemeClr val="dk1"/>
                </a:solidFill>
                <a:latin typeface="Noto Sans Symbols"/>
                <a:ea typeface="Noto Sans Symbols"/>
                <a:cs typeface="Noto Sans Symbols"/>
                <a:sym typeface="Noto Sans Symbols"/>
              </a:rPr>
              <a:t>+</a:t>
            </a:r>
            <a:r>
              <a:rPr lang="en-US" sz="2250">
                <a:solidFill>
                  <a:schemeClr val="dk1"/>
                </a:solidFill>
                <a:latin typeface="Times New Roman"/>
                <a:ea typeface="Times New Roman"/>
                <a:cs typeface="Times New Roman"/>
                <a:sym typeface="Times New Roman"/>
              </a:rPr>
              <a:t> </a:t>
            </a:r>
            <a:r>
              <a:rPr lang="en-US" sz="2250" i="1">
                <a:solidFill>
                  <a:schemeClr val="dk1"/>
                </a:solidFill>
                <a:latin typeface="Times New Roman"/>
                <a:ea typeface="Times New Roman"/>
                <a:cs typeface="Times New Roman"/>
                <a:sym typeface="Times New Roman"/>
              </a:rPr>
              <a:t>B</a:t>
            </a:r>
            <a:endParaRPr sz="2250">
              <a:solidFill>
                <a:schemeClr val="dk1"/>
              </a:solidFill>
              <a:latin typeface="Times New Roman"/>
              <a:ea typeface="Times New Roman"/>
              <a:cs typeface="Times New Roman"/>
              <a:sym typeface="Times New Roman"/>
            </a:endParaRPr>
          </a:p>
        </p:txBody>
      </p:sp>
      <p:sp>
        <p:nvSpPr>
          <p:cNvPr id="2893" name="Google Shape;2893;p86"/>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79</a:t>
            </a:fld>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383540" y="39369"/>
            <a:ext cx="137223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Basics…..</a:t>
            </a:r>
            <a:endParaRPr sz="2800"/>
          </a:p>
        </p:txBody>
      </p:sp>
      <p:sp>
        <p:nvSpPr>
          <p:cNvPr id="118" name="Google Shape;118;p15"/>
          <p:cNvSpPr txBox="1"/>
          <p:nvPr/>
        </p:nvSpPr>
        <p:spPr>
          <a:xfrm>
            <a:off x="383540" y="598329"/>
            <a:ext cx="8308975" cy="2407285"/>
          </a:xfrm>
          <a:prstGeom prst="rect">
            <a:avLst/>
          </a:prstGeom>
          <a:noFill/>
          <a:ln>
            <a:noFill/>
          </a:ln>
        </p:spPr>
        <p:txBody>
          <a:bodyPr spcFirstLastPara="1" wrap="square" lIns="0" tIns="180325" rIns="0" bIns="0" anchor="t" anchorCtr="0">
            <a:spAutoFit/>
          </a:bodyPr>
          <a:lstStyle/>
          <a:p>
            <a:pPr marL="356870" marR="0" lvl="0" indent="-344805" algn="l" rtl="0">
              <a:lnSpc>
                <a:spcPct val="100000"/>
              </a:lnSpc>
              <a:spcBef>
                <a:spcPts val="0"/>
              </a:spcBef>
              <a:spcAft>
                <a:spcPts val="0"/>
              </a:spcAft>
              <a:buClr>
                <a:schemeClr val="dk1"/>
              </a:buClr>
              <a:buSzPts val="2200"/>
              <a:buFont typeface="Noto Sans Symbols"/>
              <a:buChar char="⮚"/>
            </a:pPr>
            <a:r>
              <a:rPr lang="en-US" sz="2200" b="1">
                <a:solidFill>
                  <a:schemeClr val="dk1"/>
                </a:solidFill>
                <a:latin typeface="Calibri"/>
                <a:ea typeface="Calibri"/>
                <a:cs typeface="Calibri"/>
                <a:sym typeface="Calibri"/>
              </a:rPr>
              <a:t>Truth Table</a:t>
            </a:r>
            <a:endParaRPr sz="2200">
              <a:solidFill>
                <a:schemeClr val="dk1"/>
              </a:solidFill>
              <a:latin typeface="Calibri"/>
              <a:ea typeface="Calibri"/>
              <a:cs typeface="Calibri"/>
              <a:sym typeface="Calibri"/>
            </a:endParaRPr>
          </a:p>
          <a:p>
            <a:pPr marL="756285" marR="5080" lvl="1" indent="-287019" algn="l" rtl="0">
              <a:lnSpc>
                <a:spcPct val="130100"/>
              </a:lnSpc>
              <a:spcBef>
                <a:spcPts val="525"/>
              </a:spcBef>
              <a:spcAft>
                <a:spcPts val="0"/>
              </a:spcAft>
              <a:buClr>
                <a:schemeClr val="dk1"/>
              </a:buClr>
              <a:buSzPts val="2200"/>
              <a:buFont typeface="Noto Sans Symbols"/>
              <a:buChar char="✔"/>
            </a:pPr>
            <a:r>
              <a:rPr lang="en-US" sz="2200" b="0" i="0" u="none" strike="noStrike" cap="none">
                <a:solidFill>
                  <a:schemeClr val="dk1"/>
                </a:solidFill>
                <a:latin typeface="Calibri"/>
                <a:ea typeface="Calibri"/>
                <a:cs typeface="Calibri"/>
                <a:sym typeface="Calibri"/>
              </a:rPr>
              <a:t>A table which lists all the possible combinations of input variables  and the corresponding outputs is called a “Truth Table”.</a:t>
            </a:r>
            <a:endParaRPr sz="2200" b="0" i="0" u="none" strike="noStrike" cap="none">
              <a:solidFill>
                <a:schemeClr val="dk1"/>
              </a:solidFill>
              <a:latin typeface="Calibri"/>
              <a:ea typeface="Calibri"/>
              <a:cs typeface="Calibri"/>
              <a:sym typeface="Calibri"/>
            </a:endParaRPr>
          </a:p>
          <a:p>
            <a:pPr marL="756285" marR="0" lvl="1" indent="-287019" algn="l" rtl="0">
              <a:lnSpc>
                <a:spcPct val="100000"/>
              </a:lnSpc>
              <a:spcBef>
                <a:spcPts val="1325"/>
              </a:spcBef>
              <a:spcAft>
                <a:spcPts val="0"/>
              </a:spcAft>
              <a:buClr>
                <a:schemeClr val="dk1"/>
              </a:buClr>
              <a:buSzPts val="2200"/>
              <a:buFont typeface="Noto Sans Symbols"/>
              <a:buChar char="✔"/>
            </a:pPr>
            <a:r>
              <a:rPr lang="en-US" sz="2200" b="0" i="0" u="none" strike="noStrike" cap="none">
                <a:solidFill>
                  <a:schemeClr val="dk1"/>
                </a:solidFill>
                <a:latin typeface="Calibri"/>
                <a:ea typeface="Calibri"/>
                <a:cs typeface="Calibri"/>
                <a:sym typeface="Calibri"/>
              </a:rPr>
              <a:t>It	shows	how	the	logic	circuits	output	responds	to	various</a:t>
            </a:r>
            <a:endParaRPr sz="2200" b="0" i="0" u="none" strike="noStrike" cap="none">
              <a:solidFill>
                <a:schemeClr val="dk1"/>
              </a:solidFill>
              <a:latin typeface="Calibri"/>
              <a:ea typeface="Calibri"/>
              <a:cs typeface="Calibri"/>
              <a:sym typeface="Calibri"/>
            </a:endParaRPr>
          </a:p>
          <a:p>
            <a:pPr marL="756285" marR="0" lvl="0" indent="0" algn="l" rtl="0">
              <a:lnSpc>
                <a:spcPct val="100000"/>
              </a:lnSpc>
              <a:spcBef>
                <a:spcPts val="790"/>
              </a:spcBef>
              <a:spcAft>
                <a:spcPts val="0"/>
              </a:spcAft>
              <a:buNone/>
            </a:pPr>
            <a:r>
              <a:rPr lang="en-US" sz="2200">
                <a:solidFill>
                  <a:schemeClr val="dk1"/>
                </a:solidFill>
                <a:latin typeface="Calibri"/>
                <a:ea typeface="Calibri"/>
                <a:cs typeface="Calibri"/>
                <a:sym typeface="Calibri"/>
              </a:rPr>
              <a:t>combinations of logic levels at the inputs</a:t>
            </a:r>
            <a:endParaRPr sz="2200">
              <a:solidFill>
                <a:schemeClr val="dk1"/>
              </a:solidFill>
              <a:latin typeface="Calibri"/>
              <a:ea typeface="Calibri"/>
              <a:cs typeface="Calibri"/>
              <a:sym typeface="Calibri"/>
            </a:endParaRPr>
          </a:p>
        </p:txBody>
      </p:sp>
      <p:sp>
        <p:nvSpPr>
          <p:cNvPr id="119" name="Google Shape;119;p15"/>
          <p:cNvSpPr txBox="1"/>
          <p:nvPr/>
        </p:nvSpPr>
        <p:spPr>
          <a:xfrm>
            <a:off x="8446007" y="6479438"/>
            <a:ext cx="152400" cy="152400"/>
          </a:xfrm>
          <a:prstGeom prst="rect">
            <a:avLst/>
          </a:prstGeom>
          <a:noFill/>
          <a:ln>
            <a:noFill/>
          </a:ln>
        </p:spPr>
        <p:txBody>
          <a:bodyPr spcFirstLastPara="1" wrap="square" lIns="0" tIns="0" rIns="0" bIns="0" anchor="t" anchorCtr="0">
            <a:spAutoFit/>
          </a:bodyPr>
          <a:lstStyle/>
          <a:p>
            <a:pPr marL="0" marR="0" lvl="0" indent="0" algn="l" rtl="0">
              <a:lnSpc>
                <a:spcPct val="95000"/>
              </a:lnSpc>
              <a:spcBef>
                <a:spcPts val="0"/>
              </a:spcBef>
              <a:spcAft>
                <a:spcPts val="0"/>
              </a:spcAft>
              <a:buNone/>
            </a:pPr>
            <a:r>
              <a:rPr lang="en-US" sz="1200">
                <a:solidFill>
                  <a:srgbClr val="888888"/>
                </a:solidFill>
                <a:latin typeface="Calibri"/>
                <a:ea typeface="Calibri"/>
                <a:cs typeface="Calibri"/>
                <a:sym typeface="Calibri"/>
              </a:rPr>
              <a:t>23</a:t>
            </a:r>
            <a:endParaRPr sz="1200">
              <a:solidFill>
                <a:schemeClr val="dk1"/>
              </a:solidFill>
              <a:latin typeface="Calibri"/>
              <a:ea typeface="Calibri"/>
              <a:cs typeface="Calibri"/>
              <a:sym typeface="Calibri"/>
            </a:endParaRPr>
          </a:p>
        </p:txBody>
      </p:sp>
      <p:sp>
        <p:nvSpPr>
          <p:cNvPr id="120" name="Google Shape;120;p15"/>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5"/>
          <p:cNvSpPr/>
          <p:nvPr/>
        </p:nvSpPr>
        <p:spPr>
          <a:xfrm>
            <a:off x="1743075" y="5661685"/>
            <a:ext cx="165100" cy="17332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15"/>
          <p:cNvSpPr/>
          <p:nvPr/>
        </p:nvSpPr>
        <p:spPr>
          <a:xfrm>
            <a:off x="2262251" y="5673445"/>
            <a:ext cx="165100" cy="17137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15"/>
          <p:cNvSpPr/>
          <p:nvPr/>
        </p:nvSpPr>
        <p:spPr>
          <a:xfrm>
            <a:off x="1889125" y="5478907"/>
            <a:ext cx="382905" cy="201930"/>
          </a:xfrm>
          <a:custGeom>
            <a:avLst/>
            <a:gdLst/>
            <a:ahLst/>
            <a:cxnLst/>
            <a:rect l="l" t="t" r="r" b="b"/>
            <a:pathLst>
              <a:path w="382905" h="201929" extrusionOk="0">
                <a:moveTo>
                  <a:pt x="0" y="201828"/>
                </a:moveTo>
                <a:lnTo>
                  <a:pt x="38265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5"/>
          <p:cNvSpPr/>
          <p:nvPr/>
        </p:nvSpPr>
        <p:spPr>
          <a:xfrm>
            <a:off x="555625" y="5412232"/>
            <a:ext cx="381000" cy="1905"/>
          </a:xfrm>
          <a:custGeom>
            <a:avLst/>
            <a:gdLst/>
            <a:ahLst/>
            <a:cxnLst/>
            <a:rect l="l" t="t" r="r" b="b"/>
            <a:pathLst>
              <a:path w="381000" h="1904" extrusionOk="0">
                <a:moveTo>
                  <a:pt x="0" y="0"/>
                </a:moveTo>
                <a:lnTo>
                  <a:pt x="381000" y="1905"/>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15"/>
          <p:cNvSpPr/>
          <p:nvPr/>
        </p:nvSpPr>
        <p:spPr>
          <a:xfrm>
            <a:off x="682625" y="5545454"/>
            <a:ext cx="127000" cy="2540"/>
          </a:xfrm>
          <a:custGeom>
            <a:avLst/>
            <a:gdLst/>
            <a:ahLst/>
            <a:cxnLst/>
            <a:rect l="l" t="t" r="r" b="b"/>
            <a:pathLst>
              <a:path w="127000" h="2539" extrusionOk="0">
                <a:moveTo>
                  <a:pt x="-19050" y="1016"/>
                </a:moveTo>
                <a:lnTo>
                  <a:pt x="146050" y="1016"/>
                </a:lnTo>
              </a:path>
            </a:pathLst>
          </a:custGeom>
          <a:noFill/>
          <a:ln w="40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5"/>
          <p:cNvSpPr/>
          <p:nvPr/>
        </p:nvSpPr>
        <p:spPr>
          <a:xfrm>
            <a:off x="555625" y="5680735"/>
            <a:ext cx="381000" cy="2540"/>
          </a:xfrm>
          <a:custGeom>
            <a:avLst/>
            <a:gdLst/>
            <a:ahLst/>
            <a:cxnLst/>
            <a:rect l="l" t="t" r="r" b="b"/>
            <a:pathLst>
              <a:path w="381000" h="2539" extrusionOk="0">
                <a:moveTo>
                  <a:pt x="0" y="0"/>
                </a:moveTo>
                <a:lnTo>
                  <a:pt x="381000" y="1968"/>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5"/>
          <p:cNvSpPr/>
          <p:nvPr/>
        </p:nvSpPr>
        <p:spPr>
          <a:xfrm>
            <a:off x="682625" y="5815977"/>
            <a:ext cx="127000" cy="2540"/>
          </a:xfrm>
          <a:custGeom>
            <a:avLst/>
            <a:gdLst/>
            <a:ahLst/>
            <a:cxnLst/>
            <a:rect l="l" t="t" r="r" b="b"/>
            <a:pathLst>
              <a:path w="127000" h="2539" extrusionOk="0">
                <a:moveTo>
                  <a:pt x="-19050" y="977"/>
                </a:moveTo>
                <a:lnTo>
                  <a:pt x="146050" y="977"/>
                </a:lnTo>
              </a:path>
            </a:pathLst>
          </a:custGeom>
          <a:noFill/>
          <a:ln w="40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5"/>
          <p:cNvSpPr/>
          <p:nvPr/>
        </p:nvSpPr>
        <p:spPr>
          <a:xfrm>
            <a:off x="3033776" y="5075173"/>
            <a:ext cx="508000" cy="539115"/>
          </a:xfrm>
          <a:custGeom>
            <a:avLst/>
            <a:gdLst/>
            <a:ahLst/>
            <a:cxnLst/>
            <a:rect l="l" t="t" r="r" b="b"/>
            <a:pathLst>
              <a:path w="508000" h="539114" extrusionOk="0">
                <a:moveTo>
                  <a:pt x="508000" y="268478"/>
                </a:moveTo>
                <a:lnTo>
                  <a:pt x="499999" y="337057"/>
                </a:lnTo>
                <a:lnTo>
                  <a:pt x="476250" y="401700"/>
                </a:lnTo>
                <a:lnTo>
                  <a:pt x="436499" y="454659"/>
                </a:lnTo>
                <a:lnTo>
                  <a:pt x="385699" y="499744"/>
                </a:lnTo>
                <a:lnTo>
                  <a:pt x="325374" y="527176"/>
                </a:lnTo>
                <a:lnTo>
                  <a:pt x="261874" y="538937"/>
                </a:lnTo>
                <a:lnTo>
                  <a:pt x="228600" y="536968"/>
                </a:lnTo>
                <a:lnTo>
                  <a:pt x="166624" y="523252"/>
                </a:lnTo>
                <a:lnTo>
                  <a:pt x="107950" y="489966"/>
                </a:lnTo>
                <a:lnTo>
                  <a:pt x="61849" y="444881"/>
                </a:lnTo>
                <a:lnTo>
                  <a:pt x="25400" y="386079"/>
                </a:lnTo>
                <a:lnTo>
                  <a:pt x="4699" y="321437"/>
                </a:lnTo>
                <a:lnTo>
                  <a:pt x="0" y="288035"/>
                </a:lnTo>
                <a:lnTo>
                  <a:pt x="0" y="250825"/>
                </a:lnTo>
                <a:lnTo>
                  <a:pt x="12700" y="184150"/>
                </a:lnTo>
                <a:lnTo>
                  <a:pt x="39624" y="123443"/>
                </a:lnTo>
                <a:lnTo>
                  <a:pt x="82550" y="70484"/>
                </a:lnTo>
                <a:lnTo>
                  <a:pt x="134874" y="31368"/>
                </a:lnTo>
                <a:lnTo>
                  <a:pt x="196850" y="5842"/>
                </a:lnTo>
                <a:lnTo>
                  <a:pt x="261874" y="0"/>
                </a:lnTo>
                <a:lnTo>
                  <a:pt x="293624" y="3937"/>
                </a:lnTo>
                <a:lnTo>
                  <a:pt x="357124" y="21462"/>
                </a:lnTo>
                <a:lnTo>
                  <a:pt x="412750" y="58800"/>
                </a:lnTo>
                <a:lnTo>
                  <a:pt x="457200" y="107695"/>
                </a:lnTo>
                <a:lnTo>
                  <a:pt x="488950" y="168528"/>
                </a:lnTo>
                <a:lnTo>
                  <a:pt x="506349" y="235203"/>
                </a:lnTo>
                <a:lnTo>
                  <a:pt x="508000" y="268478"/>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15"/>
          <p:cNvSpPr/>
          <p:nvPr/>
        </p:nvSpPr>
        <p:spPr>
          <a:xfrm>
            <a:off x="2843276" y="5343652"/>
            <a:ext cx="254000" cy="1905"/>
          </a:xfrm>
          <a:custGeom>
            <a:avLst/>
            <a:gdLst/>
            <a:ahLst/>
            <a:cxnLst/>
            <a:rect l="l" t="t" r="r" b="b"/>
            <a:pathLst>
              <a:path w="254000" h="1904" extrusionOk="0">
                <a:moveTo>
                  <a:pt x="-19050" y="952"/>
                </a:moveTo>
                <a:lnTo>
                  <a:pt x="273050" y="952"/>
                </a:lnTo>
              </a:path>
            </a:pathLst>
          </a:custGeom>
          <a:noFill/>
          <a:ln w="400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15"/>
          <p:cNvSpPr/>
          <p:nvPr/>
        </p:nvSpPr>
        <p:spPr>
          <a:xfrm>
            <a:off x="3097276" y="5210428"/>
            <a:ext cx="63500" cy="133350"/>
          </a:xfrm>
          <a:custGeom>
            <a:avLst/>
            <a:gdLst/>
            <a:ahLst/>
            <a:cxnLst/>
            <a:rect l="l" t="t" r="r" b="b"/>
            <a:pathLst>
              <a:path w="63500" h="133350" extrusionOk="0">
                <a:moveTo>
                  <a:pt x="0" y="133223"/>
                </a:moveTo>
                <a:lnTo>
                  <a:pt x="6350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5"/>
          <p:cNvSpPr/>
          <p:nvPr/>
        </p:nvSpPr>
        <p:spPr>
          <a:xfrm>
            <a:off x="3160776" y="5210428"/>
            <a:ext cx="1905" cy="201930"/>
          </a:xfrm>
          <a:custGeom>
            <a:avLst/>
            <a:gdLst/>
            <a:ahLst/>
            <a:cxnLst/>
            <a:rect l="l" t="t" r="r" b="b"/>
            <a:pathLst>
              <a:path w="1905" h="201929" extrusionOk="0">
                <a:moveTo>
                  <a:pt x="762" y="-19049"/>
                </a:moveTo>
                <a:lnTo>
                  <a:pt x="762" y="220853"/>
                </a:lnTo>
              </a:path>
            </a:pathLst>
          </a:custGeom>
          <a:noFill/>
          <a:ln w="396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15"/>
          <p:cNvSpPr/>
          <p:nvPr/>
        </p:nvSpPr>
        <p:spPr>
          <a:xfrm>
            <a:off x="3160776" y="5210428"/>
            <a:ext cx="127000" cy="201930"/>
          </a:xfrm>
          <a:custGeom>
            <a:avLst/>
            <a:gdLst/>
            <a:ahLst/>
            <a:cxnLst/>
            <a:rect l="l" t="t" r="r" b="b"/>
            <a:pathLst>
              <a:path w="127000" h="201929" extrusionOk="0">
                <a:moveTo>
                  <a:pt x="0" y="201803"/>
                </a:moveTo>
                <a:lnTo>
                  <a:pt x="127000" y="0"/>
                </a:lnTo>
              </a:path>
            </a:pathLst>
          </a:custGeom>
          <a:noFill/>
          <a:ln w="380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5"/>
          <p:cNvSpPr/>
          <p:nvPr/>
        </p:nvSpPr>
        <p:spPr>
          <a:xfrm>
            <a:off x="3287776" y="5210428"/>
            <a:ext cx="1905" cy="201930"/>
          </a:xfrm>
          <a:custGeom>
            <a:avLst/>
            <a:gdLst/>
            <a:ahLst/>
            <a:cxnLst/>
            <a:rect l="l" t="t" r="r" b="b"/>
            <a:pathLst>
              <a:path w="1904" h="201929" extrusionOk="0">
                <a:moveTo>
                  <a:pt x="762" y="-19049"/>
                </a:moveTo>
                <a:lnTo>
                  <a:pt x="762" y="220853"/>
                </a:lnTo>
              </a:path>
            </a:pathLst>
          </a:custGeom>
          <a:noFill/>
          <a:ln w="396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5"/>
          <p:cNvSpPr/>
          <p:nvPr/>
        </p:nvSpPr>
        <p:spPr>
          <a:xfrm>
            <a:off x="3287776" y="5276977"/>
            <a:ext cx="63500" cy="135255"/>
          </a:xfrm>
          <a:custGeom>
            <a:avLst/>
            <a:gdLst/>
            <a:ahLst/>
            <a:cxnLst/>
            <a:rect l="l" t="t" r="r" b="b"/>
            <a:pathLst>
              <a:path w="63500" h="135254" extrusionOk="0">
                <a:moveTo>
                  <a:pt x="0" y="135255"/>
                </a:moveTo>
                <a:lnTo>
                  <a:pt x="6350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15"/>
          <p:cNvSpPr/>
          <p:nvPr/>
        </p:nvSpPr>
        <p:spPr>
          <a:xfrm>
            <a:off x="3351276" y="5276977"/>
            <a:ext cx="63500" cy="135255"/>
          </a:xfrm>
          <a:custGeom>
            <a:avLst/>
            <a:gdLst/>
            <a:ahLst/>
            <a:cxnLst/>
            <a:rect l="l" t="t" r="r" b="b"/>
            <a:pathLst>
              <a:path w="63500" h="135254" extrusionOk="0">
                <a:moveTo>
                  <a:pt x="0" y="0"/>
                </a:moveTo>
                <a:lnTo>
                  <a:pt x="63500" y="135255"/>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15"/>
          <p:cNvSpPr/>
          <p:nvPr/>
        </p:nvSpPr>
        <p:spPr>
          <a:xfrm>
            <a:off x="3414776" y="5343652"/>
            <a:ext cx="1905" cy="68580"/>
          </a:xfrm>
          <a:custGeom>
            <a:avLst/>
            <a:gdLst/>
            <a:ahLst/>
            <a:cxnLst/>
            <a:rect l="l" t="t" r="r" b="b"/>
            <a:pathLst>
              <a:path w="1904" h="68579" extrusionOk="0">
                <a:moveTo>
                  <a:pt x="762" y="-19049"/>
                </a:moveTo>
                <a:lnTo>
                  <a:pt x="762" y="87630"/>
                </a:lnTo>
              </a:path>
            </a:pathLst>
          </a:custGeom>
          <a:noFill/>
          <a:ln w="396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3414776" y="5343652"/>
            <a:ext cx="190500" cy="1905"/>
          </a:xfrm>
          <a:custGeom>
            <a:avLst/>
            <a:gdLst/>
            <a:ahLst/>
            <a:cxnLst/>
            <a:rect l="l" t="t" r="r" b="b"/>
            <a:pathLst>
              <a:path w="190500" h="1904" extrusionOk="0">
                <a:moveTo>
                  <a:pt x="-19050" y="952"/>
                </a:moveTo>
                <a:lnTo>
                  <a:pt x="209550" y="952"/>
                </a:lnTo>
              </a:path>
            </a:pathLst>
          </a:custGeom>
          <a:noFill/>
          <a:ln w="400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5"/>
          <p:cNvSpPr/>
          <p:nvPr/>
        </p:nvSpPr>
        <p:spPr>
          <a:xfrm>
            <a:off x="1690751" y="4797425"/>
            <a:ext cx="165100" cy="17335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15"/>
          <p:cNvSpPr/>
          <p:nvPr/>
        </p:nvSpPr>
        <p:spPr>
          <a:xfrm>
            <a:off x="2209800" y="4809109"/>
            <a:ext cx="165100" cy="17335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5"/>
          <p:cNvSpPr/>
          <p:nvPr/>
        </p:nvSpPr>
        <p:spPr>
          <a:xfrm>
            <a:off x="1836801" y="4614545"/>
            <a:ext cx="381000" cy="201930"/>
          </a:xfrm>
          <a:custGeom>
            <a:avLst/>
            <a:gdLst/>
            <a:ahLst/>
            <a:cxnLst/>
            <a:rect l="l" t="t" r="r" b="b"/>
            <a:pathLst>
              <a:path w="381000" h="201929" extrusionOk="0">
                <a:moveTo>
                  <a:pt x="0" y="201929"/>
                </a:moveTo>
                <a:lnTo>
                  <a:pt x="38100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5"/>
          <p:cNvSpPr/>
          <p:nvPr/>
        </p:nvSpPr>
        <p:spPr>
          <a:xfrm>
            <a:off x="2335276" y="4873244"/>
            <a:ext cx="508000" cy="2540"/>
          </a:xfrm>
          <a:custGeom>
            <a:avLst/>
            <a:gdLst/>
            <a:ahLst/>
            <a:cxnLst/>
            <a:rect l="l" t="t" r="r" b="b"/>
            <a:pathLst>
              <a:path w="508000" h="2539" extrusionOk="0">
                <a:moveTo>
                  <a:pt x="0" y="0"/>
                </a:moveTo>
                <a:lnTo>
                  <a:pt x="508000" y="2031"/>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5"/>
          <p:cNvSpPr/>
          <p:nvPr/>
        </p:nvSpPr>
        <p:spPr>
          <a:xfrm>
            <a:off x="2843276" y="4873244"/>
            <a:ext cx="1905" cy="874394"/>
          </a:xfrm>
          <a:custGeom>
            <a:avLst/>
            <a:gdLst/>
            <a:ahLst/>
            <a:cxnLst/>
            <a:rect l="l" t="t" r="r" b="b"/>
            <a:pathLst>
              <a:path w="1905" h="874395" extrusionOk="0">
                <a:moveTo>
                  <a:pt x="0" y="0"/>
                </a:moveTo>
                <a:lnTo>
                  <a:pt x="1524" y="874128"/>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5"/>
          <p:cNvSpPr/>
          <p:nvPr/>
        </p:nvSpPr>
        <p:spPr>
          <a:xfrm>
            <a:off x="2398776" y="5747372"/>
            <a:ext cx="444500" cy="2540"/>
          </a:xfrm>
          <a:custGeom>
            <a:avLst/>
            <a:gdLst/>
            <a:ahLst/>
            <a:cxnLst/>
            <a:rect l="l" t="t" r="r" b="b"/>
            <a:pathLst>
              <a:path w="444500" h="2539" extrusionOk="0">
                <a:moveTo>
                  <a:pt x="444500" y="0"/>
                </a:moveTo>
                <a:lnTo>
                  <a:pt x="0" y="1968"/>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5"/>
          <p:cNvSpPr/>
          <p:nvPr/>
        </p:nvSpPr>
        <p:spPr>
          <a:xfrm>
            <a:off x="1444625" y="5747372"/>
            <a:ext cx="317500" cy="2540"/>
          </a:xfrm>
          <a:custGeom>
            <a:avLst/>
            <a:gdLst/>
            <a:ahLst/>
            <a:cxnLst/>
            <a:rect l="l" t="t" r="r" b="b"/>
            <a:pathLst>
              <a:path w="317500" h="2539" extrusionOk="0">
                <a:moveTo>
                  <a:pt x="-19050" y="984"/>
                </a:moveTo>
                <a:lnTo>
                  <a:pt x="336550" y="984"/>
                </a:lnTo>
              </a:path>
            </a:pathLst>
          </a:custGeom>
          <a:noFill/>
          <a:ln w="400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5"/>
          <p:cNvSpPr/>
          <p:nvPr/>
        </p:nvSpPr>
        <p:spPr>
          <a:xfrm>
            <a:off x="1444625" y="4873244"/>
            <a:ext cx="1905" cy="874394"/>
          </a:xfrm>
          <a:custGeom>
            <a:avLst/>
            <a:gdLst/>
            <a:ahLst/>
            <a:cxnLst/>
            <a:rect l="l" t="t" r="r" b="b"/>
            <a:pathLst>
              <a:path w="1905" h="874395" extrusionOk="0">
                <a:moveTo>
                  <a:pt x="0" y="874128"/>
                </a:moveTo>
                <a:lnTo>
                  <a:pt x="1650" y="0"/>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5"/>
          <p:cNvSpPr/>
          <p:nvPr/>
        </p:nvSpPr>
        <p:spPr>
          <a:xfrm>
            <a:off x="1444625" y="4873244"/>
            <a:ext cx="254000" cy="2540"/>
          </a:xfrm>
          <a:custGeom>
            <a:avLst/>
            <a:gdLst/>
            <a:ahLst/>
            <a:cxnLst/>
            <a:rect l="l" t="t" r="r" b="b"/>
            <a:pathLst>
              <a:path w="254000" h="2539" extrusionOk="0">
                <a:moveTo>
                  <a:pt x="-19050" y="1015"/>
                </a:moveTo>
                <a:lnTo>
                  <a:pt x="273050" y="1015"/>
                </a:lnTo>
              </a:path>
            </a:pathLst>
          </a:custGeom>
          <a:noFill/>
          <a:ln w="401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5"/>
          <p:cNvSpPr/>
          <p:nvPr/>
        </p:nvSpPr>
        <p:spPr>
          <a:xfrm>
            <a:off x="746125" y="5276977"/>
            <a:ext cx="698500" cy="2540"/>
          </a:xfrm>
          <a:custGeom>
            <a:avLst/>
            <a:gdLst/>
            <a:ahLst/>
            <a:cxnLst/>
            <a:rect l="l" t="t" r="r" b="b"/>
            <a:pathLst>
              <a:path w="698500" h="2539" extrusionOk="0">
                <a:moveTo>
                  <a:pt x="698500" y="0"/>
                </a:moveTo>
                <a:lnTo>
                  <a:pt x="0" y="2032"/>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5"/>
          <p:cNvSpPr/>
          <p:nvPr/>
        </p:nvSpPr>
        <p:spPr>
          <a:xfrm>
            <a:off x="746125" y="5276977"/>
            <a:ext cx="1905" cy="135255"/>
          </a:xfrm>
          <a:custGeom>
            <a:avLst/>
            <a:gdLst/>
            <a:ahLst/>
            <a:cxnLst/>
            <a:rect l="l" t="t" r="r" b="b"/>
            <a:pathLst>
              <a:path w="1904" h="135254" extrusionOk="0">
                <a:moveTo>
                  <a:pt x="793" y="-19049"/>
                </a:moveTo>
                <a:lnTo>
                  <a:pt x="793" y="154305"/>
                </a:lnTo>
              </a:path>
            </a:pathLst>
          </a:custGeom>
          <a:noFill/>
          <a:ln w="39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5"/>
          <p:cNvSpPr/>
          <p:nvPr/>
        </p:nvSpPr>
        <p:spPr>
          <a:xfrm>
            <a:off x="746125" y="5815977"/>
            <a:ext cx="1905" cy="201930"/>
          </a:xfrm>
          <a:custGeom>
            <a:avLst/>
            <a:gdLst/>
            <a:ahLst/>
            <a:cxnLst/>
            <a:rect l="l" t="t" r="r" b="b"/>
            <a:pathLst>
              <a:path w="1904" h="201929" extrusionOk="0">
                <a:moveTo>
                  <a:pt x="793" y="-19050"/>
                </a:moveTo>
                <a:lnTo>
                  <a:pt x="793" y="220916"/>
                </a:lnTo>
              </a:path>
            </a:pathLst>
          </a:custGeom>
          <a:noFill/>
          <a:ln w="39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5"/>
          <p:cNvSpPr/>
          <p:nvPr/>
        </p:nvSpPr>
        <p:spPr>
          <a:xfrm>
            <a:off x="746125" y="6017844"/>
            <a:ext cx="3176905" cy="2540"/>
          </a:xfrm>
          <a:custGeom>
            <a:avLst/>
            <a:gdLst/>
            <a:ahLst/>
            <a:cxnLst/>
            <a:rect l="l" t="t" r="r" b="b"/>
            <a:pathLst>
              <a:path w="3176904" h="2539" extrusionOk="0">
                <a:moveTo>
                  <a:pt x="0" y="0"/>
                </a:moveTo>
                <a:lnTo>
                  <a:pt x="3176651" y="1955"/>
                </a:lnTo>
              </a:path>
            </a:pathLst>
          </a:cu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5"/>
          <p:cNvSpPr/>
          <p:nvPr/>
        </p:nvSpPr>
        <p:spPr>
          <a:xfrm>
            <a:off x="3922776" y="5343652"/>
            <a:ext cx="1905" cy="674370"/>
          </a:xfrm>
          <a:custGeom>
            <a:avLst/>
            <a:gdLst/>
            <a:ahLst/>
            <a:cxnLst/>
            <a:rect l="l" t="t" r="r" b="b"/>
            <a:pathLst>
              <a:path w="1904" h="674370" extrusionOk="0">
                <a:moveTo>
                  <a:pt x="0" y="674192"/>
                </a:moveTo>
                <a:lnTo>
                  <a:pt x="1524" y="0"/>
                </a:lnTo>
              </a:path>
            </a:pathLst>
          </a:custGeom>
          <a:noFill/>
          <a:ln w="380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5"/>
          <p:cNvSpPr/>
          <p:nvPr/>
        </p:nvSpPr>
        <p:spPr>
          <a:xfrm>
            <a:off x="3605276" y="5343652"/>
            <a:ext cx="317500" cy="1905"/>
          </a:xfrm>
          <a:custGeom>
            <a:avLst/>
            <a:gdLst/>
            <a:ahLst/>
            <a:cxnLst/>
            <a:rect l="l" t="t" r="r" b="b"/>
            <a:pathLst>
              <a:path w="317500" h="1904" extrusionOk="0">
                <a:moveTo>
                  <a:pt x="-19050" y="952"/>
                </a:moveTo>
                <a:lnTo>
                  <a:pt x="336550" y="952"/>
                </a:lnTo>
              </a:path>
            </a:pathLst>
          </a:custGeom>
          <a:noFill/>
          <a:ln w="400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5"/>
          <p:cNvSpPr txBox="1"/>
          <p:nvPr/>
        </p:nvSpPr>
        <p:spPr>
          <a:xfrm>
            <a:off x="521004" y="4088714"/>
            <a:ext cx="246126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Switches in parallel =&gt; OR</a:t>
            </a:r>
            <a:endParaRPr sz="1800">
              <a:solidFill>
                <a:schemeClr val="dk1"/>
              </a:solidFill>
              <a:latin typeface="Calibri"/>
              <a:ea typeface="Calibri"/>
              <a:cs typeface="Calibri"/>
              <a:sym typeface="Calibri"/>
            </a:endParaRPr>
          </a:p>
        </p:txBody>
      </p:sp>
      <p:graphicFrame>
        <p:nvGraphicFramePr>
          <p:cNvPr id="154" name="Google Shape;154;p15"/>
          <p:cNvGraphicFramePr/>
          <p:nvPr/>
        </p:nvGraphicFramePr>
        <p:xfrm>
          <a:off x="5022850" y="3956050"/>
          <a:ext cx="3657600" cy="2659050"/>
        </p:xfrm>
        <a:graphic>
          <a:graphicData uri="http://schemas.openxmlformats.org/drawingml/2006/table">
            <a:tbl>
              <a:tblPr firstRow="1" bandRow="1">
                <a:noFill/>
                <a:tableStyleId>{967D01AC-2E1C-4B6B-B95D-0AB2A7F3962B}</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31750">
                <a:tc>
                  <a:txBody>
                    <a:bodyPr/>
                    <a:lstStyle/>
                    <a:p>
                      <a:pPr marL="92710" marR="0" lvl="0" indent="0" algn="l" rtl="0">
                        <a:lnSpc>
                          <a:spcPct val="100000"/>
                        </a:lnSpc>
                        <a:spcBef>
                          <a:spcPts val="0"/>
                        </a:spcBef>
                        <a:spcAft>
                          <a:spcPts val="0"/>
                        </a:spcAft>
                        <a:buNone/>
                      </a:pPr>
                      <a:r>
                        <a:rPr lang="en-US" sz="1800" b="1" u="none" strike="noStrike" cap="none">
                          <a:solidFill>
                            <a:srgbClr val="FFFFFF"/>
                          </a:solidFill>
                          <a:latin typeface="Calibri"/>
                          <a:ea typeface="Calibri"/>
                          <a:cs typeface="Calibri"/>
                          <a:sym typeface="Calibri"/>
                        </a:rPr>
                        <a:t>Switch 1</a:t>
                      </a:r>
                      <a:endParaRPr sz="1800" u="none" strike="noStrike" cap="none">
                        <a:latin typeface="Calibri"/>
                        <a:ea typeface="Calibri"/>
                        <a:cs typeface="Calibri"/>
                        <a:sym typeface="Calibri"/>
                      </a:endParaRPr>
                    </a:p>
                  </a:txBody>
                  <a:tcPr marL="0" marR="0" marT="317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C"/>
                    </a:solidFill>
                  </a:tcPr>
                </a:tc>
                <a:tc>
                  <a:txBody>
                    <a:bodyPr/>
                    <a:lstStyle/>
                    <a:p>
                      <a:pPr marL="93345" marR="0" lvl="0" indent="0" algn="l" rtl="0">
                        <a:lnSpc>
                          <a:spcPct val="100000"/>
                        </a:lnSpc>
                        <a:spcBef>
                          <a:spcPts val="0"/>
                        </a:spcBef>
                        <a:spcAft>
                          <a:spcPts val="0"/>
                        </a:spcAft>
                        <a:buNone/>
                      </a:pPr>
                      <a:r>
                        <a:rPr lang="en-US" sz="1800" b="1" u="none" strike="noStrike" cap="none">
                          <a:solidFill>
                            <a:srgbClr val="FFFFFF"/>
                          </a:solidFill>
                          <a:latin typeface="Calibri"/>
                          <a:ea typeface="Calibri"/>
                          <a:cs typeface="Calibri"/>
                          <a:sym typeface="Calibri"/>
                        </a:rPr>
                        <a:t>Switch 2</a:t>
                      </a:r>
                      <a:endParaRPr sz="1800" u="none" strike="noStrike" cap="none">
                        <a:latin typeface="Calibri"/>
                        <a:ea typeface="Calibri"/>
                        <a:cs typeface="Calibri"/>
                        <a:sym typeface="Calibri"/>
                      </a:endParaRPr>
                    </a:p>
                  </a:txBody>
                  <a:tcPr marL="0" marR="0" marT="317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C"/>
                    </a:solidFill>
                  </a:tcPr>
                </a:tc>
                <a:tc>
                  <a:txBody>
                    <a:bodyPr/>
                    <a:lstStyle/>
                    <a:p>
                      <a:pPr marL="93980" marR="0" lvl="0" indent="0" algn="l" rtl="0">
                        <a:lnSpc>
                          <a:spcPct val="100000"/>
                        </a:lnSpc>
                        <a:spcBef>
                          <a:spcPts val="0"/>
                        </a:spcBef>
                        <a:spcAft>
                          <a:spcPts val="0"/>
                        </a:spcAft>
                        <a:buNone/>
                      </a:pPr>
                      <a:r>
                        <a:rPr lang="en-US" sz="1800" b="1" u="none" strike="noStrike" cap="none">
                          <a:solidFill>
                            <a:srgbClr val="FFFFFF"/>
                          </a:solidFill>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7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C"/>
                    </a:solidFill>
                  </a:tcPr>
                </a:tc>
                <a:extLst>
                  <a:ext uri="{0D108BD9-81ED-4DB2-BD59-A6C34878D82A}">
                    <a16:rowId xmlns:a16="http://schemas.microsoft.com/office/drawing/2014/main" val="10000"/>
                  </a:ext>
                </a:extLst>
              </a:tr>
              <a:tr h="5318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OFF</a:t>
                      </a:r>
                      <a:endParaRPr sz="1800" u="none" strike="noStrike" cap="none">
                        <a:latin typeface="Calibri"/>
                        <a:ea typeface="Calibri"/>
                        <a:cs typeface="Calibri"/>
                        <a:sym typeface="Calibri"/>
                      </a:endParaRPr>
                    </a:p>
                  </a:txBody>
                  <a:tcPr marL="0" marR="0" marT="323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OFF</a:t>
                      </a:r>
                      <a:endParaRPr sz="1800" u="none" strike="noStrike" cap="none">
                        <a:latin typeface="Calibri"/>
                        <a:ea typeface="Calibri"/>
                        <a:cs typeface="Calibri"/>
                        <a:sym typeface="Calibri"/>
                      </a:endParaRPr>
                    </a:p>
                  </a:txBody>
                  <a:tcPr marL="0" marR="0" marT="323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OFF</a:t>
                      </a:r>
                      <a:endParaRPr sz="1800" u="none" strike="noStrike" cap="none">
                        <a:latin typeface="Calibri"/>
                        <a:ea typeface="Calibri"/>
                        <a:cs typeface="Calibri"/>
                        <a:sym typeface="Calibri"/>
                      </a:endParaRPr>
                    </a:p>
                  </a:txBody>
                  <a:tcPr marL="0" marR="0" marT="323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extLst>
                  <a:ext uri="{0D108BD9-81ED-4DB2-BD59-A6C34878D82A}">
                    <a16:rowId xmlns:a16="http://schemas.microsoft.com/office/drawing/2014/main" val="10001"/>
                  </a:ext>
                </a:extLst>
              </a:tr>
              <a:tr h="531750">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OFF</a:t>
                      </a:r>
                      <a:endParaRPr sz="1800" u="none" strike="noStrike" cap="none">
                        <a:latin typeface="Calibri"/>
                        <a:ea typeface="Calibri"/>
                        <a:cs typeface="Calibri"/>
                        <a:sym typeface="Calibri"/>
                      </a:endParaRPr>
                    </a:p>
                  </a:txBody>
                  <a:tcPr marL="0" marR="0" marT="330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ON</a:t>
                      </a:r>
                      <a:endParaRPr sz="1800" u="none" strike="noStrike" cap="none">
                        <a:latin typeface="Calibri"/>
                        <a:ea typeface="Calibri"/>
                        <a:cs typeface="Calibri"/>
                        <a:sym typeface="Calibri"/>
                      </a:endParaRPr>
                    </a:p>
                  </a:txBody>
                  <a:tcPr marL="0" marR="0" marT="330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GLOW</a:t>
                      </a:r>
                      <a:endParaRPr sz="1800" u="none" strike="noStrike" cap="none">
                        <a:latin typeface="Calibri"/>
                        <a:ea typeface="Calibri"/>
                        <a:cs typeface="Calibri"/>
                        <a:sym typeface="Calibri"/>
                      </a:endParaRPr>
                    </a:p>
                  </a:txBody>
                  <a:tcPr marL="0" marR="0" marT="330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extLst>
                  <a:ext uri="{0D108BD9-81ED-4DB2-BD59-A6C34878D82A}">
                    <a16:rowId xmlns:a16="http://schemas.microsoft.com/office/drawing/2014/main" val="10002"/>
                  </a:ext>
                </a:extLst>
              </a:tr>
              <a:tr h="531875">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ON</a:t>
                      </a:r>
                      <a:endParaRPr sz="1800" u="none" strike="noStrike" cap="none">
                        <a:latin typeface="Calibri"/>
                        <a:ea typeface="Calibri"/>
                        <a:cs typeface="Calibri"/>
                        <a:sym typeface="Calibri"/>
                      </a:endParaRPr>
                    </a:p>
                  </a:txBody>
                  <a:tcPr marL="0" marR="0" marT="330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OFF</a:t>
                      </a:r>
                      <a:endParaRPr sz="1800" u="none" strike="noStrike" cap="none">
                        <a:latin typeface="Calibri"/>
                        <a:ea typeface="Calibri"/>
                        <a:cs typeface="Calibri"/>
                        <a:sym typeface="Calibri"/>
                      </a:endParaRPr>
                    </a:p>
                  </a:txBody>
                  <a:tcPr marL="0" marR="0" marT="330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GLOW</a:t>
                      </a:r>
                      <a:endParaRPr sz="1800" u="none" strike="noStrike" cap="none">
                        <a:latin typeface="Calibri"/>
                        <a:ea typeface="Calibri"/>
                        <a:cs typeface="Calibri"/>
                        <a:sym typeface="Calibri"/>
                      </a:endParaRPr>
                    </a:p>
                  </a:txBody>
                  <a:tcPr marL="0" marR="0" marT="330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extLst>
                  <a:ext uri="{0D108BD9-81ED-4DB2-BD59-A6C34878D82A}">
                    <a16:rowId xmlns:a16="http://schemas.microsoft.com/office/drawing/2014/main" val="10003"/>
                  </a:ext>
                </a:extLst>
              </a:tr>
              <a:tr h="531800">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ON</a:t>
                      </a:r>
                      <a:endParaRPr sz="1800" u="none" strike="noStrike" cap="none">
                        <a:latin typeface="Calibri"/>
                        <a:ea typeface="Calibri"/>
                        <a:cs typeface="Calibri"/>
                        <a:sym typeface="Calibri"/>
                      </a:endParaRPr>
                    </a:p>
                  </a:txBody>
                  <a:tcPr marL="0" marR="0" marT="330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tc>
                  <a:txBody>
                    <a:bodyPr/>
                    <a:lstStyle/>
                    <a:p>
                      <a:pPr marL="93345" marR="0" lvl="0" indent="0" algn="l" rtl="0">
                        <a:lnSpc>
                          <a:spcPct val="100000"/>
                        </a:lnSpc>
                        <a:spcBef>
                          <a:spcPts val="0"/>
                        </a:spcBef>
                        <a:spcAft>
                          <a:spcPts val="0"/>
                        </a:spcAft>
                        <a:buNone/>
                      </a:pPr>
                      <a:r>
                        <a:rPr lang="en-US" sz="1800" u="none" strike="noStrike" cap="none">
                          <a:latin typeface="Calibri"/>
                          <a:ea typeface="Calibri"/>
                          <a:cs typeface="Calibri"/>
                          <a:sym typeface="Calibri"/>
                        </a:rPr>
                        <a:t>ON</a:t>
                      </a:r>
                      <a:endParaRPr sz="1800" u="none" strike="noStrike" cap="none">
                        <a:latin typeface="Calibri"/>
                        <a:ea typeface="Calibri"/>
                        <a:cs typeface="Calibri"/>
                        <a:sym typeface="Calibri"/>
                      </a:endParaRPr>
                    </a:p>
                  </a:txBody>
                  <a:tcPr marL="0" marR="0" marT="330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GLOW</a:t>
                      </a:r>
                      <a:endParaRPr sz="1800" u="none" strike="noStrike" cap="none">
                        <a:latin typeface="Calibri"/>
                        <a:ea typeface="Calibri"/>
                        <a:cs typeface="Calibri"/>
                        <a:sym typeface="Calibri"/>
                      </a:endParaRPr>
                    </a:p>
                  </a:txBody>
                  <a:tcPr marL="0" marR="0" marT="330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Shape 2897"/>
        <p:cNvGrpSpPr/>
        <p:nvPr/>
      </p:nvGrpSpPr>
      <p:grpSpPr>
        <a:xfrm>
          <a:off x="0" y="0"/>
          <a:ext cx="0" cy="0"/>
          <a:chOff x="0" y="0"/>
          <a:chExt cx="0" cy="0"/>
        </a:xfrm>
      </p:grpSpPr>
      <p:sp>
        <p:nvSpPr>
          <p:cNvPr id="2898" name="Google Shape;2898;p87"/>
          <p:cNvSpPr txBox="1">
            <a:spLocks noGrp="1"/>
          </p:cNvSpPr>
          <p:nvPr>
            <p:ph type="title"/>
          </p:nvPr>
        </p:nvSpPr>
        <p:spPr>
          <a:xfrm>
            <a:off x="307340" y="69595"/>
            <a:ext cx="219456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Universal Gate</a:t>
            </a:r>
            <a:endParaRPr sz="2800"/>
          </a:p>
        </p:txBody>
      </p:sp>
      <p:sp>
        <p:nvSpPr>
          <p:cNvPr id="2899" name="Google Shape;2899;p87"/>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0" name="Google Shape;2900;p87"/>
          <p:cNvSpPr txBox="1"/>
          <p:nvPr/>
        </p:nvSpPr>
        <p:spPr>
          <a:xfrm>
            <a:off x="307340" y="1310766"/>
            <a:ext cx="32937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alibri"/>
                <a:ea typeface="Calibri"/>
                <a:cs typeface="Calibri"/>
                <a:sym typeface="Calibri"/>
              </a:rPr>
              <a:t>NOT Gate using NOR Gate</a:t>
            </a:r>
            <a:endParaRPr sz="2400">
              <a:solidFill>
                <a:schemeClr val="dk1"/>
              </a:solidFill>
              <a:latin typeface="Calibri"/>
              <a:ea typeface="Calibri"/>
              <a:cs typeface="Calibri"/>
              <a:sym typeface="Calibri"/>
            </a:endParaRPr>
          </a:p>
        </p:txBody>
      </p:sp>
      <p:sp>
        <p:nvSpPr>
          <p:cNvPr id="2901" name="Google Shape;2901;p87"/>
          <p:cNvSpPr txBox="1"/>
          <p:nvPr/>
        </p:nvSpPr>
        <p:spPr>
          <a:xfrm>
            <a:off x="884021" y="3768597"/>
            <a:ext cx="17716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a:t>
            </a:r>
            <a:endParaRPr sz="2000">
              <a:solidFill>
                <a:schemeClr val="dk1"/>
              </a:solidFill>
              <a:latin typeface="Tahoma"/>
              <a:ea typeface="Tahoma"/>
              <a:cs typeface="Tahoma"/>
              <a:sym typeface="Tahoma"/>
            </a:endParaRPr>
          </a:p>
        </p:txBody>
      </p:sp>
      <p:sp>
        <p:nvSpPr>
          <p:cNvPr id="2902" name="Google Shape;2902;p87"/>
          <p:cNvSpPr/>
          <p:nvPr/>
        </p:nvSpPr>
        <p:spPr>
          <a:xfrm>
            <a:off x="4071093" y="3743078"/>
            <a:ext cx="709295" cy="0"/>
          </a:xfrm>
          <a:custGeom>
            <a:avLst/>
            <a:gdLst/>
            <a:ahLst/>
            <a:cxnLst/>
            <a:rect l="l" t="t" r="r" b="b"/>
            <a:pathLst>
              <a:path w="709295" h="120000" extrusionOk="0">
                <a:moveTo>
                  <a:pt x="0" y="0"/>
                </a:moveTo>
                <a:lnTo>
                  <a:pt x="709051"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3" name="Google Shape;2903;p87"/>
          <p:cNvSpPr txBox="1"/>
          <p:nvPr/>
        </p:nvSpPr>
        <p:spPr>
          <a:xfrm>
            <a:off x="6189726" y="1402156"/>
            <a:ext cx="20891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p:txBody>
      </p:sp>
      <p:sp>
        <p:nvSpPr>
          <p:cNvPr id="2904" name="Google Shape;2904;p87"/>
          <p:cNvSpPr/>
          <p:nvPr/>
        </p:nvSpPr>
        <p:spPr>
          <a:xfrm>
            <a:off x="7155560" y="1293875"/>
            <a:ext cx="308610" cy="763905"/>
          </a:xfrm>
          <a:custGeom>
            <a:avLst/>
            <a:gdLst/>
            <a:ahLst/>
            <a:cxnLst/>
            <a:rect l="l" t="t" r="r" b="b"/>
            <a:pathLst>
              <a:path w="308609" h="763905" extrusionOk="0">
                <a:moveTo>
                  <a:pt x="0" y="0"/>
                </a:moveTo>
                <a:lnTo>
                  <a:pt x="308356" y="371983"/>
                </a:lnTo>
                <a:lnTo>
                  <a:pt x="0" y="763524"/>
                </a:lnTo>
                <a:lnTo>
                  <a:pt x="0" y="0"/>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5" name="Google Shape;2905;p87"/>
          <p:cNvSpPr/>
          <p:nvPr/>
        </p:nvSpPr>
        <p:spPr>
          <a:xfrm>
            <a:off x="7451217" y="1604772"/>
            <a:ext cx="102488" cy="13614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6" name="Google Shape;2906;p87"/>
          <p:cNvSpPr/>
          <p:nvPr/>
        </p:nvSpPr>
        <p:spPr>
          <a:xfrm>
            <a:off x="6746113" y="1665985"/>
            <a:ext cx="409575" cy="6985"/>
          </a:xfrm>
          <a:custGeom>
            <a:avLst/>
            <a:gdLst/>
            <a:ahLst/>
            <a:cxnLst/>
            <a:rect l="l" t="t" r="r" b="b"/>
            <a:pathLst>
              <a:path w="409575" h="6985" extrusionOk="0">
                <a:moveTo>
                  <a:pt x="0" y="6858"/>
                </a:moveTo>
                <a:lnTo>
                  <a:pt x="409447"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7" name="Google Shape;2907;p87"/>
          <p:cNvSpPr/>
          <p:nvPr/>
        </p:nvSpPr>
        <p:spPr>
          <a:xfrm>
            <a:off x="7515352" y="1666494"/>
            <a:ext cx="409575" cy="6985"/>
          </a:xfrm>
          <a:custGeom>
            <a:avLst/>
            <a:gdLst/>
            <a:ahLst/>
            <a:cxnLst/>
            <a:rect l="l" t="t" r="r" b="b"/>
            <a:pathLst>
              <a:path w="409575" h="6985" extrusionOk="0">
                <a:moveTo>
                  <a:pt x="0" y="6857"/>
                </a:moveTo>
                <a:lnTo>
                  <a:pt x="409448" y="0"/>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8" name="Google Shape;2908;p87"/>
          <p:cNvSpPr txBox="1"/>
          <p:nvPr/>
        </p:nvSpPr>
        <p:spPr>
          <a:xfrm>
            <a:off x="8728409" y="1315277"/>
            <a:ext cx="92710" cy="259079"/>
          </a:xfrm>
          <a:prstGeom prst="rect">
            <a:avLst/>
          </a:prstGeom>
          <a:noFill/>
          <a:ln>
            <a:noFill/>
          </a:ln>
        </p:spPr>
        <p:txBody>
          <a:bodyPr spcFirstLastPara="1" wrap="square" lIns="0" tIns="16500" rIns="0" bIns="0" anchor="t" anchorCtr="0">
            <a:spAutoFit/>
          </a:bodyPr>
          <a:lstStyle/>
          <a:p>
            <a:pPr marL="0" marR="0" lvl="0" indent="0" algn="l" rtl="0">
              <a:lnSpc>
                <a:spcPct val="100000"/>
              </a:lnSpc>
              <a:spcBef>
                <a:spcPts val="0"/>
              </a:spcBef>
              <a:spcAft>
                <a:spcPts val="0"/>
              </a:spcAft>
              <a:buNone/>
            </a:pPr>
            <a:r>
              <a:rPr lang="en-US" sz="1500">
                <a:solidFill>
                  <a:schemeClr val="dk1"/>
                </a:solidFill>
                <a:latin typeface="Noto Sans Symbols"/>
                <a:ea typeface="Noto Sans Symbols"/>
                <a:cs typeface="Noto Sans Symbols"/>
                <a:sym typeface="Noto Sans Symbols"/>
              </a:rPr>
              <a:t>−</a:t>
            </a:r>
            <a:endParaRPr sz="1500">
              <a:solidFill>
                <a:schemeClr val="dk1"/>
              </a:solidFill>
              <a:latin typeface="Noto Sans Symbols"/>
              <a:ea typeface="Noto Sans Symbols"/>
              <a:cs typeface="Noto Sans Symbols"/>
              <a:sym typeface="Noto Sans Symbols"/>
            </a:endParaRPr>
          </a:p>
        </p:txBody>
      </p:sp>
      <p:sp>
        <p:nvSpPr>
          <p:cNvPr id="2909" name="Google Shape;2909;p87"/>
          <p:cNvSpPr txBox="1"/>
          <p:nvPr/>
        </p:nvSpPr>
        <p:spPr>
          <a:xfrm>
            <a:off x="8166043" y="1479187"/>
            <a:ext cx="713740" cy="4298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50" i="1">
                <a:solidFill>
                  <a:schemeClr val="dk1"/>
                </a:solidFill>
                <a:latin typeface="Times New Roman"/>
                <a:ea typeface="Times New Roman"/>
                <a:cs typeface="Times New Roman"/>
                <a:sym typeface="Times New Roman"/>
              </a:rPr>
              <a:t>Y </a:t>
            </a:r>
            <a:r>
              <a:rPr lang="en-US" sz="2650">
                <a:solidFill>
                  <a:schemeClr val="dk1"/>
                </a:solidFill>
                <a:latin typeface="Noto Sans Symbols"/>
                <a:ea typeface="Noto Sans Symbols"/>
                <a:cs typeface="Noto Sans Symbols"/>
                <a:sym typeface="Noto Sans Symbols"/>
              </a:rPr>
              <a:t>=</a:t>
            </a:r>
            <a:r>
              <a:rPr lang="en-US" sz="2650">
                <a:solidFill>
                  <a:schemeClr val="dk1"/>
                </a:solidFill>
                <a:latin typeface="Times New Roman"/>
                <a:ea typeface="Times New Roman"/>
                <a:cs typeface="Times New Roman"/>
                <a:sym typeface="Times New Roman"/>
              </a:rPr>
              <a:t> </a:t>
            </a:r>
            <a:r>
              <a:rPr lang="en-US" sz="2650" i="1">
                <a:solidFill>
                  <a:schemeClr val="dk1"/>
                </a:solidFill>
                <a:latin typeface="Times New Roman"/>
                <a:ea typeface="Times New Roman"/>
                <a:cs typeface="Times New Roman"/>
                <a:sym typeface="Times New Roman"/>
              </a:rPr>
              <a:t>A</a:t>
            </a:r>
            <a:endParaRPr sz="2650">
              <a:solidFill>
                <a:schemeClr val="dk1"/>
              </a:solidFill>
              <a:latin typeface="Times New Roman"/>
              <a:ea typeface="Times New Roman"/>
              <a:cs typeface="Times New Roman"/>
              <a:sym typeface="Times New Roman"/>
            </a:endParaRPr>
          </a:p>
        </p:txBody>
      </p:sp>
      <p:sp>
        <p:nvSpPr>
          <p:cNvPr id="2910" name="Google Shape;2910;p87"/>
          <p:cNvSpPr/>
          <p:nvPr/>
        </p:nvSpPr>
        <p:spPr>
          <a:xfrm>
            <a:off x="1620392" y="3576573"/>
            <a:ext cx="0" cy="675640"/>
          </a:xfrm>
          <a:custGeom>
            <a:avLst/>
            <a:gdLst/>
            <a:ahLst/>
            <a:cxnLst/>
            <a:rect l="l" t="t" r="r" b="b"/>
            <a:pathLst>
              <a:path w="120000" h="675639" extrusionOk="0">
                <a:moveTo>
                  <a:pt x="0" y="0"/>
                </a:moveTo>
                <a:lnTo>
                  <a:pt x="0" y="67513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1" name="Google Shape;2911;p87"/>
          <p:cNvSpPr/>
          <p:nvPr/>
        </p:nvSpPr>
        <p:spPr>
          <a:xfrm>
            <a:off x="1086980" y="3940428"/>
            <a:ext cx="534035" cy="0"/>
          </a:xfrm>
          <a:custGeom>
            <a:avLst/>
            <a:gdLst/>
            <a:ahLst/>
            <a:cxnLst/>
            <a:rect l="l" t="t" r="r" b="b"/>
            <a:pathLst>
              <a:path w="534035" h="120000" extrusionOk="0">
                <a:moveTo>
                  <a:pt x="0" y="0"/>
                </a:moveTo>
                <a:lnTo>
                  <a:pt x="53341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2" name="Google Shape;2912;p87"/>
          <p:cNvSpPr/>
          <p:nvPr/>
        </p:nvSpPr>
        <p:spPr>
          <a:xfrm>
            <a:off x="4112787" y="4166923"/>
            <a:ext cx="199390" cy="0"/>
          </a:xfrm>
          <a:custGeom>
            <a:avLst/>
            <a:gdLst/>
            <a:ahLst/>
            <a:cxnLst/>
            <a:rect l="l" t="t" r="r" b="b"/>
            <a:pathLst>
              <a:path w="199389" h="120000" extrusionOk="0">
                <a:moveTo>
                  <a:pt x="0" y="0"/>
                </a:moveTo>
                <a:lnTo>
                  <a:pt x="199096" y="0"/>
                </a:lnTo>
              </a:path>
            </a:pathLst>
          </a:custGeom>
          <a:noFill/>
          <a:ln w="158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3" name="Google Shape;2913;p87"/>
          <p:cNvSpPr txBox="1"/>
          <p:nvPr/>
        </p:nvSpPr>
        <p:spPr>
          <a:xfrm>
            <a:off x="3502358" y="3668382"/>
            <a:ext cx="3264535" cy="873760"/>
          </a:xfrm>
          <a:prstGeom prst="rect">
            <a:avLst/>
          </a:prstGeom>
          <a:noFill/>
          <a:ln>
            <a:noFill/>
          </a:ln>
        </p:spPr>
        <p:txBody>
          <a:bodyPr spcFirstLastPara="1" wrap="square" lIns="0" tIns="54600"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endParaRPr sz="2500">
              <a:solidFill>
                <a:schemeClr val="dk1"/>
              </a:solidFill>
              <a:latin typeface="Times New Roman"/>
              <a:ea typeface="Times New Roman"/>
              <a:cs typeface="Times New Roman"/>
              <a:sym typeface="Times New Roman"/>
            </a:endParaRPr>
          </a:p>
          <a:p>
            <a:pPr marL="53975" marR="0" lvl="0" indent="0" algn="l" rtl="0">
              <a:lnSpc>
                <a:spcPct val="100000"/>
              </a:lnSpc>
              <a:spcBef>
                <a:spcPts val="34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	</a:t>
            </a:r>
            <a:r>
              <a:rPr lang="en-US" sz="2500">
                <a:solidFill>
                  <a:schemeClr val="dk1"/>
                </a:solidFill>
                <a:latin typeface="Times New Roman"/>
                <a:ea typeface="Times New Roman"/>
                <a:cs typeface="Times New Roman"/>
                <a:sym typeface="Times New Roman"/>
              </a:rPr>
              <a:t>......... (A+A=A)</a:t>
            </a:r>
            <a:endParaRPr sz="2500">
              <a:solidFill>
                <a:schemeClr val="dk1"/>
              </a:solidFill>
              <a:latin typeface="Times New Roman"/>
              <a:ea typeface="Times New Roman"/>
              <a:cs typeface="Times New Roman"/>
              <a:sym typeface="Times New Roman"/>
            </a:endParaRPr>
          </a:p>
        </p:txBody>
      </p:sp>
      <p:sp>
        <p:nvSpPr>
          <p:cNvPr id="2914" name="Google Shape;2914;p87"/>
          <p:cNvSpPr/>
          <p:nvPr/>
        </p:nvSpPr>
        <p:spPr>
          <a:xfrm>
            <a:off x="2052573" y="3352800"/>
            <a:ext cx="132080" cy="1064260"/>
          </a:xfrm>
          <a:custGeom>
            <a:avLst/>
            <a:gdLst/>
            <a:ahLst/>
            <a:cxnLst/>
            <a:rect l="l" t="t" r="r" b="b"/>
            <a:pathLst>
              <a:path w="132080" h="1064260" extrusionOk="0">
                <a:moveTo>
                  <a:pt x="0" y="0"/>
                </a:moveTo>
                <a:lnTo>
                  <a:pt x="35032" y="19050"/>
                </a:lnTo>
                <a:lnTo>
                  <a:pt x="66519" y="72813"/>
                </a:lnTo>
                <a:lnTo>
                  <a:pt x="80540" y="111125"/>
                </a:lnTo>
                <a:lnTo>
                  <a:pt x="93202" y="156210"/>
                </a:lnTo>
                <a:lnTo>
                  <a:pt x="104347" y="207433"/>
                </a:lnTo>
                <a:lnTo>
                  <a:pt x="113820" y="264160"/>
                </a:lnTo>
                <a:lnTo>
                  <a:pt x="121461" y="325755"/>
                </a:lnTo>
                <a:lnTo>
                  <a:pt x="127114" y="391583"/>
                </a:lnTo>
                <a:lnTo>
                  <a:pt x="130621" y="461010"/>
                </a:lnTo>
                <a:lnTo>
                  <a:pt x="131825" y="533400"/>
                </a:lnTo>
                <a:lnTo>
                  <a:pt x="130577" y="607021"/>
                </a:lnTo>
                <a:lnTo>
                  <a:pt x="126937" y="677713"/>
                </a:lnTo>
                <a:lnTo>
                  <a:pt x="121064" y="744759"/>
                </a:lnTo>
                <a:lnTo>
                  <a:pt x="113119" y="807447"/>
                </a:lnTo>
                <a:lnTo>
                  <a:pt x="103260" y="865063"/>
                </a:lnTo>
                <a:lnTo>
                  <a:pt x="91646" y="916893"/>
                </a:lnTo>
                <a:lnTo>
                  <a:pt x="78437" y="962222"/>
                </a:lnTo>
                <a:lnTo>
                  <a:pt x="63791" y="1000337"/>
                </a:lnTo>
                <a:lnTo>
                  <a:pt x="30827" y="1052070"/>
                </a:lnTo>
                <a:lnTo>
                  <a:pt x="12826" y="106426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5" name="Google Shape;2915;p87"/>
          <p:cNvSpPr/>
          <p:nvPr/>
        </p:nvSpPr>
        <p:spPr>
          <a:xfrm>
            <a:off x="2052573" y="3352800"/>
            <a:ext cx="592455" cy="1066800"/>
          </a:xfrm>
          <a:custGeom>
            <a:avLst/>
            <a:gdLst/>
            <a:ahLst/>
            <a:cxnLst/>
            <a:rect l="l" t="t" r="r" b="b"/>
            <a:pathLst>
              <a:path w="592455" h="1066800" extrusionOk="0">
                <a:moveTo>
                  <a:pt x="0" y="0"/>
                </a:moveTo>
                <a:lnTo>
                  <a:pt x="51109" y="1957"/>
                </a:lnTo>
                <a:lnTo>
                  <a:pt x="101010" y="7723"/>
                </a:lnTo>
                <a:lnTo>
                  <a:pt x="149523" y="17137"/>
                </a:lnTo>
                <a:lnTo>
                  <a:pt x="196471" y="30040"/>
                </a:lnTo>
                <a:lnTo>
                  <a:pt x="241677" y="46271"/>
                </a:lnTo>
                <a:lnTo>
                  <a:pt x="284963" y="65670"/>
                </a:lnTo>
                <a:lnTo>
                  <a:pt x="326151" y="88078"/>
                </a:lnTo>
                <a:lnTo>
                  <a:pt x="365065" y="113334"/>
                </a:lnTo>
                <a:lnTo>
                  <a:pt x="401526" y="141279"/>
                </a:lnTo>
                <a:lnTo>
                  <a:pt x="435358" y="171752"/>
                </a:lnTo>
                <a:lnTo>
                  <a:pt x="466382" y="204594"/>
                </a:lnTo>
                <a:lnTo>
                  <a:pt x="494421" y="239645"/>
                </a:lnTo>
                <a:lnTo>
                  <a:pt x="519297" y="276744"/>
                </a:lnTo>
                <a:lnTo>
                  <a:pt x="540833" y="315731"/>
                </a:lnTo>
                <a:lnTo>
                  <a:pt x="558852" y="356448"/>
                </a:lnTo>
                <a:lnTo>
                  <a:pt x="573176" y="398732"/>
                </a:lnTo>
                <a:lnTo>
                  <a:pt x="583627" y="442426"/>
                </a:lnTo>
                <a:lnTo>
                  <a:pt x="590027" y="487368"/>
                </a:lnTo>
                <a:lnTo>
                  <a:pt x="592201" y="533400"/>
                </a:lnTo>
                <a:lnTo>
                  <a:pt x="590073" y="578927"/>
                </a:lnTo>
                <a:lnTo>
                  <a:pt x="583804" y="623402"/>
                </a:lnTo>
                <a:lnTo>
                  <a:pt x="573564" y="666669"/>
                </a:lnTo>
                <a:lnTo>
                  <a:pt x="559525" y="708571"/>
                </a:lnTo>
                <a:lnTo>
                  <a:pt x="541858" y="748950"/>
                </a:lnTo>
                <a:lnTo>
                  <a:pt x="520733" y="787651"/>
                </a:lnTo>
                <a:lnTo>
                  <a:pt x="496321" y="824516"/>
                </a:lnTo>
                <a:lnTo>
                  <a:pt x="468794" y="859390"/>
                </a:lnTo>
                <a:lnTo>
                  <a:pt x="438323" y="892114"/>
                </a:lnTo>
                <a:lnTo>
                  <a:pt x="405078" y="922532"/>
                </a:lnTo>
                <a:lnTo>
                  <a:pt x="369230" y="950488"/>
                </a:lnTo>
                <a:lnTo>
                  <a:pt x="330951" y="975824"/>
                </a:lnTo>
                <a:lnTo>
                  <a:pt x="290411" y="998385"/>
                </a:lnTo>
                <a:lnTo>
                  <a:pt x="247781" y="1018012"/>
                </a:lnTo>
                <a:lnTo>
                  <a:pt x="203232" y="1034551"/>
                </a:lnTo>
                <a:lnTo>
                  <a:pt x="156936" y="1047842"/>
                </a:lnTo>
                <a:lnTo>
                  <a:pt x="109063" y="1057731"/>
                </a:lnTo>
                <a:lnTo>
                  <a:pt x="59784" y="1064060"/>
                </a:lnTo>
                <a:lnTo>
                  <a:pt x="9270" y="1066673"/>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6" name="Google Shape;2916;p87"/>
          <p:cNvSpPr/>
          <p:nvPr/>
        </p:nvSpPr>
        <p:spPr>
          <a:xfrm>
            <a:off x="1620392" y="3580129"/>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7" name="Google Shape;2917;p87"/>
          <p:cNvSpPr/>
          <p:nvPr/>
        </p:nvSpPr>
        <p:spPr>
          <a:xfrm>
            <a:off x="1620392" y="4251705"/>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8" name="Google Shape;2918;p87"/>
          <p:cNvSpPr/>
          <p:nvPr/>
        </p:nvSpPr>
        <p:spPr>
          <a:xfrm>
            <a:off x="2673730" y="3859910"/>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9" name="Google Shape;2919;p87"/>
          <p:cNvSpPr/>
          <p:nvPr/>
        </p:nvSpPr>
        <p:spPr>
          <a:xfrm>
            <a:off x="2623439" y="3791330"/>
            <a:ext cx="84200" cy="13728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0" name="Google Shape;2920;p87"/>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80</a:t>
            </a:fld>
            <a:endParaRPr sz="1200">
              <a:solidFill>
                <a:schemeClr val="dk1"/>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Shape 2924"/>
        <p:cNvGrpSpPr/>
        <p:nvPr/>
      </p:nvGrpSpPr>
      <p:grpSpPr>
        <a:xfrm>
          <a:off x="0" y="0"/>
          <a:ext cx="0" cy="0"/>
          <a:chOff x="0" y="0"/>
          <a:chExt cx="0" cy="0"/>
        </a:xfrm>
      </p:grpSpPr>
      <p:sp>
        <p:nvSpPr>
          <p:cNvPr id="2925" name="Google Shape;2925;p88"/>
          <p:cNvSpPr txBox="1">
            <a:spLocks noGrp="1"/>
          </p:cNvSpPr>
          <p:nvPr>
            <p:ph type="title"/>
          </p:nvPr>
        </p:nvSpPr>
        <p:spPr>
          <a:xfrm>
            <a:off x="307340" y="69595"/>
            <a:ext cx="219456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Universal Gate</a:t>
            </a:r>
            <a:endParaRPr sz="2800"/>
          </a:p>
        </p:txBody>
      </p:sp>
      <p:sp>
        <p:nvSpPr>
          <p:cNvPr id="2926" name="Google Shape;2926;p88"/>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7" name="Google Shape;2927;p88"/>
          <p:cNvSpPr txBox="1"/>
          <p:nvPr/>
        </p:nvSpPr>
        <p:spPr>
          <a:xfrm>
            <a:off x="332028" y="1310766"/>
            <a:ext cx="31184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alibri"/>
                <a:ea typeface="Calibri"/>
                <a:cs typeface="Calibri"/>
                <a:sym typeface="Calibri"/>
              </a:rPr>
              <a:t>OR Gate using NOR Gate</a:t>
            </a:r>
            <a:endParaRPr sz="2400">
              <a:solidFill>
                <a:schemeClr val="dk1"/>
              </a:solidFill>
              <a:latin typeface="Calibri"/>
              <a:ea typeface="Calibri"/>
              <a:cs typeface="Calibri"/>
              <a:sym typeface="Calibri"/>
            </a:endParaRPr>
          </a:p>
        </p:txBody>
      </p:sp>
      <p:sp>
        <p:nvSpPr>
          <p:cNvPr id="2928" name="Google Shape;2928;p88"/>
          <p:cNvSpPr/>
          <p:nvPr/>
        </p:nvSpPr>
        <p:spPr>
          <a:xfrm>
            <a:off x="2819400" y="3833748"/>
            <a:ext cx="1066800" cy="635"/>
          </a:xfrm>
          <a:custGeom>
            <a:avLst/>
            <a:gdLst/>
            <a:ahLst/>
            <a:cxnLst/>
            <a:rect l="l" t="t" r="r" b="b"/>
            <a:pathLst>
              <a:path w="1066800" h="635" extrusionOk="0">
                <a:moveTo>
                  <a:pt x="0" y="0"/>
                </a:moveTo>
                <a:lnTo>
                  <a:pt x="10668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9" name="Google Shape;2929;p88"/>
          <p:cNvSpPr txBox="1"/>
          <p:nvPr/>
        </p:nvSpPr>
        <p:spPr>
          <a:xfrm>
            <a:off x="1036421" y="3387293"/>
            <a:ext cx="17780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a:t>
            </a:r>
            <a:endParaRPr sz="2000">
              <a:solidFill>
                <a:schemeClr val="dk1"/>
              </a:solidFill>
              <a:latin typeface="Tahoma"/>
              <a:ea typeface="Tahoma"/>
              <a:cs typeface="Tahoma"/>
              <a:sym typeface="Tahoma"/>
            </a:endParaRPr>
          </a:p>
        </p:txBody>
      </p:sp>
      <p:sp>
        <p:nvSpPr>
          <p:cNvPr id="2930" name="Google Shape;2930;p88"/>
          <p:cNvSpPr/>
          <p:nvPr/>
        </p:nvSpPr>
        <p:spPr>
          <a:xfrm>
            <a:off x="3010318" y="3289269"/>
            <a:ext cx="708660" cy="0"/>
          </a:xfrm>
          <a:custGeom>
            <a:avLst/>
            <a:gdLst/>
            <a:ahLst/>
            <a:cxnLst/>
            <a:rect l="l" t="t" r="r" b="b"/>
            <a:pathLst>
              <a:path w="708660" h="120000" extrusionOk="0">
                <a:moveTo>
                  <a:pt x="0" y="0"/>
                </a:moveTo>
                <a:lnTo>
                  <a:pt x="708627" y="0"/>
                </a:lnTo>
              </a:path>
            </a:pathLst>
          </a:custGeom>
          <a:noFill/>
          <a:ln w="158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1" name="Google Shape;2931;p88"/>
          <p:cNvSpPr txBox="1"/>
          <p:nvPr/>
        </p:nvSpPr>
        <p:spPr>
          <a:xfrm>
            <a:off x="2368857" y="3253976"/>
            <a:ext cx="1368425" cy="41148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1450">
                <a:solidFill>
                  <a:schemeClr val="dk1"/>
                </a:solidFill>
                <a:latin typeface="Times New Roman"/>
                <a:ea typeface="Times New Roman"/>
                <a:cs typeface="Times New Roman"/>
                <a:sym typeface="Times New Roman"/>
              </a:rPr>
              <a:t>1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p:txBody>
      </p:sp>
      <p:sp>
        <p:nvSpPr>
          <p:cNvPr id="2932" name="Google Shape;2932;p88"/>
          <p:cNvSpPr txBox="1"/>
          <p:nvPr/>
        </p:nvSpPr>
        <p:spPr>
          <a:xfrm>
            <a:off x="1036421" y="3978401"/>
            <a:ext cx="17462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B</a:t>
            </a:r>
            <a:endParaRPr sz="2000">
              <a:solidFill>
                <a:schemeClr val="dk1"/>
              </a:solidFill>
              <a:latin typeface="Tahoma"/>
              <a:ea typeface="Tahoma"/>
              <a:cs typeface="Tahoma"/>
              <a:sym typeface="Tahoma"/>
            </a:endParaRPr>
          </a:p>
        </p:txBody>
      </p:sp>
      <p:sp>
        <p:nvSpPr>
          <p:cNvPr id="2933" name="Google Shape;2933;p88"/>
          <p:cNvSpPr/>
          <p:nvPr/>
        </p:nvSpPr>
        <p:spPr>
          <a:xfrm>
            <a:off x="5853868" y="4000859"/>
            <a:ext cx="709295" cy="0"/>
          </a:xfrm>
          <a:custGeom>
            <a:avLst/>
            <a:gdLst/>
            <a:ahLst/>
            <a:cxnLst/>
            <a:rect l="l" t="t" r="r" b="b"/>
            <a:pathLst>
              <a:path w="709295" h="120000" extrusionOk="0">
                <a:moveTo>
                  <a:pt x="0" y="0"/>
                </a:moveTo>
                <a:lnTo>
                  <a:pt x="709154" y="0"/>
                </a:lnTo>
              </a:path>
            </a:pathLst>
          </a:custGeom>
          <a:noFill/>
          <a:ln w="15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4" name="Google Shape;2934;p88"/>
          <p:cNvSpPr/>
          <p:nvPr/>
        </p:nvSpPr>
        <p:spPr>
          <a:xfrm>
            <a:off x="5853868" y="3940915"/>
            <a:ext cx="709295" cy="0"/>
          </a:xfrm>
          <a:custGeom>
            <a:avLst/>
            <a:gdLst/>
            <a:ahLst/>
            <a:cxnLst/>
            <a:rect l="l" t="t" r="r" b="b"/>
            <a:pathLst>
              <a:path w="709295" h="120000" extrusionOk="0">
                <a:moveTo>
                  <a:pt x="0" y="0"/>
                </a:moveTo>
                <a:lnTo>
                  <a:pt x="709154" y="0"/>
                </a:lnTo>
              </a:path>
            </a:pathLst>
          </a:custGeom>
          <a:noFill/>
          <a:ln w="15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5" name="Google Shape;2935;p88"/>
          <p:cNvSpPr/>
          <p:nvPr/>
        </p:nvSpPr>
        <p:spPr>
          <a:xfrm>
            <a:off x="7632561" y="4599218"/>
            <a:ext cx="199390" cy="0"/>
          </a:xfrm>
          <a:custGeom>
            <a:avLst/>
            <a:gdLst/>
            <a:ahLst/>
            <a:cxnLst/>
            <a:rect l="l" t="t" r="r" b="b"/>
            <a:pathLst>
              <a:path w="199390" h="120000" extrusionOk="0">
                <a:moveTo>
                  <a:pt x="0" y="0"/>
                </a:moveTo>
                <a:lnTo>
                  <a:pt x="198903" y="0"/>
                </a:lnTo>
              </a:path>
            </a:pathLst>
          </a:custGeom>
          <a:noFill/>
          <a:ln w="15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6" name="Google Shape;2936;p88"/>
          <p:cNvSpPr/>
          <p:nvPr/>
        </p:nvSpPr>
        <p:spPr>
          <a:xfrm>
            <a:off x="7632561" y="4539369"/>
            <a:ext cx="199390" cy="0"/>
          </a:xfrm>
          <a:custGeom>
            <a:avLst/>
            <a:gdLst/>
            <a:ahLst/>
            <a:cxnLst/>
            <a:rect l="l" t="t" r="r" b="b"/>
            <a:pathLst>
              <a:path w="199390" h="120000" extrusionOk="0">
                <a:moveTo>
                  <a:pt x="0" y="0"/>
                </a:moveTo>
                <a:lnTo>
                  <a:pt x="198903" y="0"/>
                </a:lnTo>
              </a:path>
            </a:pathLst>
          </a:custGeom>
          <a:noFill/>
          <a:ln w="15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7" name="Google Shape;2937;p88"/>
          <p:cNvSpPr txBox="1"/>
          <p:nvPr/>
        </p:nvSpPr>
        <p:spPr>
          <a:xfrm>
            <a:off x="7171117" y="4564081"/>
            <a:ext cx="1297305" cy="40894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 )</a:t>
            </a:r>
            <a:endParaRPr sz="2500">
              <a:solidFill>
                <a:schemeClr val="dk1"/>
              </a:solidFill>
              <a:latin typeface="Times New Roman"/>
              <a:ea typeface="Times New Roman"/>
              <a:cs typeface="Times New Roman"/>
              <a:sym typeface="Times New Roman"/>
            </a:endParaRPr>
          </a:p>
        </p:txBody>
      </p:sp>
      <p:sp>
        <p:nvSpPr>
          <p:cNvPr id="2938" name="Google Shape;2938;p88"/>
          <p:cNvSpPr txBox="1"/>
          <p:nvPr/>
        </p:nvSpPr>
        <p:spPr>
          <a:xfrm>
            <a:off x="5227892" y="3750552"/>
            <a:ext cx="1353185" cy="1222375"/>
          </a:xfrm>
          <a:prstGeom prst="rect">
            <a:avLst/>
          </a:prstGeom>
          <a:noFill/>
          <a:ln>
            <a:noFill/>
          </a:ln>
        </p:spPr>
        <p:txBody>
          <a:bodyPr spcFirstLastPara="1" wrap="square" lIns="0" tIns="229850" rIns="0" bIns="0" anchor="t" anchorCtr="0">
            <a:spAutoFit/>
          </a:bodyPr>
          <a:lstStyle/>
          <a:p>
            <a:pPr marL="6985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a:p>
            <a:pPr marL="12700" marR="0" lvl="0" indent="0" algn="l" rtl="0">
              <a:lnSpc>
                <a:spcPct val="100000"/>
              </a:lnSpc>
              <a:spcBef>
                <a:spcPts val="171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p:txBody>
      </p:sp>
      <p:sp>
        <p:nvSpPr>
          <p:cNvPr id="2939" name="Google Shape;2939;p88"/>
          <p:cNvSpPr/>
          <p:nvPr/>
        </p:nvSpPr>
        <p:spPr>
          <a:xfrm>
            <a:off x="7311264" y="4527738"/>
            <a:ext cx="1300892" cy="50146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0" name="Google Shape;2940;p88"/>
          <p:cNvSpPr/>
          <p:nvPr/>
        </p:nvSpPr>
        <p:spPr>
          <a:xfrm>
            <a:off x="3906392" y="3500373"/>
            <a:ext cx="0" cy="675640"/>
          </a:xfrm>
          <a:custGeom>
            <a:avLst/>
            <a:gdLst/>
            <a:ahLst/>
            <a:cxnLst/>
            <a:rect l="l" t="t" r="r" b="b"/>
            <a:pathLst>
              <a:path w="120000" h="675639" extrusionOk="0">
                <a:moveTo>
                  <a:pt x="0" y="0"/>
                </a:moveTo>
                <a:lnTo>
                  <a:pt x="0" y="67513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1" name="Google Shape;2941;p88"/>
          <p:cNvSpPr/>
          <p:nvPr/>
        </p:nvSpPr>
        <p:spPr>
          <a:xfrm>
            <a:off x="4338573" y="3276600"/>
            <a:ext cx="132080" cy="1064260"/>
          </a:xfrm>
          <a:custGeom>
            <a:avLst/>
            <a:gdLst/>
            <a:ahLst/>
            <a:cxnLst/>
            <a:rect l="l" t="t" r="r" b="b"/>
            <a:pathLst>
              <a:path w="132079" h="1064260" extrusionOk="0">
                <a:moveTo>
                  <a:pt x="0" y="0"/>
                </a:moveTo>
                <a:lnTo>
                  <a:pt x="35032" y="19050"/>
                </a:lnTo>
                <a:lnTo>
                  <a:pt x="66519" y="72813"/>
                </a:lnTo>
                <a:lnTo>
                  <a:pt x="80540" y="111125"/>
                </a:lnTo>
                <a:lnTo>
                  <a:pt x="93202" y="156210"/>
                </a:lnTo>
                <a:lnTo>
                  <a:pt x="104347" y="207433"/>
                </a:lnTo>
                <a:lnTo>
                  <a:pt x="113820" y="264160"/>
                </a:lnTo>
                <a:lnTo>
                  <a:pt x="121461" y="325755"/>
                </a:lnTo>
                <a:lnTo>
                  <a:pt x="127114" y="391583"/>
                </a:lnTo>
                <a:lnTo>
                  <a:pt x="130621" y="461010"/>
                </a:lnTo>
                <a:lnTo>
                  <a:pt x="131825" y="533400"/>
                </a:lnTo>
                <a:lnTo>
                  <a:pt x="130577" y="607021"/>
                </a:lnTo>
                <a:lnTo>
                  <a:pt x="126937" y="677713"/>
                </a:lnTo>
                <a:lnTo>
                  <a:pt x="121064" y="744759"/>
                </a:lnTo>
                <a:lnTo>
                  <a:pt x="113119" y="807447"/>
                </a:lnTo>
                <a:lnTo>
                  <a:pt x="103260" y="865063"/>
                </a:lnTo>
                <a:lnTo>
                  <a:pt x="91646" y="916893"/>
                </a:lnTo>
                <a:lnTo>
                  <a:pt x="78437" y="962222"/>
                </a:lnTo>
                <a:lnTo>
                  <a:pt x="63791" y="1000337"/>
                </a:lnTo>
                <a:lnTo>
                  <a:pt x="30827" y="1052070"/>
                </a:lnTo>
                <a:lnTo>
                  <a:pt x="12826" y="106426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2" name="Google Shape;2942;p88"/>
          <p:cNvSpPr/>
          <p:nvPr/>
        </p:nvSpPr>
        <p:spPr>
          <a:xfrm>
            <a:off x="4338573" y="3276600"/>
            <a:ext cx="592455" cy="1066800"/>
          </a:xfrm>
          <a:custGeom>
            <a:avLst/>
            <a:gdLst/>
            <a:ahLst/>
            <a:cxnLst/>
            <a:rect l="l" t="t" r="r" b="b"/>
            <a:pathLst>
              <a:path w="592454" h="1066800" extrusionOk="0">
                <a:moveTo>
                  <a:pt x="0" y="0"/>
                </a:moveTo>
                <a:lnTo>
                  <a:pt x="51109" y="1957"/>
                </a:lnTo>
                <a:lnTo>
                  <a:pt x="101010" y="7723"/>
                </a:lnTo>
                <a:lnTo>
                  <a:pt x="149523" y="17137"/>
                </a:lnTo>
                <a:lnTo>
                  <a:pt x="196471" y="30040"/>
                </a:lnTo>
                <a:lnTo>
                  <a:pt x="241677" y="46271"/>
                </a:lnTo>
                <a:lnTo>
                  <a:pt x="284963" y="65670"/>
                </a:lnTo>
                <a:lnTo>
                  <a:pt x="326151" y="88078"/>
                </a:lnTo>
                <a:lnTo>
                  <a:pt x="365065" y="113334"/>
                </a:lnTo>
                <a:lnTo>
                  <a:pt x="401526" y="141279"/>
                </a:lnTo>
                <a:lnTo>
                  <a:pt x="435358" y="171752"/>
                </a:lnTo>
                <a:lnTo>
                  <a:pt x="466382" y="204594"/>
                </a:lnTo>
                <a:lnTo>
                  <a:pt x="494421" y="239645"/>
                </a:lnTo>
                <a:lnTo>
                  <a:pt x="519297" y="276744"/>
                </a:lnTo>
                <a:lnTo>
                  <a:pt x="540833" y="315731"/>
                </a:lnTo>
                <a:lnTo>
                  <a:pt x="558852" y="356448"/>
                </a:lnTo>
                <a:lnTo>
                  <a:pt x="573176" y="398732"/>
                </a:lnTo>
                <a:lnTo>
                  <a:pt x="583627" y="442426"/>
                </a:lnTo>
                <a:lnTo>
                  <a:pt x="590027" y="487368"/>
                </a:lnTo>
                <a:lnTo>
                  <a:pt x="592201" y="533400"/>
                </a:lnTo>
                <a:lnTo>
                  <a:pt x="590073" y="578927"/>
                </a:lnTo>
                <a:lnTo>
                  <a:pt x="583804" y="623402"/>
                </a:lnTo>
                <a:lnTo>
                  <a:pt x="573564" y="666669"/>
                </a:lnTo>
                <a:lnTo>
                  <a:pt x="559525" y="708571"/>
                </a:lnTo>
                <a:lnTo>
                  <a:pt x="541858" y="748950"/>
                </a:lnTo>
                <a:lnTo>
                  <a:pt x="520733" y="787651"/>
                </a:lnTo>
                <a:lnTo>
                  <a:pt x="496321" y="824516"/>
                </a:lnTo>
                <a:lnTo>
                  <a:pt x="468794" y="859390"/>
                </a:lnTo>
                <a:lnTo>
                  <a:pt x="438323" y="892114"/>
                </a:lnTo>
                <a:lnTo>
                  <a:pt x="405078" y="922532"/>
                </a:lnTo>
                <a:lnTo>
                  <a:pt x="369230" y="950488"/>
                </a:lnTo>
                <a:lnTo>
                  <a:pt x="330951" y="975824"/>
                </a:lnTo>
                <a:lnTo>
                  <a:pt x="290411" y="998385"/>
                </a:lnTo>
                <a:lnTo>
                  <a:pt x="247781" y="1018012"/>
                </a:lnTo>
                <a:lnTo>
                  <a:pt x="203232" y="1034551"/>
                </a:lnTo>
                <a:lnTo>
                  <a:pt x="156936" y="1047842"/>
                </a:lnTo>
                <a:lnTo>
                  <a:pt x="109063" y="1057731"/>
                </a:lnTo>
                <a:lnTo>
                  <a:pt x="59784" y="1064060"/>
                </a:lnTo>
                <a:lnTo>
                  <a:pt x="9271" y="1066673"/>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3" name="Google Shape;2943;p88"/>
          <p:cNvSpPr/>
          <p:nvPr/>
        </p:nvSpPr>
        <p:spPr>
          <a:xfrm>
            <a:off x="3906392" y="3503929"/>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4" name="Google Shape;2944;p88"/>
          <p:cNvSpPr/>
          <p:nvPr/>
        </p:nvSpPr>
        <p:spPr>
          <a:xfrm>
            <a:off x="3906392" y="4175505"/>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5" name="Google Shape;2945;p88"/>
          <p:cNvSpPr/>
          <p:nvPr/>
        </p:nvSpPr>
        <p:spPr>
          <a:xfrm>
            <a:off x="4959730" y="3783710"/>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6" name="Google Shape;2946;p88"/>
          <p:cNvSpPr/>
          <p:nvPr/>
        </p:nvSpPr>
        <p:spPr>
          <a:xfrm>
            <a:off x="4909439" y="3715130"/>
            <a:ext cx="84200" cy="13728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7" name="Google Shape;2947;p88"/>
          <p:cNvSpPr/>
          <p:nvPr/>
        </p:nvSpPr>
        <p:spPr>
          <a:xfrm>
            <a:off x="1811273" y="3324859"/>
            <a:ext cx="132080" cy="1064260"/>
          </a:xfrm>
          <a:custGeom>
            <a:avLst/>
            <a:gdLst/>
            <a:ahLst/>
            <a:cxnLst/>
            <a:rect l="l" t="t" r="r" b="b"/>
            <a:pathLst>
              <a:path w="132080" h="1064260" extrusionOk="0">
                <a:moveTo>
                  <a:pt x="0" y="0"/>
                </a:moveTo>
                <a:lnTo>
                  <a:pt x="35032" y="19050"/>
                </a:lnTo>
                <a:lnTo>
                  <a:pt x="66519" y="72813"/>
                </a:lnTo>
                <a:lnTo>
                  <a:pt x="80540" y="111125"/>
                </a:lnTo>
                <a:lnTo>
                  <a:pt x="93202" y="156210"/>
                </a:lnTo>
                <a:lnTo>
                  <a:pt x="104347" y="207433"/>
                </a:lnTo>
                <a:lnTo>
                  <a:pt x="113820" y="264160"/>
                </a:lnTo>
                <a:lnTo>
                  <a:pt x="121461" y="325755"/>
                </a:lnTo>
                <a:lnTo>
                  <a:pt x="127114" y="391583"/>
                </a:lnTo>
                <a:lnTo>
                  <a:pt x="130621" y="461010"/>
                </a:lnTo>
                <a:lnTo>
                  <a:pt x="131825" y="533400"/>
                </a:lnTo>
                <a:lnTo>
                  <a:pt x="130577" y="607021"/>
                </a:lnTo>
                <a:lnTo>
                  <a:pt x="126937" y="677713"/>
                </a:lnTo>
                <a:lnTo>
                  <a:pt x="121064" y="744759"/>
                </a:lnTo>
                <a:lnTo>
                  <a:pt x="113119" y="807447"/>
                </a:lnTo>
                <a:lnTo>
                  <a:pt x="103260" y="865063"/>
                </a:lnTo>
                <a:lnTo>
                  <a:pt x="91646" y="916893"/>
                </a:lnTo>
                <a:lnTo>
                  <a:pt x="78437" y="962222"/>
                </a:lnTo>
                <a:lnTo>
                  <a:pt x="63791" y="1000337"/>
                </a:lnTo>
                <a:lnTo>
                  <a:pt x="30827" y="1052070"/>
                </a:lnTo>
                <a:lnTo>
                  <a:pt x="12826" y="1064259"/>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8" name="Google Shape;2948;p88"/>
          <p:cNvSpPr/>
          <p:nvPr/>
        </p:nvSpPr>
        <p:spPr>
          <a:xfrm>
            <a:off x="1811273" y="3324859"/>
            <a:ext cx="592455" cy="1066800"/>
          </a:xfrm>
          <a:custGeom>
            <a:avLst/>
            <a:gdLst/>
            <a:ahLst/>
            <a:cxnLst/>
            <a:rect l="l" t="t" r="r" b="b"/>
            <a:pathLst>
              <a:path w="592455" h="1066800" extrusionOk="0">
                <a:moveTo>
                  <a:pt x="0" y="0"/>
                </a:moveTo>
                <a:lnTo>
                  <a:pt x="51109" y="1957"/>
                </a:lnTo>
                <a:lnTo>
                  <a:pt x="101010" y="7723"/>
                </a:lnTo>
                <a:lnTo>
                  <a:pt x="149523" y="17137"/>
                </a:lnTo>
                <a:lnTo>
                  <a:pt x="196471" y="30040"/>
                </a:lnTo>
                <a:lnTo>
                  <a:pt x="241677" y="46271"/>
                </a:lnTo>
                <a:lnTo>
                  <a:pt x="284963" y="65670"/>
                </a:lnTo>
                <a:lnTo>
                  <a:pt x="326151" y="88078"/>
                </a:lnTo>
                <a:lnTo>
                  <a:pt x="365065" y="113334"/>
                </a:lnTo>
                <a:lnTo>
                  <a:pt x="401526" y="141279"/>
                </a:lnTo>
                <a:lnTo>
                  <a:pt x="435358" y="171752"/>
                </a:lnTo>
                <a:lnTo>
                  <a:pt x="466382" y="204594"/>
                </a:lnTo>
                <a:lnTo>
                  <a:pt x="494421" y="239645"/>
                </a:lnTo>
                <a:lnTo>
                  <a:pt x="519297" y="276744"/>
                </a:lnTo>
                <a:lnTo>
                  <a:pt x="540833" y="315731"/>
                </a:lnTo>
                <a:lnTo>
                  <a:pt x="558852" y="356448"/>
                </a:lnTo>
                <a:lnTo>
                  <a:pt x="573176" y="398732"/>
                </a:lnTo>
                <a:lnTo>
                  <a:pt x="583627" y="442426"/>
                </a:lnTo>
                <a:lnTo>
                  <a:pt x="590027" y="487368"/>
                </a:lnTo>
                <a:lnTo>
                  <a:pt x="592201" y="533400"/>
                </a:lnTo>
                <a:lnTo>
                  <a:pt x="590073" y="578926"/>
                </a:lnTo>
                <a:lnTo>
                  <a:pt x="583804" y="623398"/>
                </a:lnTo>
                <a:lnTo>
                  <a:pt x="573564" y="666661"/>
                </a:lnTo>
                <a:lnTo>
                  <a:pt x="559525" y="708557"/>
                </a:lnTo>
                <a:lnTo>
                  <a:pt x="541858" y="748931"/>
                </a:lnTo>
                <a:lnTo>
                  <a:pt x="520733" y="787625"/>
                </a:lnTo>
                <a:lnTo>
                  <a:pt x="496321" y="824484"/>
                </a:lnTo>
                <a:lnTo>
                  <a:pt x="468794" y="859350"/>
                </a:lnTo>
                <a:lnTo>
                  <a:pt x="438323" y="892069"/>
                </a:lnTo>
                <a:lnTo>
                  <a:pt x="405078" y="922482"/>
                </a:lnTo>
                <a:lnTo>
                  <a:pt x="369230" y="950434"/>
                </a:lnTo>
                <a:lnTo>
                  <a:pt x="330951" y="975768"/>
                </a:lnTo>
                <a:lnTo>
                  <a:pt x="290411" y="998328"/>
                </a:lnTo>
                <a:lnTo>
                  <a:pt x="247781" y="1017958"/>
                </a:lnTo>
                <a:lnTo>
                  <a:pt x="203232" y="1034501"/>
                </a:lnTo>
                <a:lnTo>
                  <a:pt x="156936" y="1047800"/>
                </a:lnTo>
                <a:lnTo>
                  <a:pt x="109063" y="1057699"/>
                </a:lnTo>
                <a:lnTo>
                  <a:pt x="59784" y="1064042"/>
                </a:lnTo>
                <a:lnTo>
                  <a:pt x="9270" y="1066672"/>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9" name="Google Shape;2949;p88"/>
          <p:cNvSpPr/>
          <p:nvPr/>
        </p:nvSpPr>
        <p:spPr>
          <a:xfrm>
            <a:off x="1379092" y="3552190"/>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0" name="Google Shape;2950;p88"/>
          <p:cNvSpPr/>
          <p:nvPr/>
        </p:nvSpPr>
        <p:spPr>
          <a:xfrm>
            <a:off x="1379092" y="4223765"/>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1" name="Google Shape;2951;p88"/>
          <p:cNvSpPr/>
          <p:nvPr/>
        </p:nvSpPr>
        <p:spPr>
          <a:xfrm>
            <a:off x="2432430" y="3831971"/>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2" name="Google Shape;2952;p88"/>
          <p:cNvSpPr/>
          <p:nvPr/>
        </p:nvSpPr>
        <p:spPr>
          <a:xfrm>
            <a:off x="2382139" y="3763264"/>
            <a:ext cx="84200" cy="13741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3" name="Google Shape;2953;p88"/>
          <p:cNvSpPr txBox="1"/>
          <p:nvPr/>
        </p:nvSpPr>
        <p:spPr>
          <a:xfrm>
            <a:off x="5668771" y="1157427"/>
            <a:ext cx="17780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a:t>
            </a:r>
            <a:endParaRPr sz="2000">
              <a:solidFill>
                <a:schemeClr val="dk1"/>
              </a:solidFill>
              <a:latin typeface="Tahoma"/>
              <a:ea typeface="Tahoma"/>
              <a:cs typeface="Tahoma"/>
              <a:sym typeface="Tahoma"/>
            </a:endParaRPr>
          </a:p>
        </p:txBody>
      </p:sp>
      <p:sp>
        <p:nvSpPr>
          <p:cNvPr id="2954" name="Google Shape;2954;p88"/>
          <p:cNvSpPr txBox="1"/>
          <p:nvPr/>
        </p:nvSpPr>
        <p:spPr>
          <a:xfrm>
            <a:off x="5668771" y="1767281"/>
            <a:ext cx="17526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B</a:t>
            </a:r>
            <a:endParaRPr sz="2000">
              <a:solidFill>
                <a:schemeClr val="dk1"/>
              </a:solidFill>
              <a:latin typeface="Tahoma"/>
              <a:ea typeface="Tahoma"/>
              <a:cs typeface="Tahoma"/>
              <a:sym typeface="Tahoma"/>
            </a:endParaRPr>
          </a:p>
        </p:txBody>
      </p:sp>
      <p:sp>
        <p:nvSpPr>
          <p:cNvPr id="2955" name="Google Shape;2955;p88"/>
          <p:cNvSpPr txBox="1"/>
          <p:nvPr/>
        </p:nvSpPr>
        <p:spPr>
          <a:xfrm>
            <a:off x="7912734" y="1462531"/>
            <a:ext cx="83883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Y=A+B</a:t>
            </a:r>
            <a:endParaRPr sz="2000">
              <a:solidFill>
                <a:schemeClr val="dk1"/>
              </a:solidFill>
              <a:latin typeface="Tahoma"/>
              <a:ea typeface="Tahoma"/>
              <a:cs typeface="Tahoma"/>
              <a:sym typeface="Tahoma"/>
            </a:endParaRPr>
          </a:p>
        </p:txBody>
      </p:sp>
      <p:sp>
        <p:nvSpPr>
          <p:cNvPr id="2956" name="Google Shape;2956;p88"/>
          <p:cNvSpPr/>
          <p:nvPr/>
        </p:nvSpPr>
        <p:spPr>
          <a:xfrm>
            <a:off x="6453123" y="1276350"/>
            <a:ext cx="141605" cy="763270"/>
          </a:xfrm>
          <a:custGeom>
            <a:avLst/>
            <a:gdLst/>
            <a:ahLst/>
            <a:cxnLst/>
            <a:rect l="l" t="t" r="r" b="b"/>
            <a:pathLst>
              <a:path w="141604" h="763269" extrusionOk="0">
                <a:moveTo>
                  <a:pt x="0" y="0"/>
                </a:moveTo>
                <a:lnTo>
                  <a:pt x="49337" y="23886"/>
                </a:lnTo>
                <a:lnTo>
                  <a:pt x="91086" y="89792"/>
                </a:lnTo>
                <a:lnTo>
                  <a:pt x="108119" y="135806"/>
                </a:lnTo>
                <a:lnTo>
                  <a:pt x="122061" y="189088"/>
                </a:lnTo>
                <a:lnTo>
                  <a:pt x="132512" y="248561"/>
                </a:lnTo>
                <a:lnTo>
                  <a:pt x="139074" y="313145"/>
                </a:lnTo>
                <a:lnTo>
                  <a:pt x="141350" y="381762"/>
                </a:lnTo>
                <a:lnTo>
                  <a:pt x="139267" y="447413"/>
                </a:lnTo>
                <a:lnTo>
                  <a:pt x="133243" y="509517"/>
                </a:lnTo>
                <a:lnTo>
                  <a:pt x="123618" y="567097"/>
                </a:lnTo>
                <a:lnTo>
                  <a:pt x="110731" y="619173"/>
                </a:lnTo>
                <a:lnTo>
                  <a:pt x="94923" y="664768"/>
                </a:lnTo>
                <a:lnTo>
                  <a:pt x="76533" y="702902"/>
                </a:lnTo>
                <a:lnTo>
                  <a:pt x="33367" y="752877"/>
                </a:lnTo>
                <a:lnTo>
                  <a:pt x="9271" y="762762"/>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7" name="Google Shape;2957;p88"/>
          <p:cNvSpPr/>
          <p:nvPr/>
        </p:nvSpPr>
        <p:spPr>
          <a:xfrm>
            <a:off x="6453123" y="1276350"/>
            <a:ext cx="636905" cy="763905"/>
          </a:xfrm>
          <a:custGeom>
            <a:avLst/>
            <a:gdLst/>
            <a:ahLst/>
            <a:cxnLst/>
            <a:rect l="l" t="t" r="r" b="b"/>
            <a:pathLst>
              <a:path w="636904" h="763905" extrusionOk="0">
                <a:moveTo>
                  <a:pt x="0" y="0"/>
                </a:moveTo>
                <a:lnTo>
                  <a:pt x="57955" y="1560"/>
                </a:lnTo>
                <a:lnTo>
                  <a:pt x="114452" y="6151"/>
                </a:lnTo>
                <a:lnTo>
                  <a:pt x="169264" y="13638"/>
                </a:lnTo>
                <a:lnTo>
                  <a:pt x="222168" y="23886"/>
                </a:lnTo>
                <a:lnTo>
                  <a:pt x="272939" y="36760"/>
                </a:lnTo>
                <a:lnTo>
                  <a:pt x="321352" y="52126"/>
                </a:lnTo>
                <a:lnTo>
                  <a:pt x="367183" y="69848"/>
                </a:lnTo>
                <a:lnTo>
                  <a:pt x="410206" y="89792"/>
                </a:lnTo>
                <a:lnTo>
                  <a:pt x="450199" y="111823"/>
                </a:lnTo>
                <a:lnTo>
                  <a:pt x="486935" y="135806"/>
                </a:lnTo>
                <a:lnTo>
                  <a:pt x="520190" y="161606"/>
                </a:lnTo>
                <a:lnTo>
                  <a:pt x="549740" y="189088"/>
                </a:lnTo>
                <a:lnTo>
                  <a:pt x="575360" y="218118"/>
                </a:lnTo>
                <a:lnTo>
                  <a:pt x="613912" y="280281"/>
                </a:lnTo>
                <a:lnTo>
                  <a:pt x="634049" y="347017"/>
                </a:lnTo>
                <a:lnTo>
                  <a:pt x="636651" y="381762"/>
                </a:lnTo>
                <a:lnTo>
                  <a:pt x="633776" y="418265"/>
                </a:lnTo>
                <a:lnTo>
                  <a:pt x="611565" y="488213"/>
                </a:lnTo>
                <a:lnTo>
                  <a:pt x="569139" y="553030"/>
                </a:lnTo>
                <a:lnTo>
                  <a:pt x="540996" y="583120"/>
                </a:lnTo>
                <a:lnTo>
                  <a:pt x="508581" y="611455"/>
                </a:lnTo>
                <a:lnTo>
                  <a:pt x="472153" y="637875"/>
                </a:lnTo>
                <a:lnTo>
                  <a:pt x="431974" y="662225"/>
                </a:lnTo>
                <a:lnTo>
                  <a:pt x="388304" y="684345"/>
                </a:lnTo>
                <a:lnTo>
                  <a:pt x="341403" y="704079"/>
                </a:lnTo>
                <a:lnTo>
                  <a:pt x="291531" y="721268"/>
                </a:lnTo>
                <a:lnTo>
                  <a:pt x="238949" y="735754"/>
                </a:lnTo>
                <a:lnTo>
                  <a:pt x="183918" y="747381"/>
                </a:lnTo>
                <a:lnTo>
                  <a:pt x="126698" y="755990"/>
                </a:lnTo>
                <a:lnTo>
                  <a:pt x="67548" y="761423"/>
                </a:lnTo>
                <a:lnTo>
                  <a:pt x="6730" y="76352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8" name="Google Shape;2958;p88"/>
          <p:cNvSpPr/>
          <p:nvPr/>
        </p:nvSpPr>
        <p:spPr>
          <a:xfrm>
            <a:off x="5988303" y="1439036"/>
            <a:ext cx="566420" cy="0"/>
          </a:xfrm>
          <a:custGeom>
            <a:avLst/>
            <a:gdLst/>
            <a:ahLst/>
            <a:cxnLst/>
            <a:rect l="l" t="t" r="r" b="b"/>
            <a:pathLst>
              <a:path w="566420" h="120000" extrusionOk="0">
                <a:moveTo>
                  <a:pt x="0" y="0"/>
                </a:moveTo>
                <a:lnTo>
                  <a:pt x="56591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9" name="Google Shape;2959;p88"/>
          <p:cNvSpPr/>
          <p:nvPr/>
        </p:nvSpPr>
        <p:spPr>
          <a:xfrm>
            <a:off x="5988303" y="1919732"/>
            <a:ext cx="566420" cy="0"/>
          </a:xfrm>
          <a:custGeom>
            <a:avLst/>
            <a:gdLst/>
            <a:ahLst/>
            <a:cxnLst/>
            <a:rect l="l" t="t" r="r" b="b"/>
            <a:pathLst>
              <a:path w="566420" h="120000" extrusionOk="0">
                <a:moveTo>
                  <a:pt x="0" y="0"/>
                </a:moveTo>
                <a:lnTo>
                  <a:pt x="56591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0" name="Google Shape;2960;p88"/>
          <p:cNvSpPr/>
          <p:nvPr/>
        </p:nvSpPr>
        <p:spPr>
          <a:xfrm>
            <a:off x="7079615" y="1639316"/>
            <a:ext cx="565785" cy="0"/>
          </a:xfrm>
          <a:custGeom>
            <a:avLst/>
            <a:gdLst/>
            <a:ahLst/>
            <a:cxnLst/>
            <a:rect l="l" t="t" r="r" b="b"/>
            <a:pathLst>
              <a:path w="565784" h="120000" extrusionOk="0">
                <a:moveTo>
                  <a:pt x="0" y="0"/>
                </a:moveTo>
                <a:lnTo>
                  <a:pt x="565784"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1" name="Google Shape;2961;p88"/>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81</a:t>
            </a:fld>
            <a:endParaRPr sz="1200">
              <a:solidFill>
                <a:schemeClr val="dk1"/>
              </a:solidFill>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Shape 2965"/>
        <p:cNvGrpSpPr/>
        <p:nvPr/>
      </p:nvGrpSpPr>
      <p:grpSpPr>
        <a:xfrm>
          <a:off x="0" y="0"/>
          <a:ext cx="0" cy="0"/>
          <a:chOff x="0" y="0"/>
          <a:chExt cx="0" cy="0"/>
        </a:xfrm>
      </p:grpSpPr>
      <p:sp>
        <p:nvSpPr>
          <p:cNvPr id="2966" name="Google Shape;2966;p89"/>
          <p:cNvSpPr txBox="1">
            <a:spLocks noGrp="1"/>
          </p:cNvSpPr>
          <p:nvPr>
            <p:ph type="title"/>
          </p:nvPr>
        </p:nvSpPr>
        <p:spPr>
          <a:xfrm>
            <a:off x="307340" y="69595"/>
            <a:ext cx="219456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Universal Gate</a:t>
            </a:r>
            <a:endParaRPr sz="2800"/>
          </a:p>
        </p:txBody>
      </p:sp>
      <p:sp>
        <p:nvSpPr>
          <p:cNvPr id="2967" name="Google Shape;2967;p89"/>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8" name="Google Shape;2968;p89"/>
          <p:cNvSpPr txBox="1"/>
          <p:nvPr/>
        </p:nvSpPr>
        <p:spPr>
          <a:xfrm>
            <a:off x="380187" y="1229944"/>
            <a:ext cx="33185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alibri"/>
                <a:ea typeface="Calibri"/>
                <a:cs typeface="Calibri"/>
                <a:sym typeface="Calibri"/>
              </a:rPr>
              <a:t>AND Gate using NOR Gate</a:t>
            </a:r>
            <a:endParaRPr sz="2400">
              <a:solidFill>
                <a:schemeClr val="dk1"/>
              </a:solidFill>
              <a:latin typeface="Calibri"/>
              <a:ea typeface="Calibri"/>
              <a:cs typeface="Calibri"/>
              <a:sym typeface="Calibri"/>
            </a:endParaRPr>
          </a:p>
        </p:txBody>
      </p:sp>
      <p:sp>
        <p:nvSpPr>
          <p:cNvPr id="2969" name="Google Shape;2969;p89"/>
          <p:cNvSpPr/>
          <p:nvPr/>
        </p:nvSpPr>
        <p:spPr>
          <a:xfrm>
            <a:off x="2819400" y="3171825"/>
            <a:ext cx="0" cy="408305"/>
          </a:xfrm>
          <a:custGeom>
            <a:avLst/>
            <a:gdLst/>
            <a:ahLst/>
            <a:cxnLst/>
            <a:rect l="l" t="t" r="r" b="b"/>
            <a:pathLst>
              <a:path w="120000" h="408304" extrusionOk="0">
                <a:moveTo>
                  <a:pt x="0" y="0"/>
                </a:moveTo>
                <a:lnTo>
                  <a:pt x="0" y="40830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0" name="Google Shape;2970;p89"/>
          <p:cNvSpPr/>
          <p:nvPr/>
        </p:nvSpPr>
        <p:spPr>
          <a:xfrm>
            <a:off x="2819400" y="4251705"/>
            <a:ext cx="0" cy="596900"/>
          </a:xfrm>
          <a:custGeom>
            <a:avLst/>
            <a:gdLst/>
            <a:ahLst/>
            <a:cxnLst/>
            <a:rect l="l" t="t" r="r" b="b"/>
            <a:pathLst>
              <a:path w="120000" h="596900" extrusionOk="0">
                <a:moveTo>
                  <a:pt x="0" y="0"/>
                </a:moveTo>
                <a:lnTo>
                  <a:pt x="0" y="59651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1" name="Google Shape;2971;p89"/>
          <p:cNvSpPr/>
          <p:nvPr/>
        </p:nvSpPr>
        <p:spPr>
          <a:xfrm>
            <a:off x="685800" y="32004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2" name="Google Shape;2972;p89"/>
          <p:cNvSpPr/>
          <p:nvPr/>
        </p:nvSpPr>
        <p:spPr>
          <a:xfrm>
            <a:off x="685800" y="48768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3" name="Google Shape;2973;p89"/>
          <p:cNvSpPr txBox="1"/>
          <p:nvPr/>
        </p:nvSpPr>
        <p:spPr>
          <a:xfrm>
            <a:off x="383540" y="3006344"/>
            <a:ext cx="17716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a:t>
            </a:r>
            <a:endParaRPr sz="2000">
              <a:solidFill>
                <a:schemeClr val="dk1"/>
              </a:solidFill>
              <a:latin typeface="Tahoma"/>
              <a:ea typeface="Tahoma"/>
              <a:cs typeface="Tahoma"/>
              <a:sym typeface="Tahoma"/>
            </a:endParaRPr>
          </a:p>
        </p:txBody>
      </p:sp>
      <p:sp>
        <p:nvSpPr>
          <p:cNvPr id="2974" name="Google Shape;2974;p89"/>
          <p:cNvSpPr txBox="1"/>
          <p:nvPr/>
        </p:nvSpPr>
        <p:spPr>
          <a:xfrm>
            <a:off x="350316" y="4683378"/>
            <a:ext cx="17462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B</a:t>
            </a:r>
            <a:endParaRPr sz="2000">
              <a:solidFill>
                <a:schemeClr val="dk1"/>
              </a:solidFill>
              <a:latin typeface="Tahoma"/>
              <a:ea typeface="Tahoma"/>
              <a:cs typeface="Tahoma"/>
              <a:sym typeface="Tahoma"/>
            </a:endParaRPr>
          </a:p>
        </p:txBody>
      </p:sp>
      <p:sp>
        <p:nvSpPr>
          <p:cNvPr id="2975" name="Google Shape;2975;p89"/>
          <p:cNvSpPr/>
          <p:nvPr/>
        </p:nvSpPr>
        <p:spPr>
          <a:xfrm>
            <a:off x="3095628" y="2620652"/>
            <a:ext cx="198755" cy="0"/>
          </a:xfrm>
          <a:custGeom>
            <a:avLst/>
            <a:gdLst/>
            <a:ahLst/>
            <a:cxnLst/>
            <a:rect l="l" t="t" r="r" b="b"/>
            <a:pathLst>
              <a:path w="198754" h="120000" extrusionOk="0">
                <a:moveTo>
                  <a:pt x="0" y="0"/>
                </a:moveTo>
                <a:lnTo>
                  <a:pt x="198705"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6" name="Google Shape;2976;p89"/>
          <p:cNvSpPr txBox="1"/>
          <p:nvPr/>
        </p:nvSpPr>
        <p:spPr>
          <a:xfrm>
            <a:off x="2454561" y="2585444"/>
            <a:ext cx="873760" cy="410209"/>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1450">
                <a:solidFill>
                  <a:schemeClr val="dk1"/>
                </a:solidFill>
                <a:latin typeface="Times New Roman"/>
                <a:ea typeface="Times New Roman"/>
                <a:cs typeface="Times New Roman"/>
                <a:sym typeface="Times New Roman"/>
              </a:rPr>
              <a:t>1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endParaRPr sz="2500">
              <a:solidFill>
                <a:schemeClr val="dk1"/>
              </a:solidFill>
              <a:latin typeface="Times New Roman"/>
              <a:ea typeface="Times New Roman"/>
              <a:cs typeface="Times New Roman"/>
              <a:sym typeface="Times New Roman"/>
            </a:endParaRPr>
          </a:p>
        </p:txBody>
      </p:sp>
      <p:sp>
        <p:nvSpPr>
          <p:cNvPr id="2977" name="Google Shape;2977;p89"/>
          <p:cNvSpPr/>
          <p:nvPr/>
        </p:nvSpPr>
        <p:spPr>
          <a:xfrm>
            <a:off x="3130641" y="4965453"/>
            <a:ext cx="198755" cy="0"/>
          </a:xfrm>
          <a:custGeom>
            <a:avLst/>
            <a:gdLst/>
            <a:ahLst/>
            <a:cxnLst/>
            <a:rect l="l" t="t" r="r" b="b"/>
            <a:pathLst>
              <a:path w="198754" h="120000" extrusionOk="0">
                <a:moveTo>
                  <a:pt x="0" y="0"/>
                </a:moveTo>
                <a:lnTo>
                  <a:pt x="198756" y="0"/>
                </a:lnTo>
              </a:path>
            </a:pathLst>
          </a:custGeom>
          <a:noFill/>
          <a:ln w="158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8" name="Google Shape;2978;p89"/>
          <p:cNvSpPr txBox="1"/>
          <p:nvPr/>
        </p:nvSpPr>
        <p:spPr>
          <a:xfrm>
            <a:off x="2454583" y="4930245"/>
            <a:ext cx="893444" cy="410209"/>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1450">
                <a:solidFill>
                  <a:schemeClr val="dk1"/>
                </a:solidFill>
                <a:latin typeface="Times New Roman"/>
                <a:ea typeface="Times New Roman"/>
                <a:cs typeface="Times New Roman"/>
                <a:sym typeface="Times New Roman"/>
              </a:rPr>
              <a:t>2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p:txBody>
      </p:sp>
      <p:sp>
        <p:nvSpPr>
          <p:cNvPr id="2979" name="Google Shape;2979;p89"/>
          <p:cNvSpPr/>
          <p:nvPr/>
        </p:nvSpPr>
        <p:spPr>
          <a:xfrm>
            <a:off x="5361783" y="3772259"/>
            <a:ext cx="199390" cy="0"/>
          </a:xfrm>
          <a:custGeom>
            <a:avLst/>
            <a:gdLst/>
            <a:ahLst/>
            <a:cxnLst/>
            <a:rect l="l" t="t" r="r" b="b"/>
            <a:pathLst>
              <a:path w="199389" h="120000" extrusionOk="0">
                <a:moveTo>
                  <a:pt x="0" y="0"/>
                </a:moveTo>
                <a:lnTo>
                  <a:pt x="198999" y="0"/>
                </a:lnTo>
              </a:path>
            </a:pathLst>
          </a:custGeom>
          <a:noFill/>
          <a:ln w="15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0" name="Google Shape;2980;p89"/>
          <p:cNvSpPr/>
          <p:nvPr/>
        </p:nvSpPr>
        <p:spPr>
          <a:xfrm>
            <a:off x="5780164" y="3772259"/>
            <a:ext cx="199390" cy="0"/>
          </a:xfrm>
          <a:custGeom>
            <a:avLst/>
            <a:gdLst/>
            <a:ahLst/>
            <a:cxnLst/>
            <a:rect l="l" t="t" r="r" b="b"/>
            <a:pathLst>
              <a:path w="199389" h="120000" extrusionOk="0">
                <a:moveTo>
                  <a:pt x="0" y="0"/>
                </a:moveTo>
                <a:lnTo>
                  <a:pt x="198999" y="0"/>
                </a:lnTo>
              </a:path>
            </a:pathLst>
          </a:custGeom>
          <a:noFill/>
          <a:ln w="15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1" name="Google Shape;2981;p89"/>
          <p:cNvSpPr/>
          <p:nvPr/>
        </p:nvSpPr>
        <p:spPr>
          <a:xfrm>
            <a:off x="5361783" y="3712315"/>
            <a:ext cx="617855" cy="0"/>
          </a:xfrm>
          <a:custGeom>
            <a:avLst/>
            <a:gdLst/>
            <a:ahLst/>
            <a:cxnLst/>
            <a:rect l="l" t="t" r="r" b="b"/>
            <a:pathLst>
              <a:path w="617854" h="120000" extrusionOk="0">
                <a:moveTo>
                  <a:pt x="0" y="0"/>
                </a:moveTo>
                <a:lnTo>
                  <a:pt x="617380" y="0"/>
                </a:lnTo>
              </a:path>
            </a:pathLst>
          </a:custGeom>
          <a:noFill/>
          <a:ln w="15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2" name="Google Shape;2982;p89"/>
          <p:cNvSpPr/>
          <p:nvPr/>
        </p:nvSpPr>
        <p:spPr>
          <a:xfrm>
            <a:off x="5373094" y="4385771"/>
            <a:ext cx="161290" cy="0"/>
          </a:xfrm>
          <a:custGeom>
            <a:avLst/>
            <a:gdLst/>
            <a:ahLst/>
            <a:cxnLst/>
            <a:rect l="l" t="t" r="r" b="b"/>
            <a:pathLst>
              <a:path w="161289" h="120000" extrusionOk="0">
                <a:moveTo>
                  <a:pt x="0" y="0"/>
                </a:moveTo>
                <a:lnTo>
                  <a:pt x="161239" y="0"/>
                </a:lnTo>
              </a:path>
            </a:pathLst>
          </a:custGeom>
          <a:noFill/>
          <a:ln w="14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3" name="Google Shape;2983;p89"/>
          <p:cNvSpPr/>
          <p:nvPr/>
        </p:nvSpPr>
        <p:spPr>
          <a:xfrm>
            <a:off x="5373094" y="4330682"/>
            <a:ext cx="161290" cy="0"/>
          </a:xfrm>
          <a:custGeom>
            <a:avLst/>
            <a:gdLst/>
            <a:ahLst/>
            <a:cxnLst/>
            <a:rect l="l" t="t" r="r" b="b"/>
            <a:pathLst>
              <a:path w="161289" h="120000" extrusionOk="0">
                <a:moveTo>
                  <a:pt x="0" y="0"/>
                </a:moveTo>
                <a:lnTo>
                  <a:pt x="161239" y="0"/>
                </a:lnTo>
              </a:path>
            </a:pathLst>
          </a:custGeom>
          <a:noFill/>
          <a:ln w="14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4" name="Google Shape;2984;p89"/>
          <p:cNvSpPr/>
          <p:nvPr/>
        </p:nvSpPr>
        <p:spPr>
          <a:xfrm>
            <a:off x="5596357" y="4385771"/>
            <a:ext cx="161290" cy="0"/>
          </a:xfrm>
          <a:custGeom>
            <a:avLst/>
            <a:gdLst/>
            <a:ahLst/>
            <a:cxnLst/>
            <a:rect l="l" t="t" r="r" b="b"/>
            <a:pathLst>
              <a:path w="161289" h="120000" extrusionOk="0">
                <a:moveTo>
                  <a:pt x="0" y="0"/>
                </a:moveTo>
                <a:lnTo>
                  <a:pt x="161239" y="0"/>
                </a:lnTo>
              </a:path>
            </a:pathLst>
          </a:custGeom>
          <a:noFill/>
          <a:ln w="14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5" name="Google Shape;2985;p89"/>
          <p:cNvSpPr/>
          <p:nvPr/>
        </p:nvSpPr>
        <p:spPr>
          <a:xfrm>
            <a:off x="5596357" y="4330682"/>
            <a:ext cx="161290" cy="0"/>
          </a:xfrm>
          <a:custGeom>
            <a:avLst/>
            <a:gdLst/>
            <a:ahLst/>
            <a:cxnLst/>
            <a:rect l="l" t="t" r="r" b="b"/>
            <a:pathLst>
              <a:path w="161289" h="120000" extrusionOk="0">
                <a:moveTo>
                  <a:pt x="0" y="0"/>
                </a:moveTo>
                <a:lnTo>
                  <a:pt x="161239" y="0"/>
                </a:lnTo>
              </a:path>
            </a:pathLst>
          </a:custGeom>
          <a:noFill/>
          <a:ln w="14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6" name="Google Shape;2986;p89"/>
          <p:cNvSpPr txBox="1"/>
          <p:nvPr/>
        </p:nvSpPr>
        <p:spPr>
          <a:xfrm>
            <a:off x="6294658" y="4352418"/>
            <a:ext cx="2738120" cy="37846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300">
                <a:solidFill>
                  <a:schemeClr val="dk1"/>
                </a:solidFill>
                <a:latin typeface="Times New Roman"/>
                <a:ea typeface="Times New Roman"/>
                <a:cs typeface="Times New Roman"/>
                <a:sym typeface="Times New Roman"/>
              </a:rPr>
              <a:t>(	Demorgan's Theorem)</a:t>
            </a:r>
            <a:endParaRPr sz="2300">
              <a:solidFill>
                <a:schemeClr val="dk1"/>
              </a:solidFill>
              <a:latin typeface="Times New Roman"/>
              <a:ea typeface="Times New Roman"/>
              <a:cs typeface="Times New Roman"/>
              <a:sym typeface="Times New Roman"/>
            </a:endParaRPr>
          </a:p>
        </p:txBody>
      </p:sp>
      <p:sp>
        <p:nvSpPr>
          <p:cNvPr id="2987" name="Google Shape;2987;p89"/>
          <p:cNvSpPr/>
          <p:nvPr/>
        </p:nvSpPr>
        <p:spPr>
          <a:xfrm>
            <a:off x="6410827" y="4319976"/>
            <a:ext cx="1058394" cy="46157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8" name="Google Shape;2988;p89"/>
          <p:cNvSpPr txBox="1"/>
          <p:nvPr/>
        </p:nvSpPr>
        <p:spPr>
          <a:xfrm>
            <a:off x="4792945" y="3737082"/>
            <a:ext cx="1204595" cy="1490345"/>
          </a:xfrm>
          <a:prstGeom prst="rect">
            <a:avLst/>
          </a:prstGeom>
          <a:noFill/>
          <a:ln>
            <a:noFill/>
          </a:ln>
        </p:spPr>
        <p:txBody>
          <a:bodyPr spcFirstLastPara="1" wrap="square" lIns="0" tIns="14600"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a:p>
            <a:pPr marL="128904" marR="0" lvl="0" indent="0" algn="l" rtl="0">
              <a:lnSpc>
                <a:spcPct val="100000"/>
              </a:lnSpc>
              <a:spcBef>
                <a:spcPts val="1839"/>
              </a:spcBef>
              <a:spcAft>
                <a:spcPts val="0"/>
              </a:spcAft>
              <a:buNone/>
            </a:pPr>
            <a:r>
              <a:rPr lang="en-US" sz="2300" i="1">
                <a:solidFill>
                  <a:schemeClr val="dk1"/>
                </a:solidFill>
                <a:latin typeface="Times New Roman"/>
                <a:ea typeface="Times New Roman"/>
                <a:cs typeface="Times New Roman"/>
                <a:sym typeface="Times New Roman"/>
              </a:rPr>
              <a:t>Y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lang="en-US" sz="2300" i="1">
                <a:solidFill>
                  <a:schemeClr val="dk1"/>
                </a:solidFill>
                <a:latin typeface="Times New Roman"/>
                <a:ea typeface="Times New Roman"/>
                <a:cs typeface="Times New Roman"/>
                <a:sym typeface="Times New Roman"/>
              </a:rPr>
              <a:t>A</a:t>
            </a:r>
            <a:r>
              <a:rPr lang="en-US" sz="2300">
                <a:solidFill>
                  <a:schemeClr val="dk1"/>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B</a:t>
            </a:r>
            <a:endParaRPr sz="2300">
              <a:solidFill>
                <a:schemeClr val="dk1"/>
              </a:solidFill>
              <a:latin typeface="Times New Roman"/>
              <a:ea typeface="Times New Roman"/>
              <a:cs typeface="Times New Roman"/>
              <a:sym typeface="Times New Roman"/>
            </a:endParaRPr>
          </a:p>
          <a:p>
            <a:pPr marL="217804" marR="0" lvl="0" indent="0" algn="l" rtl="0">
              <a:lnSpc>
                <a:spcPct val="100000"/>
              </a:lnSpc>
              <a:spcBef>
                <a:spcPts val="1150"/>
              </a:spcBef>
              <a:spcAft>
                <a:spcPts val="0"/>
              </a:spcAft>
              <a:buNone/>
            </a:pPr>
            <a:r>
              <a:rPr lang="en-US" sz="2300" i="1">
                <a:solidFill>
                  <a:schemeClr val="dk1"/>
                </a:solidFill>
                <a:latin typeface="Times New Roman"/>
                <a:ea typeface="Times New Roman"/>
                <a:cs typeface="Times New Roman"/>
                <a:sym typeface="Times New Roman"/>
              </a:rPr>
              <a:t>Y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lang="en-US" sz="2300" i="1">
                <a:solidFill>
                  <a:schemeClr val="dk1"/>
                </a:solidFill>
                <a:latin typeface="Times New Roman"/>
                <a:ea typeface="Times New Roman"/>
                <a:cs typeface="Times New Roman"/>
                <a:sym typeface="Times New Roman"/>
              </a:rPr>
              <a:t>A</a:t>
            </a:r>
            <a:r>
              <a:rPr lang="en-US" sz="2300">
                <a:solidFill>
                  <a:schemeClr val="dk1"/>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B</a:t>
            </a:r>
            <a:endParaRPr sz="2300">
              <a:solidFill>
                <a:schemeClr val="dk1"/>
              </a:solidFill>
              <a:latin typeface="Times New Roman"/>
              <a:ea typeface="Times New Roman"/>
              <a:cs typeface="Times New Roman"/>
              <a:sym typeface="Times New Roman"/>
            </a:endParaRPr>
          </a:p>
        </p:txBody>
      </p:sp>
      <p:sp>
        <p:nvSpPr>
          <p:cNvPr id="2989" name="Google Shape;2989;p89"/>
          <p:cNvSpPr/>
          <p:nvPr/>
        </p:nvSpPr>
        <p:spPr>
          <a:xfrm>
            <a:off x="6870065" y="1295400"/>
            <a:ext cx="0" cy="681355"/>
          </a:xfrm>
          <a:custGeom>
            <a:avLst/>
            <a:gdLst/>
            <a:ahLst/>
            <a:cxnLst/>
            <a:rect l="l" t="t" r="r" b="b"/>
            <a:pathLst>
              <a:path w="120000" h="681355" extrusionOk="0">
                <a:moveTo>
                  <a:pt x="0" y="0"/>
                </a:moveTo>
                <a:lnTo>
                  <a:pt x="0" y="68097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0" name="Google Shape;2990;p89"/>
          <p:cNvSpPr/>
          <p:nvPr/>
        </p:nvSpPr>
        <p:spPr>
          <a:xfrm>
            <a:off x="7136638" y="1295400"/>
            <a:ext cx="334645" cy="680720"/>
          </a:xfrm>
          <a:custGeom>
            <a:avLst/>
            <a:gdLst/>
            <a:ahLst/>
            <a:cxnLst/>
            <a:rect l="l" t="t" r="r" b="b"/>
            <a:pathLst>
              <a:path w="334645" h="680719" extrusionOk="0">
                <a:moveTo>
                  <a:pt x="0" y="0"/>
                </a:moveTo>
                <a:lnTo>
                  <a:pt x="45338" y="3107"/>
                </a:lnTo>
                <a:lnTo>
                  <a:pt x="88824" y="12159"/>
                </a:lnTo>
                <a:lnTo>
                  <a:pt x="130057" y="26751"/>
                </a:lnTo>
                <a:lnTo>
                  <a:pt x="168641" y="46477"/>
                </a:lnTo>
                <a:lnTo>
                  <a:pt x="204177" y="70932"/>
                </a:lnTo>
                <a:lnTo>
                  <a:pt x="236267" y="99710"/>
                </a:lnTo>
                <a:lnTo>
                  <a:pt x="264512" y="132408"/>
                </a:lnTo>
                <a:lnTo>
                  <a:pt x="288515" y="168618"/>
                </a:lnTo>
                <a:lnTo>
                  <a:pt x="307877" y="207936"/>
                </a:lnTo>
                <a:lnTo>
                  <a:pt x="322200" y="249957"/>
                </a:lnTo>
                <a:lnTo>
                  <a:pt x="331086" y="294276"/>
                </a:lnTo>
                <a:lnTo>
                  <a:pt x="334136" y="340487"/>
                </a:lnTo>
                <a:lnTo>
                  <a:pt x="330755" y="389075"/>
                </a:lnTo>
                <a:lnTo>
                  <a:pt x="320916" y="435595"/>
                </a:lnTo>
                <a:lnTo>
                  <a:pt x="305074" y="479558"/>
                </a:lnTo>
                <a:lnTo>
                  <a:pt x="283686" y="520475"/>
                </a:lnTo>
                <a:lnTo>
                  <a:pt x="257209" y="557858"/>
                </a:lnTo>
                <a:lnTo>
                  <a:pt x="226099" y="591218"/>
                </a:lnTo>
                <a:lnTo>
                  <a:pt x="190811" y="620068"/>
                </a:lnTo>
                <a:lnTo>
                  <a:pt x="151803" y="643919"/>
                </a:lnTo>
                <a:lnTo>
                  <a:pt x="109531" y="662282"/>
                </a:lnTo>
                <a:lnTo>
                  <a:pt x="64450" y="674669"/>
                </a:lnTo>
                <a:lnTo>
                  <a:pt x="17017" y="680592"/>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1" name="Google Shape;2991;p89"/>
          <p:cNvSpPr/>
          <p:nvPr/>
        </p:nvSpPr>
        <p:spPr>
          <a:xfrm>
            <a:off x="6870065" y="1295400"/>
            <a:ext cx="267335" cy="0"/>
          </a:xfrm>
          <a:custGeom>
            <a:avLst/>
            <a:gdLst/>
            <a:ahLst/>
            <a:cxnLst/>
            <a:rect l="l" t="t" r="r" b="b"/>
            <a:pathLst>
              <a:path w="267334" h="120000" extrusionOk="0">
                <a:moveTo>
                  <a:pt x="0" y="0"/>
                </a:moveTo>
                <a:lnTo>
                  <a:pt x="267207"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2" name="Google Shape;2992;p89"/>
          <p:cNvSpPr/>
          <p:nvPr/>
        </p:nvSpPr>
        <p:spPr>
          <a:xfrm>
            <a:off x="6870065" y="1975866"/>
            <a:ext cx="287655" cy="635"/>
          </a:xfrm>
          <a:custGeom>
            <a:avLst/>
            <a:gdLst/>
            <a:ahLst/>
            <a:cxnLst/>
            <a:rect l="l" t="t" r="r" b="b"/>
            <a:pathLst>
              <a:path w="287654" h="635" extrusionOk="0">
                <a:moveTo>
                  <a:pt x="0" y="635"/>
                </a:moveTo>
                <a:lnTo>
                  <a:pt x="287146"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3" name="Google Shape;2993;p89"/>
          <p:cNvSpPr/>
          <p:nvPr/>
        </p:nvSpPr>
        <p:spPr>
          <a:xfrm>
            <a:off x="6402323" y="1465707"/>
            <a:ext cx="467995" cy="0"/>
          </a:xfrm>
          <a:custGeom>
            <a:avLst/>
            <a:gdLst/>
            <a:ahLst/>
            <a:cxnLst/>
            <a:rect l="l" t="t" r="r" b="b"/>
            <a:pathLst>
              <a:path w="467995" h="120000" extrusionOk="0">
                <a:moveTo>
                  <a:pt x="0" y="0"/>
                </a:moveTo>
                <a:lnTo>
                  <a:pt x="46774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4" name="Google Shape;2994;p89"/>
          <p:cNvSpPr/>
          <p:nvPr/>
        </p:nvSpPr>
        <p:spPr>
          <a:xfrm>
            <a:off x="6402323" y="1806194"/>
            <a:ext cx="467995" cy="0"/>
          </a:xfrm>
          <a:custGeom>
            <a:avLst/>
            <a:gdLst/>
            <a:ahLst/>
            <a:cxnLst/>
            <a:rect l="l" t="t" r="r" b="b"/>
            <a:pathLst>
              <a:path w="467995" h="120000" extrusionOk="0">
                <a:moveTo>
                  <a:pt x="0" y="0"/>
                </a:moveTo>
                <a:lnTo>
                  <a:pt x="46774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5" name="Google Shape;2995;p89"/>
          <p:cNvSpPr/>
          <p:nvPr/>
        </p:nvSpPr>
        <p:spPr>
          <a:xfrm>
            <a:off x="7471409" y="1635886"/>
            <a:ext cx="467995" cy="0"/>
          </a:xfrm>
          <a:custGeom>
            <a:avLst/>
            <a:gdLst/>
            <a:ahLst/>
            <a:cxnLst/>
            <a:rect l="l" t="t" r="r" b="b"/>
            <a:pathLst>
              <a:path w="467995" h="120000" extrusionOk="0">
                <a:moveTo>
                  <a:pt x="0" y="0"/>
                </a:moveTo>
                <a:lnTo>
                  <a:pt x="467614"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6" name="Google Shape;2996;p89"/>
          <p:cNvSpPr txBox="1"/>
          <p:nvPr/>
        </p:nvSpPr>
        <p:spPr>
          <a:xfrm>
            <a:off x="6157976" y="1175182"/>
            <a:ext cx="177165" cy="788035"/>
          </a:xfrm>
          <a:prstGeom prst="rect">
            <a:avLst/>
          </a:prstGeom>
          <a:noFill/>
          <a:ln>
            <a:noFill/>
          </a:ln>
        </p:spPr>
        <p:txBody>
          <a:bodyPr spcFirstLastPara="1" wrap="square" lIns="0" tIns="12700" rIns="0" bIns="0" anchor="t" anchorCtr="0">
            <a:spAutoFit/>
          </a:bodyPr>
          <a:lstStyle/>
          <a:p>
            <a:pPr marL="12700" marR="5080" lvl="0" indent="0" algn="l" rtl="0">
              <a:lnSpc>
                <a:spcPct val="125099"/>
              </a:lnSpc>
              <a:spcBef>
                <a:spcPts val="0"/>
              </a:spcBef>
              <a:spcAft>
                <a:spcPts val="0"/>
              </a:spcAft>
              <a:buNone/>
            </a:pPr>
            <a:r>
              <a:rPr lang="en-US" sz="2000">
                <a:solidFill>
                  <a:schemeClr val="dk1"/>
                </a:solidFill>
                <a:latin typeface="Tahoma"/>
                <a:ea typeface="Tahoma"/>
                <a:cs typeface="Tahoma"/>
                <a:sym typeface="Tahoma"/>
              </a:rPr>
              <a:t>A  B</a:t>
            </a:r>
            <a:endParaRPr sz="2000">
              <a:solidFill>
                <a:schemeClr val="dk1"/>
              </a:solidFill>
              <a:latin typeface="Tahoma"/>
              <a:ea typeface="Tahoma"/>
              <a:cs typeface="Tahoma"/>
              <a:sym typeface="Tahoma"/>
            </a:endParaRPr>
          </a:p>
        </p:txBody>
      </p:sp>
      <p:sp>
        <p:nvSpPr>
          <p:cNvPr id="2997" name="Google Shape;2997;p89"/>
          <p:cNvSpPr txBox="1"/>
          <p:nvPr/>
        </p:nvSpPr>
        <p:spPr>
          <a:xfrm>
            <a:off x="7944357" y="1405204"/>
            <a:ext cx="73279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Y=A.B</a:t>
            </a:r>
            <a:endParaRPr sz="2000">
              <a:solidFill>
                <a:schemeClr val="dk1"/>
              </a:solidFill>
              <a:latin typeface="Tahoma"/>
              <a:ea typeface="Tahoma"/>
              <a:cs typeface="Tahoma"/>
              <a:sym typeface="Tahoma"/>
            </a:endParaRPr>
          </a:p>
        </p:txBody>
      </p:sp>
      <p:sp>
        <p:nvSpPr>
          <p:cNvPr id="2998" name="Google Shape;2998;p89"/>
          <p:cNvSpPr/>
          <p:nvPr/>
        </p:nvSpPr>
        <p:spPr>
          <a:xfrm>
            <a:off x="1226680" y="2890901"/>
            <a:ext cx="0" cy="675005"/>
          </a:xfrm>
          <a:custGeom>
            <a:avLst/>
            <a:gdLst/>
            <a:ahLst/>
            <a:cxnLst/>
            <a:rect l="l" t="t" r="r" b="b"/>
            <a:pathLst>
              <a:path w="120000" h="675004" extrusionOk="0">
                <a:moveTo>
                  <a:pt x="0" y="0"/>
                </a:moveTo>
                <a:lnTo>
                  <a:pt x="0" y="675004"/>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9" name="Google Shape;2999;p89"/>
          <p:cNvSpPr/>
          <p:nvPr/>
        </p:nvSpPr>
        <p:spPr>
          <a:xfrm>
            <a:off x="1658873" y="2667000"/>
            <a:ext cx="132080" cy="1064260"/>
          </a:xfrm>
          <a:custGeom>
            <a:avLst/>
            <a:gdLst/>
            <a:ahLst/>
            <a:cxnLst/>
            <a:rect l="l" t="t" r="r" b="b"/>
            <a:pathLst>
              <a:path w="132080" h="1064260" extrusionOk="0">
                <a:moveTo>
                  <a:pt x="0" y="0"/>
                </a:moveTo>
                <a:lnTo>
                  <a:pt x="35032" y="19050"/>
                </a:lnTo>
                <a:lnTo>
                  <a:pt x="66519" y="72813"/>
                </a:lnTo>
                <a:lnTo>
                  <a:pt x="80540" y="111125"/>
                </a:lnTo>
                <a:lnTo>
                  <a:pt x="93202" y="156210"/>
                </a:lnTo>
                <a:lnTo>
                  <a:pt x="104347" y="207433"/>
                </a:lnTo>
                <a:lnTo>
                  <a:pt x="113820" y="264160"/>
                </a:lnTo>
                <a:lnTo>
                  <a:pt x="121461" y="325755"/>
                </a:lnTo>
                <a:lnTo>
                  <a:pt x="127114" y="391583"/>
                </a:lnTo>
                <a:lnTo>
                  <a:pt x="130621" y="461010"/>
                </a:lnTo>
                <a:lnTo>
                  <a:pt x="131825" y="533400"/>
                </a:lnTo>
                <a:lnTo>
                  <a:pt x="130577" y="607021"/>
                </a:lnTo>
                <a:lnTo>
                  <a:pt x="126937" y="677713"/>
                </a:lnTo>
                <a:lnTo>
                  <a:pt x="121064" y="744759"/>
                </a:lnTo>
                <a:lnTo>
                  <a:pt x="113119" y="807447"/>
                </a:lnTo>
                <a:lnTo>
                  <a:pt x="103260" y="865063"/>
                </a:lnTo>
                <a:lnTo>
                  <a:pt x="91646" y="916893"/>
                </a:lnTo>
                <a:lnTo>
                  <a:pt x="78437" y="962222"/>
                </a:lnTo>
                <a:lnTo>
                  <a:pt x="63791" y="1000337"/>
                </a:lnTo>
                <a:lnTo>
                  <a:pt x="30827" y="1052070"/>
                </a:lnTo>
                <a:lnTo>
                  <a:pt x="12826" y="106426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0" name="Google Shape;3000;p89"/>
          <p:cNvSpPr/>
          <p:nvPr/>
        </p:nvSpPr>
        <p:spPr>
          <a:xfrm>
            <a:off x="1658873" y="2667000"/>
            <a:ext cx="592455" cy="1066800"/>
          </a:xfrm>
          <a:custGeom>
            <a:avLst/>
            <a:gdLst/>
            <a:ahLst/>
            <a:cxnLst/>
            <a:rect l="l" t="t" r="r" b="b"/>
            <a:pathLst>
              <a:path w="592455" h="1066800" extrusionOk="0">
                <a:moveTo>
                  <a:pt x="0" y="0"/>
                </a:moveTo>
                <a:lnTo>
                  <a:pt x="51109" y="1957"/>
                </a:lnTo>
                <a:lnTo>
                  <a:pt x="101010" y="7723"/>
                </a:lnTo>
                <a:lnTo>
                  <a:pt x="149523" y="17137"/>
                </a:lnTo>
                <a:lnTo>
                  <a:pt x="196471" y="30040"/>
                </a:lnTo>
                <a:lnTo>
                  <a:pt x="241677" y="46271"/>
                </a:lnTo>
                <a:lnTo>
                  <a:pt x="284963" y="65670"/>
                </a:lnTo>
                <a:lnTo>
                  <a:pt x="326151" y="88078"/>
                </a:lnTo>
                <a:lnTo>
                  <a:pt x="365065" y="113334"/>
                </a:lnTo>
                <a:lnTo>
                  <a:pt x="401526" y="141279"/>
                </a:lnTo>
                <a:lnTo>
                  <a:pt x="435358" y="171752"/>
                </a:lnTo>
                <a:lnTo>
                  <a:pt x="466382" y="204594"/>
                </a:lnTo>
                <a:lnTo>
                  <a:pt x="494421" y="239645"/>
                </a:lnTo>
                <a:lnTo>
                  <a:pt x="519297" y="276744"/>
                </a:lnTo>
                <a:lnTo>
                  <a:pt x="540833" y="315731"/>
                </a:lnTo>
                <a:lnTo>
                  <a:pt x="558852" y="356448"/>
                </a:lnTo>
                <a:lnTo>
                  <a:pt x="573176" y="398732"/>
                </a:lnTo>
                <a:lnTo>
                  <a:pt x="583627" y="442426"/>
                </a:lnTo>
                <a:lnTo>
                  <a:pt x="590027" y="487368"/>
                </a:lnTo>
                <a:lnTo>
                  <a:pt x="592201" y="533400"/>
                </a:lnTo>
                <a:lnTo>
                  <a:pt x="590073" y="578927"/>
                </a:lnTo>
                <a:lnTo>
                  <a:pt x="583804" y="623402"/>
                </a:lnTo>
                <a:lnTo>
                  <a:pt x="573564" y="666669"/>
                </a:lnTo>
                <a:lnTo>
                  <a:pt x="559525" y="708571"/>
                </a:lnTo>
                <a:lnTo>
                  <a:pt x="541858" y="748950"/>
                </a:lnTo>
                <a:lnTo>
                  <a:pt x="520733" y="787651"/>
                </a:lnTo>
                <a:lnTo>
                  <a:pt x="496321" y="824516"/>
                </a:lnTo>
                <a:lnTo>
                  <a:pt x="468794" y="859390"/>
                </a:lnTo>
                <a:lnTo>
                  <a:pt x="438323" y="892114"/>
                </a:lnTo>
                <a:lnTo>
                  <a:pt x="405078" y="922532"/>
                </a:lnTo>
                <a:lnTo>
                  <a:pt x="369230" y="950488"/>
                </a:lnTo>
                <a:lnTo>
                  <a:pt x="330951" y="975824"/>
                </a:lnTo>
                <a:lnTo>
                  <a:pt x="290411" y="998385"/>
                </a:lnTo>
                <a:lnTo>
                  <a:pt x="247781" y="1018012"/>
                </a:lnTo>
                <a:lnTo>
                  <a:pt x="203232" y="1034551"/>
                </a:lnTo>
                <a:lnTo>
                  <a:pt x="156936" y="1047842"/>
                </a:lnTo>
                <a:lnTo>
                  <a:pt x="109063" y="1057731"/>
                </a:lnTo>
                <a:lnTo>
                  <a:pt x="59784" y="1064060"/>
                </a:lnTo>
                <a:lnTo>
                  <a:pt x="9270" y="1066673"/>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1" name="Google Shape;3001;p89"/>
          <p:cNvSpPr/>
          <p:nvPr/>
        </p:nvSpPr>
        <p:spPr>
          <a:xfrm>
            <a:off x="1226680" y="2894329"/>
            <a:ext cx="527050" cy="0"/>
          </a:xfrm>
          <a:custGeom>
            <a:avLst/>
            <a:gdLst/>
            <a:ahLst/>
            <a:cxnLst/>
            <a:rect l="l" t="t" r="r" b="b"/>
            <a:pathLst>
              <a:path w="527050" h="120000" extrusionOk="0">
                <a:moveTo>
                  <a:pt x="0" y="0"/>
                </a:moveTo>
                <a:lnTo>
                  <a:pt x="52668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2" name="Google Shape;3002;p89"/>
          <p:cNvSpPr/>
          <p:nvPr/>
        </p:nvSpPr>
        <p:spPr>
          <a:xfrm>
            <a:off x="1226680" y="3565905"/>
            <a:ext cx="527050" cy="0"/>
          </a:xfrm>
          <a:custGeom>
            <a:avLst/>
            <a:gdLst/>
            <a:ahLst/>
            <a:cxnLst/>
            <a:rect l="l" t="t" r="r" b="b"/>
            <a:pathLst>
              <a:path w="527050" h="120000" extrusionOk="0">
                <a:moveTo>
                  <a:pt x="0" y="0"/>
                </a:moveTo>
                <a:lnTo>
                  <a:pt x="52668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3" name="Google Shape;3003;p89"/>
          <p:cNvSpPr/>
          <p:nvPr/>
        </p:nvSpPr>
        <p:spPr>
          <a:xfrm>
            <a:off x="2280030" y="3174110"/>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4" name="Google Shape;3004;p89"/>
          <p:cNvSpPr/>
          <p:nvPr/>
        </p:nvSpPr>
        <p:spPr>
          <a:xfrm>
            <a:off x="2229739" y="3105530"/>
            <a:ext cx="84200" cy="13728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5" name="Google Shape;3005;p89"/>
          <p:cNvSpPr/>
          <p:nvPr/>
        </p:nvSpPr>
        <p:spPr>
          <a:xfrm>
            <a:off x="1226680" y="4567173"/>
            <a:ext cx="0" cy="675640"/>
          </a:xfrm>
          <a:custGeom>
            <a:avLst/>
            <a:gdLst/>
            <a:ahLst/>
            <a:cxnLst/>
            <a:rect l="l" t="t" r="r" b="b"/>
            <a:pathLst>
              <a:path w="120000" h="675639" extrusionOk="0">
                <a:moveTo>
                  <a:pt x="0" y="0"/>
                </a:moveTo>
                <a:lnTo>
                  <a:pt x="0" y="67513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6" name="Google Shape;3006;p89"/>
          <p:cNvSpPr/>
          <p:nvPr/>
        </p:nvSpPr>
        <p:spPr>
          <a:xfrm>
            <a:off x="1658873" y="4343400"/>
            <a:ext cx="132080" cy="1064260"/>
          </a:xfrm>
          <a:custGeom>
            <a:avLst/>
            <a:gdLst/>
            <a:ahLst/>
            <a:cxnLst/>
            <a:rect l="l" t="t" r="r" b="b"/>
            <a:pathLst>
              <a:path w="132080" h="1064260" extrusionOk="0">
                <a:moveTo>
                  <a:pt x="0" y="0"/>
                </a:moveTo>
                <a:lnTo>
                  <a:pt x="35032" y="19050"/>
                </a:lnTo>
                <a:lnTo>
                  <a:pt x="66519" y="72813"/>
                </a:lnTo>
                <a:lnTo>
                  <a:pt x="80540" y="111125"/>
                </a:lnTo>
                <a:lnTo>
                  <a:pt x="93202" y="156210"/>
                </a:lnTo>
                <a:lnTo>
                  <a:pt x="104347" y="207433"/>
                </a:lnTo>
                <a:lnTo>
                  <a:pt x="113820" y="264160"/>
                </a:lnTo>
                <a:lnTo>
                  <a:pt x="121461" y="325755"/>
                </a:lnTo>
                <a:lnTo>
                  <a:pt x="127114" y="391583"/>
                </a:lnTo>
                <a:lnTo>
                  <a:pt x="130621" y="461010"/>
                </a:lnTo>
                <a:lnTo>
                  <a:pt x="131825" y="533400"/>
                </a:lnTo>
                <a:lnTo>
                  <a:pt x="130577" y="607021"/>
                </a:lnTo>
                <a:lnTo>
                  <a:pt x="126937" y="677713"/>
                </a:lnTo>
                <a:lnTo>
                  <a:pt x="121064" y="744759"/>
                </a:lnTo>
                <a:lnTo>
                  <a:pt x="113119" y="807447"/>
                </a:lnTo>
                <a:lnTo>
                  <a:pt x="103260" y="865063"/>
                </a:lnTo>
                <a:lnTo>
                  <a:pt x="91646" y="916893"/>
                </a:lnTo>
                <a:lnTo>
                  <a:pt x="78437" y="962222"/>
                </a:lnTo>
                <a:lnTo>
                  <a:pt x="63791" y="1000337"/>
                </a:lnTo>
                <a:lnTo>
                  <a:pt x="30827" y="1052070"/>
                </a:lnTo>
                <a:lnTo>
                  <a:pt x="12826" y="106426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7" name="Google Shape;3007;p89"/>
          <p:cNvSpPr/>
          <p:nvPr/>
        </p:nvSpPr>
        <p:spPr>
          <a:xfrm>
            <a:off x="1658873" y="4343400"/>
            <a:ext cx="592455" cy="1066800"/>
          </a:xfrm>
          <a:custGeom>
            <a:avLst/>
            <a:gdLst/>
            <a:ahLst/>
            <a:cxnLst/>
            <a:rect l="l" t="t" r="r" b="b"/>
            <a:pathLst>
              <a:path w="592455" h="1066800" extrusionOk="0">
                <a:moveTo>
                  <a:pt x="0" y="0"/>
                </a:moveTo>
                <a:lnTo>
                  <a:pt x="51109" y="1957"/>
                </a:lnTo>
                <a:lnTo>
                  <a:pt x="101010" y="7723"/>
                </a:lnTo>
                <a:lnTo>
                  <a:pt x="149523" y="17137"/>
                </a:lnTo>
                <a:lnTo>
                  <a:pt x="196471" y="30040"/>
                </a:lnTo>
                <a:lnTo>
                  <a:pt x="241677" y="46271"/>
                </a:lnTo>
                <a:lnTo>
                  <a:pt x="284963" y="65670"/>
                </a:lnTo>
                <a:lnTo>
                  <a:pt x="326151" y="88078"/>
                </a:lnTo>
                <a:lnTo>
                  <a:pt x="365065" y="113334"/>
                </a:lnTo>
                <a:lnTo>
                  <a:pt x="401526" y="141279"/>
                </a:lnTo>
                <a:lnTo>
                  <a:pt x="435358" y="171752"/>
                </a:lnTo>
                <a:lnTo>
                  <a:pt x="466382" y="204594"/>
                </a:lnTo>
                <a:lnTo>
                  <a:pt x="494421" y="239645"/>
                </a:lnTo>
                <a:lnTo>
                  <a:pt x="519297" y="276744"/>
                </a:lnTo>
                <a:lnTo>
                  <a:pt x="540833" y="315731"/>
                </a:lnTo>
                <a:lnTo>
                  <a:pt x="558852" y="356448"/>
                </a:lnTo>
                <a:lnTo>
                  <a:pt x="573176" y="398732"/>
                </a:lnTo>
                <a:lnTo>
                  <a:pt x="583627" y="442426"/>
                </a:lnTo>
                <a:lnTo>
                  <a:pt x="590027" y="487368"/>
                </a:lnTo>
                <a:lnTo>
                  <a:pt x="592201" y="533400"/>
                </a:lnTo>
                <a:lnTo>
                  <a:pt x="590073" y="578927"/>
                </a:lnTo>
                <a:lnTo>
                  <a:pt x="583804" y="623402"/>
                </a:lnTo>
                <a:lnTo>
                  <a:pt x="573564" y="666669"/>
                </a:lnTo>
                <a:lnTo>
                  <a:pt x="559525" y="708571"/>
                </a:lnTo>
                <a:lnTo>
                  <a:pt x="541858" y="748950"/>
                </a:lnTo>
                <a:lnTo>
                  <a:pt x="520733" y="787651"/>
                </a:lnTo>
                <a:lnTo>
                  <a:pt x="496321" y="824516"/>
                </a:lnTo>
                <a:lnTo>
                  <a:pt x="468794" y="859390"/>
                </a:lnTo>
                <a:lnTo>
                  <a:pt x="438323" y="892114"/>
                </a:lnTo>
                <a:lnTo>
                  <a:pt x="405078" y="922532"/>
                </a:lnTo>
                <a:lnTo>
                  <a:pt x="369230" y="950488"/>
                </a:lnTo>
                <a:lnTo>
                  <a:pt x="330951" y="975824"/>
                </a:lnTo>
                <a:lnTo>
                  <a:pt x="290411" y="998385"/>
                </a:lnTo>
                <a:lnTo>
                  <a:pt x="247781" y="1018012"/>
                </a:lnTo>
                <a:lnTo>
                  <a:pt x="203232" y="1034551"/>
                </a:lnTo>
                <a:lnTo>
                  <a:pt x="156936" y="1047842"/>
                </a:lnTo>
                <a:lnTo>
                  <a:pt x="109063" y="1057731"/>
                </a:lnTo>
                <a:lnTo>
                  <a:pt x="59784" y="1064060"/>
                </a:lnTo>
                <a:lnTo>
                  <a:pt x="9270" y="1066673"/>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8" name="Google Shape;3008;p89"/>
          <p:cNvSpPr/>
          <p:nvPr/>
        </p:nvSpPr>
        <p:spPr>
          <a:xfrm>
            <a:off x="1226680" y="4570729"/>
            <a:ext cx="527050" cy="0"/>
          </a:xfrm>
          <a:custGeom>
            <a:avLst/>
            <a:gdLst/>
            <a:ahLst/>
            <a:cxnLst/>
            <a:rect l="l" t="t" r="r" b="b"/>
            <a:pathLst>
              <a:path w="527050" h="120000" extrusionOk="0">
                <a:moveTo>
                  <a:pt x="0" y="0"/>
                </a:moveTo>
                <a:lnTo>
                  <a:pt x="52668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9" name="Google Shape;3009;p89"/>
          <p:cNvSpPr/>
          <p:nvPr/>
        </p:nvSpPr>
        <p:spPr>
          <a:xfrm>
            <a:off x="1226680" y="5242305"/>
            <a:ext cx="527050" cy="0"/>
          </a:xfrm>
          <a:custGeom>
            <a:avLst/>
            <a:gdLst/>
            <a:ahLst/>
            <a:cxnLst/>
            <a:rect l="l" t="t" r="r" b="b"/>
            <a:pathLst>
              <a:path w="527050" h="120000" extrusionOk="0">
                <a:moveTo>
                  <a:pt x="0" y="0"/>
                </a:moveTo>
                <a:lnTo>
                  <a:pt x="52668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0" name="Google Shape;3010;p89"/>
          <p:cNvSpPr/>
          <p:nvPr/>
        </p:nvSpPr>
        <p:spPr>
          <a:xfrm>
            <a:off x="2280030" y="4850510"/>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1" name="Google Shape;3011;p89"/>
          <p:cNvSpPr/>
          <p:nvPr/>
        </p:nvSpPr>
        <p:spPr>
          <a:xfrm>
            <a:off x="2229739" y="4781930"/>
            <a:ext cx="84200" cy="13728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2" name="Google Shape;3012;p89"/>
          <p:cNvSpPr/>
          <p:nvPr/>
        </p:nvSpPr>
        <p:spPr>
          <a:xfrm>
            <a:off x="3271773" y="3352800"/>
            <a:ext cx="132080" cy="1064260"/>
          </a:xfrm>
          <a:custGeom>
            <a:avLst/>
            <a:gdLst/>
            <a:ahLst/>
            <a:cxnLst/>
            <a:rect l="l" t="t" r="r" b="b"/>
            <a:pathLst>
              <a:path w="132079" h="1064260" extrusionOk="0">
                <a:moveTo>
                  <a:pt x="0" y="0"/>
                </a:moveTo>
                <a:lnTo>
                  <a:pt x="35032" y="19050"/>
                </a:lnTo>
                <a:lnTo>
                  <a:pt x="66519" y="72813"/>
                </a:lnTo>
                <a:lnTo>
                  <a:pt x="80540" y="111125"/>
                </a:lnTo>
                <a:lnTo>
                  <a:pt x="93202" y="156210"/>
                </a:lnTo>
                <a:lnTo>
                  <a:pt x="104347" y="207433"/>
                </a:lnTo>
                <a:lnTo>
                  <a:pt x="113820" y="264160"/>
                </a:lnTo>
                <a:lnTo>
                  <a:pt x="121461" y="325755"/>
                </a:lnTo>
                <a:lnTo>
                  <a:pt x="127114" y="391583"/>
                </a:lnTo>
                <a:lnTo>
                  <a:pt x="130621" y="461010"/>
                </a:lnTo>
                <a:lnTo>
                  <a:pt x="131825" y="533400"/>
                </a:lnTo>
                <a:lnTo>
                  <a:pt x="130577" y="607021"/>
                </a:lnTo>
                <a:lnTo>
                  <a:pt x="126937" y="677713"/>
                </a:lnTo>
                <a:lnTo>
                  <a:pt x="121064" y="744759"/>
                </a:lnTo>
                <a:lnTo>
                  <a:pt x="113119" y="807447"/>
                </a:lnTo>
                <a:lnTo>
                  <a:pt x="103260" y="865063"/>
                </a:lnTo>
                <a:lnTo>
                  <a:pt x="91646" y="916893"/>
                </a:lnTo>
                <a:lnTo>
                  <a:pt x="78437" y="962222"/>
                </a:lnTo>
                <a:lnTo>
                  <a:pt x="63791" y="1000337"/>
                </a:lnTo>
                <a:lnTo>
                  <a:pt x="30827" y="1052070"/>
                </a:lnTo>
                <a:lnTo>
                  <a:pt x="12826" y="106426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3" name="Google Shape;3013;p89"/>
          <p:cNvSpPr/>
          <p:nvPr/>
        </p:nvSpPr>
        <p:spPr>
          <a:xfrm>
            <a:off x="3271773" y="3352800"/>
            <a:ext cx="592455" cy="1066800"/>
          </a:xfrm>
          <a:custGeom>
            <a:avLst/>
            <a:gdLst/>
            <a:ahLst/>
            <a:cxnLst/>
            <a:rect l="l" t="t" r="r" b="b"/>
            <a:pathLst>
              <a:path w="592454" h="1066800" extrusionOk="0">
                <a:moveTo>
                  <a:pt x="0" y="0"/>
                </a:moveTo>
                <a:lnTo>
                  <a:pt x="51109" y="1957"/>
                </a:lnTo>
                <a:lnTo>
                  <a:pt x="101010" y="7723"/>
                </a:lnTo>
                <a:lnTo>
                  <a:pt x="149523" y="17137"/>
                </a:lnTo>
                <a:lnTo>
                  <a:pt x="196471" y="30040"/>
                </a:lnTo>
                <a:lnTo>
                  <a:pt x="241677" y="46271"/>
                </a:lnTo>
                <a:lnTo>
                  <a:pt x="284963" y="65670"/>
                </a:lnTo>
                <a:lnTo>
                  <a:pt x="326151" y="88078"/>
                </a:lnTo>
                <a:lnTo>
                  <a:pt x="365065" y="113334"/>
                </a:lnTo>
                <a:lnTo>
                  <a:pt x="401526" y="141279"/>
                </a:lnTo>
                <a:lnTo>
                  <a:pt x="435358" y="171752"/>
                </a:lnTo>
                <a:lnTo>
                  <a:pt x="466382" y="204594"/>
                </a:lnTo>
                <a:lnTo>
                  <a:pt x="494421" y="239645"/>
                </a:lnTo>
                <a:lnTo>
                  <a:pt x="519297" y="276744"/>
                </a:lnTo>
                <a:lnTo>
                  <a:pt x="540833" y="315731"/>
                </a:lnTo>
                <a:lnTo>
                  <a:pt x="558852" y="356448"/>
                </a:lnTo>
                <a:lnTo>
                  <a:pt x="573176" y="398732"/>
                </a:lnTo>
                <a:lnTo>
                  <a:pt x="583627" y="442426"/>
                </a:lnTo>
                <a:lnTo>
                  <a:pt x="590027" y="487368"/>
                </a:lnTo>
                <a:lnTo>
                  <a:pt x="592201" y="533400"/>
                </a:lnTo>
                <a:lnTo>
                  <a:pt x="590073" y="578927"/>
                </a:lnTo>
                <a:lnTo>
                  <a:pt x="583804" y="623402"/>
                </a:lnTo>
                <a:lnTo>
                  <a:pt x="573564" y="666669"/>
                </a:lnTo>
                <a:lnTo>
                  <a:pt x="559525" y="708571"/>
                </a:lnTo>
                <a:lnTo>
                  <a:pt x="541858" y="748950"/>
                </a:lnTo>
                <a:lnTo>
                  <a:pt x="520733" y="787651"/>
                </a:lnTo>
                <a:lnTo>
                  <a:pt x="496321" y="824516"/>
                </a:lnTo>
                <a:lnTo>
                  <a:pt x="468794" y="859390"/>
                </a:lnTo>
                <a:lnTo>
                  <a:pt x="438323" y="892114"/>
                </a:lnTo>
                <a:lnTo>
                  <a:pt x="405078" y="922532"/>
                </a:lnTo>
                <a:lnTo>
                  <a:pt x="369230" y="950488"/>
                </a:lnTo>
                <a:lnTo>
                  <a:pt x="330951" y="975824"/>
                </a:lnTo>
                <a:lnTo>
                  <a:pt x="290411" y="998385"/>
                </a:lnTo>
                <a:lnTo>
                  <a:pt x="247781" y="1018012"/>
                </a:lnTo>
                <a:lnTo>
                  <a:pt x="203232" y="1034551"/>
                </a:lnTo>
                <a:lnTo>
                  <a:pt x="156936" y="1047842"/>
                </a:lnTo>
                <a:lnTo>
                  <a:pt x="109063" y="1057731"/>
                </a:lnTo>
                <a:lnTo>
                  <a:pt x="59784" y="1064060"/>
                </a:lnTo>
                <a:lnTo>
                  <a:pt x="9271" y="1066673"/>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4" name="Google Shape;3014;p89"/>
          <p:cNvSpPr/>
          <p:nvPr/>
        </p:nvSpPr>
        <p:spPr>
          <a:xfrm>
            <a:off x="2839592" y="3580129"/>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5" name="Google Shape;3015;p89"/>
          <p:cNvSpPr/>
          <p:nvPr/>
        </p:nvSpPr>
        <p:spPr>
          <a:xfrm>
            <a:off x="2839592" y="4251705"/>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6" name="Google Shape;3016;p89"/>
          <p:cNvSpPr/>
          <p:nvPr/>
        </p:nvSpPr>
        <p:spPr>
          <a:xfrm>
            <a:off x="3892930" y="3859910"/>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7" name="Google Shape;3017;p89"/>
          <p:cNvSpPr/>
          <p:nvPr/>
        </p:nvSpPr>
        <p:spPr>
          <a:xfrm>
            <a:off x="3842639" y="3791330"/>
            <a:ext cx="84200" cy="13728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8" name="Google Shape;3018;p89"/>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82</a:t>
            </a:fld>
            <a:endParaRPr sz="1200">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Shape 3022"/>
        <p:cNvGrpSpPr/>
        <p:nvPr/>
      </p:nvGrpSpPr>
      <p:grpSpPr>
        <a:xfrm>
          <a:off x="0" y="0"/>
          <a:ext cx="0" cy="0"/>
          <a:chOff x="0" y="0"/>
          <a:chExt cx="0" cy="0"/>
        </a:xfrm>
      </p:grpSpPr>
      <p:sp>
        <p:nvSpPr>
          <p:cNvPr id="3023" name="Google Shape;3023;p90"/>
          <p:cNvSpPr txBox="1">
            <a:spLocks noGrp="1"/>
          </p:cNvSpPr>
          <p:nvPr>
            <p:ph type="title"/>
          </p:nvPr>
        </p:nvSpPr>
        <p:spPr>
          <a:xfrm>
            <a:off x="307340" y="69595"/>
            <a:ext cx="219456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Universal Gate</a:t>
            </a:r>
            <a:endParaRPr sz="2800"/>
          </a:p>
        </p:txBody>
      </p:sp>
      <p:sp>
        <p:nvSpPr>
          <p:cNvPr id="3024" name="Google Shape;3024;p90"/>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5" name="Google Shape;3025;p90"/>
          <p:cNvSpPr txBox="1"/>
          <p:nvPr/>
        </p:nvSpPr>
        <p:spPr>
          <a:xfrm>
            <a:off x="383540" y="1158366"/>
            <a:ext cx="3521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alibri"/>
                <a:ea typeface="Calibri"/>
                <a:cs typeface="Calibri"/>
                <a:sym typeface="Calibri"/>
              </a:rPr>
              <a:t>NAND Gate using NOR Gate</a:t>
            </a:r>
            <a:endParaRPr sz="2400">
              <a:solidFill>
                <a:schemeClr val="dk1"/>
              </a:solidFill>
              <a:latin typeface="Calibri"/>
              <a:ea typeface="Calibri"/>
              <a:cs typeface="Calibri"/>
              <a:sym typeface="Calibri"/>
            </a:endParaRPr>
          </a:p>
        </p:txBody>
      </p:sp>
      <p:sp>
        <p:nvSpPr>
          <p:cNvPr id="3026" name="Google Shape;3026;p90"/>
          <p:cNvSpPr/>
          <p:nvPr/>
        </p:nvSpPr>
        <p:spPr>
          <a:xfrm>
            <a:off x="2667000" y="3552825"/>
            <a:ext cx="0" cy="481330"/>
          </a:xfrm>
          <a:custGeom>
            <a:avLst/>
            <a:gdLst/>
            <a:ahLst/>
            <a:cxnLst/>
            <a:rect l="l" t="t" r="r" b="b"/>
            <a:pathLst>
              <a:path w="120000" h="481329" extrusionOk="0">
                <a:moveTo>
                  <a:pt x="0" y="0"/>
                </a:moveTo>
                <a:lnTo>
                  <a:pt x="0" y="480949"/>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7" name="Google Shape;3027;p90"/>
          <p:cNvSpPr/>
          <p:nvPr/>
        </p:nvSpPr>
        <p:spPr>
          <a:xfrm>
            <a:off x="2654300" y="4692269"/>
            <a:ext cx="12700" cy="537210"/>
          </a:xfrm>
          <a:custGeom>
            <a:avLst/>
            <a:gdLst/>
            <a:ahLst/>
            <a:cxnLst/>
            <a:rect l="l" t="t" r="r" b="b"/>
            <a:pathLst>
              <a:path w="12700" h="537210" extrusionOk="0">
                <a:moveTo>
                  <a:pt x="0" y="0"/>
                </a:moveTo>
                <a:lnTo>
                  <a:pt x="12700" y="536955"/>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8" name="Google Shape;3028;p90"/>
          <p:cNvSpPr/>
          <p:nvPr/>
        </p:nvSpPr>
        <p:spPr>
          <a:xfrm>
            <a:off x="533400" y="35814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9" name="Google Shape;3029;p90"/>
          <p:cNvSpPr/>
          <p:nvPr/>
        </p:nvSpPr>
        <p:spPr>
          <a:xfrm>
            <a:off x="533400" y="5257800"/>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0" name="Google Shape;3030;p90"/>
          <p:cNvSpPr txBox="1"/>
          <p:nvPr/>
        </p:nvSpPr>
        <p:spPr>
          <a:xfrm>
            <a:off x="274116" y="3387293"/>
            <a:ext cx="17780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A</a:t>
            </a:r>
            <a:endParaRPr sz="2000">
              <a:solidFill>
                <a:schemeClr val="dk1"/>
              </a:solidFill>
              <a:latin typeface="Tahoma"/>
              <a:ea typeface="Tahoma"/>
              <a:cs typeface="Tahoma"/>
              <a:sym typeface="Tahoma"/>
            </a:endParaRPr>
          </a:p>
        </p:txBody>
      </p:sp>
      <p:sp>
        <p:nvSpPr>
          <p:cNvPr id="3031" name="Google Shape;3031;p90"/>
          <p:cNvSpPr txBox="1"/>
          <p:nvPr/>
        </p:nvSpPr>
        <p:spPr>
          <a:xfrm>
            <a:off x="197916" y="5045405"/>
            <a:ext cx="17526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chemeClr val="dk1"/>
                </a:solidFill>
                <a:latin typeface="Tahoma"/>
                <a:ea typeface="Tahoma"/>
                <a:cs typeface="Tahoma"/>
                <a:sym typeface="Tahoma"/>
              </a:rPr>
              <a:t>B</a:t>
            </a:r>
            <a:endParaRPr sz="2000">
              <a:solidFill>
                <a:schemeClr val="dk1"/>
              </a:solidFill>
              <a:latin typeface="Tahoma"/>
              <a:ea typeface="Tahoma"/>
              <a:cs typeface="Tahoma"/>
              <a:sym typeface="Tahoma"/>
            </a:endParaRPr>
          </a:p>
        </p:txBody>
      </p:sp>
      <p:sp>
        <p:nvSpPr>
          <p:cNvPr id="3032" name="Google Shape;3032;p90"/>
          <p:cNvSpPr/>
          <p:nvPr/>
        </p:nvSpPr>
        <p:spPr>
          <a:xfrm>
            <a:off x="2943228" y="3001652"/>
            <a:ext cx="198755" cy="0"/>
          </a:xfrm>
          <a:custGeom>
            <a:avLst/>
            <a:gdLst/>
            <a:ahLst/>
            <a:cxnLst/>
            <a:rect l="l" t="t" r="r" b="b"/>
            <a:pathLst>
              <a:path w="198755" h="120000" extrusionOk="0">
                <a:moveTo>
                  <a:pt x="0" y="0"/>
                </a:moveTo>
                <a:lnTo>
                  <a:pt x="198705"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3" name="Google Shape;3033;p90"/>
          <p:cNvSpPr txBox="1"/>
          <p:nvPr/>
        </p:nvSpPr>
        <p:spPr>
          <a:xfrm>
            <a:off x="2302161" y="2966444"/>
            <a:ext cx="873760" cy="410209"/>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1450">
                <a:solidFill>
                  <a:schemeClr val="dk1"/>
                </a:solidFill>
                <a:latin typeface="Times New Roman"/>
                <a:ea typeface="Times New Roman"/>
                <a:cs typeface="Times New Roman"/>
                <a:sym typeface="Times New Roman"/>
              </a:rPr>
              <a:t>1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endParaRPr sz="2500">
              <a:solidFill>
                <a:schemeClr val="dk1"/>
              </a:solidFill>
              <a:latin typeface="Times New Roman"/>
              <a:ea typeface="Times New Roman"/>
              <a:cs typeface="Times New Roman"/>
              <a:sym typeface="Times New Roman"/>
            </a:endParaRPr>
          </a:p>
        </p:txBody>
      </p:sp>
      <p:sp>
        <p:nvSpPr>
          <p:cNvPr id="3034" name="Google Shape;3034;p90"/>
          <p:cNvSpPr/>
          <p:nvPr/>
        </p:nvSpPr>
        <p:spPr>
          <a:xfrm>
            <a:off x="2978241" y="5346390"/>
            <a:ext cx="198755" cy="0"/>
          </a:xfrm>
          <a:custGeom>
            <a:avLst/>
            <a:gdLst/>
            <a:ahLst/>
            <a:cxnLst/>
            <a:rect l="l" t="t" r="r" b="b"/>
            <a:pathLst>
              <a:path w="198755" h="120000" extrusionOk="0">
                <a:moveTo>
                  <a:pt x="0" y="0"/>
                </a:moveTo>
                <a:lnTo>
                  <a:pt x="198756" y="0"/>
                </a:lnTo>
              </a:path>
            </a:pathLst>
          </a:custGeom>
          <a:noFill/>
          <a:ln w="158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5" name="Google Shape;3035;p90"/>
          <p:cNvSpPr txBox="1"/>
          <p:nvPr/>
        </p:nvSpPr>
        <p:spPr>
          <a:xfrm>
            <a:off x="2302183" y="5311181"/>
            <a:ext cx="893444" cy="410209"/>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1450">
                <a:solidFill>
                  <a:schemeClr val="dk1"/>
                </a:solidFill>
                <a:latin typeface="Times New Roman"/>
                <a:ea typeface="Times New Roman"/>
                <a:cs typeface="Times New Roman"/>
                <a:sym typeface="Times New Roman"/>
              </a:rPr>
              <a:t>2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p:txBody>
      </p:sp>
      <p:sp>
        <p:nvSpPr>
          <p:cNvPr id="3036" name="Google Shape;3036;p90"/>
          <p:cNvSpPr/>
          <p:nvPr/>
        </p:nvSpPr>
        <p:spPr>
          <a:xfrm>
            <a:off x="4827568" y="3024697"/>
            <a:ext cx="199390" cy="0"/>
          </a:xfrm>
          <a:custGeom>
            <a:avLst/>
            <a:gdLst/>
            <a:ahLst/>
            <a:cxnLst/>
            <a:rect l="l" t="t" r="r" b="b"/>
            <a:pathLst>
              <a:path w="199389" h="120000" extrusionOk="0">
                <a:moveTo>
                  <a:pt x="0" y="0"/>
                </a:moveTo>
                <a:lnTo>
                  <a:pt x="198945"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7" name="Google Shape;3037;p90"/>
          <p:cNvSpPr/>
          <p:nvPr/>
        </p:nvSpPr>
        <p:spPr>
          <a:xfrm>
            <a:off x="5245865" y="3024697"/>
            <a:ext cx="199390" cy="0"/>
          </a:xfrm>
          <a:custGeom>
            <a:avLst/>
            <a:gdLst/>
            <a:ahLst/>
            <a:cxnLst/>
            <a:rect l="l" t="t" r="r" b="b"/>
            <a:pathLst>
              <a:path w="199389" h="120000" extrusionOk="0">
                <a:moveTo>
                  <a:pt x="0" y="0"/>
                </a:moveTo>
                <a:lnTo>
                  <a:pt x="198928"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8" name="Google Shape;3038;p90"/>
          <p:cNvSpPr/>
          <p:nvPr/>
        </p:nvSpPr>
        <p:spPr>
          <a:xfrm>
            <a:off x="4827568" y="2964766"/>
            <a:ext cx="617220" cy="0"/>
          </a:xfrm>
          <a:custGeom>
            <a:avLst/>
            <a:gdLst/>
            <a:ahLst/>
            <a:cxnLst/>
            <a:rect l="l" t="t" r="r" b="b"/>
            <a:pathLst>
              <a:path w="617220" h="120000" extrusionOk="0">
                <a:moveTo>
                  <a:pt x="0" y="0"/>
                </a:moveTo>
                <a:lnTo>
                  <a:pt x="617225"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9" name="Google Shape;3039;p90"/>
          <p:cNvSpPr/>
          <p:nvPr/>
        </p:nvSpPr>
        <p:spPr>
          <a:xfrm>
            <a:off x="7811874" y="4020977"/>
            <a:ext cx="384810" cy="0"/>
          </a:xfrm>
          <a:custGeom>
            <a:avLst/>
            <a:gdLst/>
            <a:ahLst/>
            <a:cxnLst/>
            <a:rect l="l" t="t" r="r" b="b"/>
            <a:pathLst>
              <a:path w="384809" h="120000" extrusionOk="0">
                <a:moveTo>
                  <a:pt x="0" y="0"/>
                </a:moveTo>
                <a:lnTo>
                  <a:pt x="384796" y="0"/>
                </a:lnTo>
              </a:path>
            </a:pathLst>
          </a:custGeom>
          <a:noFill/>
          <a:ln w="144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0" name="Google Shape;3040;p90"/>
          <p:cNvSpPr txBox="1"/>
          <p:nvPr/>
        </p:nvSpPr>
        <p:spPr>
          <a:xfrm>
            <a:off x="7348170" y="3987614"/>
            <a:ext cx="865505" cy="37846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2300" i="1">
                <a:solidFill>
                  <a:schemeClr val="dk1"/>
                </a:solidFill>
                <a:latin typeface="Times New Roman"/>
                <a:ea typeface="Times New Roman"/>
                <a:cs typeface="Times New Roman"/>
                <a:sym typeface="Times New Roman"/>
              </a:rPr>
              <a:t>Y </a:t>
            </a:r>
            <a:r>
              <a:rPr lang="en-US" sz="2300">
                <a:solidFill>
                  <a:schemeClr val="dk1"/>
                </a:solidFill>
                <a:latin typeface="Noto Sans Symbols"/>
                <a:ea typeface="Noto Sans Symbols"/>
                <a:cs typeface="Noto Sans Symbols"/>
                <a:sym typeface="Noto Sans Symbols"/>
              </a:rPr>
              <a:t>=</a:t>
            </a:r>
            <a:r>
              <a:rPr lang="en-US" sz="2300">
                <a:solidFill>
                  <a:schemeClr val="dk1"/>
                </a:solidFill>
                <a:latin typeface="Times New Roman"/>
                <a:ea typeface="Times New Roman"/>
                <a:cs typeface="Times New Roman"/>
                <a:sym typeface="Times New Roman"/>
              </a:rPr>
              <a:t> </a:t>
            </a:r>
            <a:r>
              <a:rPr lang="en-US" sz="2300" i="1">
                <a:solidFill>
                  <a:schemeClr val="dk1"/>
                </a:solidFill>
                <a:latin typeface="Times New Roman"/>
                <a:ea typeface="Times New Roman"/>
                <a:cs typeface="Times New Roman"/>
                <a:sym typeface="Times New Roman"/>
              </a:rPr>
              <a:t>A</a:t>
            </a:r>
            <a:r>
              <a:rPr lang="en-US" sz="2300">
                <a:solidFill>
                  <a:schemeClr val="dk1"/>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B</a:t>
            </a:r>
            <a:endParaRPr sz="2300">
              <a:solidFill>
                <a:schemeClr val="dk1"/>
              </a:solidFill>
              <a:latin typeface="Times New Roman"/>
              <a:ea typeface="Times New Roman"/>
              <a:cs typeface="Times New Roman"/>
              <a:sym typeface="Times New Roman"/>
            </a:endParaRPr>
          </a:p>
        </p:txBody>
      </p:sp>
      <p:sp>
        <p:nvSpPr>
          <p:cNvPr id="3041" name="Google Shape;3041;p90"/>
          <p:cNvSpPr txBox="1"/>
          <p:nvPr/>
        </p:nvSpPr>
        <p:spPr>
          <a:xfrm>
            <a:off x="4162758" y="2989531"/>
            <a:ext cx="1299845" cy="750570"/>
          </a:xfrm>
          <a:prstGeom prst="rect">
            <a:avLst/>
          </a:prstGeom>
          <a:noFill/>
          <a:ln>
            <a:noFill/>
          </a:ln>
        </p:spPr>
        <p:txBody>
          <a:bodyPr spcFirstLastPara="1" wrap="square" lIns="0" tIns="59050" rIns="0" bIns="0" anchor="t" anchorCtr="0">
            <a:spAutoFit/>
          </a:bodyPr>
          <a:lstStyle/>
          <a:p>
            <a:pPr marL="80645" marR="5080" lvl="0" indent="-68580" algn="l" rtl="0">
              <a:lnSpc>
                <a:spcPct val="1076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1450">
                <a:solidFill>
                  <a:schemeClr val="dk1"/>
                </a:solidFill>
                <a:latin typeface="Times New Roman"/>
                <a:ea typeface="Times New Roman"/>
                <a:cs typeface="Times New Roman"/>
                <a:sym typeface="Times New Roman"/>
              </a:rPr>
              <a:t>3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  Y </a:t>
            </a:r>
            <a:r>
              <a:rPr lang="en-US" sz="1450">
                <a:solidFill>
                  <a:schemeClr val="dk1"/>
                </a:solidFill>
                <a:latin typeface="Times New Roman"/>
                <a:ea typeface="Times New Roman"/>
                <a:cs typeface="Times New Roman"/>
                <a:sym typeface="Times New Roman"/>
              </a:rPr>
              <a:t>3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p:txBody>
      </p:sp>
      <p:sp>
        <p:nvSpPr>
          <p:cNvPr id="3042" name="Google Shape;3042;p90"/>
          <p:cNvSpPr/>
          <p:nvPr/>
        </p:nvSpPr>
        <p:spPr>
          <a:xfrm>
            <a:off x="4267200" y="4295140"/>
            <a:ext cx="1303020" cy="0"/>
          </a:xfrm>
          <a:custGeom>
            <a:avLst/>
            <a:gdLst/>
            <a:ahLst/>
            <a:cxnLst/>
            <a:rect l="l" t="t" r="r" b="b"/>
            <a:pathLst>
              <a:path w="1303020" h="120000" extrusionOk="0">
                <a:moveTo>
                  <a:pt x="0" y="0"/>
                </a:moveTo>
                <a:lnTo>
                  <a:pt x="130289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3" name="Google Shape;3043;p90"/>
          <p:cNvSpPr/>
          <p:nvPr/>
        </p:nvSpPr>
        <p:spPr>
          <a:xfrm>
            <a:off x="3119373" y="3793363"/>
            <a:ext cx="132080" cy="1064260"/>
          </a:xfrm>
          <a:custGeom>
            <a:avLst/>
            <a:gdLst/>
            <a:ahLst/>
            <a:cxnLst/>
            <a:rect l="l" t="t" r="r" b="b"/>
            <a:pathLst>
              <a:path w="132079" h="1064260" extrusionOk="0">
                <a:moveTo>
                  <a:pt x="0" y="0"/>
                </a:moveTo>
                <a:lnTo>
                  <a:pt x="35032" y="19050"/>
                </a:lnTo>
                <a:lnTo>
                  <a:pt x="66519" y="72813"/>
                </a:lnTo>
                <a:lnTo>
                  <a:pt x="80540" y="111125"/>
                </a:lnTo>
                <a:lnTo>
                  <a:pt x="93202" y="156210"/>
                </a:lnTo>
                <a:lnTo>
                  <a:pt x="104347" y="207433"/>
                </a:lnTo>
                <a:lnTo>
                  <a:pt x="113820" y="264160"/>
                </a:lnTo>
                <a:lnTo>
                  <a:pt x="121461" y="325755"/>
                </a:lnTo>
                <a:lnTo>
                  <a:pt x="127114" y="391583"/>
                </a:lnTo>
                <a:lnTo>
                  <a:pt x="130621" y="461010"/>
                </a:lnTo>
                <a:lnTo>
                  <a:pt x="131825" y="533400"/>
                </a:lnTo>
                <a:lnTo>
                  <a:pt x="130577" y="607021"/>
                </a:lnTo>
                <a:lnTo>
                  <a:pt x="126937" y="677713"/>
                </a:lnTo>
                <a:lnTo>
                  <a:pt x="121064" y="744759"/>
                </a:lnTo>
                <a:lnTo>
                  <a:pt x="113119" y="807447"/>
                </a:lnTo>
                <a:lnTo>
                  <a:pt x="103260" y="865063"/>
                </a:lnTo>
                <a:lnTo>
                  <a:pt x="91646" y="916893"/>
                </a:lnTo>
                <a:lnTo>
                  <a:pt x="78437" y="962222"/>
                </a:lnTo>
                <a:lnTo>
                  <a:pt x="63791" y="1000337"/>
                </a:lnTo>
                <a:lnTo>
                  <a:pt x="30827" y="1052070"/>
                </a:lnTo>
                <a:lnTo>
                  <a:pt x="12826" y="106426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4" name="Google Shape;3044;p90"/>
          <p:cNvSpPr/>
          <p:nvPr/>
        </p:nvSpPr>
        <p:spPr>
          <a:xfrm>
            <a:off x="3119373" y="3793363"/>
            <a:ext cx="592455" cy="1066800"/>
          </a:xfrm>
          <a:custGeom>
            <a:avLst/>
            <a:gdLst/>
            <a:ahLst/>
            <a:cxnLst/>
            <a:rect l="l" t="t" r="r" b="b"/>
            <a:pathLst>
              <a:path w="592454" h="1066800" extrusionOk="0">
                <a:moveTo>
                  <a:pt x="0" y="0"/>
                </a:moveTo>
                <a:lnTo>
                  <a:pt x="51109" y="1957"/>
                </a:lnTo>
                <a:lnTo>
                  <a:pt x="101010" y="7723"/>
                </a:lnTo>
                <a:lnTo>
                  <a:pt x="149523" y="17137"/>
                </a:lnTo>
                <a:lnTo>
                  <a:pt x="196471" y="30040"/>
                </a:lnTo>
                <a:lnTo>
                  <a:pt x="241677" y="46271"/>
                </a:lnTo>
                <a:lnTo>
                  <a:pt x="284963" y="65670"/>
                </a:lnTo>
                <a:lnTo>
                  <a:pt x="326151" y="88078"/>
                </a:lnTo>
                <a:lnTo>
                  <a:pt x="365065" y="113334"/>
                </a:lnTo>
                <a:lnTo>
                  <a:pt x="401526" y="141279"/>
                </a:lnTo>
                <a:lnTo>
                  <a:pt x="435358" y="171752"/>
                </a:lnTo>
                <a:lnTo>
                  <a:pt x="466382" y="204594"/>
                </a:lnTo>
                <a:lnTo>
                  <a:pt x="494421" y="239645"/>
                </a:lnTo>
                <a:lnTo>
                  <a:pt x="519297" y="276744"/>
                </a:lnTo>
                <a:lnTo>
                  <a:pt x="540833" y="315731"/>
                </a:lnTo>
                <a:lnTo>
                  <a:pt x="558852" y="356448"/>
                </a:lnTo>
                <a:lnTo>
                  <a:pt x="573176" y="398732"/>
                </a:lnTo>
                <a:lnTo>
                  <a:pt x="583627" y="442426"/>
                </a:lnTo>
                <a:lnTo>
                  <a:pt x="590027" y="487368"/>
                </a:lnTo>
                <a:lnTo>
                  <a:pt x="592201" y="533400"/>
                </a:lnTo>
                <a:lnTo>
                  <a:pt x="590073" y="578926"/>
                </a:lnTo>
                <a:lnTo>
                  <a:pt x="583804" y="623398"/>
                </a:lnTo>
                <a:lnTo>
                  <a:pt x="573564" y="666661"/>
                </a:lnTo>
                <a:lnTo>
                  <a:pt x="559525" y="708557"/>
                </a:lnTo>
                <a:lnTo>
                  <a:pt x="541858" y="748931"/>
                </a:lnTo>
                <a:lnTo>
                  <a:pt x="520733" y="787625"/>
                </a:lnTo>
                <a:lnTo>
                  <a:pt x="496321" y="824484"/>
                </a:lnTo>
                <a:lnTo>
                  <a:pt x="468794" y="859350"/>
                </a:lnTo>
                <a:lnTo>
                  <a:pt x="438323" y="892069"/>
                </a:lnTo>
                <a:lnTo>
                  <a:pt x="405078" y="922482"/>
                </a:lnTo>
                <a:lnTo>
                  <a:pt x="369230" y="950434"/>
                </a:lnTo>
                <a:lnTo>
                  <a:pt x="330951" y="975768"/>
                </a:lnTo>
                <a:lnTo>
                  <a:pt x="290411" y="998328"/>
                </a:lnTo>
                <a:lnTo>
                  <a:pt x="247781" y="1017958"/>
                </a:lnTo>
                <a:lnTo>
                  <a:pt x="203232" y="1034501"/>
                </a:lnTo>
                <a:lnTo>
                  <a:pt x="156936" y="1047800"/>
                </a:lnTo>
                <a:lnTo>
                  <a:pt x="109063" y="1057699"/>
                </a:lnTo>
                <a:lnTo>
                  <a:pt x="59784" y="1064042"/>
                </a:lnTo>
                <a:lnTo>
                  <a:pt x="9270" y="1066673"/>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5" name="Google Shape;3045;p90"/>
          <p:cNvSpPr/>
          <p:nvPr/>
        </p:nvSpPr>
        <p:spPr>
          <a:xfrm>
            <a:off x="2660650" y="4020692"/>
            <a:ext cx="553720" cy="0"/>
          </a:xfrm>
          <a:custGeom>
            <a:avLst/>
            <a:gdLst/>
            <a:ahLst/>
            <a:cxnLst/>
            <a:rect l="l" t="t" r="r" b="b"/>
            <a:pathLst>
              <a:path w="553719" h="120000" extrusionOk="0">
                <a:moveTo>
                  <a:pt x="0" y="0"/>
                </a:moveTo>
                <a:lnTo>
                  <a:pt x="55321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6" name="Google Shape;3046;p90"/>
          <p:cNvSpPr/>
          <p:nvPr/>
        </p:nvSpPr>
        <p:spPr>
          <a:xfrm>
            <a:off x="2654300" y="4692269"/>
            <a:ext cx="560070" cy="0"/>
          </a:xfrm>
          <a:custGeom>
            <a:avLst/>
            <a:gdLst/>
            <a:ahLst/>
            <a:cxnLst/>
            <a:rect l="l" t="t" r="r" b="b"/>
            <a:pathLst>
              <a:path w="560069" h="120000" extrusionOk="0">
                <a:moveTo>
                  <a:pt x="0" y="0"/>
                </a:moveTo>
                <a:lnTo>
                  <a:pt x="55956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7" name="Google Shape;3047;p90"/>
          <p:cNvSpPr/>
          <p:nvPr/>
        </p:nvSpPr>
        <p:spPr>
          <a:xfrm>
            <a:off x="3740530" y="4300473"/>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8" name="Google Shape;3048;p90"/>
          <p:cNvSpPr/>
          <p:nvPr/>
        </p:nvSpPr>
        <p:spPr>
          <a:xfrm>
            <a:off x="3690239" y="4231766"/>
            <a:ext cx="84200" cy="1374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9" name="Google Shape;3049;p90"/>
          <p:cNvSpPr/>
          <p:nvPr/>
        </p:nvSpPr>
        <p:spPr>
          <a:xfrm>
            <a:off x="1074280" y="3271773"/>
            <a:ext cx="0" cy="675640"/>
          </a:xfrm>
          <a:custGeom>
            <a:avLst/>
            <a:gdLst/>
            <a:ahLst/>
            <a:cxnLst/>
            <a:rect l="l" t="t" r="r" b="b"/>
            <a:pathLst>
              <a:path w="120000" h="675639" extrusionOk="0">
                <a:moveTo>
                  <a:pt x="0" y="0"/>
                </a:moveTo>
                <a:lnTo>
                  <a:pt x="0" y="67513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0" name="Google Shape;3050;p90"/>
          <p:cNvSpPr/>
          <p:nvPr/>
        </p:nvSpPr>
        <p:spPr>
          <a:xfrm>
            <a:off x="1506474" y="3048000"/>
            <a:ext cx="132080" cy="1064260"/>
          </a:xfrm>
          <a:custGeom>
            <a:avLst/>
            <a:gdLst/>
            <a:ahLst/>
            <a:cxnLst/>
            <a:rect l="l" t="t" r="r" b="b"/>
            <a:pathLst>
              <a:path w="132080" h="1064260" extrusionOk="0">
                <a:moveTo>
                  <a:pt x="0" y="0"/>
                </a:moveTo>
                <a:lnTo>
                  <a:pt x="35032" y="19050"/>
                </a:lnTo>
                <a:lnTo>
                  <a:pt x="66519" y="72813"/>
                </a:lnTo>
                <a:lnTo>
                  <a:pt x="80540" y="111125"/>
                </a:lnTo>
                <a:lnTo>
                  <a:pt x="93202" y="156210"/>
                </a:lnTo>
                <a:lnTo>
                  <a:pt x="104347" y="207433"/>
                </a:lnTo>
                <a:lnTo>
                  <a:pt x="113820" y="264160"/>
                </a:lnTo>
                <a:lnTo>
                  <a:pt x="121461" y="325755"/>
                </a:lnTo>
                <a:lnTo>
                  <a:pt x="127114" y="391583"/>
                </a:lnTo>
                <a:lnTo>
                  <a:pt x="130621" y="461010"/>
                </a:lnTo>
                <a:lnTo>
                  <a:pt x="131825" y="533400"/>
                </a:lnTo>
                <a:lnTo>
                  <a:pt x="130577" y="607021"/>
                </a:lnTo>
                <a:lnTo>
                  <a:pt x="126937" y="677713"/>
                </a:lnTo>
                <a:lnTo>
                  <a:pt x="121064" y="744759"/>
                </a:lnTo>
                <a:lnTo>
                  <a:pt x="113119" y="807447"/>
                </a:lnTo>
                <a:lnTo>
                  <a:pt x="103260" y="865063"/>
                </a:lnTo>
                <a:lnTo>
                  <a:pt x="91646" y="916893"/>
                </a:lnTo>
                <a:lnTo>
                  <a:pt x="78437" y="962222"/>
                </a:lnTo>
                <a:lnTo>
                  <a:pt x="63791" y="1000337"/>
                </a:lnTo>
                <a:lnTo>
                  <a:pt x="30827" y="1052070"/>
                </a:lnTo>
                <a:lnTo>
                  <a:pt x="12826" y="106426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1" name="Google Shape;3051;p90"/>
          <p:cNvSpPr/>
          <p:nvPr/>
        </p:nvSpPr>
        <p:spPr>
          <a:xfrm>
            <a:off x="1506474" y="3048000"/>
            <a:ext cx="592455" cy="1066800"/>
          </a:xfrm>
          <a:custGeom>
            <a:avLst/>
            <a:gdLst/>
            <a:ahLst/>
            <a:cxnLst/>
            <a:rect l="l" t="t" r="r" b="b"/>
            <a:pathLst>
              <a:path w="592455" h="1066800" extrusionOk="0">
                <a:moveTo>
                  <a:pt x="0" y="0"/>
                </a:moveTo>
                <a:lnTo>
                  <a:pt x="51109" y="1957"/>
                </a:lnTo>
                <a:lnTo>
                  <a:pt x="101010" y="7723"/>
                </a:lnTo>
                <a:lnTo>
                  <a:pt x="149523" y="17137"/>
                </a:lnTo>
                <a:lnTo>
                  <a:pt x="196471" y="30040"/>
                </a:lnTo>
                <a:lnTo>
                  <a:pt x="241677" y="46271"/>
                </a:lnTo>
                <a:lnTo>
                  <a:pt x="284963" y="65670"/>
                </a:lnTo>
                <a:lnTo>
                  <a:pt x="326151" y="88078"/>
                </a:lnTo>
                <a:lnTo>
                  <a:pt x="365065" y="113334"/>
                </a:lnTo>
                <a:lnTo>
                  <a:pt x="401526" y="141279"/>
                </a:lnTo>
                <a:lnTo>
                  <a:pt x="435358" y="171752"/>
                </a:lnTo>
                <a:lnTo>
                  <a:pt x="466382" y="204594"/>
                </a:lnTo>
                <a:lnTo>
                  <a:pt x="494421" y="239645"/>
                </a:lnTo>
                <a:lnTo>
                  <a:pt x="519297" y="276744"/>
                </a:lnTo>
                <a:lnTo>
                  <a:pt x="540833" y="315731"/>
                </a:lnTo>
                <a:lnTo>
                  <a:pt x="558852" y="356448"/>
                </a:lnTo>
                <a:lnTo>
                  <a:pt x="573176" y="398732"/>
                </a:lnTo>
                <a:lnTo>
                  <a:pt x="583627" y="442426"/>
                </a:lnTo>
                <a:lnTo>
                  <a:pt x="590027" y="487368"/>
                </a:lnTo>
                <a:lnTo>
                  <a:pt x="592201" y="533400"/>
                </a:lnTo>
                <a:lnTo>
                  <a:pt x="590073" y="578927"/>
                </a:lnTo>
                <a:lnTo>
                  <a:pt x="583804" y="623402"/>
                </a:lnTo>
                <a:lnTo>
                  <a:pt x="573564" y="666669"/>
                </a:lnTo>
                <a:lnTo>
                  <a:pt x="559525" y="708571"/>
                </a:lnTo>
                <a:lnTo>
                  <a:pt x="541858" y="748950"/>
                </a:lnTo>
                <a:lnTo>
                  <a:pt x="520733" y="787651"/>
                </a:lnTo>
                <a:lnTo>
                  <a:pt x="496321" y="824516"/>
                </a:lnTo>
                <a:lnTo>
                  <a:pt x="468794" y="859390"/>
                </a:lnTo>
                <a:lnTo>
                  <a:pt x="438323" y="892114"/>
                </a:lnTo>
                <a:lnTo>
                  <a:pt x="405078" y="922532"/>
                </a:lnTo>
                <a:lnTo>
                  <a:pt x="369230" y="950488"/>
                </a:lnTo>
                <a:lnTo>
                  <a:pt x="330951" y="975824"/>
                </a:lnTo>
                <a:lnTo>
                  <a:pt x="290411" y="998385"/>
                </a:lnTo>
                <a:lnTo>
                  <a:pt x="247781" y="1018012"/>
                </a:lnTo>
                <a:lnTo>
                  <a:pt x="203232" y="1034551"/>
                </a:lnTo>
                <a:lnTo>
                  <a:pt x="156936" y="1047842"/>
                </a:lnTo>
                <a:lnTo>
                  <a:pt x="109063" y="1057731"/>
                </a:lnTo>
                <a:lnTo>
                  <a:pt x="59784" y="1064060"/>
                </a:lnTo>
                <a:lnTo>
                  <a:pt x="9270" y="1066673"/>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2" name="Google Shape;3052;p90"/>
          <p:cNvSpPr/>
          <p:nvPr/>
        </p:nvSpPr>
        <p:spPr>
          <a:xfrm>
            <a:off x="1074280" y="3275329"/>
            <a:ext cx="527050" cy="0"/>
          </a:xfrm>
          <a:custGeom>
            <a:avLst/>
            <a:gdLst/>
            <a:ahLst/>
            <a:cxnLst/>
            <a:rect l="l" t="t" r="r" b="b"/>
            <a:pathLst>
              <a:path w="527050" h="120000" extrusionOk="0">
                <a:moveTo>
                  <a:pt x="0" y="0"/>
                </a:moveTo>
                <a:lnTo>
                  <a:pt x="52668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3" name="Google Shape;3053;p90"/>
          <p:cNvSpPr/>
          <p:nvPr/>
        </p:nvSpPr>
        <p:spPr>
          <a:xfrm>
            <a:off x="1074280" y="3946905"/>
            <a:ext cx="527050" cy="0"/>
          </a:xfrm>
          <a:custGeom>
            <a:avLst/>
            <a:gdLst/>
            <a:ahLst/>
            <a:cxnLst/>
            <a:rect l="l" t="t" r="r" b="b"/>
            <a:pathLst>
              <a:path w="527050" h="120000" extrusionOk="0">
                <a:moveTo>
                  <a:pt x="0" y="0"/>
                </a:moveTo>
                <a:lnTo>
                  <a:pt x="52668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4" name="Google Shape;3054;p90"/>
          <p:cNvSpPr/>
          <p:nvPr/>
        </p:nvSpPr>
        <p:spPr>
          <a:xfrm>
            <a:off x="2127630" y="3555110"/>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5" name="Google Shape;3055;p90"/>
          <p:cNvSpPr/>
          <p:nvPr/>
        </p:nvSpPr>
        <p:spPr>
          <a:xfrm>
            <a:off x="2077339" y="3486530"/>
            <a:ext cx="84200" cy="13728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6" name="Google Shape;3056;p90"/>
          <p:cNvSpPr/>
          <p:nvPr/>
        </p:nvSpPr>
        <p:spPr>
          <a:xfrm>
            <a:off x="1074280" y="4948173"/>
            <a:ext cx="0" cy="675640"/>
          </a:xfrm>
          <a:custGeom>
            <a:avLst/>
            <a:gdLst/>
            <a:ahLst/>
            <a:cxnLst/>
            <a:rect l="l" t="t" r="r" b="b"/>
            <a:pathLst>
              <a:path w="120000" h="675639" extrusionOk="0">
                <a:moveTo>
                  <a:pt x="0" y="0"/>
                </a:moveTo>
                <a:lnTo>
                  <a:pt x="0" y="67513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7" name="Google Shape;3057;p90"/>
          <p:cNvSpPr/>
          <p:nvPr/>
        </p:nvSpPr>
        <p:spPr>
          <a:xfrm>
            <a:off x="1506474" y="4724400"/>
            <a:ext cx="132080" cy="1064895"/>
          </a:xfrm>
          <a:custGeom>
            <a:avLst/>
            <a:gdLst/>
            <a:ahLst/>
            <a:cxnLst/>
            <a:rect l="l" t="t" r="r" b="b"/>
            <a:pathLst>
              <a:path w="132080" h="1064895" extrusionOk="0">
                <a:moveTo>
                  <a:pt x="0" y="0"/>
                </a:moveTo>
                <a:lnTo>
                  <a:pt x="35032" y="19050"/>
                </a:lnTo>
                <a:lnTo>
                  <a:pt x="66519" y="72813"/>
                </a:lnTo>
                <a:lnTo>
                  <a:pt x="80540" y="111125"/>
                </a:lnTo>
                <a:lnTo>
                  <a:pt x="93202" y="156210"/>
                </a:lnTo>
                <a:lnTo>
                  <a:pt x="104347" y="207433"/>
                </a:lnTo>
                <a:lnTo>
                  <a:pt x="113820" y="264160"/>
                </a:lnTo>
                <a:lnTo>
                  <a:pt x="121461" y="325755"/>
                </a:lnTo>
                <a:lnTo>
                  <a:pt x="127114" y="391583"/>
                </a:lnTo>
                <a:lnTo>
                  <a:pt x="130621" y="461010"/>
                </a:lnTo>
                <a:lnTo>
                  <a:pt x="131825" y="533400"/>
                </a:lnTo>
                <a:lnTo>
                  <a:pt x="130577" y="607021"/>
                </a:lnTo>
                <a:lnTo>
                  <a:pt x="126937" y="677713"/>
                </a:lnTo>
                <a:lnTo>
                  <a:pt x="121064" y="744759"/>
                </a:lnTo>
                <a:lnTo>
                  <a:pt x="113119" y="807448"/>
                </a:lnTo>
                <a:lnTo>
                  <a:pt x="103260" y="865064"/>
                </a:lnTo>
                <a:lnTo>
                  <a:pt x="91646" y="916895"/>
                </a:lnTo>
                <a:lnTo>
                  <a:pt x="78437" y="962225"/>
                </a:lnTo>
                <a:lnTo>
                  <a:pt x="63791" y="1000342"/>
                </a:lnTo>
                <a:lnTo>
                  <a:pt x="30827" y="1052080"/>
                </a:lnTo>
                <a:lnTo>
                  <a:pt x="12826" y="1064272"/>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8" name="Google Shape;3058;p90"/>
          <p:cNvSpPr/>
          <p:nvPr/>
        </p:nvSpPr>
        <p:spPr>
          <a:xfrm>
            <a:off x="1506474" y="4724400"/>
            <a:ext cx="592455" cy="1066800"/>
          </a:xfrm>
          <a:custGeom>
            <a:avLst/>
            <a:gdLst/>
            <a:ahLst/>
            <a:cxnLst/>
            <a:rect l="l" t="t" r="r" b="b"/>
            <a:pathLst>
              <a:path w="592455" h="1066800" extrusionOk="0">
                <a:moveTo>
                  <a:pt x="0" y="0"/>
                </a:moveTo>
                <a:lnTo>
                  <a:pt x="51109" y="1957"/>
                </a:lnTo>
                <a:lnTo>
                  <a:pt x="101010" y="7723"/>
                </a:lnTo>
                <a:lnTo>
                  <a:pt x="149523" y="17137"/>
                </a:lnTo>
                <a:lnTo>
                  <a:pt x="196471" y="30040"/>
                </a:lnTo>
                <a:lnTo>
                  <a:pt x="241677" y="46271"/>
                </a:lnTo>
                <a:lnTo>
                  <a:pt x="284963" y="65670"/>
                </a:lnTo>
                <a:lnTo>
                  <a:pt x="326151" y="88078"/>
                </a:lnTo>
                <a:lnTo>
                  <a:pt x="365065" y="113334"/>
                </a:lnTo>
                <a:lnTo>
                  <a:pt x="401526" y="141279"/>
                </a:lnTo>
                <a:lnTo>
                  <a:pt x="435358" y="171752"/>
                </a:lnTo>
                <a:lnTo>
                  <a:pt x="466382" y="204594"/>
                </a:lnTo>
                <a:lnTo>
                  <a:pt x="494421" y="239645"/>
                </a:lnTo>
                <a:lnTo>
                  <a:pt x="519297" y="276744"/>
                </a:lnTo>
                <a:lnTo>
                  <a:pt x="540833" y="315731"/>
                </a:lnTo>
                <a:lnTo>
                  <a:pt x="558852" y="356448"/>
                </a:lnTo>
                <a:lnTo>
                  <a:pt x="573176" y="398732"/>
                </a:lnTo>
                <a:lnTo>
                  <a:pt x="583627" y="442426"/>
                </a:lnTo>
                <a:lnTo>
                  <a:pt x="590027" y="487368"/>
                </a:lnTo>
                <a:lnTo>
                  <a:pt x="592201" y="533400"/>
                </a:lnTo>
                <a:lnTo>
                  <a:pt x="590073" y="578926"/>
                </a:lnTo>
                <a:lnTo>
                  <a:pt x="583804" y="623401"/>
                </a:lnTo>
                <a:lnTo>
                  <a:pt x="573564" y="666667"/>
                </a:lnTo>
                <a:lnTo>
                  <a:pt x="559525" y="708567"/>
                </a:lnTo>
                <a:lnTo>
                  <a:pt x="541858" y="748946"/>
                </a:lnTo>
                <a:lnTo>
                  <a:pt x="520733" y="787645"/>
                </a:lnTo>
                <a:lnTo>
                  <a:pt x="496321" y="824510"/>
                </a:lnTo>
                <a:lnTo>
                  <a:pt x="468794" y="859383"/>
                </a:lnTo>
                <a:lnTo>
                  <a:pt x="438323" y="892107"/>
                </a:lnTo>
                <a:lnTo>
                  <a:pt x="405078" y="922526"/>
                </a:lnTo>
                <a:lnTo>
                  <a:pt x="369230" y="950484"/>
                </a:lnTo>
                <a:lnTo>
                  <a:pt x="330951" y="975824"/>
                </a:lnTo>
                <a:lnTo>
                  <a:pt x="290411" y="998388"/>
                </a:lnTo>
                <a:lnTo>
                  <a:pt x="247781" y="1018022"/>
                </a:lnTo>
                <a:lnTo>
                  <a:pt x="203232" y="1034567"/>
                </a:lnTo>
                <a:lnTo>
                  <a:pt x="156936" y="1047868"/>
                </a:lnTo>
                <a:lnTo>
                  <a:pt x="109063" y="1057767"/>
                </a:lnTo>
                <a:lnTo>
                  <a:pt x="59784" y="1064109"/>
                </a:lnTo>
                <a:lnTo>
                  <a:pt x="9270" y="106673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9" name="Google Shape;3059;p90"/>
          <p:cNvSpPr/>
          <p:nvPr/>
        </p:nvSpPr>
        <p:spPr>
          <a:xfrm>
            <a:off x="1074280" y="4951729"/>
            <a:ext cx="527050" cy="0"/>
          </a:xfrm>
          <a:custGeom>
            <a:avLst/>
            <a:gdLst/>
            <a:ahLst/>
            <a:cxnLst/>
            <a:rect l="l" t="t" r="r" b="b"/>
            <a:pathLst>
              <a:path w="527050" h="120000" extrusionOk="0">
                <a:moveTo>
                  <a:pt x="0" y="0"/>
                </a:moveTo>
                <a:lnTo>
                  <a:pt x="52668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0" name="Google Shape;3060;p90"/>
          <p:cNvSpPr/>
          <p:nvPr/>
        </p:nvSpPr>
        <p:spPr>
          <a:xfrm>
            <a:off x="1074280" y="5623305"/>
            <a:ext cx="527050" cy="0"/>
          </a:xfrm>
          <a:custGeom>
            <a:avLst/>
            <a:gdLst/>
            <a:ahLst/>
            <a:cxnLst/>
            <a:rect l="l" t="t" r="r" b="b"/>
            <a:pathLst>
              <a:path w="527050" h="120000" extrusionOk="0">
                <a:moveTo>
                  <a:pt x="0" y="0"/>
                </a:moveTo>
                <a:lnTo>
                  <a:pt x="52668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1" name="Google Shape;3061;p90"/>
          <p:cNvSpPr/>
          <p:nvPr/>
        </p:nvSpPr>
        <p:spPr>
          <a:xfrm>
            <a:off x="2127630" y="5231510"/>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2" name="Google Shape;3062;p90"/>
          <p:cNvSpPr/>
          <p:nvPr/>
        </p:nvSpPr>
        <p:spPr>
          <a:xfrm>
            <a:off x="2077339" y="5162930"/>
            <a:ext cx="84200" cy="13728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3" name="Google Shape;3063;p90"/>
          <p:cNvSpPr/>
          <p:nvPr/>
        </p:nvSpPr>
        <p:spPr>
          <a:xfrm>
            <a:off x="5570092" y="3957573"/>
            <a:ext cx="0" cy="675640"/>
          </a:xfrm>
          <a:custGeom>
            <a:avLst/>
            <a:gdLst/>
            <a:ahLst/>
            <a:cxnLst/>
            <a:rect l="l" t="t" r="r" b="b"/>
            <a:pathLst>
              <a:path w="120000" h="675639" extrusionOk="0">
                <a:moveTo>
                  <a:pt x="0" y="0"/>
                </a:moveTo>
                <a:lnTo>
                  <a:pt x="0" y="675132"/>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4" name="Google Shape;3064;p90"/>
          <p:cNvSpPr/>
          <p:nvPr/>
        </p:nvSpPr>
        <p:spPr>
          <a:xfrm>
            <a:off x="6002273" y="3733800"/>
            <a:ext cx="132080" cy="1064260"/>
          </a:xfrm>
          <a:custGeom>
            <a:avLst/>
            <a:gdLst/>
            <a:ahLst/>
            <a:cxnLst/>
            <a:rect l="l" t="t" r="r" b="b"/>
            <a:pathLst>
              <a:path w="132079" h="1064260" extrusionOk="0">
                <a:moveTo>
                  <a:pt x="0" y="0"/>
                </a:moveTo>
                <a:lnTo>
                  <a:pt x="35032" y="19050"/>
                </a:lnTo>
                <a:lnTo>
                  <a:pt x="66519" y="72813"/>
                </a:lnTo>
                <a:lnTo>
                  <a:pt x="80540" y="111125"/>
                </a:lnTo>
                <a:lnTo>
                  <a:pt x="93202" y="156210"/>
                </a:lnTo>
                <a:lnTo>
                  <a:pt x="104347" y="207433"/>
                </a:lnTo>
                <a:lnTo>
                  <a:pt x="113820" y="264160"/>
                </a:lnTo>
                <a:lnTo>
                  <a:pt x="121461" y="325755"/>
                </a:lnTo>
                <a:lnTo>
                  <a:pt x="127114" y="391583"/>
                </a:lnTo>
                <a:lnTo>
                  <a:pt x="130621" y="461010"/>
                </a:lnTo>
                <a:lnTo>
                  <a:pt x="131825" y="533400"/>
                </a:lnTo>
                <a:lnTo>
                  <a:pt x="130577" y="607021"/>
                </a:lnTo>
                <a:lnTo>
                  <a:pt x="126937" y="677713"/>
                </a:lnTo>
                <a:lnTo>
                  <a:pt x="121064" y="744759"/>
                </a:lnTo>
                <a:lnTo>
                  <a:pt x="113119" y="807447"/>
                </a:lnTo>
                <a:lnTo>
                  <a:pt x="103260" y="865063"/>
                </a:lnTo>
                <a:lnTo>
                  <a:pt x="91646" y="916893"/>
                </a:lnTo>
                <a:lnTo>
                  <a:pt x="78437" y="962222"/>
                </a:lnTo>
                <a:lnTo>
                  <a:pt x="63791" y="1000337"/>
                </a:lnTo>
                <a:lnTo>
                  <a:pt x="30827" y="1052070"/>
                </a:lnTo>
                <a:lnTo>
                  <a:pt x="12826" y="106426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5" name="Google Shape;3065;p90"/>
          <p:cNvSpPr/>
          <p:nvPr/>
        </p:nvSpPr>
        <p:spPr>
          <a:xfrm>
            <a:off x="6002273" y="3733800"/>
            <a:ext cx="592455" cy="1066800"/>
          </a:xfrm>
          <a:custGeom>
            <a:avLst/>
            <a:gdLst/>
            <a:ahLst/>
            <a:cxnLst/>
            <a:rect l="l" t="t" r="r" b="b"/>
            <a:pathLst>
              <a:path w="592454" h="1066800" extrusionOk="0">
                <a:moveTo>
                  <a:pt x="0" y="0"/>
                </a:moveTo>
                <a:lnTo>
                  <a:pt x="51109" y="1957"/>
                </a:lnTo>
                <a:lnTo>
                  <a:pt x="101010" y="7723"/>
                </a:lnTo>
                <a:lnTo>
                  <a:pt x="149523" y="17137"/>
                </a:lnTo>
                <a:lnTo>
                  <a:pt x="196471" y="30040"/>
                </a:lnTo>
                <a:lnTo>
                  <a:pt x="241677" y="46271"/>
                </a:lnTo>
                <a:lnTo>
                  <a:pt x="284963" y="65670"/>
                </a:lnTo>
                <a:lnTo>
                  <a:pt x="326151" y="88078"/>
                </a:lnTo>
                <a:lnTo>
                  <a:pt x="365065" y="113334"/>
                </a:lnTo>
                <a:lnTo>
                  <a:pt x="401526" y="141279"/>
                </a:lnTo>
                <a:lnTo>
                  <a:pt x="435358" y="171752"/>
                </a:lnTo>
                <a:lnTo>
                  <a:pt x="466382" y="204594"/>
                </a:lnTo>
                <a:lnTo>
                  <a:pt x="494421" y="239645"/>
                </a:lnTo>
                <a:lnTo>
                  <a:pt x="519297" y="276744"/>
                </a:lnTo>
                <a:lnTo>
                  <a:pt x="540833" y="315731"/>
                </a:lnTo>
                <a:lnTo>
                  <a:pt x="558852" y="356448"/>
                </a:lnTo>
                <a:lnTo>
                  <a:pt x="573176" y="398732"/>
                </a:lnTo>
                <a:lnTo>
                  <a:pt x="583627" y="442426"/>
                </a:lnTo>
                <a:lnTo>
                  <a:pt x="590027" y="487368"/>
                </a:lnTo>
                <a:lnTo>
                  <a:pt x="592201" y="533400"/>
                </a:lnTo>
                <a:lnTo>
                  <a:pt x="590073" y="578927"/>
                </a:lnTo>
                <a:lnTo>
                  <a:pt x="583804" y="623402"/>
                </a:lnTo>
                <a:lnTo>
                  <a:pt x="573564" y="666669"/>
                </a:lnTo>
                <a:lnTo>
                  <a:pt x="559525" y="708571"/>
                </a:lnTo>
                <a:lnTo>
                  <a:pt x="541858" y="748950"/>
                </a:lnTo>
                <a:lnTo>
                  <a:pt x="520733" y="787651"/>
                </a:lnTo>
                <a:lnTo>
                  <a:pt x="496321" y="824516"/>
                </a:lnTo>
                <a:lnTo>
                  <a:pt x="468794" y="859390"/>
                </a:lnTo>
                <a:lnTo>
                  <a:pt x="438323" y="892114"/>
                </a:lnTo>
                <a:lnTo>
                  <a:pt x="405078" y="922532"/>
                </a:lnTo>
                <a:lnTo>
                  <a:pt x="369230" y="950488"/>
                </a:lnTo>
                <a:lnTo>
                  <a:pt x="330951" y="975824"/>
                </a:lnTo>
                <a:lnTo>
                  <a:pt x="290411" y="998385"/>
                </a:lnTo>
                <a:lnTo>
                  <a:pt x="247781" y="1018012"/>
                </a:lnTo>
                <a:lnTo>
                  <a:pt x="203232" y="1034551"/>
                </a:lnTo>
                <a:lnTo>
                  <a:pt x="156936" y="1047842"/>
                </a:lnTo>
                <a:lnTo>
                  <a:pt x="109063" y="1057731"/>
                </a:lnTo>
                <a:lnTo>
                  <a:pt x="59784" y="1064060"/>
                </a:lnTo>
                <a:lnTo>
                  <a:pt x="9271" y="1066673"/>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6" name="Google Shape;3066;p90"/>
          <p:cNvSpPr/>
          <p:nvPr/>
        </p:nvSpPr>
        <p:spPr>
          <a:xfrm>
            <a:off x="5570092" y="3961129"/>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7" name="Google Shape;3067;p90"/>
          <p:cNvSpPr/>
          <p:nvPr/>
        </p:nvSpPr>
        <p:spPr>
          <a:xfrm>
            <a:off x="5570092" y="4632705"/>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8" name="Google Shape;3068;p90"/>
          <p:cNvSpPr/>
          <p:nvPr/>
        </p:nvSpPr>
        <p:spPr>
          <a:xfrm>
            <a:off x="6623431" y="4240910"/>
            <a:ext cx="527050" cy="0"/>
          </a:xfrm>
          <a:custGeom>
            <a:avLst/>
            <a:gdLst/>
            <a:ahLst/>
            <a:cxnLst/>
            <a:rect l="l" t="t" r="r" b="b"/>
            <a:pathLst>
              <a:path w="527050" h="120000" extrusionOk="0">
                <a:moveTo>
                  <a:pt x="0" y="0"/>
                </a:moveTo>
                <a:lnTo>
                  <a:pt x="52666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9" name="Google Shape;3069;p90"/>
          <p:cNvSpPr/>
          <p:nvPr/>
        </p:nvSpPr>
        <p:spPr>
          <a:xfrm>
            <a:off x="6573139" y="4172330"/>
            <a:ext cx="84200" cy="13728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0" name="Google Shape;3070;p90"/>
          <p:cNvSpPr txBox="1"/>
          <p:nvPr/>
        </p:nvSpPr>
        <p:spPr>
          <a:xfrm>
            <a:off x="5414517" y="1092530"/>
            <a:ext cx="208915"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3071" name="Google Shape;3071;p90"/>
          <p:cNvSpPr/>
          <p:nvPr/>
        </p:nvSpPr>
        <p:spPr>
          <a:xfrm>
            <a:off x="6400800" y="1290574"/>
            <a:ext cx="0" cy="609600"/>
          </a:xfrm>
          <a:custGeom>
            <a:avLst/>
            <a:gdLst/>
            <a:ahLst/>
            <a:cxnLst/>
            <a:rect l="l" t="t" r="r" b="b"/>
            <a:pathLst>
              <a:path w="120000" h="609600" extrusionOk="0">
                <a:moveTo>
                  <a:pt x="0" y="0"/>
                </a:moveTo>
                <a:lnTo>
                  <a:pt x="0" y="60960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2" name="Google Shape;3072;p90"/>
          <p:cNvSpPr/>
          <p:nvPr/>
        </p:nvSpPr>
        <p:spPr>
          <a:xfrm>
            <a:off x="6705600" y="1290574"/>
            <a:ext cx="381000" cy="605155"/>
          </a:xfrm>
          <a:custGeom>
            <a:avLst/>
            <a:gdLst/>
            <a:ahLst/>
            <a:cxnLst/>
            <a:rect l="l" t="t" r="r" b="b"/>
            <a:pathLst>
              <a:path w="381000" h="605155" extrusionOk="0">
                <a:moveTo>
                  <a:pt x="0" y="0"/>
                </a:moveTo>
                <a:lnTo>
                  <a:pt x="51703" y="2783"/>
                </a:lnTo>
                <a:lnTo>
                  <a:pt x="101291" y="10892"/>
                </a:lnTo>
                <a:lnTo>
                  <a:pt x="148310" y="23961"/>
                </a:lnTo>
                <a:lnTo>
                  <a:pt x="192306" y="41627"/>
                </a:lnTo>
                <a:lnTo>
                  <a:pt x="232825" y="63527"/>
                </a:lnTo>
                <a:lnTo>
                  <a:pt x="269414" y="89296"/>
                </a:lnTo>
                <a:lnTo>
                  <a:pt x="301619" y="118571"/>
                </a:lnTo>
                <a:lnTo>
                  <a:pt x="328986" y="150988"/>
                </a:lnTo>
                <a:lnTo>
                  <a:pt x="351061" y="186183"/>
                </a:lnTo>
                <a:lnTo>
                  <a:pt x="367391" y="223793"/>
                </a:lnTo>
                <a:lnTo>
                  <a:pt x="377522" y="263453"/>
                </a:lnTo>
                <a:lnTo>
                  <a:pt x="381000" y="304800"/>
                </a:lnTo>
                <a:lnTo>
                  <a:pt x="377105" y="348429"/>
                </a:lnTo>
                <a:lnTo>
                  <a:pt x="365755" y="390302"/>
                </a:lnTo>
                <a:lnTo>
                  <a:pt x="347450" y="429944"/>
                </a:lnTo>
                <a:lnTo>
                  <a:pt x="322689" y="466880"/>
                </a:lnTo>
                <a:lnTo>
                  <a:pt x="291972" y="500634"/>
                </a:lnTo>
                <a:lnTo>
                  <a:pt x="255800" y="530729"/>
                </a:lnTo>
                <a:lnTo>
                  <a:pt x="214671" y="556692"/>
                </a:lnTo>
                <a:lnTo>
                  <a:pt x="169086" y="578047"/>
                </a:lnTo>
                <a:lnTo>
                  <a:pt x="119545" y="594317"/>
                </a:lnTo>
                <a:lnTo>
                  <a:pt x="66548" y="605027"/>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3" name="Google Shape;3073;p90"/>
          <p:cNvSpPr/>
          <p:nvPr/>
        </p:nvSpPr>
        <p:spPr>
          <a:xfrm>
            <a:off x="6400800" y="1290574"/>
            <a:ext cx="304800" cy="635"/>
          </a:xfrm>
          <a:custGeom>
            <a:avLst/>
            <a:gdLst/>
            <a:ahLst/>
            <a:cxnLst/>
            <a:rect l="l" t="t" r="r" b="b"/>
            <a:pathLst>
              <a:path w="304800" h="634" extrusionOk="0">
                <a:moveTo>
                  <a:pt x="0" y="0"/>
                </a:moveTo>
                <a:lnTo>
                  <a:pt x="3048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4" name="Google Shape;3074;p90"/>
          <p:cNvSpPr/>
          <p:nvPr/>
        </p:nvSpPr>
        <p:spPr>
          <a:xfrm>
            <a:off x="6400800" y="1895601"/>
            <a:ext cx="371475" cy="5080"/>
          </a:xfrm>
          <a:custGeom>
            <a:avLst/>
            <a:gdLst/>
            <a:ahLst/>
            <a:cxnLst/>
            <a:rect l="l" t="t" r="r" b="b"/>
            <a:pathLst>
              <a:path w="371475" h="5080" extrusionOk="0">
                <a:moveTo>
                  <a:pt x="0" y="4572"/>
                </a:moveTo>
                <a:lnTo>
                  <a:pt x="37134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5" name="Google Shape;3075;p90"/>
          <p:cNvSpPr/>
          <p:nvPr/>
        </p:nvSpPr>
        <p:spPr>
          <a:xfrm>
            <a:off x="5867400" y="1442974"/>
            <a:ext cx="533400" cy="635"/>
          </a:xfrm>
          <a:custGeom>
            <a:avLst/>
            <a:gdLst/>
            <a:ahLst/>
            <a:cxnLst/>
            <a:rect l="l" t="t" r="r" b="b"/>
            <a:pathLst>
              <a:path w="533400" h="634" extrusionOk="0">
                <a:moveTo>
                  <a:pt x="0" y="0"/>
                </a:moveTo>
                <a:lnTo>
                  <a:pt x="5334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6" name="Google Shape;3076;p90"/>
          <p:cNvSpPr/>
          <p:nvPr/>
        </p:nvSpPr>
        <p:spPr>
          <a:xfrm>
            <a:off x="5867400" y="1747773"/>
            <a:ext cx="533400" cy="0"/>
          </a:xfrm>
          <a:custGeom>
            <a:avLst/>
            <a:gdLst/>
            <a:ahLst/>
            <a:cxnLst/>
            <a:rect l="l" t="t" r="r" b="b"/>
            <a:pathLst>
              <a:path w="533400" h="120000" extrusionOk="0">
                <a:moveTo>
                  <a:pt x="0" y="0"/>
                </a:moveTo>
                <a:lnTo>
                  <a:pt x="53340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7" name="Google Shape;3077;p90"/>
          <p:cNvSpPr/>
          <p:nvPr/>
        </p:nvSpPr>
        <p:spPr>
          <a:xfrm>
            <a:off x="7073900" y="1506600"/>
            <a:ext cx="144525" cy="1778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8" name="Google Shape;3078;p90"/>
          <p:cNvSpPr/>
          <p:nvPr/>
        </p:nvSpPr>
        <p:spPr>
          <a:xfrm>
            <a:off x="7162800" y="1595374"/>
            <a:ext cx="533400" cy="635"/>
          </a:xfrm>
          <a:custGeom>
            <a:avLst/>
            <a:gdLst/>
            <a:ahLst/>
            <a:cxnLst/>
            <a:rect l="l" t="t" r="r" b="b"/>
            <a:pathLst>
              <a:path w="533400" h="634" extrusionOk="0">
                <a:moveTo>
                  <a:pt x="0" y="0"/>
                </a:moveTo>
                <a:lnTo>
                  <a:pt x="533400" y="1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9" name="Google Shape;3079;p90"/>
          <p:cNvSpPr/>
          <p:nvPr/>
        </p:nvSpPr>
        <p:spPr>
          <a:xfrm>
            <a:off x="8454806" y="1368518"/>
            <a:ext cx="475615" cy="0"/>
          </a:xfrm>
          <a:custGeom>
            <a:avLst/>
            <a:gdLst/>
            <a:ahLst/>
            <a:cxnLst/>
            <a:rect l="l" t="t" r="r" b="b"/>
            <a:pathLst>
              <a:path w="475615" h="120000" extrusionOk="0">
                <a:moveTo>
                  <a:pt x="0" y="0"/>
                </a:moveTo>
                <a:lnTo>
                  <a:pt x="475238" y="0"/>
                </a:lnTo>
              </a:path>
            </a:pathLst>
          </a:custGeom>
          <a:noFill/>
          <a:ln w="1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0" name="Google Shape;3080;p90"/>
          <p:cNvSpPr txBox="1"/>
          <p:nvPr/>
        </p:nvSpPr>
        <p:spPr>
          <a:xfrm>
            <a:off x="7865075" y="1333069"/>
            <a:ext cx="1089660" cy="41084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2500" i="1">
                <a:solidFill>
                  <a:schemeClr val="dk1"/>
                </a:solidFill>
                <a:latin typeface="Times New Roman"/>
                <a:ea typeface="Times New Roman"/>
                <a:cs typeface="Times New Roman"/>
                <a:sym typeface="Times New Roman"/>
              </a:rPr>
              <a:t>Y </a:t>
            </a:r>
            <a:r>
              <a:rPr lang="en-US" sz="2500">
                <a:solidFill>
                  <a:schemeClr val="dk1"/>
                </a:solidFill>
                <a:latin typeface="Noto Sans Symbols"/>
                <a:ea typeface="Noto Sans Symbols"/>
                <a:cs typeface="Noto Sans Symbols"/>
                <a:sym typeface="Noto Sans Symbols"/>
              </a:rPr>
              <a:t>=</a:t>
            </a:r>
            <a:r>
              <a:rPr lang="en-US" sz="2500">
                <a:solidFill>
                  <a:schemeClr val="dk1"/>
                </a:solidFill>
                <a:latin typeface="Times New Roman"/>
                <a:ea typeface="Times New Roman"/>
                <a:cs typeface="Times New Roman"/>
                <a:sym typeface="Times New Roman"/>
              </a:rPr>
              <a:t> </a:t>
            </a:r>
            <a:r>
              <a:rPr lang="en-US" sz="2500" i="1">
                <a:solidFill>
                  <a:schemeClr val="dk1"/>
                </a:solidFill>
                <a:latin typeface="Times New Roman"/>
                <a:ea typeface="Times New Roman"/>
                <a:cs typeface="Times New Roman"/>
                <a:sym typeface="Times New Roman"/>
              </a:rPr>
              <a:t>A</a:t>
            </a:r>
            <a:r>
              <a:rPr lang="en-US" sz="2500">
                <a:solidFill>
                  <a:schemeClr val="dk1"/>
                </a:solidFill>
                <a:latin typeface="Times New Roman"/>
                <a:ea typeface="Times New Roman"/>
                <a:cs typeface="Times New Roman"/>
                <a:sym typeface="Times New Roman"/>
              </a:rPr>
              <a:t>.</a:t>
            </a:r>
            <a:r>
              <a:rPr lang="en-US" sz="2500" i="1">
                <a:solidFill>
                  <a:schemeClr val="dk1"/>
                </a:solidFill>
                <a:latin typeface="Times New Roman"/>
                <a:ea typeface="Times New Roman"/>
                <a:cs typeface="Times New Roman"/>
                <a:sym typeface="Times New Roman"/>
              </a:rPr>
              <a:t>B</a:t>
            </a:r>
            <a:endParaRPr sz="2500">
              <a:solidFill>
                <a:schemeClr val="dk1"/>
              </a:solidFill>
              <a:latin typeface="Times New Roman"/>
              <a:ea typeface="Times New Roman"/>
              <a:cs typeface="Times New Roman"/>
              <a:sym typeface="Times New Roman"/>
            </a:endParaRPr>
          </a:p>
        </p:txBody>
      </p:sp>
      <p:sp>
        <p:nvSpPr>
          <p:cNvPr id="3081" name="Google Shape;3081;p90"/>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83</a:t>
            </a:fld>
            <a:endParaRPr sz="1200">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Shape 3085"/>
        <p:cNvGrpSpPr/>
        <p:nvPr/>
      </p:nvGrpSpPr>
      <p:grpSpPr>
        <a:xfrm>
          <a:off x="0" y="0"/>
          <a:ext cx="0" cy="0"/>
          <a:chOff x="0" y="0"/>
          <a:chExt cx="0" cy="0"/>
        </a:xfrm>
      </p:grpSpPr>
      <p:sp>
        <p:nvSpPr>
          <p:cNvPr id="3086" name="Google Shape;3086;p91"/>
          <p:cNvSpPr txBox="1">
            <a:spLocks noGrp="1"/>
          </p:cNvSpPr>
          <p:nvPr>
            <p:ph type="title"/>
          </p:nvPr>
        </p:nvSpPr>
        <p:spPr>
          <a:xfrm>
            <a:off x="307340" y="69595"/>
            <a:ext cx="467360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Why NAND Logic or NOR Logic?</a:t>
            </a:r>
            <a:endParaRPr sz="2800"/>
          </a:p>
        </p:txBody>
      </p:sp>
      <p:sp>
        <p:nvSpPr>
          <p:cNvPr id="3087" name="Google Shape;3087;p91"/>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8" name="Google Shape;3088;p91"/>
          <p:cNvSpPr/>
          <p:nvPr/>
        </p:nvSpPr>
        <p:spPr>
          <a:xfrm>
            <a:off x="85724" y="1319736"/>
            <a:ext cx="3713735" cy="300770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9" name="Google Shape;3089;p91"/>
          <p:cNvSpPr/>
          <p:nvPr/>
        </p:nvSpPr>
        <p:spPr>
          <a:xfrm>
            <a:off x="4114800" y="1295400"/>
            <a:ext cx="4755831" cy="318494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090" name="Google Shape;3090;p91"/>
          <p:cNvGraphicFramePr/>
          <p:nvPr/>
        </p:nvGraphicFramePr>
        <p:xfrm>
          <a:off x="450850" y="4718050"/>
          <a:ext cx="3733800" cy="1736725"/>
        </p:xfrm>
        <a:graphic>
          <a:graphicData uri="http://schemas.openxmlformats.org/drawingml/2006/table">
            <a:tbl>
              <a:tblPr firstRow="1" bandRow="1">
                <a:noFill/>
                <a:tableStyleId>{967D01AC-2E1C-4B6B-B95D-0AB2A7F3962B}</a:tableStyleId>
              </a:tblPr>
              <a:tblGrid>
                <a:gridCol w="93345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gridCol w="933450">
                  <a:extLst>
                    <a:ext uri="{9D8B030D-6E8A-4147-A177-3AD203B41FA5}">
                      <a16:colId xmlns:a16="http://schemas.microsoft.com/office/drawing/2014/main" val="20003"/>
                    </a:ext>
                  </a:extLst>
                </a:gridCol>
              </a:tblGrid>
              <a:tr h="518025">
                <a:tc>
                  <a:txBody>
                    <a:bodyPr/>
                    <a:lstStyle/>
                    <a:p>
                      <a:pPr marL="0" marR="0" lvl="0" indent="0" algn="ctr" rtl="0">
                        <a:lnSpc>
                          <a:spcPct val="100000"/>
                        </a:lnSpc>
                        <a:spcBef>
                          <a:spcPts val="0"/>
                        </a:spcBef>
                        <a:spcAft>
                          <a:spcPts val="0"/>
                        </a:spcAft>
                        <a:buNone/>
                      </a:pPr>
                      <a:r>
                        <a:rPr lang="en-US" sz="1400" b="1" u="none" strike="noStrike" cap="none">
                          <a:latin typeface="Calibri"/>
                          <a:ea typeface="Calibri"/>
                          <a:cs typeface="Calibri"/>
                          <a:sym typeface="Calibri"/>
                        </a:rPr>
                        <a:t>IC Type</a:t>
                      </a:r>
                      <a:endParaRPr sz="1400" u="none" strike="noStrike" cap="none">
                        <a:latin typeface="Calibri"/>
                        <a:ea typeface="Calibri"/>
                        <a:cs typeface="Calibri"/>
                        <a:sym typeface="Calibri"/>
                      </a:endParaRPr>
                    </a:p>
                  </a:txBody>
                  <a:tcPr marL="0" marR="0" marT="37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1400" b="1" u="none" strike="noStrike" cap="none">
                          <a:latin typeface="Calibri"/>
                          <a:ea typeface="Calibri"/>
                          <a:cs typeface="Calibri"/>
                          <a:sym typeface="Calibri"/>
                        </a:rPr>
                        <a:t>Gates</a:t>
                      </a:r>
                      <a:endParaRPr sz="1400" u="none" strike="noStrike" cap="none">
                        <a:latin typeface="Calibri"/>
                        <a:ea typeface="Calibri"/>
                        <a:cs typeface="Calibri"/>
                        <a:sym typeface="Calibri"/>
                      </a:endParaRPr>
                    </a:p>
                  </a:txBody>
                  <a:tcPr marL="0" marR="0" marT="37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b="1" u="none" strike="noStrike" cap="none">
                          <a:latin typeface="Calibri"/>
                          <a:ea typeface="Calibri"/>
                          <a:cs typeface="Calibri"/>
                          <a:sym typeface="Calibri"/>
                        </a:rPr>
                        <a:t>Gate / IC</a:t>
                      </a:r>
                      <a:endParaRPr sz="1400" u="none" strike="noStrike" cap="none">
                        <a:latin typeface="Calibri"/>
                        <a:ea typeface="Calibri"/>
                        <a:cs typeface="Calibri"/>
                        <a:sym typeface="Calibri"/>
                      </a:endParaRPr>
                    </a:p>
                  </a:txBody>
                  <a:tcPr marL="0" marR="0" marT="37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b="1" u="none" strike="noStrike" cap="none">
                          <a:latin typeface="Calibri"/>
                          <a:ea typeface="Calibri"/>
                          <a:cs typeface="Calibri"/>
                          <a:sym typeface="Calibri"/>
                        </a:rPr>
                        <a:t># ICs</a:t>
                      </a:r>
                      <a:endParaRPr sz="1400" u="none" strike="noStrike" cap="none">
                        <a:latin typeface="Calibri"/>
                        <a:ea typeface="Calibri"/>
                        <a:cs typeface="Calibri"/>
                        <a:sym typeface="Calibri"/>
                      </a:endParaRPr>
                    </a:p>
                  </a:txBody>
                  <a:tcPr marL="0" marR="0" marT="37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04675">
                <a:tc>
                  <a:txBody>
                    <a:bodyPr/>
                    <a:lstStyle/>
                    <a:p>
                      <a:pPr marL="0"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74LS04</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1</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6</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1</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04675">
                <a:tc>
                  <a:txBody>
                    <a:bodyPr/>
                    <a:lstStyle/>
                    <a:p>
                      <a:pPr marL="0"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74LS08</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4</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1</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4675">
                <a:tc>
                  <a:txBody>
                    <a:bodyPr/>
                    <a:lstStyle/>
                    <a:p>
                      <a:pPr marL="0"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74LS32</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1</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4</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1</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04675">
                <a:tc gridSpan="3">
                  <a:txBody>
                    <a:bodyPr/>
                    <a:lstStyle/>
                    <a:p>
                      <a:pPr marL="1085215" marR="0" lvl="0" indent="0" algn="l" rtl="0">
                        <a:lnSpc>
                          <a:spcPct val="100000"/>
                        </a:lnSpc>
                        <a:spcBef>
                          <a:spcPts val="0"/>
                        </a:spcBef>
                        <a:spcAft>
                          <a:spcPts val="0"/>
                        </a:spcAft>
                        <a:buNone/>
                      </a:pPr>
                      <a:r>
                        <a:rPr lang="en-US" sz="1400" u="none" strike="noStrike" cap="none">
                          <a:latin typeface="Calibri"/>
                          <a:ea typeface="Calibri"/>
                          <a:cs typeface="Calibri"/>
                          <a:sym typeface="Calibri"/>
                        </a:rPr>
                        <a:t>Total Number of ICs →</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1270"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091" name="Google Shape;3091;p91"/>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84</a:t>
            </a:fld>
            <a:endParaRPr sz="1200">
              <a:solidFill>
                <a:schemeClr val="dk1"/>
              </a:solidFill>
              <a:latin typeface="Calibri"/>
              <a:ea typeface="Calibri"/>
              <a:cs typeface="Calibri"/>
              <a:sym typeface="Calibri"/>
            </a:endParaRPr>
          </a:p>
        </p:txBody>
      </p:sp>
      <p:graphicFrame>
        <p:nvGraphicFramePr>
          <p:cNvPr id="3092" name="Google Shape;3092;p91"/>
          <p:cNvGraphicFramePr/>
          <p:nvPr/>
        </p:nvGraphicFramePr>
        <p:xfrm>
          <a:off x="4870450" y="4886325"/>
          <a:ext cx="3733800" cy="1127125"/>
        </p:xfrm>
        <a:graphic>
          <a:graphicData uri="http://schemas.openxmlformats.org/drawingml/2006/table">
            <a:tbl>
              <a:tblPr firstRow="1" bandRow="1">
                <a:noFill/>
                <a:tableStyleId>{967D01AC-2E1C-4B6B-B95D-0AB2A7F3962B}</a:tableStyleId>
              </a:tblPr>
              <a:tblGrid>
                <a:gridCol w="93345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gridCol w="933450">
                  <a:extLst>
                    <a:ext uri="{9D8B030D-6E8A-4147-A177-3AD203B41FA5}">
                      <a16:colId xmlns:a16="http://schemas.microsoft.com/office/drawing/2014/main" val="20003"/>
                    </a:ext>
                  </a:extLst>
                </a:gridCol>
              </a:tblGrid>
              <a:tr h="517900">
                <a:tc>
                  <a:txBody>
                    <a:bodyPr/>
                    <a:lstStyle/>
                    <a:p>
                      <a:pPr marL="1905" marR="0" lvl="0" indent="0" algn="ctr" rtl="0">
                        <a:lnSpc>
                          <a:spcPct val="100000"/>
                        </a:lnSpc>
                        <a:spcBef>
                          <a:spcPts val="0"/>
                        </a:spcBef>
                        <a:spcAft>
                          <a:spcPts val="0"/>
                        </a:spcAft>
                        <a:buNone/>
                      </a:pPr>
                      <a:r>
                        <a:rPr lang="en-US" sz="1400" b="1" u="none" strike="noStrike" cap="none">
                          <a:latin typeface="Calibri"/>
                          <a:ea typeface="Calibri"/>
                          <a:cs typeface="Calibri"/>
                          <a:sym typeface="Calibri"/>
                        </a:rPr>
                        <a:t>IC Type</a:t>
                      </a:r>
                      <a:endParaRPr sz="1400" u="none" strike="noStrike" cap="none">
                        <a:latin typeface="Calibri"/>
                        <a:ea typeface="Calibri"/>
                        <a:cs typeface="Calibri"/>
                        <a:sym typeface="Calibri"/>
                      </a:endParaRPr>
                    </a:p>
                  </a:txBody>
                  <a:tcPr marL="0" marR="0" marT="37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400" b="1" u="none" strike="noStrike" cap="none">
                          <a:latin typeface="Calibri"/>
                          <a:ea typeface="Calibri"/>
                          <a:cs typeface="Calibri"/>
                          <a:sym typeface="Calibri"/>
                        </a:rPr>
                        <a:t>Gates</a:t>
                      </a:r>
                      <a:endParaRPr sz="1400" u="none" strike="noStrike" cap="none">
                        <a:latin typeface="Calibri"/>
                        <a:ea typeface="Calibri"/>
                        <a:cs typeface="Calibri"/>
                        <a:sym typeface="Calibri"/>
                      </a:endParaRPr>
                    </a:p>
                  </a:txBody>
                  <a:tcPr marL="0" marR="0" marT="37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1400" b="1" u="none" strike="noStrike" cap="none">
                          <a:latin typeface="Calibri"/>
                          <a:ea typeface="Calibri"/>
                          <a:cs typeface="Calibri"/>
                          <a:sym typeface="Calibri"/>
                        </a:rPr>
                        <a:t>Gate / IC</a:t>
                      </a:r>
                      <a:endParaRPr sz="1400" u="none" strike="noStrike" cap="none">
                        <a:latin typeface="Calibri"/>
                        <a:ea typeface="Calibri"/>
                        <a:cs typeface="Calibri"/>
                        <a:sym typeface="Calibri"/>
                      </a:endParaRPr>
                    </a:p>
                  </a:txBody>
                  <a:tcPr marL="0" marR="0" marT="37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175" marR="0" lvl="0" indent="0" algn="ctr" rtl="0">
                        <a:lnSpc>
                          <a:spcPct val="100000"/>
                        </a:lnSpc>
                        <a:spcBef>
                          <a:spcPts val="0"/>
                        </a:spcBef>
                        <a:spcAft>
                          <a:spcPts val="0"/>
                        </a:spcAft>
                        <a:buNone/>
                      </a:pPr>
                      <a:r>
                        <a:rPr lang="en-US" sz="1400" b="1" u="none" strike="noStrike" cap="none">
                          <a:latin typeface="Calibri"/>
                          <a:ea typeface="Calibri"/>
                          <a:cs typeface="Calibri"/>
                          <a:sym typeface="Calibri"/>
                        </a:rPr>
                        <a:t># ICs</a:t>
                      </a:r>
                      <a:endParaRPr sz="1400" u="none" strike="noStrike" cap="none">
                        <a:latin typeface="Calibri"/>
                        <a:ea typeface="Calibri"/>
                        <a:cs typeface="Calibri"/>
                        <a:sym typeface="Calibri"/>
                      </a:endParaRPr>
                    </a:p>
                  </a:txBody>
                  <a:tcPr marL="0" marR="0" marT="37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04625">
                <a:tc>
                  <a:txBody>
                    <a:bodyPr/>
                    <a:lstStyle/>
                    <a:p>
                      <a:pPr marL="1905"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74LS02</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175"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7</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175"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4</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04600">
                <a:tc gridSpan="3">
                  <a:txBody>
                    <a:bodyPr/>
                    <a:lstStyle/>
                    <a:p>
                      <a:pPr marL="1087120" marR="0" lvl="0" indent="0" algn="l" rtl="0">
                        <a:lnSpc>
                          <a:spcPct val="100000"/>
                        </a:lnSpc>
                        <a:spcBef>
                          <a:spcPts val="0"/>
                        </a:spcBef>
                        <a:spcAft>
                          <a:spcPts val="0"/>
                        </a:spcAft>
                        <a:buNone/>
                      </a:pPr>
                      <a:r>
                        <a:rPr lang="en-US" sz="1400" u="none" strike="noStrike" cap="none">
                          <a:latin typeface="Calibri"/>
                          <a:ea typeface="Calibri"/>
                          <a:cs typeface="Calibri"/>
                          <a:sym typeface="Calibri"/>
                        </a:rPr>
                        <a:t>Total Number of ICs →</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4445" marR="0" lvl="0" indent="0" algn="ctr" rtl="0">
                        <a:lnSpc>
                          <a:spcPct val="100000"/>
                        </a:lnSpc>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0" marR="0" marT="381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093" name="Google Shape;3093;p91"/>
          <p:cNvSpPr txBox="1"/>
          <p:nvPr/>
        </p:nvSpPr>
        <p:spPr>
          <a:xfrm>
            <a:off x="1679575" y="1474978"/>
            <a:ext cx="12007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alibri"/>
                <a:ea typeface="Calibri"/>
                <a:cs typeface="Calibri"/>
                <a:sym typeface="Calibri"/>
              </a:rPr>
              <a:t>AOI Logic</a:t>
            </a:r>
            <a:endParaRPr sz="2400">
              <a:solidFill>
                <a:schemeClr val="dk1"/>
              </a:solidFill>
              <a:latin typeface="Calibri"/>
              <a:ea typeface="Calibri"/>
              <a:cs typeface="Calibri"/>
              <a:sym typeface="Calibri"/>
            </a:endParaRPr>
          </a:p>
        </p:txBody>
      </p:sp>
      <p:sp>
        <p:nvSpPr>
          <p:cNvPr id="3094" name="Google Shape;3094;p91"/>
          <p:cNvSpPr txBox="1"/>
          <p:nvPr/>
        </p:nvSpPr>
        <p:spPr>
          <a:xfrm>
            <a:off x="6405498" y="1463116"/>
            <a:ext cx="13119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Calibri"/>
                <a:ea typeface="Calibri"/>
                <a:cs typeface="Calibri"/>
                <a:sym typeface="Calibri"/>
              </a:rPr>
              <a:t>NOR Logic</a:t>
            </a:r>
            <a:endParaRPr sz="2400">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Shape 3098"/>
        <p:cNvGrpSpPr/>
        <p:nvPr/>
      </p:nvGrpSpPr>
      <p:grpSpPr>
        <a:xfrm>
          <a:off x="0" y="0"/>
          <a:ext cx="0" cy="0"/>
          <a:chOff x="0" y="0"/>
          <a:chExt cx="0" cy="0"/>
        </a:xfrm>
      </p:grpSpPr>
      <p:sp>
        <p:nvSpPr>
          <p:cNvPr id="3099" name="Google Shape;3099;p92"/>
          <p:cNvSpPr txBox="1">
            <a:spLocks noGrp="1"/>
          </p:cNvSpPr>
          <p:nvPr>
            <p:ph type="title"/>
          </p:nvPr>
        </p:nvSpPr>
        <p:spPr>
          <a:xfrm>
            <a:off x="999368" y="9266"/>
            <a:ext cx="7145264" cy="566165"/>
          </a:xfrm>
          <a:prstGeom prst="rect">
            <a:avLst/>
          </a:prstGeom>
          <a:noFill/>
          <a:ln>
            <a:noFill/>
          </a:ln>
        </p:spPr>
        <p:txBody>
          <a:bodyPr spcFirstLastPara="1" wrap="square" lIns="0" tIns="12050" rIns="0" bIns="0" anchor="t" anchorCtr="0">
            <a:spAutoFit/>
          </a:bodyPr>
          <a:lstStyle/>
          <a:p>
            <a:pPr marL="14604" lvl="0" indent="0" algn="l" rtl="0">
              <a:lnSpc>
                <a:spcPct val="100000"/>
              </a:lnSpc>
              <a:spcBef>
                <a:spcPts val="0"/>
              </a:spcBef>
              <a:spcAft>
                <a:spcPts val="0"/>
              </a:spcAft>
              <a:buNone/>
            </a:pPr>
            <a:r>
              <a:rPr lang="en-US" sz="3600" dirty="0"/>
              <a:t>Unit II – Logic Gates &amp; Logic Families</a:t>
            </a:r>
            <a:endParaRPr sz="3600" dirty="0"/>
          </a:p>
        </p:txBody>
      </p:sp>
      <p:sp>
        <p:nvSpPr>
          <p:cNvPr id="3100" name="Google Shape;3100;p92"/>
          <p:cNvSpPr txBox="1"/>
          <p:nvPr/>
        </p:nvSpPr>
        <p:spPr>
          <a:xfrm>
            <a:off x="379730" y="1826424"/>
            <a:ext cx="8384540" cy="2802498"/>
          </a:xfrm>
          <a:prstGeom prst="rect">
            <a:avLst/>
          </a:prstGeom>
          <a:noFill/>
          <a:ln>
            <a:noFill/>
          </a:ln>
        </p:spPr>
        <p:txBody>
          <a:bodyPr spcFirstLastPara="1" wrap="square" lIns="0" tIns="12700" rIns="0" bIns="0" anchor="t" anchorCtr="0">
            <a:spAutoFit/>
          </a:bodyPr>
          <a:lstStyle/>
          <a:p>
            <a:pPr marL="356870" marR="5080" lvl="0" indent="-344805" algn="just" rtl="0">
              <a:lnSpc>
                <a:spcPct val="150100"/>
              </a:lnSpc>
              <a:spcBef>
                <a:spcPts val="0"/>
              </a:spcBef>
              <a:spcAft>
                <a:spcPts val="0"/>
              </a:spcAft>
              <a:buClr>
                <a:schemeClr val="dk1"/>
              </a:buClr>
              <a:buSzPts val="2400"/>
              <a:buFont typeface="Noto Sans Symbols"/>
              <a:buChar char="✔"/>
            </a:pPr>
            <a:r>
              <a:rPr lang="en-US" sz="2400" b="1" dirty="0">
                <a:solidFill>
                  <a:schemeClr val="dk1"/>
                </a:solidFill>
                <a:latin typeface="Calibri"/>
                <a:ea typeface="Calibri"/>
                <a:cs typeface="Calibri"/>
                <a:sym typeface="Calibri"/>
              </a:rPr>
              <a:t>Logic Gates: Symbol, diode/transistor switch circuit and logical  expression, truth table of </a:t>
            </a:r>
            <a:r>
              <a:rPr lang="en-US" sz="2400" dirty="0">
                <a:solidFill>
                  <a:srgbClr val="DDD9C3"/>
                </a:solidFill>
                <a:latin typeface="Calibri"/>
                <a:ea typeface="Calibri"/>
                <a:cs typeface="Calibri"/>
                <a:sym typeface="Calibri"/>
              </a:rPr>
              <a:t>basic gates (AND, OR, NOT), Universal  gates (NAND, NOR) and </a:t>
            </a:r>
            <a:r>
              <a:rPr lang="en-US" sz="2400" b="1" dirty="0">
                <a:solidFill>
                  <a:schemeClr val="dk1"/>
                </a:solidFill>
                <a:latin typeface="Calibri"/>
                <a:ea typeface="Calibri"/>
                <a:cs typeface="Calibri"/>
                <a:sym typeface="Calibri"/>
              </a:rPr>
              <a:t>special purpose gates (Ex-OR, Ex-NOR), </a:t>
            </a:r>
            <a:r>
              <a:rPr lang="en-US" sz="2400" b="1" dirty="0">
                <a:solidFill>
                  <a:srgbClr val="DDD9C3"/>
                </a:solidFill>
                <a:latin typeface="Calibri"/>
                <a:ea typeface="Calibri"/>
                <a:cs typeface="Calibri"/>
                <a:sym typeface="Calibri"/>
              </a:rPr>
              <a:t> </a:t>
            </a:r>
            <a:r>
              <a:rPr lang="en-US" sz="2400" dirty="0">
                <a:solidFill>
                  <a:srgbClr val="DDD9C3"/>
                </a:solidFill>
                <a:latin typeface="Calibri"/>
                <a:ea typeface="Calibri"/>
                <a:cs typeface="Calibri"/>
                <a:sym typeface="Calibri"/>
              </a:rPr>
              <a:t>Tristate Logic.</a:t>
            </a:r>
            <a:endParaRPr sz="2400" dirty="0">
              <a:solidFill>
                <a:schemeClr val="dk1"/>
              </a:solidFill>
              <a:latin typeface="Calibri"/>
              <a:ea typeface="Calibri"/>
              <a:cs typeface="Calibri"/>
              <a:sym typeface="Calibri"/>
            </a:endParaRPr>
          </a:p>
          <a:p>
            <a:pPr marL="12065" marR="5080" lvl="0" indent="0" algn="just" rtl="0">
              <a:lnSpc>
                <a:spcPct val="150100"/>
              </a:lnSpc>
              <a:spcBef>
                <a:spcPts val="575"/>
              </a:spcBef>
              <a:spcAft>
                <a:spcPts val="0"/>
              </a:spcAft>
              <a:buNone/>
            </a:pPr>
            <a:endParaRPr sz="2400" dirty="0">
              <a:solidFill>
                <a:schemeClr val="dk1"/>
              </a:solidFill>
              <a:latin typeface="Calibri"/>
              <a:ea typeface="Calibri"/>
              <a:cs typeface="Calibri"/>
              <a:sym typeface="Calibri"/>
            </a:endParaRPr>
          </a:p>
        </p:txBody>
      </p:sp>
      <p:sp>
        <p:nvSpPr>
          <p:cNvPr id="3101" name="Google Shape;3101;p92"/>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2" name="Google Shape;3102;p92"/>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85</a:t>
            </a:fld>
            <a:endParaRPr sz="1200">
              <a:solidFill>
                <a:schemeClr val="dk1"/>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Shape 3106"/>
        <p:cNvGrpSpPr/>
        <p:nvPr/>
      </p:nvGrpSpPr>
      <p:grpSpPr>
        <a:xfrm>
          <a:off x="0" y="0"/>
          <a:ext cx="0" cy="0"/>
          <a:chOff x="0" y="0"/>
          <a:chExt cx="0" cy="0"/>
        </a:xfrm>
      </p:grpSpPr>
      <p:sp>
        <p:nvSpPr>
          <p:cNvPr id="3107" name="Google Shape;3107;p93"/>
          <p:cNvSpPr txBox="1"/>
          <p:nvPr/>
        </p:nvSpPr>
        <p:spPr>
          <a:xfrm>
            <a:off x="307340" y="69595"/>
            <a:ext cx="8460740" cy="57188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b="1">
                <a:solidFill>
                  <a:srgbClr val="FF0000"/>
                </a:solidFill>
                <a:latin typeface="Calibri"/>
                <a:ea typeface="Calibri"/>
                <a:cs typeface="Calibri"/>
                <a:sym typeface="Calibri"/>
              </a:rPr>
              <a:t>Special Purpose Gate – Ex-OR Gate</a:t>
            </a:r>
            <a:endParaRPr sz="2800">
              <a:solidFill>
                <a:schemeClr val="dk1"/>
              </a:solidFill>
              <a:latin typeface="Calibri"/>
              <a:ea typeface="Calibri"/>
              <a:cs typeface="Calibri"/>
              <a:sym typeface="Calibri"/>
            </a:endParaRPr>
          </a:p>
          <a:p>
            <a:pPr marL="0" marR="0" lvl="0" indent="0" algn="l" rtl="0">
              <a:lnSpc>
                <a:spcPct val="100000"/>
              </a:lnSpc>
              <a:spcBef>
                <a:spcPts val="40"/>
              </a:spcBef>
              <a:spcAft>
                <a:spcPts val="0"/>
              </a:spcAft>
              <a:buNone/>
            </a:pPr>
            <a:endParaRPr sz="3450">
              <a:solidFill>
                <a:schemeClr val="dk1"/>
              </a:solidFill>
              <a:latin typeface="Times New Roman"/>
              <a:ea typeface="Times New Roman"/>
              <a:cs typeface="Times New Roman"/>
              <a:sym typeface="Times New Roman"/>
            </a:endParaRPr>
          </a:p>
          <a:p>
            <a:pPr marL="433069" marR="0" lvl="0" indent="-344804" algn="just" rtl="0">
              <a:lnSpc>
                <a:spcPct val="100000"/>
              </a:lnSpc>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An Ex-OR gate is two input, one output logic circuit.</a:t>
            </a:r>
            <a:endParaRPr sz="3000">
              <a:solidFill>
                <a:schemeClr val="dk1"/>
              </a:solidFill>
              <a:latin typeface="Calibri"/>
              <a:ea typeface="Calibri"/>
              <a:cs typeface="Calibri"/>
              <a:sym typeface="Calibri"/>
            </a:endParaRPr>
          </a:p>
          <a:p>
            <a:pPr marL="433069" marR="5080" lvl="0" indent="-344804" algn="just" rtl="0">
              <a:lnSpc>
                <a:spcPct val="150100"/>
              </a:lnSpc>
              <a:spcBef>
                <a:spcPts val="72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The output assumes the logic 1 state, when one  and only one of its two inputs assumes a logic 1  state.</a:t>
            </a:r>
            <a:endParaRPr sz="3000">
              <a:solidFill>
                <a:schemeClr val="dk1"/>
              </a:solidFill>
              <a:latin typeface="Calibri"/>
              <a:ea typeface="Calibri"/>
              <a:cs typeface="Calibri"/>
              <a:sym typeface="Calibri"/>
            </a:endParaRPr>
          </a:p>
          <a:p>
            <a:pPr marL="433069" marR="5080" lvl="0" indent="-344804" algn="just" rtl="0">
              <a:lnSpc>
                <a:spcPct val="150100"/>
              </a:lnSpc>
              <a:spcBef>
                <a:spcPts val="72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Under the conditions when both the inputs assume  the logic 0 state or logic 1 state, the output  assumes logic 0.</a:t>
            </a:r>
            <a:endParaRPr sz="3000">
              <a:solidFill>
                <a:schemeClr val="dk1"/>
              </a:solidFill>
              <a:latin typeface="Calibri"/>
              <a:ea typeface="Calibri"/>
              <a:cs typeface="Calibri"/>
              <a:sym typeface="Calibri"/>
            </a:endParaRPr>
          </a:p>
        </p:txBody>
      </p:sp>
      <p:sp>
        <p:nvSpPr>
          <p:cNvPr id="3108" name="Google Shape;3108;p93"/>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9" name="Google Shape;3109;p93"/>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86</a:t>
            </a:fld>
            <a:endParaRPr sz="1200">
              <a:solidFill>
                <a:schemeClr val="dk1"/>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Shape 3113"/>
        <p:cNvGrpSpPr/>
        <p:nvPr/>
      </p:nvGrpSpPr>
      <p:grpSpPr>
        <a:xfrm>
          <a:off x="0" y="0"/>
          <a:ext cx="0" cy="0"/>
          <a:chOff x="0" y="0"/>
          <a:chExt cx="0" cy="0"/>
        </a:xfrm>
      </p:grpSpPr>
      <p:sp>
        <p:nvSpPr>
          <p:cNvPr id="3114" name="Google Shape;3114;p94"/>
          <p:cNvSpPr txBox="1">
            <a:spLocks noGrp="1"/>
          </p:cNvSpPr>
          <p:nvPr>
            <p:ph type="title"/>
          </p:nvPr>
        </p:nvSpPr>
        <p:spPr>
          <a:xfrm>
            <a:off x="383540" y="69595"/>
            <a:ext cx="169735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Ex-OR Gate</a:t>
            </a:r>
            <a:endParaRPr sz="2800"/>
          </a:p>
        </p:txBody>
      </p:sp>
      <p:sp>
        <p:nvSpPr>
          <p:cNvPr id="3115" name="Google Shape;3115;p94"/>
          <p:cNvSpPr txBox="1"/>
          <p:nvPr/>
        </p:nvSpPr>
        <p:spPr>
          <a:xfrm>
            <a:off x="383540" y="693658"/>
            <a:ext cx="8379459" cy="2221230"/>
          </a:xfrm>
          <a:prstGeom prst="rect">
            <a:avLst/>
          </a:prstGeom>
          <a:noFill/>
          <a:ln>
            <a:noFill/>
          </a:ln>
        </p:spPr>
        <p:txBody>
          <a:bodyPr spcFirstLastPara="1" wrap="square" lIns="0" tIns="12700" rIns="0" bIns="0" anchor="t" anchorCtr="0">
            <a:spAutoFit/>
          </a:bodyPr>
          <a:lstStyle/>
          <a:p>
            <a:pPr marL="356870" marR="5080" lvl="0" indent="-344805" algn="just" rtl="0">
              <a:lnSpc>
                <a:spcPct val="150100"/>
              </a:lnSpc>
              <a:spcBef>
                <a:spcPts val="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If input variables are represented by A and B  and the output variable by Y the representation  for the output of this gate is as</a:t>
            </a:r>
            <a:endParaRPr sz="3200">
              <a:solidFill>
                <a:schemeClr val="dk1"/>
              </a:solidFill>
              <a:latin typeface="Calibri"/>
              <a:ea typeface="Calibri"/>
              <a:cs typeface="Calibri"/>
              <a:sym typeface="Calibri"/>
            </a:endParaRPr>
          </a:p>
        </p:txBody>
      </p:sp>
      <p:sp>
        <p:nvSpPr>
          <p:cNvPr id="3116" name="Google Shape;3116;p94"/>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7" name="Google Shape;3117;p94"/>
          <p:cNvSpPr txBox="1"/>
          <p:nvPr/>
        </p:nvSpPr>
        <p:spPr>
          <a:xfrm>
            <a:off x="2048001" y="3770198"/>
            <a:ext cx="208915"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5"/>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3118" name="Google Shape;3118;p94"/>
          <p:cNvSpPr/>
          <p:nvPr/>
        </p:nvSpPr>
        <p:spPr>
          <a:xfrm>
            <a:off x="3255136" y="3733800"/>
            <a:ext cx="154940" cy="1069975"/>
          </a:xfrm>
          <a:custGeom>
            <a:avLst/>
            <a:gdLst/>
            <a:ahLst/>
            <a:cxnLst/>
            <a:rect l="l" t="t" r="r" b="b"/>
            <a:pathLst>
              <a:path w="154939" h="1069975" extrusionOk="0">
                <a:moveTo>
                  <a:pt x="0" y="0"/>
                </a:moveTo>
                <a:lnTo>
                  <a:pt x="41145" y="19140"/>
                </a:lnTo>
                <a:lnTo>
                  <a:pt x="78123" y="73156"/>
                </a:lnTo>
                <a:lnTo>
                  <a:pt x="94588" y="111646"/>
                </a:lnTo>
                <a:lnTo>
                  <a:pt x="109458" y="156940"/>
                </a:lnTo>
                <a:lnTo>
                  <a:pt x="122546" y="208398"/>
                </a:lnTo>
                <a:lnTo>
                  <a:pt x="133669" y="265382"/>
                </a:lnTo>
                <a:lnTo>
                  <a:pt x="142642" y="327255"/>
                </a:lnTo>
                <a:lnTo>
                  <a:pt x="149280" y="393376"/>
                </a:lnTo>
                <a:lnTo>
                  <a:pt x="153399" y="463108"/>
                </a:lnTo>
                <a:lnTo>
                  <a:pt x="154812" y="535813"/>
                </a:lnTo>
                <a:lnTo>
                  <a:pt x="153552" y="604407"/>
                </a:lnTo>
                <a:lnTo>
                  <a:pt x="149869" y="670497"/>
                </a:lnTo>
                <a:lnTo>
                  <a:pt x="143916" y="733518"/>
                </a:lnTo>
                <a:lnTo>
                  <a:pt x="135842" y="792908"/>
                </a:lnTo>
                <a:lnTo>
                  <a:pt x="125798" y="848103"/>
                </a:lnTo>
                <a:lnTo>
                  <a:pt x="113934" y="898540"/>
                </a:lnTo>
                <a:lnTo>
                  <a:pt x="100401" y="943657"/>
                </a:lnTo>
                <a:lnTo>
                  <a:pt x="85348" y="982890"/>
                </a:lnTo>
                <a:lnTo>
                  <a:pt x="51287" y="1041452"/>
                </a:lnTo>
                <a:lnTo>
                  <a:pt x="32579" y="1059654"/>
                </a:lnTo>
                <a:lnTo>
                  <a:pt x="12953" y="106972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9" name="Google Shape;3119;p94"/>
          <p:cNvSpPr/>
          <p:nvPr/>
        </p:nvSpPr>
        <p:spPr>
          <a:xfrm>
            <a:off x="3255136" y="3733800"/>
            <a:ext cx="696595" cy="1071880"/>
          </a:xfrm>
          <a:custGeom>
            <a:avLst/>
            <a:gdLst/>
            <a:ahLst/>
            <a:cxnLst/>
            <a:rect l="l" t="t" r="r" b="b"/>
            <a:pathLst>
              <a:path w="696595" h="1071879" extrusionOk="0">
                <a:moveTo>
                  <a:pt x="0" y="0"/>
                </a:moveTo>
                <a:lnTo>
                  <a:pt x="54398" y="1612"/>
                </a:lnTo>
                <a:lnTo>
                  <a:pt x="107653" y="6369"/>
                </a:lnTo>
                <a:lnTo>
                  <a:pt x="159610" y="14151"/>
                </a:lnTo>
                <a:lnTo>
                  <a:pt x="210114" y="24841"/>
                </a:lnTo>
                <a:lnTo>
                  <a:pt x="259009" y="38317"/>
                </a:lnTo>
                <a:lnTo>
                  <a:pt x="306142" y="54462"/>
                </a:lnTo>
                <a:lnTo>
                  <a:pt x="351357" y="73156"/>
                </a:lnTo>
                <a:lnTo>
                  <a:pt x="394499" y="94280"/>
                </a:lnTo>
                <a:lnTo>
                  <a:pt x="435413" y="117715"/>
                </a:lnTo>
                <a:lnTo>
                  <a:pt x="473944" y="143342"/>
                </a:lnTo>
                <a:lnTo>
                  <a:pt x="509937" y="171041"/>
                </a:lnTo>
                <a:lnTo>
                  <a:pt x="543238" y="200694"/>
                </a:lnTo>
                <a:lnTo>
                  <a:pt x="573691" y="232180"/>
                </a:lnTo>
                <a:lnTo>
                  <a:pt x="601142" y="265382"/>
                </a:lnTo>
                <a:lnTo>
                  <a:pt x="625436" y="300180"/>
                </a:lnTo>
                <a:lnTo>
                  <a:pt x="646417" y="336455"/>
                </a:lnTo>
                <a:lnTo>
                  <a:pt x="663930" y="374088"/>
                </a:lnTo>
                <a:lnTo>
                  <a:pt x="677822" y="412959"/>
                </a:lnTo>
                <a:lnTo>
                  <a:pt x="687936" y="452950"/>
                </a:lnTo>
                <a:lnTo>
                  <a:pt x="694118" y="493940"/>
                </a:lnTo>
                <a:lnTo>
                  <a:pt x="696213" y="535813"/>
                </a:lnTo>
                <a:lnTo>
                  <a:pt x="694156" y="577296"/>
                </a:lnTo>
                <a:lnTo>
                  <a:pt x="688085" y="617922"/>
                </a:lnTo>
                <a:lnTo>
                  <a:pt x="678149" y="657573"/>
                </a:lnTo>
                <a:lnTo>
                  <a:pt x="664498" y="696132"/>
                </a:lnTo>
                <a:lnTo>
                  <a:pt x="647282" y="733483"/>
                </a:lnTo>
                <a:lnTo>
                  <a:pt x="626652" y="769509"/>
                </a:lnTo>
                <a:lnTo>
                  <a:pt x="602756" y="804093"/>
                </a:lnTo>
                <a:lnTo>
                  <a:pt x="575744" y="837119"/>
                </a:lnTo>
                <a:lnTo>
                  <a:pt x="545767" y="868469"/>
                </a:lnTo>
                <a:lnTo>
                  <a:pt x="512975" y="898027"/>
                </a:lnTo>
                <a:lnTo>
                  <a:pt x="477516" y="925676"/>
                </a:lnTo>
                <a:lnTo>
                  <a:pt x="439542" y="951300"/>
                </a:lnTo>
                <a:lnTo>
                  <a:pt x="399201" y="974782"/>
                </a:lnTo>
                <a:lnTo>
                  <a:pt x="356644" y="996004"/>
                </a:lnTo>
                <a:lnTo>
                  <a:pt x="312020" y="1014851"/>
                </a:lnTo>
                <a:lnTo>
                  <a:pt x="265480" y="1031204"/>
                </a:lnTo>
                <a:lnTo>
                  <a:pt x="217172" y="1044949"/>
                </a:lnTo>
                <a:lnTo>
                  <a:pt x="167248" y="1055967"/>
                </a:lnTo>
                <a:lnTo>
                  <a:pt x="115856" y="1064143"/>
                </a:lnTo>
                <a:lnTo>
                  <a:pt x="63147" y="1069359"/>
                </a:lnTo>
                <a:lnTo>
                  <a:pt x="9271" y="1071499"/>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0" name="Google Shape;3120;p94"/>
          <p:cNvSpPr/>
          <p:nvPr/>
        </p:nvSpPr>
        <p:spPr>
          <a:xfrm>
            <a:off x="2658491" y="3962146"/>
            <a:ext cx="619125" cy="0"/>
          </a:xfrm>
          <a:custGeom>
            <a:avLst/>
            <a:gdLst/>
            <a:ahLst/>
            <a:cxnLst/>
            <a:rect l="l" t="t" r="r" b="b"/>
            <a:pathLst>
              <a:path w="619125" h="120000" extrusionOk="0">
                <a:moveTo>
                  <a:pt x="0" y="0"/>
                </a:moveTo>
                <a:lnTo>
                  <a:pt x="61887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1" name="Google Shape;3121;p94"/>
          <p:cNvSpPr/>
          <p:nvPr/>
        </p:nvSpPr>
        <p:spPr>
          <a:xfrm>
            <a:off x="2658491" y="4636770"/>
            <a:ext cx="619125" cy="0"/>
          </a:xfrm>
          <a:custGeom>
            <a:avLst/>
            <a:gdLst/>
            <a:ahLst/>
            <a:cxnLst/>
            <a:rect l="l" t="t" r="r" b="b"/>
            <a:pathLst>
              <a:path w="619125" h="120000" extrusionOk="0">
                <a:moveTo>
                  <a:pt x="0" y="0"/>
                </a:moveTo>
                <a:lnTo>
                  <a:pt x="61887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2" name="Google Shape;3122;p94"/>
          <p:cNvSpPr/>
          <p:nvPr/>
        </p:nvSpPr>
        <p:spPr>
          <a:xfrm>
            <a:off x="3940428" y="4243196"/>
            <a:ext cx="619125" cy="0"/>
          </a:xfrm>
          <a:custGeom>
            <a:avLst/>
            <a:gdLst/>
            <a:ahLst/>
            <a:cxnLst/>
            <a:rect l="l" t="t" r="r" b="b"/>
            <a:pathLst>
              <a:path w="619125" h="120000" extrusionOk="0">
                <a:moveTo>
                  <a:pt x="0" y="0"/>
                </a:moveTo>
                <a:lnTo>
                  <a:pt x="61887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3" name="Google Shape;3123;p94"/>
          <p:cNvSpPr/>
          <p:nvPr/>
        </p:nvSpPr>
        <p:spPr>
          <a:xfrm>
            <a:off x="3166236" y="3733800"/>
            <a:ext cx="154940" cy="1069975"/>
          </a:xfrm>
          <a:custGeom>
            <a:avLst/>
            <a:gdLst/>
            <a:ahLst/>
            <a:cxnLst/>
            <a:rect l="l" t="t" r="r" b="b"/>
            <a:pathLst>
              <a:path w="154939" h="1069975" extrusionOk="0">
                <a:moveTo>
                  <a:pt x="0" y="0"/>
                </a:moveTo>
                <a:lnTo>
                  <a:pt x="41145" y="19140"/>
                </a:lnTo>
                <a:lnTo>
                  <a:pt x="78123" y="73156"/>
                </a:lnTo>
                <a:lnTo>
                  <a:pt x="94588" y="111646"/>
                </a:lnTo>
                <a:lnTo>
                  <a:pt x="109458" y="156940"/>
                </a:lnTo>
                <a:lnTo>
                  <a:pt x="122546" y="208398"/>
                </a:lnTo>
                <a:lnTo>
                  <a:pt x="133669" y="265382"/>
                </a:lnTo>
                <a:lnTo>
                  <a:pt x="142642" y="327255"/>
                </a:lnTo>
                <a:lnTo>
                  <a:pt x="149280" y="393376"/>
                </a:lnTo>
                <a:lnTo>
                  <a:pt x="153399" y="463108"/>
                </a:lnTo>
                <a:lnTo>
                  <a:pt x="154812" y="535813"/>
                </a:lnTo>
                <a:lnTo>
                  <a:pt x="153552" y="604407"/>
                </a:lnTo>
                <a:lnTo>
                  <a:pt x="149869" y="670497"/>
                </a:lnTo>
                <a:lnTo>
                  <a:pt x="143916" y="733518"/>
                </a:lnTo>
                <a:lnTo>
                  <a:pt x="135842" y="792908"/>
                </a:lnTo>
                <a:lnTo>
                  <a:pt x="125798" y="848103"/>
                </a:lnTo>
                <a:lnTo>
                  <a:pt x="113934" y="898540"/>
                </a:lnTo>
                <a:lnTo>
                  <a:pt x="100401" y="943657"/>
                </a:lnTo>
                <a:lnTo>
                  <a:pt x="85348" y="982890"/>
                </a:lnTo>
                <a:lnTo>
                  <a:pt x="51287" y="1041452"/>
                </a:lnTo>
                <a:lnTo>
                  <a:pt x="32579" y="1059654"/>
                </a:lnTo>
                <a:lnTo>
                  <a:pt x="12954" y="106972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4" name="Google Shape;3124;p94"/>
          <p:cNvSpPr txBox="1"/>
          <p:nvPr/>
        </p:nvSpPr>
        <p:spPr>
          <a:xfrm>
            <a:off x="4955941" y="3922166"/>
            <a:ext cx="1393825" cy="42290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600" i="1">
                <a:solidFill>
                  <a:schemeClr val="dk1"/>
                </a:solidFill>
                <a:latin typeface="Times New Roman"/>
                <a:ea typeface="Times New Roman"/>
                <a:cs typeface="Times New Roman"/>
                <a:sym typeface="Times New Roman"/>
              </a:rPr>
              <a:t>Y </a:t>
            </a:r>
            <a:r>
              <a:rPr lang="en-US" sz="2600">
                <a:solidFill>
                  <a:schemeClr val="dk1"/>
                </a:solidFill>
                <a:latin typeface="Noto Sans Symbols"/>
                <a:ea typeface="Noto Sans Symbols"/>
                <a:cs typeface="Noto Sans Symbols"/>
                <a:sym typeface="Noto Sans Symbols"/>
              </a:rPr>
              <a:t>=</a:t>
            </a:r>
            <a:r>
              <a:rPr lang="en-US" sz="2600">
                <a:solidFill>
                  <a:schemeClr val="dk1"/>
                </a:solidFill>
                <a:latin typeface="Times New Roman"/>
                <a:ea typeface="Times New Roman"/>
                <a:cs typeface="Times New Roman"/>
                <a:sym typeface="Times New Roman"/>
              </a:rPr>
              <a:t> </a:t>
            </a:r>
            <a:r>
              <a:rPr lang="en-US" sz="2600" i="1">
                <a:solidFill>
                  <a:schemeClr val="dk1"/>
                </a:solidFill>
                <a:latin typeface="Times New Roman"/>
                <a:ea typeface="Times New Roman"/>
                <a:cs typeface="Times New Roman"/>
                <a:sym typeface="Times New Roman"/>
              </a:rPr>
              <a:t>A </a:t>
            </a:r>
            <a:r>
              <a:rPr lang="en-US" sz="2600">
                <a:solidFill>
                  <a:schemeClr val="dk1"/>
                </a:solidFill>
                <a:latin typeface="Noto Sans Symbols"/>
                <a:ea typeface="Noto Sans Symbols"/>
                <a:cs typeface="Noto Sans Symbols"/>
                <a:sym typeface="Noto Sans Symbols"/>
              </a:rPr>
              <a:t>⊕</a:t>
            </a:r>
            <a:r>
              <a:rPr lang="en-US" sz="2600">
                <a:solidFill>
                  <a:schemeClr val="dk1"/>
                </a:solidFill>
                <a:latin typeface="Times New Roman"/>
                <a:ea typeface="Times New Roman"/>
                <a:cs typeface="Times New Roman"/>
                <a:sym typeface="Times New Roman"/>
              </a:rPr>
              <a:t> </a:t>
            </a:r>
            <a:r>
              <a:rPr lang="en-US" sz="2600" i="1">
                <a:solidFill>
                  <a:schemeClr val="dk1"/>
                </a:solidFill>
                <a:latin typeface="Times New Roman"/>
                <a:ea typeface="Times New Roman"/>
                <a:cs typeface="Times New Roman"/>
                <a:sym typeface="Times New Roman"/>
              </a:rPr>
              <a:t>B</a:t>
            </a:r>
            <a:endParaRPr sz="2600">
              <a:solidFill>
                <a:schemeClr val="dk1"/>
              </a:solidFill>
              <a:latin typeface="Times New Roman"/>
              <a:ea typeface="Times New Roman"/>
              <a:cs typeface="Times New Roman"/>
              <a:sym typeface="Times New Roman"/>
            </a:endParaRPr>
          </a:p>
        </p:txBody>
      </p:sp>
      <p:sp>
        <p:nvSpPr>
          <p:cNvPr id="3125" name="Google Shape;3125;p94"/>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87</a:t>
            </a:fld>
            <a:endParaRPr sz="1200">
              <a:solidFill>
                <a:schemeClr val="dk1"/>
              </a:solidFill>
              <a:latin typeface="Calibri"/>
              <a:ea typeface="Calibri"/>
              <a:cs typeface="Calibri"/>
              <a:sym typeface="Calibri"/>
            </a:endParaRPr>
          </a:p>
        </p:txBody>
      </p:sp>
      <p:sp>
        <p:nvSpPr>
          <p:cNvPr id="3126" name="Google Shape;3126;p94"/>
          <p:cNvSpPr txBox="1"/>
          <p:nvPr/>
        </p:nvSpPr>
        <p:spPr>
          <a:xfrm>
            <a:off x="4941766" y="4514612"/>
            <a:ext cx="1644650" cy="463550"/>
          </a:xfrm>
          <a:prstGeom prst="rect">
            <a:avLst/>
          </a:prstGeom>
          <a:noFill/>
          <a:ln>
            <a:noFill/>
          </a:ln>
        </p:spPr>
        <p:txBody>
          <a:bodyPr spcFirstLastPara="1" wrap="square" lIns="0" tIns="16500" rIns="0" bIns="0" anchor="t" anchorCtr="0">
            <a:spAutoFit/>
          </a:bodyPr>
          <a:lstStyle/>
          <a:p>
            <a:pPr marL="564515" marR="0" lvl="0" indent="0" algn="l" rtl="0">
              <a:lnSpc>
                <a:spcPct val="101739"/>
              </a:lnSpc>
              <a:spcBef>
                <a:spcPts val="0"/>
              </a:spcBef>
              <a:spcAft>
                <a:spcPts val="0"/>
              </a:spcAft>
              <a:buNone/>
            </a:pPr>
            <a:r>
              <a:rPr lang="en-US" sz="1150">
                <a:solidFill>
                  <a:schemeClr val="dk1"/>
                </a:solidFill>
                <a:latin typeface="Noto Sans Symbols"/>
                <a:ea typeface="Noto Sans Symbols"/>
                <a:cs typeface="Noto Sans Symbols"/>
                <a:sym typeface="Noto Sans Symbols"/>
              </a:rPr>
              <a:t>−</a:t>
            </a:r>
            <a:r>
              <a:rPr lang="en-US" sz="1150">
                <a:solidFill>
                  <a:schemeClr val="dk1"/>
                </a:solidFill>
                <a:latin typeface="Times New Roman"/>
                <a:ea typeface="Times New Roman"/>
                <a:cs typeface="Times New Roman"/>
                <a:sym typeface="Times New Roman"/>
              </a:rPr>
              <a:t>	</a:t>
            </a:r>
            <a:r>
              <a:rPr lang="en-US" sz="1150">
                <a:solidFill>
                  <a:schemeClr val="dk1"/>
                </a:solidFill>
                <a:latin typeface="Noto Sans Symbols"/>
                <a:ea typeface="Noto Sans Symbols"/>
                <a:cs typeface="Noto Sans Symbols"/>
                <a:sym typeface="Noto Sans Symbols"/>
              </a:rPr>
              <a:t>−</a:t>
            </a:r>
            <a:endParaRPr sz="1150">
              <a:solidFill>
                <a:schemeClr val="dk1"/>
              </a:solidFill>
              <a:latin typeface="Noto Sans Symbols"/>
              <a:ea typeface="Noto Sans Symbols"/>
              <a:cs typeface="Noto Sans Symbols"/>
              <a:sym typeface="Noto Sans Symbols"/>
            </a:endParaRPr>
          </a:p>
          <a:p>
            <a:pPr marL="12700" marR="0" lvl="0" indent="0" algn="l" rtl="0">
              <a:lnSpc>
                <a:spcPct val="109756"/>
              </a:lnSpc>
              <a:spcBef>
                <a:spcPts val="0"/>
              </a:spcBef>
              <a:spcAft>
                <a:spcPts val="0"/>
              </a:spcAft>
              <a:buNone/>
            </a:pPr>
            <a:r>
              <a:rPr lang="en-US" sz="2050" i="1">
                <a:solidFill>
                  <a:schemeClr val="dk1"/>
                </a:solidFill>
                <a:latin typeface="Times New Roman"/>
                <a:ea typeface="Times New Roman"/>
                <a:cs typeface="Times New Roman"/>
                <a:sym typeface="Times New Roman"/>
              </a:rPr>
              <a:t>Y </a:t>
            </a: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 </a:t>
            </a:r>
            <a:r>
              <a:rPr lang="en-US" sz="2050" i="1">
                <a:solidFill>
                  <a:schemeClr val="dk1"/>
                </a:solidFill>
                <a:latin typeface="Times New Roman"/>
                <a:ea typeface="Times New Roman"/>
                <a:cs typeface="Times New Roman"/>
                <a:sym typeface="Times New Roman"/>
              </a:rPr>
              <a:t>AB </a:t>
            </a:r>
            <a:r>
              <a:rPr lang="en-US" sz="2050">
                <a:solidFill>
                  <a:schemeClr val="dk1"/>
                </a:solidFill>
                <a:latin typeface="Noto Sans Symbols"/>
                <a:ea typeface="Noto Sans Symbols"/>
                <a:cs typeface="Noto Sans Symbols"/>
                <a:sym typeface="Noto Sans Symbols"/>
              </a:rPr>
              <a:t>+</a:t>
            </a:r>
            <a:r>
              <a:rPr lang="en-US" sz="2050">
                <a:solidFill>
                  <a:schemeClr val="dk1"/>
                </a:solidFill>
                <a:latin typeface="Times New Roman"/>
                <a:ea typeface="Times New Roman"/>
                <a:cs typeface="Times New Roman"/>
                <a:sym typeface="Times New Roman"/>
              </a:rPr>
              <a:t> </a:t>
            </a:r>
            <a:r>
              <a:rPr lang="en-US" sz="2050" i="1">
                <a:solidFill>
                  <a:schemeClr val="dk1"/>
                </a:solidFill>
                <a:latin typeface="Times New Roman"/>
                <a:ea typeface="Times New Roman"/>
                <a:cs typeface="Times New Roman"/>
                <a:sym typeface="Times New Roman"/>
              </a:rPr>
              <a:t>AB</a:t>
            </a:r>
            <a:endParaRPr sz="2050">
              <a:solidFill>
                <a:schemeClr val="dk1"/>
              </a:solidFill>
              <a:latin typeface="Times New Roman"/>
              <a:ea typeface="Times New Roman"/>
              <a:cs typeface="Times New Roman"/>
              <a:sym typeface="Times New Roman"/>
            </a:endParaRPr>
          </a:p>
        </p:txBody>
      </p:sp>
      <p:sp>
        <p:nvSpPr>
          <p:cNvPr id="3127" name="Google Shape;3127;p94"/>
          <p:cNvSpPr txBox="1"/>
          <p:nvPr/>
        </p:nvSpPr>
        <p:spPr>
          <a:xfrm>
            <a:off x="2518029" y="5509361"/>
            <a:ext cx="149733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0000"/>
                </a:solidFill>
                <a:latin typeface="Tahoma"/>
                <a:ea typeface="Tahoma"/>
                <a:cs typeface="Tahoma"/>
                <a:sym typeface="Tahoma"/>
              </a:rPr>
              <a:t>Logic Symbol</a:t>
            </a:r>
            <a:endParaRPr sz="2000">
              <a:solidFill>
                <a:schemeClr val="dk1"/>
              </a:solidFill>
              <a:latin typeface="Tahoma"/>
              <a:ea typeface="Tahoma"/>
              <a:cs typeface="Tahoma"/>
              <a:sym typeface="Tahoma"/>
            </a:endParaRPr>
          </a:p>
        </p:txBody>
      </p:sp>
      <p:sp>
        <p:nvSpPr>
          <p:cNvPr id="3128" name="Google Shape;3128;p94"/>
          <p:cNvSpPr txBox="1"/>
          <p:nvPr/>
        </p:nvSpPr>
        <p:spPr>
          <a:xfrm>
            <a:off x="4881117" y="5585561"/>
            <a:ext cx="1882139"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0000"/>
                </a:solidFill>
                <a:latin typeface="Tahoma"/>
                <a:ea typeface="Tahoma"/>
                <a:cs typeface="Tahoma"/>
                <a:sym typeface="Tahoma"/>
              </a:rPr>
              <a:t>Logic Expression</a:t>
            </a:r>
            <a:endParaRPr sz="2000">
              <a:solidFill>
                <a:schemeClr val="dk1"/>
              </a:solidFill>
              <a:latin typeface="Tahoma"/>
              <a:ea typeface="Tahoma"/>
              <a:cs typeface="Tahoma"/>
              <a:sym typeface="Tahom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Shape 3132"/>
        <p:cNvGrpSpPr/>
        <p:nvPr/>
      </p:nvGrpSpPr>
      <p:grpSpPr>
        <a:xfrm>
          <a:off x="0" y="0"/>
          <a:ext cx="0" cy="0"/>
          <a:chOff x="0" y="0"/>
          <a:chExt cx="0" cy="0"/>
        </a:xfrm>
      </p:grpSpPr>
      <p:sp>
        <p:nvSpPr>
          <p:cNvPr id="3133" name="Google Shape;3133;p95"/>
          <p:cNvSpPr txBox="1">
            <a:spLocks noGrp="1"/>
          </p:cNvSpPr>
          <p:nvPr>
            <p:ph type="title"/>
          </p:nvPr>
        </p:nvSpPr>
        <p:spPr>
          <a:xfrm>
            <a:off x="383540" y="69595"/>
            <a:ext cx="169735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Ex-OR Gate</a:t>
            </a:r>
            <a:endParaRPr sz="2800"/>
          </a:p>
        </p:txBody>
      </p:sp>
      <p:sp>
        <p:nvSpPr>
          <p:cNvPr id="3134" name="Google Shape;3134;p95"/>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5" name="Google Shape;3135;p95"/>
          <p:cNvSpPr txBox="1"/>
          <p:nvPr/>
        </p:nvSpPr>
        <p:spPr>
          <a:xfrm>
            <a:off x="612444" y="2774391"/>
            <a:ext cx="208915"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5"/>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3136" name="Google Shape;3136;p95"/>
          <p:cNvSpPr txBox="1"/>
          <p:nvPr/>
        </p:nvSpPr>
        <p:spPr>
          <a:xfrm>
            <a:off x="1145844" y="2469641"/>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3137" name="Google Shape;3137;p95"/>
          <p:cNvSpPr txBox="1"/>
          <p:nvPr/>
        </p:nvSpPr>
        <p:spPr>
          <a:xfrm>
            <a:off x="1145844" y="3836873"/>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3138" name="Google Shape;3138;p95"/>
          <p:cNvSpPr/>
          <p:nvPr/>
        </p:nvSpPr>
        <p:spPr>
          <a:xfrm>
            <a:off x="1820036" y="2738501"/>
            <a:ext cx="154940" cy="1069975"/>
          </a:xfrm>
          <a:custGeom>
            <a:avLst/>
            <a:gdLst/>
            <a:ahLst/>
            <a:cxnLst/>
            <a:rect l="l" t="t" r="r" b="b"/>
            <a:pathLst>
              <a:path w="154939" h="1069975" extrusionOk="0">
                <a:moveTo>
                  <a:pt x="0" y="0"/>
                </a:moveTo>
                <a:lnTo>
                  <a:pt x="41145" y="19131"/>
                </a:lnTo>
                <a:lnTo>
                  <a:pt x="78123" y="73123"/>
                </a:lnTo>
                <a:lnTo>
                  <a:pt x="94588" y="111599"/>
                </a:lnTo>
                <a:lnTo>
                  <a:pt x="109458" y="156876"/>
                </a:lnTo>
                <a:lnTo>
                  <a:pt x="122546" y="208319"/>
                </a:lnTo>
                <a:lnTo>
                  <a:pt x="133669" y="265288"/>
                </a:lnTo>
                <a:lnTo>
                  <a:pt x="142642" y="327148"/>
                </a:lnTo>
                <a:lnTo>
                  <a:pt x="149280" y="393259"/>
                </a:lnTo>
                <a:lnTo>
                  <a:pt x="153399" y="462984"/>
                </a:lnTo>
                <a:lnTo>
                  <a:pt x="154812" y="535686"/>
                </a:lnTo>
                <a:lnTo>
                  <a:pt x="153552" y="604283"/>
                </a:lnTo>
                <a:lnTo>
                  <a:pt x="149869" y="670378"/>
                </a:lnTo>
                <a:lnTo>
                  <a:pt x="143916" y="733409"/>
                </a:lnTo>
                <a:lnTo>
                  <a:pt x="135842" y="792809"/>
                </a:lnTo>
                <a:lnTo>
                  <a:pt x="125798" y="848014"/>
                </a:lnTo>
                <a:lnTo>
                  <a:pt x="113934" y="898461"/>
                </a:lnTo>
                <a:lnTo>
                  <a:pt x="100401" y="943584"/>
                </a:lnTo>
                <a:lnTo>
                  <a:pt x="85348" y="982820"/>
                </a:lnTo>
                <a:lnTo>
                  <a:pt x="51287" y="1041369"/>
                </a:lnTo>
                <a:lnTo>
                  <a:pt x="32579" y="1059554"/>
                </a:lnTo>
                <a:lnTo>
                  <a:pt x="12954" y="106959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9" name="Google Shape;3139;p95"/>
          <p:cNvSpPr/>
          <p:nvPr/>
        </p:nvSpPr>
        <p:spPr>
          <a:xfrm>
            <a:off x="1820036" y="2738501"/>
            <a:ext cx="696595" cy="1071880"/>
          </a:xfrm>
          <a:custGeom>
            <a:avLst/>
            <a:gdLst/>
            <a:ahLst/>
            <a:cxnLst/>
            <a:rect l="l" t="t" r="r" b="b"/>
            <a:pathLst>
              <a:path w="696594" h="1071879" extrusionOk="0">
                <a:moveTo>
                  <a:pt x="0" y="0"/>
                </a:moveTo>
                <a:lnTo>
                  <a:pt x="54398" y="1611"/>
                </a:lnTo>
                <a:lnTo>
                  <a:pt x="107653" y="6365"/>
                </a:lnTo>
                <a:lnTo>
                  <a:pt x="159610" y="14144"/>
                </a:lnTo>
                <a:lnTo>
                  <a:pt x="210114" y="24828"/>
                </a:lnTo>
                <a:lnTo>
                  <a:pt x="259009" y="38299"/>
                </a:lnTo>
                <a:lnTo>
                  <a:pt x="306142" y="54437"/>
                </a:lnTo>
                <a:lnTo>
                  <a:pt x="351357" y="73123"/>
                </a:lnTo>
                <a:lnTo>
                  <a:pt x="394499" y="94239"/>
                </a:lnTo>
                <a:lnTo>
                  <a:pt x="435413" y="117665"/>
                </a:lnTo>
                <a:lnTo>
                  <a:pt x="473944" y="143283"/>
                </a:lnTo>
                <a:lnTo>
                  <a:pt x="509937" y="170973"/>
                </a:lnTo>
                <a:lnTo>
                  <a:pt x="543238" y="200617"/>
                </a:lnTo>
                <a:lnTo>
                  <a:pt x="573691" y="232095"/>
                </a:lnTo>
                <a:lnTo>
                  <a:pt x="601142" y="265288"/>
                </a:lnTo>
                <a:lnTo>
                  <a:pt x="625436" y="300079"/>
                </a:lnTo>
                <a:lnTo>
                  <a:pt x="646417" y="336347"/>
                </a:lnTo>
                <a:lnTo>
                  <a:pt x="663930" y="373973"/>
                </a:lnTo>
                <a:lnTo>
                  <a:pt x="677822" y="412839"/>
                </a:lnTo>
                <a:lnTo>
                  <a:pt x="687936" y="452826"/>
                </a:lnTo>
                <a:lnTo>
                  <a:pt x="694118" y="493814"/>
                </a:lnTo>
                <a:lnTo>
                  <a:pt x="696213" y="535686"/>
                </a:lnTo>
                <a:lnTo>
                  <a:pt x="694156" y="577170"/>
                </a:lnTo>
                <a:lnTo>
                  <a:pt x="688085" y="617798"/>
                </a:lnTo>
                <a:lnTo>
                  <a:pt x="678149" y="657453"/>
                </a:lnTo>
                <a:lnTo>
                  <a:pt x="664498" y="696017"/>
                </a:lnTo>
                <a:lnTo>
                  <a:pt x="647282" y="733374"/>
                </a:lnTo>
                <a:lnTo>
                  <a:pt x="626652" y="769407"/>
                </a:lnTo>
                <a:lnTo>
                  <a:pt x="602756" y="803999"/>
                </a:lnTo>
                <a:lnTo>
                  <a:pt x="575744" y="837033"/>
                </a:lnTo>
                <a:lnTo>
                  <a:pt x="545767" y="868392"/>
                </a:lnTo>
                <a:lnTo>
                  <a:pt x="512975" y="897959"/>
                </a:lnTo>
                <a:lnTo>
                  <a:pt x="477516" y="925617"/>
                </a:lnTo>
                <a:lnTo>
                  <a:pt x="439542" y="951250"/>
                </a:lnTo>
                <a:lnTo>
                  <a:pt x="399201" y="974740"/>
                </a:lnTo>
                <a:lnTo>
                  <a:pt x="356644" y="995971"/>
                </a:lnTo>
                <a:lnTo>
                  <a:pt x="312020" y="1014825"/>
                </a:lnTo>
                <a:lnTo>
                  <a:pt x="265480" y="1031186"/>
                </a:lnTo>
                <a:lnTo>
                  <a:pt x="217172" y="1044937"/>
                </a:lnTo>
                <a:lnTo>
                  <a:pt x="167248" y="1055960"/>
                </a:lnTo>
                <a:lnTo>
                  <a:pt x="115856" y="1064140"/>
                </a:lnTo>
                <a:lnTo>
                  <a:pt x="63147" y="1069358"/>
                </a:lnTo>
                <a:lnTo>
                  <a:pt x="9270" y="1071499"/>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0" name="Google Shape;3140;p95"/>
          <p:cNvSpPr/>
          <p:nvPr/>
        </p:nvSpPr>
        <p:spPr>
          <a:xfrm>
            <a:off x="1223403" y="2966720"/>
            <a:ext cx="619125" cy="0"/>
          </a:xfrm>
          <a:custGeom>
            <a:avLst/>
            <a:gdLst/>
            <a:ahLst/>
            <a:cxnLst/>
            <a:rect l="l" t="t" r="r" b="b"/>
            <a:pathLst>
              <a:path w="619125" h="120000" extrusionOk="0">
                <a:moveTo>
                  <a:pt x="0" y="0"/>
                </a:moveTo>
                <a:lnTo>
                  <a:pt x="61885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1" name="Google Shape;3141;p95"/>
          <p:cNvSpPr/>
          <p:nvPr/>
        </p:nvSpPr>
        <p:spPr>
          <a:xfrm>
            <a:off x="1223403" y="3641344"/>
            <a:ext cx="619125" cy="0"/>
          </a:xfrm>
          <a:custGeom>
            <a:avLst/>
            <a:gdLst/>
            <a:ahLst/>
            <a:cxnLst/>
            <a:rect l="l" t="t" r="r" b="b"/>
            <a:pathLst>
              <a:path w="619125" h="120000" extrusionOk="0">
                <a:moveTo>
                  <a:pt x="0" y="0"/>
                </a:moveTo>
                <a:lnTo>
                  <a:pt x="61885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2" name="Google Shape;3142;p95"/>
          <p:cNvSpPr/>
          <p:nvPr/>
        </p:nvSpPr>
        <p:spPr>
          <a:xfrm>
            <a:off x="2505329" y="3247898"/>
            <a:ext cx="619125" cy="0"/>
          </a:xfrm>
          <a:custGeom>
            <a:avLst/>
            <a:gdLst/>
            <a:ahLst/>
            <a:cxnLst/>
            <a:rect l="l" t="t" r="r" b="b"/>
            <a:pathLst>
              <a:path w="619125" h="120000" extrusionOk="0">
                <a:moveTo>
                  <a:pt x="0" y="0"/>
                </a:moveTo>
                <a:lnTo>
                  <a:pt x="61887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3" name="Google Shape;3143;p95"/>
          <p:cNvSpPr/>
          <p:nvPr/>
        </p:nvSpPr>
        <p:spPr>
          <a:xfrm>
            <a:off x="1731136" y="2738501"/>
            <a:ext cx="154940" cy="1069975"/>
          </a:xfrm>
          <a:custGeom>
            <a:avLst/>
            <a:gdLst/>
            <a:ahLst/>
            <a:cxnLst/>
            <a:rect l="l" t="t" r="r" b="b"/>
            <a:pathLst>
              <a:path w="154939" h="1069975" extrusionOk="0">
                <a:moveTo>
                  <a:pt x="0" y="0"/>
                </a:moveTo>
                <a:lnTo>
                  <a:pt x="41145" y="19131"/>
                </a:lnTo>
                <a:lnTo>
                  <a:pt x="78123" y="73123"/>
                </a:lnTo>
                <a:lnTo>
                  <a:pt x="94588" y="111599"/>
                </a:lnTo>
                <a:lnTo>
                  <a:pt x="109458" y="156876"/>
                </a:lnTo>
                <a:lnTo>
                  <a:pt x="122546" y="208319"/>
                </a:lnTo>
                <a:lnTo>
                  <a:pt x="133669" y="265288"/>
                </a:lnTo>
                <a:lnTo>
                  <a:pt x="142642" y="327148"/>
                </a:lnTo>
                <a:lnTo>
                  <a:pt x="149280" y="393259"/>
                </a:lnTo>
                <a:lnTo>
                  <a:pt x="153399" y="462984"/>
                </a:lnTo>
                <a:lnTo>
                  <a:pt x="154812" y="535686"/>
                </a:lnTo>
                <a:lnTo>
                  <a:pt x="153552" y="604283"/>
                </a:lnTo>
                <a:lnTo>
                  <a:pt x="149869" y="670378"/>
                </a:lnTo>
                <a:lnTo>
                  <a:pt x="143916" y="733409"/>
                </a:lnTo>
                <a:lnTo>
                  <a:pt x="135842" y="792809"/>
                </a:lnTo>
                <a:lnTo>
                  <a:pt x="125798" y="848014"/>
                </a:lnTo>
                <a:lnTo>
                  <a:pt x="113934" y="898461"/>
                </a:lnTo>
                <a:lnTo>
                  <a:pt x="100401" y="943584"/>
                </a:lnTo>
                <a:lnTo>
                  <a:pt x="85348" y="982820"/>
                </a:lnTo>
                <a:lnTo>
                  <a:pt x="51287" y="1041369"/>
                </a:lnTo>
                <a:lnTo>
                  <a:pt x="32579" y="1059554"/>
                </a:lnTo>
                <a:lnTo>
                  <a:pt x="12954" y="106959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144" name="Google Shape;3144;p95"/>
          <p:cNvGraphicFramePr/>
          <p:nvPr/>
        </p:nvGraphicFramePr>
        <p:xfrm>
          <a:off x="4413250" y="18224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49225" marR="0" lvl="0" indent="0" algn="l" rtl="0">
                        <a:lnSpc>
                          <a:spcPct val="100000"/>
                        </a:lnSpc>
                        <a:spcBef>
                          <a:spcPts val="0"/>
                        </a:spcBef>
                        <a:spcAft>
                          <a:spcPts val="0"/>
                        </a:spcAft>
                        <a:buNone/>
                      </a:pPr>
                      <a:r>
                        <a:rPr lang="en-US" sz="2100" i="1" u="none" strike="noStrike" cap="none">
                          <a:latin typeface="Times New Roman"/>
                          <a:ea typeface="Times New Roman"/>
                          <a:cs typeface="Times New Roman"/>
                          <a:sym typeface="Times New Roman"/>
                        </a:rPr>
                        <a:t>Y </a:t>
                      </a:r>
                      <a:r>
                        <a:rPr lang="en-US" sz="2100" u="none" strike="noStrike" cap="none">
                          <a:latin typeface="Noto Sans Symbols"/>
                          <a:ea typeface="Noto Sans Symbols"/>
                          <a:cs typeface="Noto Sans Symbols"/>
                          <a:sym typeface="Noto Sans Symbols"/>
                        </a:rPr>
                        <a:t>=</a:t>
                      </a:r>
                      <a:r>
                        <a:rPr lang="en-US" sz="2100" u="none" strike="noStrike" cap="none">
                          <a:latin typeface="Times New Roman"/>
                          <a:ea typeface="Times New Roman"/>
                          <a:cs typeface="Times New Roman"/>
                          <a:sym typeface="Times New Roman"/>
                        </a:rPr>
                        <a:t> </a:t>
                      </a:r>
                      <a:r>
                        <a:rPr lang="en-US" sz="2100" i="1" u="none" strike="noStrike" cap="none">
                          <a:latin typeface="Times New Roman"/>
                          <a:ea typeface="Times New Roman"/>
                          <a:cs typeface="Times New Roman"/>
                          <a:sym typeface="Times New Roman"/>
                        </a:rPr>
                        <a:t>A </a:t>
                      </a:r>
                      <a:r>
                        <a:rPr lang="en-US" sz="2100" u="none" strike="noStrike" cap="none">
                          <a:latin typeface="Noto Sans Symbols"/>
                          <a:ea typeface="Noto Sans Symbols"/>
                          <a:cs typeface="Noto Sans Symbols"/>
                          <a:sym typeface="Noto Sans Symbols"/>
                        </a:rPr>
                        <a:t>⊕</a:t>
                      </a:r>
                      <a:r>
                        <a:rPr lang="en-US" sz="2100" u="none" strike="noStrike" cap="none">
                          <a:latin typeface="Times New Roman"/>
                          <a:ea typeface="Times New Roman"/>
                          <a:cs typeface="Times New Roman"/>
                          <a:sym typeface="Times New Roman"/>
                        </a:rPr>
                        <a:t> </a:t>
                      </a:r>
                      <a:r>
                        <a:rPr lang="en-US" sz="2100" i="1" u="none" strike="noStrike" cap="none">
                          <a:latin typeface="Times New Roman"/>
                          <a:ea typeface="Times New Roman"/>
                          <a:cs typeface="Times New Roman"/>
                          <a:sym typeface="Times New Roman"/>
                        </a:rPr>
                        <a:t>B</a:t>
                      </a:r>
                      <a:endParaRPr sz="2100" u="none" strike="noStrike" cap="none">
                        <a:latin typeface="Times New Roman"/>
                        <a:ea typeface="Times New Roman"/>
                        <a:cs typeface="Times New Roman"/>
                        <a:sym typeface="Times New Roman"/>
                      </a:endParaRPr>
                    </a:p>
                  </a:txBody>
                  <a:tcPr marL="0" marR="0" marT="12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39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4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145" name="Google Shape;3145;p95"/>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88</a:t>
            </a:fld>
            <a:endParaRPr sz="1200">
              <a:solidFill>
                <a:schemeClr val="dk1"/>
              </a:solidFill>
              <a:latin typeface="Calibri"/>
              <a:ea typeface="Calibri"/>
              <a:cs typeface="Calibri"/>
              <a:sym typeface="Calibri"/>
            </a:endParaRPr>
          </a:p>
        </p:txBody>
      </p:sp>
      <p:sp>
        <p:nvSpPr>
          <p:cNvPr id="3146" name="Google Shape;3146;p95"/>
          <p:cNvSpPr txBox="1"/>
          <p:nvPr/>
        </p:nvSpPr>
        <p:spPr>
          <a:xfrm>
            <a:off x="3283475" y="2826058"/>
            <a:ext cx="970280" cy="1102360"/>
          </a:xfrm>
          <a:prstGeom prst="rect">
            <a:avLst/>
          </a:prstGeom>
          <a:noFill/>
          <a:ln>
            <a:noFill/>
          </a:ln>
        </p:spPr>
        <p:txBody>
          <a:bodyPr spcFirstLastPara="1" wrap="square" lIns="0" tIns="193675" rIns="0" bIns="0" anchor="t" anchorCtr="0">
            <a:spAutoFit/>
          </a:bodyPr>
          <a:lstStyle/>
          <a:p>
            <a:pPr marL="12700" marR="0" lvl="0" indent="0" algn="l" rtl="0">
              <a:lnSpc>
                <a:spcPct val="100000"/>
              </a:lnSpc>
              <a:spcBef>
                <a:spcPts val="0"/>
              </a:spcBef>
              <a:spcAft>
                <a:spcPts val="0"/>
              </a:spcAft>
              <a:buNone/>
            </a:pPr>
            <a:r>
              <a:rPr lang="en-US" sz="2100" i="1">
                <a:solidFill>
                  <a:schemeClr val="dk1"/>
                </a:solidFill>
                <a:latin typeface="Times New Roman"/>
                <a:ea typeface="Times New Roman"/>
                <a:cs typeface="Times New Roman"/>
                <a:sym typeface="Times New Roman"/>
              </a:rPr>
              <a:t>Y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i="1">
                <a:solidFill>
                  <a:schemeClr val="dk1"/>
                </a:solidFill>
                <a:latin typeface="Times New Roman"/>
                <a:ea typeface="Times New Roman"/>
                <a:cs typeface="Times New Roman"/>
                <a:sym typeface="Times New Roman"/>
              </a:rPr>
              <a:t>A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i="1">
                <a:solidFill>
                  <a:schemeClr val="dk1"/>
                </a:solidFill>
                <a:latin typeface="Times New Roman"/>
                <a:ea typeface="Times New Roman"/>
                <a:cs typeface="Times New Roman"/>
                <a:sym typeface="Times New Roman"/>
              </a:rPr>
              <a:t>B</a:t>
            </a:r>
            <a:endParaRPr sz="2100">
              <a:solidFill>
                <a:schemeClr val="dk1"/>
              </a:solidFill>
              <a:latin typeface="Times New Roman"/>
              <a:ea typeface="Times New Roman"/>
              <a:cs typeface="Times New Roman"/>
              <a:sym typeface="Times New Roman"/>
            </a:endParaRPr>
          </a:p>
          <a:p>
            <a:pPr marL="238125" marR="0" lvl="0" indent="0" algn="l" rtl="0">
              <a:lnSpc>
                <a:spcPct val="100000"/>
              </a:lnSpc>
              <a:spcBef>
                <a:spcPts val="165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Shape 3150"/>
        <p:cNvGrpSpPr/>
        <p:nvPr/>
      </p:nvGrpSpPr>
      <p:grpSpPr>
        <a:xfrm>
          <a:off x="0" y="0"/>
          <a:ext cx="0" cy="0"/>
          <a:chOff x="0" y="0"/>
          <a:chExt cx="0" cy="0"/>
        </a:xfrm>
      </p:grpSpPr>
      <p:sp>
        <p:nvSpPr>
          <p:cNvPr id="3151" name="Google Shape;3151;p96"/>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2" name="Google Shape;3152;p96"/>
          <p:cNvSpPr txBox="1">
            <a:spLocks noGrp="1"/>
          </p:cNvSpPr>
          <p:nvPr>
            <p:ph type="title"/>
          </p:nvPr>
        </p:nvSpPr>
        <p:spPr>
          <a:xfrm>
            <a:off x="383540" y="69595"/>
            <a:ext cx="169735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Ex-OR Gate</a:t>
            </a:r>
            <a:endParaRPr sz="2800"/>
          </a:p>
        </p:txBody>
      </p:sp>
      <p:sp>
        <p:nvSpPr>
          <p:cNvPr id="3153" name="Google Shape;3153;p96"/>
          <p:cNvSpPr txBox="1"/>
          <p:nvPr/>
        </p:nvSpPr>
        <p:spPr>
          <a:xfrm>
            <a:off x="612444" y="2698191"/>
            <a:ext cx="208915"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3154" name="Google Shape;3154;p96"/>
          <p:cNvSpPr txBox="1"/>
          <p:nvPr/>
        </p:nvSpPr>
        <p:spPr>
          <a:xfrm>
            <a:off x="1145844" y="2393441"/>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3155" name="Google Shape;3155;p96"/>
          <p:cNvSpPr txBox="1"/>
          <p:nvPr/>
        </p:nvSpPr>
        <p:spPr>
          <a:xfrm>
            <a:off x="1145844" y="3760673"/>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3156" name="Google Shape;3156;p96"/>
          <p:cNvSpPr/>
          <p:nvPr/>
        </p:nvSpPr>
        <p:spPr>
          <a:xfrm>
            <a:off x="1820036" y="2662301"/>
            <a:ext cx="154940" cy="1069975"/>
          </a:xfrm>
          <a:custGeom>
            <a:avLst/>
            <a:gdLst/>
            <a:ahLst/>
            <a:cxnLst/>
            <a:rect l="l" t="t" r="r" b="b"/>
            <a:pathLst>
              <a:path w="154939" h="1069975" extrusionOk="0">
                <a:moveTo>
                  <a:pt x="0" y="0"/>
                </a:moveTo>
                <a:lnTo>
                  <a:pt x="41145" y="19131"/>
                </a:lnTo>
                <a:lnTo>
                  <a:pt x="78123" y="73123"/>
                </a:lnTo>
                <a:lnTo>
                  <a:pt x="94588" y="111599"/>
                </a:lnTo>
                <a:lnTo>
                  <a:pt x="109458" y="156876"/>
                </a:lnTo>
                <a:lnTo>
                  <a:pt x="122546" y="208319"/>
                </a:lnTo>
                <a:lnTo>
                  <a:pt x="133669" y="265288"/>
                </a:lnTo>
                <a:lnTo>
                  <a:pt x="142642" y="327148"/>
                </a:lnTo>
                <a:lnTo>
                  <a:pt x="149280" y="393259"/>
                </a:lnTo>
                <a:lnTo>
                  <a:pt x="153399" y="462984"/>
                </a:lnTo>
                <a:lnTo>
                  <a:pt x="154812" y="535686"/>
                </a:lnTo>
                <a:lnTo>
                  <a:pt x="153552" y="604283"/>
                </a:lnTo>
                <a:lnTo>
                  <a:pt x="149869" y="670378"/>
                </a:lnTo>
                <a:lnTo>
                  <a:pt x="143916" y="733409"/>
                </a:lnTo>
                <a:lnTo>
                  <a:pt x="135842" y="792809"/>
                </a:lnTo>
                <a:lnTo>
                  <a:pt x="125798" y="848014"/>
                </a:lnTo>
                <a:lnTo>
                  <a:pt x="113934" y="898461"/>
                </a:lnTo>
                <a:lnTo>
                  <a:pt x="100401" y="943584"/>
                </a:lnTo>
                <a:lnTo>
                  <a:pt x="85348" y="982820"/>
                </a:lnTo>
                <a:lnTo>
                  <a:pt x="51287" y="1041369"/>
                </a:lnTo>
                <a:lnTo>
                  <a:pt x="32579" y="1059554"/>
                </a:lnTo>
                <a:lnTo>
                  <a:pt x="12954" y="106959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7" name="Google Shape;3157;p96"/>
          <p:cNvSpPr/>
          <p:nvPr/>
        </p:nvSpPr>
        <p:spPr>
          <a:xfrm>
            <a:off x="1820036" y="2662301"/>
            <a:ext cx="696595" cy="1071880"/>
          </a:xfrm>
          <a:custGeom>
            <a:avLst/>
            <a:gdLst/>
            <a:ahLst/>
            <a:cxnLst/>
            <a:rect l="l" t="t" r="r" b="b"/>
            <a:pathLst>
              <a:path w="696594" h="1071879" extrusionOk="0">
                <a:moveTo>
                  <a:pt x="0" y="0"/>
                </a:moveTo>
                <a:lnTo>
                  <a:pt x="54398" y="1611"/>
                </a:lnTo>
                <a:lnTo>
                  <a:pt x="107653" y="6365"/>
                </a:lnTo>
                <a:lnTo>
                  <a:pt x="159610" y="14144"/>
                </a:lnTo>
                <a:lnTo>
                  <a:pt x="210114" y="24828"/>
                </a:lnTo>
                <a:lnTo>
                  <a:pt x="259009" y="38299"/>
                </a:lnTo>
                <a:lnTo>
                  <a:pt x="306142" y="54437"/>
                </a:lnTo>
                <a:lnTo>
                  <a:pt x="351357" y="73123"/>
                </a:lnTo>
                <a:lnTo>
                  <a:pt x="394499" y="94239"/>
                </a:lnTo>
                <a:lnTo>
                  <a:pt x="435413" y="117665"/>
                </a:lnTo>
                <a:lnTo>
                  <a:pt x="473944" y="143283"/>
                </a:lnTo>
                <a:lnTo>
                  <a:pt x="509937" y="170973"/>
                </a:lnTo>
                <a:lnTo>
                  <a:pt x="543238" y="200617"/>
                </a:lnTo>
                <a:lnTo>
                  <a:pt x="573691" y="232095"/>
                </a:lnTo>
                <a:lnTo>
                  <a:pt x="601142" y="265288"/>
                </a:lnTo>
                <a:lnTo>
                  <a:pt x="625436" y="300079"/>
                </a:lnTo>
                <a:lnTo>
                  <a:pt x="646417" y="336347"/>
                </a:lnTo>
                <a:lnTo>
                  <a:pt x="663930" y="373973"/>
                </a:lnTo>
                <a:lnTo>
                  <a:pt x="677822" y="412839"/>
                </a:lnTo>
                <a:lnTo>
                  <a:pt x="687936" y="452826"/>
                </a:lnTo>
                <a:lnTo>
                  <a:pt x="694118" y="493814"/>
                </a:lnTo>
                <a:lnTo>
                  <a:pt x="696213" y="535686"/>
                </a:lnTo>
                <a:lnTo>
                  <a:pt x="694156" y="577170"/>
                </a:lnTo>
                <a:lnTo>
                  <a:pt x="688085" y="617798"/>
                </a:lnTo>
                <a:lnTo>
                  <a:pt x="678149" y="657453"/>
                </a:lnTo>
                <a:lnTo>
                  <a:pt x="664498" y="696017"/>
                </a:lnTo>
                <a:lnTo>
                  <a:pt x="647282" y="733374"/>
                </a:lnTo>
                <a:lnTo>
                  <a:pt x="626652" y="769407"/>
                </a:lnTo>
                <a:lnTo>
                  <a:pt x="602756" y="803999"/>
                </a:lnTo>
                <a:lnTo>
                  <a:pt x="575744" y="837033"/>
                </a:lnTo>
                <a:lnTo>
                  <a:pt x="545767" y="868392"/>
                </a:lnTo>
                <a:lnTo>
                  <a:pt x="512975" y="897959"/>
                </a:lnTo>
                <a:lnTo>
                  <a:pt x="477516" y="925617"/>
                </a:lnTo>
                <a:lnTo>
                  <a:pt x="439542" y="951250"/>
                </a:lnTo>
                <a:lnTo>
                  <a:pt x="399201" y="974740"/>
                </a:lnTo>
                <a:lnTo>
                  <a:pt x="356644" y="995971"/>
                </a:lnTo>
                <a:lnTo>
                  <a:pt x="312020" y="1014825"/>
                </a:lnTo>
                <a:lnTo>
                  <a:pt x="265480" y="1031186"/>
                </a:lnTo>
                <a:lnTo>
                  <a:pt x="217172" y="1044937"/>
                </a:lnTo>
                <a:lnTo>
                  <a:pt x="167248" y="1055960"/>
                </a:lnTo>
                <a:lnTo>
                  <a:pt x="115856" y="1064140"/>
                </a:lnTo>
                <a:lnTo>
                  <a:pt x="63147" y="1069358"/>
                </a:lnTo>
                <a:lnTo>
                  <a:pt x="9270" y="1071499"/>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8" name="Google Shape;3158;p96"/>
          <p:cNvSpPr/>
          <p:nvPr/>
        </p:nvSpPr>
        <p:spPr>
          <a:xfrm>
            <a:off x="1223403" y="2890520"/>
            <a:ext cx="619125" cy="0"/>
          </a:xfrm>
          <a:custGeom>
            <a:avLst/>
            <a:gdLst/>
            <a:ahLst/>
            <a:cxnLst/>
            <a:rect l="l" t="t" r="r" b="b"/>
            <a:pathLst>
              <a:path w="619125" h="120000" extrusionOk="0">
                <a:moveTo>
                  <a:pt x="0" y="0"/>
                </a:moveTo>
                <a:lnTo>
                  <a:pt x="61885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9" name="Google Shape;3159;p96"/>
          <p:cNvSpPr/>
          <p:nvPr/>
        </p:nvSpPr>
        <p:spPr>
          <a:xfrm>
            <a:off x="1223403" y="3565144"/>
            <a:ext cx="619125" cy="0"/>
          </a:xfrm>
          <a:custGeom>
            <a:avLst/>
            <a:gdLst/>
            <a:ahLst/>
            <a:cxnLst/>
            <a:rect l="l" t="t" r="r" b="b"/>
            <a:pathLst>
              <a:path w="619125" h="120000" extrusionOk="0">
                <a:moveTo>
                  <a:pt x="0" y="0"/>
                </a:moveTo>
                <a:lnTo>
                  <a:pt x="61885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0" name="Google Shape;3160;p96"/>
          <p:cNvSpPr/>
          <p:nvPr/>
        </p:nvSpPr>
        <p:spPr>
          <a:xfrm>
            <a:off x="2505329" y="3171698"/>
            <a:ext cx="619125" cy="0"/>
          </a:xfrm>
          <a:custGeom>
            <a:avLst/>
            <a:gdLst/>
            <a:ahLst/>
            <a:cxnLst/>
            <a:rect l="l" t="t" r="r" b="b"/>
            <a:pathLst>
              <a:path w="619125" h="120000" extrusionOk="0">
                <a:moveTo>
                  <a:pt x="0" y="0"/>
                </a:moveTo>
                <a:lnTo>
                  <a:pt x="61887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1" name="Google Shape;3161;p96"/>
          <p:cNvSpPr/>
          <p:nvPr/>
        </p:nvSpPr>
        <p:spPr>
          <a:xfrm>
            <a:off x="1731136" y="2662301"/>
            <a:ext cx="154940" cy="1069975"/>
          </a:xfrm>
          <a:custGeom>
            <a:avLst/>
            <a:gdLst/>
            <a:ahLst/>
            <a:cxnLst/>
            <a:rect l="l" t="t" r="r" b="b"/>
            <a:pathLst>
              <a:path w="154939" h="1069975" extrusionOk="0">
                <a:moveTo>
                  <a:pt x="0" y="0"/>
                </a:moveTo>
                <a:lnTo>
                  <a:pt x="41145" y="19131"/>
                </a:lnTo>
                <a:lnTo>
                  <a:pt x="78123" y="73123"/>
                </a:lnTo>
                <a:lnTo>
                  <a:pt x="94588" y="111599"/>
                </a:lnTo>
                <a:lnTo>
                  <a:pt x="109458" y="156876"/>
                </a:lnTo>
                <a:lnTo>
                  <a:pt x="122546" y="208319"/>
                </a:lnTo>
                <a:lnTo>
                  <a:pt x="133669" y="265288"/>
                </a:lnTo>
                <a:lnTo>
                  <a:pt x="142642" y="327148"/>
                </a:lnTo>
                <a:lnTo>
                  <a:pt x="149280" y="393259"/>
                </a:lnTo>
                <a:lnTo>
                  <a:pt x="153399" y="462984"/>
                </a:lnTo>
                <a:lnTo>
                  <a:pt x="154812" y="535686"/>
                </a:lnTo>
                <a:lnTo>
                  <a:pt x="153552" y="604283"/>
                </a:lnTo>
                <a:lnTo>
                  <a:pt x="149869" y="670378"/>
                </a:lnTo>
                <a:lnTo>
                  <a:pt x="143916" y="733409"/>
                </a:lnTo>
                <a:lnTo>
                  <a:pt x="135842" y="792809"/>
                </a:lnTo>
                <a:lnTo>
                  <a:pt x="125798" y="848014"/>
                </a:lnTo>
                <a:lnTo>
                  <a:pt x="113934" y="898461"/>
                </a:lnTo>
                <a:lnTo>
                  <a:pt x="100401" y="943584"/>
                </a:lnTo>
                <a:lnTo>
                  <a:pt x="85348" y="982820"/>
                </a:lnTo>
                <a:lnTo>
                  <a:pt x="51287" y="1041369"/>
                </a:lnTo>
                <a:lnTo>
                  <a:pt x="32579" y="1059554"/>
                </a:lnTo>
                <a:lnTo>
                  <a:pt x="12954" y="106959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162" name="Google Shape;3162;p96"/>
          <p:cNvGraphicFramePr/>
          <p:nvPr/>
        </p:nvGraphicFramePr>
        <p:xfrm>
          <a:off x="4413250" y="17462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49225" marR="0" lvl="0" indent="0" algn="l" rtl="0">
                        <a:lnSpc>
                          <a:spcPct val="100000"/>
                        </a:lnSpc>
                        <a:spcBef>
                          <a:spcPts val="0"/>
                        </a:spcBef>
                        <a:spcAft>
                          <a:spcPts val="0"/>
                        </a:spcAft>
                        <a:buNone/>
                      </a:pPr>
                      <a:r>
                        <a:rPr lang="en-US" sz="2100" i="1" u="none" strike="noStrike" cap="none">
                          <a:latin typeface="Times New Roman"/>
                          <a:ea typeface="Times New Roman"/>
                          <a:cs typeface="Times New Roman"/>
                          <a:sym typeface="Times New Roman"/>
                        </a:rPr>
                        <a:t>Y </a:t>
                      </a:r>
                      <a:r>
                        <a:rPr lang="en-US" sz="2100" u="none" strike="noStrike" cap="none">
                          <a:latin typeface="Noto Sans Symbols"/>
                          <a:ea typeface="Noto Sans Symbols"/>
                          <a:cs typeface="Noto Sans Symbols"/>
                          <a:sym typeface="Noto Sans Symbols"/>
                        </a:rPr>
                        <a:t>=</a:t>
                      </a:r>
                      <a:r>
                        <a:rPr lang="en-US" sz="2100" u="none" strike="noStrike" cap="none">
                          <a:latin typeface="Times New Roman"/>
                          <a:ea typeface="Times New Roman"/>
                          <a:cs typeface="Times New Roman"/>
                          <a:sym typeface="Times New Roman"/>
                        </a:rPr>
                        <a:t> </a:t>
                      </a:r>
                      <a:r>
                        <a:rPr lang="en-US" sz="2100" i="1" u="none" strike="noStrike" cap="none">
                          <a:latin typeface="Times New Roman"/>
                          <a:ea typeface="Times New Roman"/>
                          <a:cs typeface="Times New Roman"/>
                          <a:sym typeface="Times New Roman"/>
                        </a:rPr>
                        <a:t>A </a:t>
                      </a:r>
                      <a:r>
                        <a:rPr lang="en-US" sz="2100" u="none" strike="noStrike" cap="none">
                          <a:latin typeface="Noto Sans Symbols"/>
                          <a:ea typeface="Noto Sans Symbols"/>
                          <a:cs typeface="Noto Sans Symbols"/>
                          <a:sym typeface="Noto Sans Symbols"/>
                        </a:rPr>
                        <a:t>⊕</a:t>
                      </a:r>
                      <a:r>
                        <a:rPr lang="en-US" sz="2100" u="none" strike="noStrike" cap="none">
                          <a:latin typeface="Times New Roman"/>
                          <a:ea typeface="Times New Roman"/>
                          <a:cs typeface="Times New Roman"/>
                          <a:sym typeface="Times New Roman"/>
                        </a:rPr>
                        <a:t> </a:t>
                      </a:r>
                      <a:r>
                        <a:rPr lang="en-US" sz="2100" i="1" u="none" strike="noStrike" cap="none">
                          <a:latin typeface="Times New Roman"/>
                          <a:ea typeface="Times New Roman"/>
                          <a:cs typeface="Times New Roman"/>
                          <a:sym typeface="Times New Roman"/>
                        </a:rPr>
                        <a:t>B</a:t>
                      </a:r>
                      <a:endParaRPr sz="2100" u="none" strike="noStrike" cap="none">
                        <a:latin typeface="Times New Roman"/>
                        <a:ea typeface="Times New Roman"/>
                        <a:cs typeface="Times New Roman"/>
                        <a:sym typeface="Times New Roman"/>
                      </a:endParaRPr>
                    </a:p>
                  </a:txBody>
                  <a:tcPr marL="0" marR="0" marT="12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2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4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163" name="Google Shape;3163;p96"/>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89</a:t>
            </a:fld>
            <a:endParaRPr sz="1200">
              <a:solidFill>
                <a:schemeClr val="dk1"/>
              </a:solidFill>
              <a:latin typeface="Calibri"/>
              <a:ea typeface="Calibri"/>
              <a:cs typeface="Calibri"/>
              <a:sym typeface="Calibri"/>
            </a:endParaRPr>
          </a:p>
        </p:txBody>
      </p:sp>
      <p:sp>
        <p:nvSpPr>
          <p:cNvPr id="3164" name="Google Shape;3164;p96"/>
          <p:cNvSpPr txBox="1"/>
          <p:nvPr/>
        </p:nvSpPr>
        <p:spPr>
          <a:xfrm>
            <a:off x="3283475" y="2749858"/>
            <a:ext cx="970280" cy="1102360"/>
          </a:xfrm>
          <a:prstGeom prst="rect">
            <a:avLst/>
          </a:prstGeom>
          <a:noFill/>
          <a:ln>
            <a:noFill/>
          </a:ln>
        </p:spPr>
        <p:txBody>
          <a:bodyPr spcFirstLastPara="1" wrap="square" lIns="0" tIns="193675" rIns="0" bIns="0" anchor="t" anchorCtr="0">
            <a:spAutoFit/>
          </a:bodyPr>
          <a:lstStyle/>
          <a:p>
            <a:pPr marL="12700" marR="0" lvl="0" indent="0" algn="l" rtl="0">
              <a:lnSpc>
                <a:spcPct val="100000"/>
              </a:lnSpc>
              <a:spcBef>
                <a:spcPts val="0"/>
              </a:spcBef>
              <a:spcAft>
                <a:spcPts val="0"/>
              </a:spcAft>
              <a:buNone/>
            </a:pPr>
            <a:r>
              <a:rPr lang="en-US" sz="2100" i="1">
                <a:solidFill>
                  <a:schemeClr val="dk1"/>
                </a:solidFill>
                <a:latin typeface="Times New Roman"/>
                <a:ea typeface="Times New Roman"/>
                <a:cs typeface="Times New Roman"/>
                <a:sym typeface="Times New Roman"/>
              </a:rPr>
              <a:t>Y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i="1">
                <a:solidFill>
                  <a:schemeClr val="dk1"/>
                </a:solidFill>
                <a:latin typeface="Times New Roman"/>
                <a:ea typeface="Times New Roman"/>
                <a:cs typeface="Times New Roman"/>
                <a:sym typeface="Times New Roman"/>
              </a:rPr>
              <a:t>A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i="1">
                <a:solidFill>
                  <a:schemeClr val="dk1"/>
                </a:solidFill>
                <a:latin typeface="Times New Roman"/>
                <a:ea typeface="Times New Roman"/>
                <a:cs typeface="Times New Roman"/>
                <a:sym typeface="Times New Roman"/>
              </a:rPr>
              <a:t>B</a:t>
            </a:r>
            <a:endParaRPr sz="2100">
              <a:solidFill>
                <a:schemeClr val="dk1"/>
              </a:solidFill>
              <a:latin typeface="Times New Roman"/>
              <a:ea typeface="Times New Roman"/>
              <a:cs typeface="Times New Roman"/>
              <a:sym typeface="Times New Roman"/>
            </a:endParaRPr>
          </a:p>
          <a:p>
            <a:pPr marL="238125" marR="0" lvl="0" indent="0" algn="l" rtl="0">
              <a:lnSpc>
                <a:spcPct val="100000"/>
              </a:lnSpc>
              <a:spcBef>
                <a:spcPts val="165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383540" y="69595"/>
            <a:ext cx="137223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Basics…..</a:t>
            </a:r>
            <a:endParaRPr sz="2800"/>
          </a:p>
        </p:txBody>
      </p:sp>
      <p:sp>
        <p:nvSpPr>
          <p:cNvPr id="160" name="Google Shape;160;p16"/>
          <p:cNvSpPr txBox="1"/>
          <p:nvPr/>
        </p:nvSpPr>
        <p:spPr>
          <a:xfrm>
            <a:off x="383540" y="690610"/>
            <a:ext cx="8382000" cy="5617845"/>
          </a:xfrm>
          <a:prstGeom prst="rect">
            <a:avLst/>
          </a:prstGeom>
          <a:noFill/>
          <a:ln>
            <a:noFill/>
          </a:ln>
        </p:spPr>
        <p:txBody>
          <a:bodyPr spcFirstLastPara="1" wrap="square" lIns="0" tIns="232400" rIns="0" bIns="0" anchor="t" anchorCtr="0">
            <a:spAutoFit/>
          </a:bodyPr>
          <a:lstStyle/>
          <a:p>
            <a:pPr marL="356870" marR="0" lvl="0" indent="-344805" algn="just" rtl="0">
              <a:lnSpc>
                <a:spcPct val="100000"/>
              </a:lnSpc>
              <a:spcBef>
                <a:spcPts val="0"/>
              </a:spcBef>
              <a:spcAft>
                <a:spcPts val="0"/>
              </a:spcAft>
              <a:buClr>
                <a:schemeClr val="dk1"/>
              </a:buClr>
              <a:buSzPts val="2600"/>
              <a:buFont typeface="Noto Sans Symbols"/>
              <a:buChar char="⮚"/>
            </a:pPr>
            <a:r>
              <a:rPr lang="en-US" sz="2600" b="1">
                <a:solidFill>
                  <a:schemeClr val="dk1"/>
                </a:solidFill>
                <a:latin typeface="Calibri"/>
                <a:ea typeface="Calibri"/>
                <a:cs typeface="Calibri"/>
                <a:sym typeface="Calibri"/>
              </a:rPr>
              <a:t>Logic</a:t>
            </a:r>
            <a:endParaRPr sz="2600">
              <a:solidFill>
                <a:schemeClr val="dk1"/>
              </a:solidFill>
              <a:latin typeface="Calibri"/>
              <a:ea typeface="Calibri"/>
              <a:cs typeface="Calibri"/>
              <a:sym typeface="Calibri"/>
            </a:endParaRPr>
          </a:p>
          <a:p>
            <a:pPr marL="756285" marR="5715" lvl="1" indent="-287019" algn="just" rtl="0">
              <a:lnSpc>
                <a:spcPct val="130100"/>
              </a:lnSpc>
              <a:spcBef>
                <a:spcPts val="790"/>
              </a:spcBef>
              <a:spcAft>
                <a:spcPts val="0"/>
              </a:spcAft>
              <a:buClr>
                <a:schemeClr val="dk1"/>
              </a:buClr>
              <a:buSzPts val="2600"/>
              <a:buFont typeface="Noto Sans Symbols"/>
              <a:buChar char="✔"/>
            </a:pPr>
            <a:r>
              <a:rPr lang="en-US" sz="2600" b="0" i="0" u="none" strike="noStrike" cap="none">
                <a:solidFill>
                  <a:schemeClr val="dk1"/>
                </a:solidFill>
                <a:latin typeface="Calibri"/>
                <a:ea typeface="Calibri"/>
                <a:cs typeface="Calibri"/>
                <a:sym typeface="Calibri"/>
              </a:rPr>
              <a:t>A logic in which the voltage levels represent logic 1 and  logic 0.</a:t>
            </a:r>
            <a:endParaRPr sz="2600" b="0" i="0" u="none" strike="noStrike" cap="none">
              <a:solidFill>
                <a:schemeClr val="dk1"/>
              </a:solidFill>
              <a:latin typeface="Calibri"/>
              <a:ea typeface="Calibri"/>
              <a:cs typeface="Calibri"/>
              <a:sym typeface="Calibri"/>
            </a:endParaRPr>
          </a:p>
          <a:p>
            <a:pPr marL="756285" marR="0" lvl="1" indent="-287019" algn="just" rtl="0">
              <a:lnSpc>
                <a:spcPct val="100000"/>
              </a:lnSpc>
              <a:spcBef>
                <a:spcPts val="1565"/>
              </a:spcBef>
              <a:spcAft>
                <a:spcPts val="0"/>
              </a:spcAft>
              <a:buClr>
                <a:schemeClr val="dk1"/>
              </a:buClr>
              <a:buSzPts val="2600"/>
              <a:buFont typeface="Noto Sans Symbols"/>
              <a:buChar char="✔"/>
            </a:pPr>
            <a:r>
              <a:rPr lang="en-US" sz="2600" b="0" i="0" u="none" strike="noStrike" cap="none">
                <a:solidFill>
                  <a:schemeClr val="dk1"/>
                </a:solidFill>
                <a:latin typeface="Calibri"/>
                <a:ea typeface="Calibri"/>
                <a:cs typeface="Calibri"/>
                <a:sym typeface="Calibri"/>
              </a:rPr>
              <a:t>Level logic may be Positive or Negative.</a:t>
            </a:r>
            <a:endParaRPr sz="2600" b="0" i="0" u="none" strike="noStrike" cap="none">
              <a:solidFill>
                <a:schemeClr val="dk1"/>
              </a:solidFill>
              <a:latin typeface="Calibri"/>
              <a:ea typeface="Calibri"/>
              <a:cs typeface="Calibri"/>
              <a:sym typeface="Calibri"/>
            </a:endParaRPr>
          </a:p>
          <a:p>
            <a:pPr marL="756285" marR="7620" lvl="1" indent="-287019" algn="just" rtl="0">
              <a:lnSpc>
                <a:spcPct val="130100"/>
              </a:lnSpc>
              <a:spcBef>
                <a:spcPts val="620"/>
              </a:spcBef>
              <a:spcAft>
                <a:spcPts val="0"/>
              </a:spcAft>
              <a:buClr>
                <a:schemeClr val="dk1"/>
              </a:buClr>
              <a:buSzPts val="2600"/>
              <a:buFont typeface="Noto Sans Symbols"/>
              <a:buChar char="✔"/>
            </a:pPr>
            <a:r>
              <a:rPr lang="en-US" sz="2600" b="0" i="0" u="none" strike="noStrike" cap="none">
                <a:solidFill>
                  <a:schemeClr val="dk1"/>
                </a:solidFill>
                <a:latin typeface="Calibri"/>
                <a:ea typeface="Calibri"/>
                <a:cs typeface="Calibri"/>
                <a:sym typeface="Calibri"/>
              </a:rPr>
              <a:t>A </a:t>
            </a:r>
            <a:r>
              <a:rPr lang="en-US" sz="2600" b="1" i="0" u="none" strike="noStrike" cap="none">
                <a:solidFill>
                  <a:srgbClr val="FF0000"/>
                </a:solidFill>
                <a:latin typeface="Calibri"/>
                <a:ea typeface="Calibri"/>
                <a:cs typeface="Calibri"/>
                <a:sym typeface="Calibri"/>
              </a:rPr>
              <a:t>“Positive Logic” </a:t>
            </a:r>
            <a:r>
              <a:rPr lang="en-US" sz="2600" b="0" i="0" u="none" strike="noStrike" cap="none">
                <a:solidFill>
                  <a:schemeClr val="dk1"/>
                </a:solidFill>
                <a:latin typeface="Calibri"/>
                <a:ea typeface="Calibri"/>
                <a:cs typeface="Calibri"/>
                <a:sym typeface="Calibri"/>
              </a:rPr>
              <a:t>is the one which the higher of the two  voltage levels represents the logic 1 and the lower of the  two voltage level represents the logic 0.</a:t>
            </a:r>
            <a:endParaRPr sz="2600" b="0" i="0" u="none" strike="noStrike" cap="none">
              <a:solidFill>
                <a:schemeClr val="dk1"/>
              </a:solidFill>
              <a:latin typeface="Calibri"/>
              <a:ea typeface="Calibri"/>
              <a:cs typeface="Calibri"/>
              <a:sym typeface="Calibri"/>
            </a:endParaRPr>
          </a:p>
          <a:p>
            <a:pPr marL="756285" marR="5080" lvl="1" indent="-287019" algn="just" rtl="0">
              <a:lnSpc>
                <a:spcPct val="130000"/>
              </a:lnSpc>
              <a:spcBef>
                <a:spcPts val="625"/>
              </a:spcBef>
              <a:spcAft>
                <a:spcPts val="0"/>
              </a:spcAft>
              <a:buClr>
                <a:schemeClr val="dk1"/>
              </a:buClr>
              <a:buSzPts val="2600"/>
              <a:buFont typeface="Noto Sans Symbols"/>
              <a:buChar char="✔"/>
            </a:pPr>
            <a:r>
              <a:rPr lang="en-US" sz="2600" b="0" i="0" u="none" strike="noStrike" cap="none">
                <a:solidFill>
                  <a:schemeClr val="dk1"/>
                </a:solidFill>
                <a:latin typeface="Calibri"/>
                <a:ea typeface="Calibri"/>
                <a:cs typeface="Calibri"/>
                <a:sym typeface="Calibri"/>
              </a:rPr>
              <a:t>A </a:t>
            </a:r>
            <a:r>
              <a:rPr lang="en-US" sz="2600" b="1" i="0" u="none" strike="noStrike" cap="none">
                <a:solidFill>
                  <a:srgbClr val="FF0000"/>
                </a:solidFill>
                <a:latin typeface="Calibri"/>
                <a:ea typeface="Calibri"/>
                <a:cs typeface="Calibri"/>
                <a:sym typeface="Calibri"/>
              </a:rPr>
              <a:t>“Negative Logic” </a:t>
            </a:r>
            <a:r>
              <a:rPr lang="en-US" sz="2600" b="0" i="0" u="none" strike="noStrike" cap="none">
                <a:solidFill>
                  <a:schemeClr val="dk1"/>
                </a:solidFill>
                <a:latin typeface="Calibri"/>
                <a:ea typeface="Calibri"/>
                <a:cs typeface="Calibri"/>
                <a:sym typeface="Calibri"/>
              </a:rPr>
              <a:t>is the one which the lower of the  two voltage levels represents the logic 1 and the higher  of the two voltage level represents the logic 0.</a:t>
            </a:r>
            <a:endParaRPr sz="2600" b="0" i="0" u="none" strike="noStrike" cap="none">
              <a:solidFill>
                <a:schemeClr val="dk1"/>
              </a:solidFill>
              <a:latin typeface="Calibri"/>
              <a:ea typeface="Calibri"/>
              <a:cs typeface="Calibri"/>
              <a:sym typeface="Calibri"/>
            </a:endParaRPr>
          </a:p>
        </p:txBody>
      </p:sp>
      <p:sp>
        <p:nvSpPr>
          <p:cNvPr id="161" name="Google Shape;161;p16"/>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6"/>
          <p:cNvSpPr txBox="1"/>
          <p:nvPr/>
        </p:nvSpPr>
        <p:spPr>
          <a:xfrm>
            <a:off x="8420607" y="6466738"/>
            <a:ext cx="203200"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Shape 3168"/>
        <p:cNvGrpSpPr/>
        <p:nvPr/>
      </p:nvGrpSpPr>
      <p:grpSpPr>
        <a:xfrm>
          <a:off x="0" y="0"/>
          <a:ext cx="0" cy="0"/>
          <a:chOff x="0" y="0"/>
          <a:chExt cx="0" cy="0"/>
        </a:xfrm>
      </p:grpSpPr>
      <p:sp>
        <p:nvSpPr>
          <p:cNvPr id="3169" name="Google Shape;3169;p97"/>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0" name="Google Shape;3170;p97"/>
          <p:cNvSpPr txBox="1">
            <a:spLocks noGrp="1"/>
          </p:cNvSpPr>
          <p:nvPr>
            <p:ph type="title"/>
          </p:nvPr>
        </p:nvSpPr>
        <p:spPr>
          <a:xfrm>
            <a:off x="383540" y="69595"/>
            <a:ext cx="169735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Ex-OR Gate</a:t>
            </a:r>
            <a:endParaRPr sz="2800"/>
          </a:p>
        </p:txBody>
      </p:sp>
      <p:sp>
        <p:nvSpPr>
          <p:cNvPr id="3171" name="Google Shape;3171;p97"/>
          <p:cNvSpPr txBox="1"/>
          <p:nvPr/>
        </p:nvSpPr>
        <p:spPr>
          <a:xfrm>
            <a:off x="612444" y="2698191"/>
            <a:ext cx="208915"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3172" name="Google Shape;3172;p97"/>
          <p:cNvSpPr txBox="1"/>
          <p:nvPr/>
        </p:nvSpPr>
        <p:spPr>
          <a:xfrm>
            <a:off x="1145844" y="2393441"/>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3173" name="Google Shape;3173;p97"/>
          <p:cNvSpPr txBox="1"/>
          <p:nvPr/>
        </p:nvSpPr>
        <p:spPr>
          <a:xfrm>
            <a:off x="1145844" y="3760673"/>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3174" name="Google Shape;3174;p97"/>
          <p:cNvSpPr/>
          <p:nvPr/>
        </p:nvSpPr>
        <p:spPr>
          <a:xfrm>
            <a:off x="1820036" y="2662301"/>
            <a:ext cx="154940" cy="1069975"/>
          </a:xfrm>
          <a:custGeom>
            <a:avLst/>
            <a:gdLst/>
            <a:ahLst/>
            <a:cxnLst/>
            <a:rect l="l" t="t" r="r" b="b"/>
            <a:pathLst>
              <a:path w="154939" h="1069975" extrusionOk="0">
                <a:moveTo>
                  <a:pt x="0" y="0"/>
                </a:moveTo>
                <a:lnTo>
                  <a:pt x="41145" y="19131"/>
                </a:lnTo>
                <a:lnTo>
                  <a:pt x="78123" y="73123"/>
                </a:lnTo>
                <a:lnTo>
                  <a:pt x="94588" y="111599"/>
                </a:lnTo>
                <a:lnTo>
                  <a:pt x="109458" y="156876"/>
                </a:lnTo>
                <a:lnTo>
                  <a:pt x="122546" y="208319"/>
                </a:lnTo>
                <a:lnTo>
                  <a:pt x="133669" y="265288"/>
                </a:lnTo>
                <a:lnTo>
                  <a:pt x="142642" y="327148"/>
                </a:lnTo>
                <a:lnTo>
                  <a:pt x="149280" y="393259"/>
                </a:lnTo>
                <a:lnTo>
                  <a:pt x="153399" y="462984"/>
                </a:lnTo>
                <a:lnTo>
                  <a:pt x="154812" y="535686"/>
                </a:lnTo>
                <a:lnTo>
                  <a:pt x="153552" y="604283"/>
                </a:lnTo>
                <a:lnTo>
                  <a:pt x="149869" y="670378"/>
                </a:lnTo>
                <a:lnTo>
                  <a:pt x="143916" y="733409"/>
                </a:lnTo>
                <a:lnTo>
                  <a:pt x="135842" y="792809"/>
                </a:lnTo>
                <a:lnTo>
                  <a:pt x="125798" y="848014"/>
                </a:lnTo>
                <a:lnTo>
                  <a:pt x="113934" y="898461"/>
                </a:lnTo>
                <a:lnTo>
                  <a:pt x="100401" y="943584"/>
                </a:lnTo>
                <a:lnTo>
                  <a:pt x="85348" y="982820"/>
                </a:lnTo>
                <a:lnTo>
                  <a:pt x="51287" y="1041369"/>
                </a:lnTo>
                <a:lnTo>
                  <a:pt x="32579" y="1059554"/>
                </a:lnTo>
                <a:lnTo>
                  <a:pt x="12954" y="106959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5" name="Google Shape;3175;p97"/>
          <p:cNvSpPr/>
          <p:nvPr/>
        </p:nvSpPr>
        <p:spPr>
          <a:xfrm>
            <a:off x="1820036" y="2662301"/>
            <a:ext cx="696595" cy="1071880"/>
          </a:xfrm>
          <a:custGeom>
            <a:avLst/>
            <a:gdLst/>
            <a:ahLst/>
            <a:cxnLst/>
            <a:rect l="l" t="t" r="r" b="b"/>
            <a:pathLst>
              <a:path w="696594" h="1071879" extrusionOk="0">
                <a:moveTo>
                  <a:pt x="0" y="0"/>
                </a:moveTo>
                <a:lnTo>
                  <a:pt x="54398" y="1611"/>
                </a:lnTo>
                <a:lnTo>
                  <a:pt x="107653" y="6365"/>
                </a:lnTo>
                <a:lnTo>
                  <a:pt x="159610" y="14144"/>
                </a:lnTo>
                <a:lnTo>
                  <a:pt x="210114" y="24828"/>
                </a:lnTo>
                <a:lnTo>
                  <a:pt x="259009" y="38299"/>
                </a:lnTo>
                <a:lnTo>
                  <a:pt x="306142" y="54437"/>
                </a:lnTo>
                <a:lnTo>
                  <a:pt x="351357" y="73123"/>
                </a:lnTo>
                <a:lnTo>
                  <a:pt x="394499" y="94239"/>
                </a:lnTo>
                <a:lnTo>
                  <a:pt x="435413" y="117665"/>
                </a:lnTo>
                <a:lnTo>
                  <a:pt x="473944" y="143283"/>
                </a:lnTo>
                <a:lnTo>
                  <a:pt x="509937" y="170973"/>
                </a:lnTo>
                <a:lnTo>
                  <a:pt x="543238" y="200617"/>
                </a:lnTo>
                <a:lnTo>
                  <a:pt x="573691" y="232095"/>
                </a:lnTo>
                <a:lnTo>
                  <a:pt x="601142" y="265288"/>
                </a:lnTo>
                <a:lnTo>
                  <a:pt x="625436" y="300079"/>
                </a:lnTo>
                <a:lnTo>
                  <a:pt x="646417" y="336347"/>
                </a:lnTo>
                <a:lnTo>
                  <a:pt x="663930" y="373973"/>
                </a:lnTo>
                <a:lnTo>
                  <a:pt x="677822" y="412839"/>
                </a:lnTo>
                <a:lnTo>
                  <a:pt x="687936" y="452826"/>
                </a:lnTo>
                <a:lnTo>
                  <a:pt x="694118" y="493814"/>
                </a:lnTo>
                <a:lnTo>
                  <a:pt x="696213" y="535686"/>
                </a:lnTo>
                <a:lnTo>
                  <a:pt x="694156" y="577170"/>
                </a:lnTo>
                <a:lnTo>
                  <a:pt x="688085" y="617798"/>
                </a:lnTo>
                <a:lnTo>
                  <a:pt x="678149" y="657453"/>
                </a:lnTo>
                <a:lnTo>
                  <a:pt x="664498" y="696017"/>
                </a:lnTo>
                <a:lnTo>
                  <a:pt x="647282" y="733374"/>
                </a:lnTo>
                <a:lnTo>
                  <a:pt x="626652" y="769407"/>
                </a:lnTo>
                <a:lnTo>
                  <a:pt x="602756" y="803999"/>
                </a:lnTo>
                <a:lnTo>
                  <a:pt x="575744" y="837033"/>
                </a:lnTo>
                <a:lnTo>
                  <a:pt x="545767" y="868392"/>
                </a:lnTo>
                <a:lnTo>
                  <a:pt x="512975" y="897959"/>
                </a:lnTo>
                <a:lnTo>
                  <a:pt x="477516" y="925617"/>
                </a:lnTo>
                <a:lnTo>
                  <a:pt x="439542" y="951250"/>
                </a:lnTo>
                <a:lnTo>
                  <a:pt x="399201" y="974740"/>
                </a:lnTo>
                <a:lnTo>
                  <a:pt x="356644" y="995971"/>
                </a:lnTo>
                <a:lnTo>
                  <a:pt x="312020" y="1014825"/>
                </a:lnTo>
                <a:lnTo>
                  <a:pt x="265480" y="1031186"/>
                </a:lnTo>
                <a:lnTo>
                  <a:pt x="217172" y="1044937"/>
                </a:lnTo>
                <a:lnTo>
                  <a:pt x="167248" y="1055960"/>
                </a:lnTo>
                <a:lnTo>
                  <a:pt x="115856" y="1064140"/>
                </a:lnTo>
                <a:lnTo>
                  <a:pt x="63147" y="1069358"/>
                </a:lnTo>
                <a:lnTo>
                  <a:pt x="9270" y="1071499"/>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6" name="Google Shape;3176;p97"/>
          <p:cNvSpPr/>
          <p:nvPr/>
        </p:nvSpPr>
        <p:spPr>
          <a:xfrm>
            <a:off x="1223403" y="2890520"/>
            <a:ext cx="619125" cy="0"/>
          </a:xfrm>
          <a:custGeom>
            <a:avLst/>
            <a:gdLst/>
            <a:ahLst/>
            <a:cxnLst/>
            <a:rect l="l" t="t" r="r" b="b"/>
            <a:pathLst>
              <a:path w="619125" h="120000" extrusionOk="0">
                <a:moveTo>
                  <a:pt x="0" y="0"/>
                </a:moveTo>
                <a:lnTo>
                  <a:pt x="61885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7" name="Google Shape;3177;p97"/>
          <p:cNvSpPr/>
          <p:nvPr/>
        </p:nvSpPr>
        <p:spPr>
          <a:xfrm>
            <a:off x="1223403" y="3565144"/>
            <a:ext cx="619125" cy="0"/>
          </a:xfrm>
          <a:custGeom>
            <a:avLst/>
            <a:gdLst/>
            <a:ahLst/>
            <a:cxnLst/>
            <a:rect l="l" t="t" r="r" b="b"/>
            <a:pathLst>
              <a:path w="619125" h="120000" extrusionOk="0">
                <a:moveTo>
                  <a:pt x="0" y="0"/>
                </a:moveTo>
                <a:lnTo>
                  <a:pt x="61885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8" name="Google Shape;3178;p97"/>
          <p:cNvSpPr/>
          <p:nvPr/>
        </p:nvSpPr>
        <p:spPr>
          <a:xfrm>
            <a:off x="2505329" y="3171698"/>
            <a:ext cx="619125" cy="0"/>
          </a:xfrm>
          <a:custGeom>
            <a:avLst/>
            <a:gdLst/>
            <a:ahLst/>
            <a:cxnLst/>
            <a:rect l="l" t="t" r="r" b="b"/>
            <a:pathLst>
              <a:path w="619125" h="120000" extrusionOk="0">
                <a:moveTo>
                  <a:pt x="0" y="0"/>
                </a:moveTo>
                <a:lnTo>
                  <a:pt x="61887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9" name="Google Shape;3179;p97"/>
          <p:cNvSpPr/>
          <p:nvPr/>
        </p:nvSpPr>
        <p:spPr>
          <a:xfrm>
            <a:off x="1731136" y="2662301"/>
            <a:ext cx="154940" cy="1069975"/>
          </a:xfrm>
          <a:custGeom>
            <a:avLst/>
            <a:gdLst/>
            <a:ahLst/>
            <a:cxnLst/>
            <a:rect l="l" t="t" r="r" b="b"/>
            <a:pathLst>
              <a:path w="154939" h="1069975" extrusionOk="0">
                <a:moveTo>
                  <a:pt x="0" y="0"/>
                </a:moveTo>
                <a:lnTo>
                  <a:pt x="41145" y="19131"/>
                </a:lnTo>
                <a:lnTo>
                  <a:pt x="78123" y="73123"/>
                </a:lnTo>
                <a:lnTo>
                  <a:pt x="94588" y="111599"/>
                </a:lnTo>
                <a:lnTo>
                  <a:pt x="109458" y="156876"/>
                </a:lnTo>
                <a:lnTo>
                  <a:pt x="122546" y="208319"/>
                </a:lnTo>
                <a:lnTo>
                  <a:pt x="133669" y="265288"/>
                </a:lnTo>
                <a:lnTo>
                  <a:pt x="142642" y="327148"/>
                </a:lnTo>
                <a:lnTo>
                  <a:pt x="149280" y="393259"/>
                </a:lnTo>
                <a:lnTo>
                  <a:pt x="153399" y="462984"/>
                </a:lnTo>
                <a:lnTo>
                  <a:pt x="154812" y="535686"/>
                </a:lnTo>
                <a:lnTo>
                  <a:pt x="153552" y="604283"/>
                </a:lnTo>
                <a:lnTo>
                  <a:pt x="149869" y="670378"/>
                </a:lnTo>
                <a:lnTo>
                  <a:pt x="143916" y="733409"/>
                </a:lnTo>
                <a:lnTo>
                  <a:pt x="135842" y="792809"/>
                </a:lnTo>
                <a:lnTo>
                  <a:pt x="125798" y="848014"/>
                </a:lnTo>
                <a:lnTo>
                  <a:pt x="113934" y="898461"/>
                </a:lnTo>
                <a:lnTo>
                  <a:pt x="100401" y="943584"/>
                </a:lnTo>
                <a:lnTo>
                  <a:pt x="85348" y="982820"/>
                </a:lnTo>
                <a:lnTo>
                  <a:pt x="51287" y="1041369"/>
                </a:lnTo>
                <a:lnTo>
                  <a:pt x="32579" y="1059554"/>
                </a:lnTo>
                <a:lnTo>
                  <a:pt x="12954" y="106959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180" name="Google Shape;3180;p97"/>
          <p:cNvGraphicFramePr/>
          <p:nvPr/>
        </p:nvGraphicFramePr>
        <p:xfrm>
          <a:off x="4413250" y="17462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37540" lvl="0" indent="0" algn="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39370" lvl="0" indent="0" algn="ctr" rtl="0">
                        <a:lnSpc>
                          <a:spcPct val="100000"/>
                        </a:lnSpc>
                        <a:spcBef>
                          <a:spcPts val="0"/>
                        </a:spcBef>
                        <a:spcAft>
                          <a:spcPts val="0"/>
                        </a:spcAft>
                        <a:buNone/>
                      </a:pPr>
                      <a:r>
                        <a:rPr lang="en-US" sz="2100" i="1" u="none" strike="noStrike" cap="none">
                          <a:latin typeface="Times New Roman"/>
                          <a:ea typeface="Times New Roman"/>
                          <a:cs typeface="Times New Roman"/>
                          <a:sym typeface="Times New Roman"/>
                        </a:rPr>
                        <a:t>Y </a:t>
                      </a:r>
                      <a:r>
                        <a:rPr lang="en-US" sz="2100" u="none" strike="noStrike" cap="none">
                          <a:latin typeface="Noto Sans Symbols"/>
                          <a:ea typeface="Noto Sans Symbols"/>
                          <a:cs typeface="Noto Sans Symbols"/>
                          <a:sym typeface="Noto Sans Symbols"/>
                        </a:rPr>
                        <a:t>=</a:t>
                      </a:r>
                      <a:r>
                        <a:rPr lang="en-US" sz="2100" u="none" strike="noStrike" cap="none">
                          <a:latin typeface="Times New Roman"/>
                          <a:ea typeface="Times New Roman"/>
                          <a:cs typeface="Times New Roman"/>
                          <a:sym typeface="Times New Roman"/>
                        </a:rPr>
                        <a:t> </a:t>
                      </a:r>
                      <a:r>
                        <a:rPr lang="en-US" sz="2100" i="1" u="none" strike="noStrike" cap="none">
                          <a:latin typeface="Times New Roman"/>
                          <a:ea typeface="Times New Roman"/>
                          <a:cs typeface="Times New Roman"/>
                          <a:sym typeface="Times New Roman"/>
                        </a:rPr>
                        <a:t>A </a:t>
                      </a:r>
                      <a:r>
                        <a:rPr lang="en-US" sz="2100" u="none" strike="noStrike" cap="none">
                          <a:latin typeface="Noto Sans Symbols"/>
                          <a:ea typeface="Noto Sans Symbols"/>
                          <a:cs typeface="Noto Sans Symbols"/>
                          <a:sym typeface="Noto Sans Symbols"/>
                        </a:rPr>
                        <a:t>⊕</a:t>
                      </a:r>
                      <a:r>
                        <a:rPr lang="en-US" sz="2100" u="none" strike="noStrike" cap="none">
                          <a:latin typeface="Times New Roman"/>
                          <a:ea typeface="Times New Roman"/>
                          <a:cs typeface="Times New Roman"/>
                          <a:sym typeface="Times New Roman"/>
                        </a:rPr>
                        <a:t> </a:t>
                      </a:r>
                      <a:r>
                        <a:rPr lang="en-US" sz="2100" i="1" u="none" strike="noStrike" cap="none">
                          <a:latin typeface="Times New Roman"/>
                          <a:ea typeface="Times New Roman"/>
                          <a:cs typeface="Times New Roman"/>
                          <a:sym typeface="Times New Roman"/>
                        </a:rPr>
                        <a:t>B</a:t>
                      </a:r>
                      <a:endParaRPr sz="2100" u="none" strike="noStrike" cap="none">
                        <a:latin typeface="Times New Roman"/>
                        <a:ea typeface="Times New Roman"/>
                        <a:cs typeface="Times New Roman"/>
                        <a:sym typeface="Times New Roman"/>
                      </a:endParaRPr>
                    </a:p>
                  </a:txBody>
                  <a:tcPr marL="0" marR="0" marT="12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255" lvl="0" indent="0" algn="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255" lvl="0" indent="0" algn="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6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890" lvl="0" indent="0" algn="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16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15875"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4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181" name="Google Shape;3181;p97"/>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90</a:t>
            </a:fld>
            <a:endParaRPr sz="1200">
              <a:solidFill>
                <a:schemeClr val="dk1"/>
              </a:solidFill>
              <a:latin typeface="Calibri"/>
              <a:ea typeface="Calibri"/>
              <a:cs typeface="Calibri"/>
              <a:sym typeface="Calibri"/>
            </a:endParaRPr>
          </a:p>
        </p:txBody>
      </p:sp>
      <p:sp>
        <p:nvSpPr>
          <p:cNvPr id="3182" name="Google Shape;3182;p97"/>
          <p:cNvSpPr txBox="1"/>
          <p:nvPr/>
        </p:nvSpPr>
        <p:spPr>
          <a:xfrm>
            <a:off x="3283475" y="2749858"/>
            <a:ext cx="970280" cy="1102360"/>
          </a:xfrm>
          <a:prstGeom prst="rect">
            <a:avLst/>
          </a:prstGeom>
          <a:noFill/>
          <a:ln>
            <a:noFill/>
          </a:ln>
        </p:spPr>
        <p:txBody>
          <a:bodyPr spcFirstLastPara="1" wrap="square" lIns="0" tIns="193675" rIns="0" bIns="0" anchor="t" anchorCtr="0">
            <a:spAutoFit/>
          </a:bodyPr>
          <a:lstStyle/>
          <a:p>
            <a:pPr marL="12700" marR="0" lvl="0" indent="0" algn="l" rtl="0">
              <a:lnSpc>
                <a:spcPct val="100000"/>
              </a:lnSpc>
              <a:spcBef>
                <a:spcPts val="0"/>
              </a:spcBef>
              <a:spcAft>
                <a:spcPts val="0"/>
              </a:spcAft>
              <a:buNone/>
            </a:pPr>
            <a:r>
              <a:rPr lang="en-US" sz="2100" i="1">
                <a:solidFill>
                  <a:schemeClr val="dk1"/>
                </a:solidFill>
                <a:latin typeface="Times New Roman"/>
                <a:ea typeface="Times New Roman"/>
                <a:cs typeface="Times New Roman"/>
                <a:sym typeface="Times New Roman"/>
              </a:rPr>
              <a:t>Y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i="1">
                <a:solidFill>
                  <a:schemeClr val="dk1"/>
                </a:solidFill>
                <a:latin typeface="Times New Roman"/>
                <a:ea typeface="Times New Roman"/>
                <a:cs typeface="Times New Roman"/>
                <a:sym typeface="Times New Roman"/>
              </a:rPr>
              <a:t>A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i="1">
                <a:solidFill>
                  <a:schemeClr val="dk1"/>
                </a:solidFill>
                <a:latin typeface="Times New Roman"/>
                <a:ea typeface="Times New Roman"/>
                <a:cs typeface="Times New Roman"/>
                <a:sym typeface="Times New Roman"/>
              </a:rPr>
              <a:t>B</a:t>
            </a:r>
            <a:endParaRPr sz="2100">
              <a:solidFill>
                <a:schemeClr val="dk1"/>
              </a:solidFill>
              <a:latin typeface="Times New Roman"/>
              <a:ea typeface="Times New Roman"/>
              <a:cs typeface="Times New Roman"/>
              <a:sym typeface="Times New Roman"/>
            </a:endParaRPr>
          </a:p>
          <a:p>
            <a:pPr marL="238125" marR="0" lvl="0" indent="0" algn="l" rtl="0">
              <a:lnSpc>
                <a:spcPct val="100000"/>
              </a:lnSpc>
              <a:spcBef>
                <a:spcPts val="165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Shape 3186"/>
        <p:cNvGrpSpPr/>
        <p:nvPr/>
      </p:nvGrpSpPr>
      <p:grpSpPr>
        <a:xfrm>
          <a:off x="0" y="0"/>
          <a:ext cx="0" cy="0"/>
          <a:chOff x="0" y="0"/>
          <a:chExt cx="0" cy="0"/>
        </a:xfrm>
      </p:grpSpPr>
      <p:sp>
        <p:nvSpPr>
          <p:cNvPr id="3187" name="Google Shape;3187;p98"/>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8" name="Google Shape;3188;p98"/>
          <p:cNvSpPr txBox="1">
            <a:spLocks noGrp="1"/>
          </p:cNvSpPr>
          <p:nvPr>
            <p:ph type="title"/>
          </p:nvPr>
        </p:nvSpPr>
        <p:spPr>
          <a:xfrm>
            <a:off x="383540" y="69595"/>
            <a:ext cx="169735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Ex-OR Gate</a:t>
            </a:r>
            <a:endParaRPr sz="2800"/>
          </a:p>
        </p:txBody>
      </p:sp>
      <p:sp>
        <p:nvSpPr>
          <p:cNvPr id="3189" name="Google Shape;3189;p98"/>
          <p:cNvSpPr txBox="1"/>
          <p:nvPr/>
        </p:nvSpPr>
        <p:spPr>
          <a:xfrm>
            <a:off x="612444" y="2698191"/>
            <a:ext cx="208915"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3190" name="Google Shape;3190;p98"/>
          <p:cNvSpPr txBox="1"/>
          <p:nvPr/>
        </p:nvSpPr>
        <p:spPr>
          <a:xfrm>
            <a:off x="1145844" y="2393441"/>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3191" name="Google Shape;3191;p98"/>
          <p:cNvSpPr txBox="1"/>
          <p:nvPr/>
        </p:nvSpPr>
        <p:spPr>
          <a:xfrm>
            <a:off x="1145844" y="3760673"/>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3192" name="Google Shape;3192;p98"/>
          <p:cNvSpPr/>
          <p:nvPr/>
        </p:nvSpPr>
        <p:spPr>
          <a:xfrm>
            <a:off x="1820036" y="2662301"/>
            <a:ext cx="154940" cy="1069975"/>
          </a:xfrm>
          <a:custGeom>
            <a:avLst/>
            <a:gdLst/>
            <a:ahLst/>
            <a:cxnLst/>
            <a:rect l="l" t="t" r="r" b="b"/>
            <a:pathLst>
              <a:path w="154939" h="1069975" extrusionOk="0">
                <a:moveTo>
                  <a:pt x="0" y="0"/>
                </a:moveTo>
                <a:lnTo>
                  <a:pt x="41145" y="19131"/>
                </a:lnTo>
                <a:lnTo>
                  <a:pt x="78123" y="73123"/>
                </a:lnTo>
                <a:lnTo>
                  <a:pt x="94588" y="111599"/>
                </a:lnTo>
                <a:lnTo>
                  <a:pt x="109458" y="156876"/>
                </a:lnTo>
                <a:lnTo>
                  <a:pt x="122546" y="208319"/>
                </a:lnTo>
                <a:lnTo>
                  <a:pt x="133669" y="265288"/>
                </a:lnTo>
                <a:lnTo>
                  <a:pt x="142642" y="327148"/>
                </a:lnTo>
                <a:lnTo>
                  <a:pt x="149280" y="393259"/>
                </a:lnTo>
                <a:lnTo>
                  <a:pt x="153399" y="462984"/>
                </a:lnTo>
                <a:lnTo>
                  <a:pt x="154812" y="535686"/>
                </a:lnTo>
                <a:lnTo>
                  <a:pt x="153552" y="604283"/>
                </a:lnTo>
                <a:lnTo>
                  <a:pt x="149869" y="670378"/>
                </a:lnTo>
                <a:lnTo>
                  <a:pt x="143916" y="733409"/>
                </a:lnTo>
                <a:lnTo>
                  <a:pt x="135842" y="792809"/>
                </a:lnTo>
                <a:lnTo>
                  <a:pt x="125798" y="848014"/>
                </a:lnTo>
                <a:lnTo>
                  <a:pt x="113934" y="898461"/>
                </a:lnTo>
                <a:lnTo>
                  <a:pt x="100401" y="943584"/>
                </a:lnTo>
                <a:lnTo>
                  <a:pt x="85348" y="982820"/>
                </a:lnTo>
                <a:lnTo>
                  <a:pt x="51287" y="1041369"/>
                </a:lnTo>
                <a:lnTo>
                  <a:pt x="32579" y="1059554"/>
                </a:lnTo>
                <a:lnTo>
                  <a:pt x="12954" y="106959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3" name="Google Shape;3193;p98"/>
          <p:cNvSpPr/>
          <p:nvPr/>
        </p:nvSpPr>
        <p:spPr>
          <a:xfrm>
            <a:off x="1820036" y="2662301"/>
            <a:ext cx="696595" cy="1071880"/>
          </a:xfrm>
          <a:custGeom>
            <a:avLst/>
            <a:gdLst/>
            <a:ahLst/>
            <a:cxnLst/>
            <a:rect l="l" t="t" r="r" b="b"/>
            <a:pathLst>
              <a:path w="696594" h="1071879" extrusionOk="0">
                <a:moveTo>
                  <a:pt x="0" y="0"/>
                </a:moveTo>
                <a:lnTo>
                  <a:pt x="54398" y="1611"/>
                </a:lnTo>
                <a:lnTo>
                  <a:pt x="107653" y="6365"/>
                </a:lnTo>
                <a:lnTo>
                  <a:pt x="159610" y="14144"/>
                </a:lnTo>
                <a:lnTo>
                  <a:pt x="210114" y="24828"/>
                </a:lnTo>
                <a:lnTo>
                  <a:pt x="259009" y="38299"/>
                </a:lnTo>
                <a:lnTo>
                  <a:pt x="306142" y="54437"/>
                </a:lnTo>
                <a:lnTo>
                  <a:pt x="351357" y="73123"/>
                </a:lnTo>
                <a:lnTo>
                  <a:pt x="394499" y="94239"/>
                </a:lnTo>
                <a:lnTo>
                  <a:pt x="435413" y="117665"/>
                </a:lnTo>
                <a:lnTo>
                  <a:pt x="473944" y="143283"/>
                </a:lnTo>
                <a:lnTo>
                  <a:pt x="509937" y="170973"/>
                </a:lnTo>
                <a:lnTo>
                  <a:pt x="543238" y="200617"/>
                </a:lnTo>
                <a:lnTo>
                  <a:pt x="573691" y="232095"/>
                </a:lnTo>
                <a:lnTo>
                  <a:pt x="601142" y="265288"/>
                </a:lnTo>
                <a:lnTo>
                  <a:pt x="625436" y="300079"/>
                </a:lnTo>
                <a:lnTo>
                  <a:pt x="646417" y="336347"/>
                </a:lnTo>
                <a:lnTo>
                  <a:pt x="663930" y="373973"/>
                </a:lnTo>
                <a:lnTo>
                  <a:pt x="677822" y="412839"/>
                </a:lnTo>
                <a:lnTo>
                  <a:pt x="687936" y="452826"/>
                </a:lnTo>
                <a:lnTo>
                  <a:pt x="694118" y="493814"/>
                </a:lnTo>
                <a:lnTo>
                  <a:pt x="696213" y="535686"/>
                </a:lnTo>
                <a:lnTo>
                  <a:pt x="694156" y="577170"/>
                </a:lnTo>
                <a:lnTo>
                  <a:pt x="688085" y="617798"/>
                </a:lnTo>
                <a:lnTo>
                  <a:pt x="678149" y="657453"/>
                </a:lnTo>
                <a:lnTo>
                  <a:pt x="664498" y="696017"/>
                </a:lnTo>
                <a:lnTo>
                  <a:pt x="647282" y="733374"/>
                </a:lnTo>
                <a:lnTo>
                  <a:pt x="626652" y="769407"/>
                </a:lnTo>
                <a:lnTo>
                  <a:pt x="602756" y="803999"/>
                </a:lnTo>
                <a:lnTo>
                  <a:pt x="575744" y="837033"/>
                </a:lnTo>
                <a:lnTo>
                  <a:pt x="545767" y="868392"/>
                </a:lnTo>
                <a:lnTo>
                  <a:pt x="512975" y="897959"/>
                </a:lnTo>
                <a:lnTo>
                  <a:pt x="477516" y="925617"/>
                </a:lnTo>
                <a:lnTo>
                  <a:pt x="439542" y="951250"/>
                </a:lnTo>
                <a:lnTo>
                  <a:pt x="399201" y="974740"/>
                </a:lnTo>
                <a:lnTo>
                  <a:pt x="356644" y="995971"/>
                </a:lnTo>
                <a:lnTo>
                  <a:pt x="312020" y="1014825"/>
                </a:lnTo>
                <a:lnTo>
                  <a:pt x="265480" y="1031186"/>
                </a:lnTo>
                <a:lnTo>
                  <a:pt x="217172" y="1044937"/>
                </a:lnTo>
                <a:lnTo>
                  <a:pt x="167248" y="1055960"/>
                </a:lnTo>
                <a:lnTo>
                  <a:pt x="115856" y="1064140"/>
                </a:lnTo>
                <a:lnTo>
                  <a:pt x="63147" y="1069358"/>
                </a:lnTo>
                <a:lnTo>
                  <a:pt x="9270" y="1071499"/>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4" name="Google Shape;3194;p98"/>
          <p:cNvSpPr/>
          <p:nvPr/>
        </p:nvSpPr>
        <p:spPr>
          <a:xfrm>
            <a:off x="1223403" y="2890520"/>
            <a:ext cx="619125" cy="0"/>
          </a:xfrm>
          <a:custGeom>
            <a:avLst/>
            <a:gdLst/>
            <a:ahLst/>
            <a:cxnLst/>
            <a:rect l="l" t="t" r="r" b="b"/>
            <a:pathLst>
              <a:path w="619125" h="120000" extrusionOk="0">
                <a:moveTo>
                  <a:pt x="0" y="0"/>
                </a:moveTo>
                <a:lnTo>
                  <a:pt x="61885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5" name="Google Shape;3195;p98"/>
          <p:cNvSpPr/>
          <p:nvPr/>
        </p:nvSpPr>
        <p:spPr>
          <a:xfrm>
            <a:off x="1223403" y="3565144"/>
            <a:ext cx="619125" cy="0"/>
          </a:xfrm>
          <a:custGeom>
            <a:avLst/>
            <a:gdLst/>
            <a:ahLst/>
            <a:cxnLst/>
            <a:rect l="l" t="t" r="r" b="b"/>
            <a:pathLst>
              <a:path w="619125" h="120000" extrusionOk="0">
                <a:moveTo>
                  <a:pt x="0" y="0"/>
                </a:moveTo>
                <a:lnTo>
                  <a:pt x="61885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6" name="Google Shape;3196;p98"/>
          <p:cNvSpPr/>
          <p:nvPr/>
        </p:nvSpPr>
        <p:spPr>
          <a:xfrm>
            <a:off x="2505329" y="3171698"/>
            <a:ext cx="619125" cy="0"/>
          </a:xfrm>
          <a:custGeom>
            <a:avLst/>
            <a:gdLst/>
            <a:ahLst/>
            <a:cxnLst/>
            <a:rect l="l" t="t" r="r" b="b"/>
            <a:pathLst>
              <a:path w="619125" h="120000" extrusionOk="0">
                <a:moveTo>
                  <a:pt x="0" y="0"/>
                </a:moveTo>
                <a:lnTo>
                  <a:pt x="61887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7" name="Google Shape;3197;p98"/>
          <p:cNvSpPr/>
          <p:nvPr/>
        </p:nvSpPr>
        <p:spPr>
          <a:xfrm>
            <a:off x="1731136" y="2662301"/>
            <a:ext cx="154940" cy="1069975"/>
          </a:xfrm>
          <a:custGeom>
            <a:avLst/>
            <a:gdLst/>
            <a:ahLst/>
            <a:cxnLst/>
            <a:rect l="l" t="t" r="r" b="b"/>
            <a:pathLst>
              <a:path w="154939" h="1069975" extrusionOk="0">
                <a:moveTo>
                  <a:pt x="0" y="0"/>
                </a:moveTo>
                <a:lnTo>
                  <a:pt x="41145" y="19131"/>
                </a:lnTo>
                <a:lnTo>
                  <a:pt x="78123" y="73123"/>
                </a:lnTo>
                <a:lnTo>
                  <a:pt x="94588" y="111599"/>
                </a:lnTo>
                <a:lnTo>
                  <a:pt x="109458" y="156876"/>
                </a:lnTo>
                <a:lnTo>
                  <a:pt x="122546" y="208319"/>
                </a:lnTo>
                <a:lnTo>
                  <a:pt x="133669" y="265288"/>
                </a:lnTo>
                <a:lnTo>
                  <a:pt x="142642" y="327148"/>
                </a:lnTo>
                <a:lnTo>
                  <a:pt x="149280" y="393259"/>
                </a:lnTo>
                <a:lnTo>
                  <a:pt x="153399" y="462984"/>
                </a:lnTo>
                <a:lnTo>
                  <a:pt x="154812" y="535686"/>
                </a:lnTo>
                <a:lnTo>
                  <a:pt x="153552" y="604283"/>
                </a:lnTo>
                <a:lnTo>
                  <a:pt x="149869" y="670378"/>
                </a:lnTo>
                <a:lnTo>
                  <a:pt x="143916" y="733409"/>
                </a:lnTo>
                <a:lnTo>
                  <a:pt x="135842" y="792809"/>
                </a:lnTo>
                <a:lnTo>
                  <a:pt x="125798" y="848014"/>
                </a:lnTo>
                <a:lnTo>
                  <a:pt x="113934" y="898461"/>
                </a:lnTo>
                <a:lnTo>
                  <a:pt x="100401" y="943584"/>
                </a:lnTo>
                <a:lnTo>
                  <a:pt x="85348" y="982820"/>
                </a:lnTo>
                <a:lnTo>
                  <a:pt x="51287" y="1041369"/>
                </a:lnTo>
                <a:lnTo>
                  <a:pt x="32579" y="1059554"/>
                </a:lnTo>
                <a:lnTo>
                  <a:pt x="12954" y="106959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198" name="Google Shape;3198;p98"/>
          <p:cNvGraphicFramePr/>
          <p:nvPr/>
        </p:nvGraphicFramePr>
        <p:xfrm>
          <a:off x="4413250" y="17462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49225" marR="0" lvl="0" indent="0" algn="l" rtl="0">
                        <a:lnSpc>
                          <a:spcPct val="100000"/>
                        </a:lnSpc>
                        <a:spcBef>
                          <a:spcPts val="0"/>
                        </a:spcBef>
                        <a:spcAft>
                          <a:spcPts val="0"/>
                        </a:spcAft>
                        <a:buNone/>
                      </a:pPr>
                      <a:r>
                        <a:rPr lang="en-US" sz="2100" i="1" u="none" strike="noStrike" cap="none">
                          <a:latin typeface="Times New Roman"/>
                          <a:ea typeface="Times New Roman"/>
                          <a:cs typeface="Times New Roman"/>
                          <a:sym typeface="Times New Roman"/>
                        </a:rPr>
                        <a:t>Y </a:t>
                      </a:r>
                      <a:r>
                        <a:rPr lang="en-US" sz="2100" u="none" strike="noStrike" cap="none">
                          <a:latin typeface="Noto Sans Symbols"/>
                          <a:ea typeface="Noto Sans Symbols"/>
                          <a:cs typeface="Noto Sans Symbols"/>
                          <a:sym typeface="Noto Sans Symbols"/>
                        </a:rPr>
                        <a:t>=</a:t>
                      </a:r>
                      <a:r>
                        <a:rPr lang="en-US" sz="2100" u="none" strike="noStrike" cap="none">
                          <a:latin typeface="Times New Roman"/>
                          <a:ea typeface="Times New Roman"/>
                          <a:cs typeface="Times New Roman"/>
                          <a:sym typeface="Times New Roman"/>
                        </a:rPr>
                        <a:t> </a:t>
                      </a:r>
                      <a:r>
                        <a:rPr lang="en-US" sz="2100" i="1" u="none" strike="noStrike" cap="none">
                          <a:latin typeface="Times New Roman"/>
                          <a:ea typeface="Times New Roman"/>
                          <a:cs typeface="Times New Roman"/>
                          <a:sym typeface="Times New Roman"/>
                        </a:rPr>
                        <a:t>A </a:t>
                      </a:r>
                      <a:r>
                        <a:rPr lang="en-US" sz="2100" u="none" strike="noStrike" cap="none">
                          <a:latin typeface="Noto Sans Symbols"/>
                          <a:ea typeface="Noto Sans Symbols"/>
                          <a:cs typeface="Noto Sans Symbols"/>
                          <a:sym typeface="Noto Sans Symbols"/>
                        </a:rPr>
                        <a:t>⊕</a:t>
                      </a:r>
                      <a:r>
                        <a:rPr lang="en-US" sz="2100" u="none" strike="noStrike" cap="none">
                          <a:latin typeface="Times New Roman"/>
                          <a:ea typeface="Times New Roman"/>
                          <a:cs typeface="Times New Roman"/>
                          <a:sym typeface="Times New Roman"/>
                        </a:rPr>
                        <a:t> </a:t>
                      </a:r>
                      <a:r>
                        <a:rPr lang="en-US" sz="2100" i="1" u="none" strike="noStrike" cap="none">
                          <a:latin typeface="Times New Roman"/>
                          <a:ea typeface="Times New Roman"/>
                          <a:cs typeface="Times New Roman"/>
                          <a:sym typeface="Times New Roman"/>
                        </a:rPr>
                        <a:t>B</a:t>
                      </a:r>
                      <a:endParaRPr sz="2100" u="none" strike="noStrike" cap="none">
                        <a:latin typeface="Times New Roman"/>
                        <a:ea typeface="Times New Roman"/>
                        <a:cs typeface="Times New Roman"/>
                        <a:sym typeface="Times New Roman"/>
                      </a:endParaRPr>
                    </a:p>
                  </a:txBody>
                  <a:tcPr marL="0" marR="0" marT="12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6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2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2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199" name="Google Shape;3199;p98"/>
          <p:cNvSpPr txBox="1"/>
          <p:nvPr/>
        </p:nvSpPr>
        <p:spPr>
          <a:xfrm>
            <a:off x="8344154" y="6466738"/>
            <a:ext cx="280035" cy="177800"/>
          </a:xfrm>
          <a:prstGeom prst="rect">
            <a:avLst/>
          </a:prstGeom>
          <a:noFill/>
          <a:ln>
            <a:noFill/>
          </a:ln>
        </p:spPr>
        <p:txBody>
          <a:bodyPr spcFirstLastPara="1" wrap="square" lIns="0" tIns="0" rIns="0" bIns="0" anchor="t" anchorCtr="0">
            <a:spAutoFit/>
          </a:bodyPr>
          <a:lstStyle/>
          <a:p>
            <a:pPr marL="254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91</a:t>
            </a:fld>
            <a:endParaRPr sz="1200">
              <a:solidFill>
                <a:schemeClr val="dk1"/>
              </a:solidFill>
              <a:latin typeface="Calibri"/>
              <a:ea typeface="Calibri"/>
              <a:cs typeface="Calibri"/>
              <a:sym typeface="Calibri"/>
            </a:endParaRPr>
          </a:p>
        </p:txBody>
      </p:sp>
      <p:sp>
        <p:nvSpPr>
          <p:cNvPr id="3200" name="Google Shape;3200;p98"/>
          <p:cNvSpPr txBox="1"/>
          <p:nvPr/>
        </p:nvSpPr>
        <p:spPr>
          <a:xfrm>
            <a:off x="3283475" y="2749858"/>
            <a:ext cx="970280" cy="1102360"/>
          </a:xfrm>
          <a:prstGeom prst="rect">
            <a:avLst/>
          </a:prstGeom>
          <a:noFill/>
          <a:ln>
            <a:noFill/>
          </a:ln>
        </p:spPr>
        <p:txBody>
          <a:bodyPr spcFirstLastPara="1" wrap="square" lIns="0" tIns="193675" rIns="0" bIns="0" anchor="t" anchorCtr="0">
            <a:spAutoFit/>
          </a:bodyPr>
          <a:lstStyle/>
          <a:p>
            <a:pPr marL="12700" marR="0" lvl="0" indent="0" algn="l" rtl="0">
              <a:lnSpc>
                <a:spcPct val="100000"/>
              </a:lnSpc>
              <a:spcBef>
                <a:spcPts val="0"/>
              </a:spcBef>
              <a:spcAft>
                <a:spcPts val="0"/>
              </a:spcAft>
              <a:buNone/>
            </a:pPr>
            <a:r>
              <a:rPr lang="en-US" sz="2100" i="1">
                <a:solidFill>
                  <a:schemeClr val="dk1"/>
                </a:solidFill>
                <a:latin typeface="Times New Roman"/>
                <a:ea typeface="Times New Roman"/>
                <a:cs typeface="Times New Roman"/>
                <a:sym typeface="Times New Roman"/>
              </a:rPr>
              <a:t>Y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i="1">
                <a:solidFill>
                  <a:schemeClr val="dk1"/>
                </a:solidFill>
                <a:latin typeface="Times New Roman"/>
                <a:ea typeface="Times New Roman"/>
                <a:cs typeface="Times New Roman"/>
                <a:sym typeface="Times New Roman"/>
              </a:rPr>
              <a:t>A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i="1">
                <a:solidFill>
                  <a:schemeClr val="dk1"/>
                </a:solidFill>
                <a:latin typeface="Times New Roman"/>
                <a:ea typeface="Times New Roman"/>
                <a:cs typeface="Times New Roman"/>
                <a:sym typeface="Times New Roman"/>
              </a:rPr>
              <a:t>B</a:t>
            </a:r>
            <a:endParaRPr sz="2100">
              <a:solidFill>
                <a:schemeClr val="dk1"/>
              </a:solidFill>
              <a:latin typeface="Times New Roman"/>
              <a:ea typeface="Times New Roman"/>
              <a:cs typeface="Times New Roman"/>
              <a:sym typeface="Times New Roman"/>
            </a:endParaRPr>
          </a:p>
          <a:p>
            <a:pPr marL="238125" marR="0" lvl="0" indent="0" algn="l" rtl="0">
              <a:lnSpc>
                <a:spcPct val="100000"/>
              </a:lnSpc>
              <a:spcBef>
                <a:spcPts val="165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Shape 3204"/>
        <p:cNvGrpSpPr/>
        <p:nvPr/>
      </p:nvGrpSpPr>
      <p:grpSpPr>
        <a:xfrm>
          <a:off x="0" y="0"/>
          <a:ext cx="0" cy="0"/>
          <a:chOff x="0" y="0"/>
          <a:chExt cx="0" cy="0"/>
        </a:xfrm>
      </p:grpSpPr>
      <p:sp>
        <p:nvSpPr>
          <p:cNvPr id="3205" name="Google Shape;3205;p99"/>
          <p:cNvSpPr txBox="1">
            <a:spLocks noGrp="1"/>
          </p:cNvSpPr>
          <p:nvPr>
            <p:ph type="title"/>
          </p:nvPr>
        </p:nvSpPr>
        <p:spPr>
          <a:xfrm>
            <a:off x="383540" y="69595"/>
            <a:ext cx="3091180"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3 – Input Ex-OR Gate</a:t>
            </a:r>
            <a:endParaRPr sz="2800"/>
          </a:p>
        </p:txBody>
      </p:sp>
      <p:sp>
        <p:nvSpPr>
          <p:cNvPr id="3206" name="Google Shape;3206;p99"/>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7" name="Google Shape;3207;p99"/>
          <p:cNvSpPr/>
          <p:nvPr/>
        </p:nvSpPr>
        <p:spPr>
          <a:xfrm>
            <a:off x="1350136" y="1676400"/>
            <a:ext cx="154940" cy="1069975"/>
          </a:xfrm>
          <a:custGeom>
            <a:avLst/>
            <a:gdLst/>
            <a:ahLst/>
            <a:cxnLst/>
            <a:rect l="l" t="t" r="r" b="b"/>
            <a:pathLst>
              <a:path w="154940" h="1069975" extrusionOk="0">
                <a:moveTo>
                  <a:pt x="0" y="0"/>
                </a:moveTo>
                <a:lnTo>
                  <a:pt x="41145" y="19140"/>
                </a:lnTo>
                <a:lnTo>
                  <a:pt x="78123" y="73156"/>
                </a:lnTo>
                <a:lnTo>
                  <a:pt x="94588" y="111646"/>
                </a:lnTo>
                <a:lnTo>
                  <a:pt x="109458" y="156940"/>
                </a:lnTo>
                <a:lnTo>
                  <a:pt x="122546" y="208398"/>
                </a:lnTo>
                <a:lnTo>
                  <a:pt x="133669" y="265382"/>
                </a:lnTo>
                <a:lnTo>
                  <a:pt x="142642" y="327255"/>
                </a:lnTo>
                <a:lnTo>
                  <a:pt x="149280" y="393376"/>
                </a:lnTo>
                <a:lnTo>
                  <a:pt x="153399" y="463108"/>
                </a:lnTo>
                <a:lnTo>
                  <a:pt x="154812" y="535813"/>
                </a:lnTo>
                <a:lnTo>
                  <a:pt x="153552" y="604407"/>
                </a:lnTo>
                <a:lnTo>
                  <a:pt x="149869" y="670497"/>
                </a:lnTo>
                <a:lnTo>
                  <a:pt x="143916" y="733518"/>
                </a:lnTo>
                <a:lnTo>
                  <a:pt x="135842" y="792908"/>
                </a:lnTo>
                <a:lnTo>
                  <a:pt x="125798" y="848103"/>
                </a:lnTo>
                <a:lnTo>
                  <a:pt x="113934" y="898540"/>
                </a:lnTo>
                <a:lnTo>
                  <a:pt x="100401" y="943657"/>
                </a:lnTo>
                <a:lnTo>
                  <a:pt x="85348" y="982890"/>
                </a:lnTo>
                <a:lnTo>
                  <a:pt x="51287" y="1041452"/>
                </a:lnTo>
                <a:lnTo>
                  <a:pt x="32579" y="1059654"/>
                </a:lnTo>
                <a:lnTo>
                  <a:pt x="12953" y="1069721"/>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8" name="Google Shape;3208;p99"/>
          <p:cNvSpPr/>
          <p:nvPr/>
        </p:nvSpPr>
        <p:spPr>
          <a:xfrm>
            <a:off x="1350136" y="1676400"/>
            <a:ext cx="696595" cy="1071880"/>
          </a:xfrm>
          <a:custGeom>
            <a:avLst/>
            <a:gdLst/>
            <a:ahLst/>
            <a:cxnLst/>
            <a:rect l="l" t="t" r="r" b="b"/>
            <a:pathLst>
              <a:path w="696594" h="1071880" extrusionOk="0">
                <a:moveTo>
                  <a:pt x="0" y="0"/>
                </a:moveTo>
                <a:lnTo>
                  <a:pt x="54398" y="1612"/>
                </a:lnTo>
                <a:lnTo>
                  <a:pt x="107653" y="6369"/>
                </a:lnTo>
                <a:lnTo>
                  <a:pt x="159610" y="14151"/>
                </a:lnTo>
                <a:lnTo>
                  <a:pt x="210114" y="24841"/>
                </a:lnTo>
                <a:lnTo>
                  <a:pt x="259009" y="38317"/>
                </a:lnTo>
                <a:lnTo>
                  <a:pt x="306142" y="54462"/>
                </a:lnTo>
                <a:lnTo>
                  <a:pt x="351357" y="73156"/>
                </a:lnTo>
                <a:lnTo>
                  <a:pt x="394499" y="94280"/>
                </a:lnTo>
                <a:lnTo>
                  <a:pt x="435413" y="117715"/>
                </a:lnTo>
                <a:lnTo>
                  <a:pt x="473944" y="143342"/>
                </a:lnTo>
                <a:lnTo>
                  <a:pt x="509937" y="171041"/>
                </a:lnTo>
                <a:lnTo>
                  <a:pt x="543238" y="200694"/>
                </a:lnTo>
                <a:lnTo>
                  <a:pt x="573691" y="232180"/>
                </a:lnTo>
                <a:lnTo>
                  <a:pt x="601142" y="265382"/>
                </a:lnTo>
                <a:lnTo>
                  <a:pt x="625436" y="300180"/>
                </a:lnTo>
                <a:lnTo>
                  <a:pt x="646417" y="336455"/>
                </a:lnTo>
                <a:lnTo>
                  <a:pt x="663930" y="374088"/>
                </a:lnTo>
                <a:lnTo>
                  <a:pt x="677822" y="412959"/>
                </a:lnTo>
                <a:lnTo>
                  <a:pt x="687936" y="452950"/>
                </a:lnTo>
                <a:lnTo>
                  <a:pt x="694118" y="493940"/>
                </a:lnTo>
                <a:lnTo>
                  <a:pt x="696213" y="535813"/>
                </a:lnTo>
                <a:lnTo>
                  <a:pt x="694156" y="577296"/>
                </a:lnTo>
                <a:lnTo>
                  <a:pt x="688085" y="617922"/>
                </a:lnTo>
                <a:lnTo>
                  <a:pt x="678149" y="657573"/>
                </a:lnTo>
                <a:lnTo>
                  <a:pt x="664498" y="696132"/>
                </a:lnTo>
                <a:lnTo>
                  <a:pt x="647282" y="733483"/>
                </a:lnTo>
                <a:lnTo>
                  <a:pt x="626652" y="769509"/>
                </a:lnTo>
                <a:lnTo>
                  <a:pt x="602756" y="804093"/>
                </a:lnTo>
                <a:lnTo>
                  <a:pt x="575744" y="837119"/>
                </a:lnTo>
                <a:lnTo>
                  <a:pt x="545767" y="868469"/>
                </a:lnTo>
                <a:lnTo>
                  <a:pt x="512975" y="898027"/>
                </a:lnTo>
                <a:lnTo>
                  <a:pt x="477516" y="925676"/>
                </a:lnTo>
                <a:lnTo>
                  <a:pt x="439542" y="951300"/>
                </a:lnTo>
                <a:lnTo>
                  <a:pt x="399201" y="974782"/>
                </a:lnTo>
                <a:lnTo>
                  <a:pt x="356644" y="996004"/>
                </a:lnTo>
                <a:lnTo>
                  <a:pt x="312020" y="1014851"/>
                </a:lnTo>
                <a:lnTo>
                  <a:pt x="265480" y="1031204"/>
                </a:lnTo>
                <a:lnTo>
                  <a:pt x="217172" y="1044949"/>
                </a:lnTo>
                <a:lnTo>
                  <a:pt x="167248" y="1055967"/>
                </a:lnTo>
                <a:lnTo>
                  <a:pt x="115856" y="1064143"/>
                </a:lnTo>
                <a:lnTo>
                  <a:pt x="63147" y="1069359"/>
                </a:lnTo>
                <a:lnTo>
                  <a:pt x="9271" y="1071499"/>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9" name="Google Shape;3209;p99"/>
          <p:cNvSpPr/>
          <p:nvPr/>
        </p:nvSpPr>
        <p:spPr>
          <a:xfrm>
            <a:off x="753503" y="1904745"/>
            <a:ext cx="619125" cy="0"/>
          </a:xfrm>
          <a:custGeom>
            <a:avLst/>
            <a:gdLst/>
            <a:ahLst/>
            <a:cxnLst/>
            <a:rect l="l" t="t" r="r" b="b"/>
            <a:pathLst>
              <a:path w="619125" h="120000" extrusionOk="0">
                <a:moveTo>
                  <a:pt x="0" y="0"/>
                </a:moveTo>
                <a:lnTo>
                  <a:pt x="61885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0" name="Google Shape;3210;p99"/>
          <p:cNvSpPr/>
          <p:nvPr/>
        </p:nvSpPr>
        <p:spPr>
          <a:xfrm>
            <a:off x="753503" y="2579370"/>
            <a:ext cx="619125" cy="0"/>
          </a:xfrm>
          <a:custGeom>
            <a:avLst/>
            <a:gdLst/>
            <a:ahLst/>
            <a:cxnLst/>
            <a:rect l="l" t="t" r="r" b="b"/>
            <a:pathLst>
              <a:path w="619125" h="120000" extrusionOk="0">
                <a:moveTo>
                  <a:pt x="0" y="0"/>
                </a:moveTo>
                <a:lnTo>
                  <a:pt x="618858"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1" name="Google Shape;3211;p99"/>
          <p:cNvSpPr/>
          <p:nvPr/>
        </p:nvSpPr>
        <p:spPr>
          <a:xfrm>
            <a:off x="2035429" y="2185797"/>
            <a:ext cx="619125" cy="0"/>
          </a:xfrm>
          <a:custGeom>
            <a:avLst/>
            <a:gdLst/>
            <a:ahLst/>
            <a:cxnLst/>
            <a:rect l="l" t="t" r="r" b="b"/>
            <a:pathLst>
              <a:path w="619125" h="120000" extrusionOk="0">
                <a:moveTo>
                  <a:pt x="0" y="0"/>
                </a:moveTo>
                <a:lnTo>
                  <a:pt x="61887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2" name="Google Shape;3212;p99"/>
          <p:cNvSpPr/>
          <p:nvPr/>
        </p:nvSpPr>
        <p:spPr>
          <a:xfrm>
            <a:off x="1261275" y="1676400"/>
            <a:ext cx="154940" cy="1069975"/>
          </a:xfrm>
          <a:custGeom>
            <a:avLst/>
            <a:gdLst/>
            <a:ahLst/>
            <a:cxnLst/>
            <a:rect l="l" t="t" r="r" b="b"/>
            <a:pathLst>
              <a:path w="154940" h="1069975" extrusionOk="0">
                <a:moveTo>
                  <a:pt x="0" y="0"/>
                </a:moveTo>
                <a:lnTo>
                  <a:pt x="41129" y="19140"/>
                </a:lnTo>
                <a:lnTo>
                  <a:pt x="78097" y="73156"/>
                </a:lnTo>
                <a:lnTo>
                  <a:pt x="94558" y="111646"/>
                </a:lnTo>
                <a:lnTo>
                  <a:pt x="109424" y="156940"/>
                </a:lnTo>
                <a:lnTo>
                  <a:pt x="122511" y="208398"/>
                </a:lnTo>
                <a:lnTo>
                  <a:pt x="133633" y="265382"/>
                </a:lnTo>
                <a:lnTo>
                  <a:pt x="142605" y="327255"/>
                </a:lnTo>
                <a:lnTo>
                  <a:pt x="149242" y="393376"/>
                </a:lnTo>
                <a:lnTo>
                  <a:pt x="153361" y="463108"/>
                </a:lnTo>
                <a:lnTo>
                  <a:pt x="154774" y="535813"/>
                </a:lnTo>
                <a:lnTo>
                  <a:pt x="153514" y="604407"/>
                </a:lnTo>
                <a:lnTo>
                  <a:pt x="149831" y="670497"/>
                </a:lnTo>
                <a:lnTo>
                  <a:pt x="143878" y="733518"/>
                </a:lnTo>
                <a:lnTo>
                  <a:pt x="135804" y="792908"/>
                </a:lnTo>
                <a:lnTo>
                  <a:pt x="125760" y="848103"/>
                </a:lnTo>
                <a:lnTo>
                  <a:pt x="113896" y="898540"/>
                </a:lnTo>
                <a:lnTo>
                  <a:pt x="100363" y="943657"/>
                </a:lnTo>
                <a:lnTo>
                  <a:pt x="85310" y="982890"/>
                </a:lnTo>
                <a:lnTo>
                  <a:pt x="51249" y="1041452"/>
                </a:lnTo>
                <a:lnTo>
                  <a:pt x="32541" y="1059654"/>
                </a:lnTo>
                <a:lnTo>
                  <a:pt x="12915" y="1069721"/>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3" name="Google Shape;3213;p99"/>
          <p:cNvSpPr txBox="1"/>
          <p:nvPr/>
        </p:nvSpPr>
        <p:spPr>
          <a:xfrm>
            <a:off x="2304167" y="1794023"/>
            <a:ext cx="1375410" cy="34480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100" i="1">
                <a:solidFill>
                  <a:schemeClr val="dk1"/>
                </a:solidFill>
                <a:latin typeface="Times New Roman"/>
                <a:ea typeface="Times New Roman"/>
                <a:cs typeface="Times New Roman"/>
                <a:sym typeface="Times New Roman"/>
              </a:rPr>
              <a:t>Y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i="1">
                <a:solidFill>
                  <a:schemeClr val="dk1"/>
                </a:solidFill>
                <a:latin typeface="Times New Roman"/>
                <a:ea typeface="Times New Roman"/>
                <a:cs typeface="Times New Roman"/>
                <a:sym typeface="Times New Roman"/>
              </a:rPr>
              <a:t>A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i="1">
                <a:solidFill>
                  <a:schemeClr val="dk1"/>
                </a:solidFill>
                <a:latin typeface="Times New Roman"/>
                <a:ea typeface="Times New Roman"/>
                <a:cs typeface="Times New Roman"/>
                <a:sym typeface="Times New Roman"/>
              </a:rPr>
              <a:t>B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i="1">
                <a:solidFill>
                  <a:schemeClr val="dk1"/>
                </a:solidFill>
                <a:latin typeface="Times New Roman"/>
                <a:ea typeface="Times New Roman"/>
                <a:cs typeface="Times New Roman"/>
                <a:sym typeface="Times New Roman"/>
              </a:rPr>
              <a:t>C</a:t>
            </a:r>
            <a:endParaRPr sz="2100">
              <a:solidFill>
                <a:schemeClr val="dk1"/>
              </a:solidFill>
              <a:latin typeface="Times New Roman"/>
              <a:ea typeface="Times New Roman"/>
              <a:cs typeface="Times New Roman"/>
              <a:sym typeface="Times New Roman"/>
            </a:endParaRPr>
          </a:p>
        </p:txBody>
      </p:sp>
      <p:sp>
        <p:nvSpPr>
          <p:cNvPr id="3214" name="Google Shape;3214;p99"/>
          <p:cNvSpPr/>
          <p:nvPr/>
        </p:nvSpPr>
        <p:spPr>
          <a:xfrm>
            <a:off x="1000925" y="3886200"/>
            <a:ext cx="154940" cy="1069975"/>
          </a:xfrm>
          <a:custGeom>
            <a:avLst/>
            <a:gdLst/>
            <a:ahLst/>
            <a:cxnLst/>
            <a:rect l="l" t="t" r="r" b="b"/>
            <a:pathLst>
              <a:path w="154940" h="1069975" extrusionOk="0">
                <a:moveTo>
                  <a:pt x="0" y="0"/>
                </a:moveTo>
                <a:lnTo>
                  <a:pt x="41142" y="19140"/>
                </a:lnTo>
                <a:lnTo>
                  <a:pt x="78113" y="73156"/>
                </a:lnTo>
                <a:lnTo>
                  <a:pt x="94574" y="111646"/>
                </a:lnTo>
                <a:lnTo>
                  <a:pt x="109439" y="156940"/>
                </a:lnTo>
                <a:lnTo>
                  <a:pt x="122522" y="208398"/>
                </a:lnTo>
                <a:lnTo>
                  <a:pt x="133641" y="265382"/>
                </a:lnTo>
                <a:lnTo>
                  <a:pt x="142610" y="327255"/>
                </a:lnTo>
                <a:lnTo>
                  <a:pt x="149245" y="393376"/>
                </a:lnTo>
                <a:lnTo>
                  <a:pt x="153361" y="463108"/>
                </a:lnTo>
                <a:lnTo>
                  <a:pt x="154774" y="535813"/>
                </a:lnTo>
                <a:lnTo>
                  <a:pt x="153514" y="604407"/>
                </a:lnTo>
                <a:lnTo>
                  <a:pt x="149833" y="670497"/>
                </a:lnTo>
                <a:lnTo>
                  <a:pt x="143881" y="733518"/>
                </a:lnTo>
                <a:lnTo>
                  <a:pt x="135809" y="792908"/>
                </a:lnTo>
                <a:lnTo>
                  <a:pt x="125765" y="848103"/>
                </a:lnTo>
                <a:lnTo>
                  <a:pt x="113901" y="898540"/>
                </a:lnTo>
                <a:lnTo>
                  <a:pt x="100366" y="943657"/>
                </a:lnTo>
                <a:lnTo>
                  <a:pt x="85310" y="982890"/>
                </a:lnTo>
                <a:lnTo>
                  <a:pt x="51236" y="1041452"/>
                </a:lnTo>
                <a:lnTo>
                  <a:pt x="32517" y="1059654"/>
                </a:lnTo>
                <a:lnTo>
                  <a:pt x="12877" y="106972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5" name="Google Shape;3215;p99"/>
          <p:cNvSpPr/>
          <p:nvPr/>
        </p:nvSpPr>
        <p:spPr>
          <a:xfrm>
            <a:off x="1000925" y="3886200"/>
            <a:ext cx="696595" cy="1071880"/>
          </a:xfrm>
          <a:custGeom>
            <a:avLst/>
            <a:gdLst/>
            <a:ahLst/>
            <a:cxnLst/>
            <a:rect l="l" t="t" r="r" b="b"/>
            <a:pathLst>
              <a:path w="696594" h="1071879" extrusionOk="0">
                <a:moveTo>
                  <a:pt x="0" y="0"/>
                </a:moveTo>
                <a:lnTo>
                  <a:pt x="54393" y="1612"/>
                </a:lnTo>
                <a:lnTo>
                  <a:pt x="107643" y="6369"/>
                </a:lnTo>
                <a:lnTo>
                  <a:pt x="159596" y="14151"/>
                </a:lnTo>
                <a:lnTo>
                  <a:pt x="210096" y="24841"/>
                </a:lnTo>
                <a:lnTo>
                  <a:pt x="258988" y="38317"/>
                </a:lnTo>
                <a:lnTo>
                  <a:pt x="306118" y="54462"/>
                </a:lnTo>
                <a:lnTo>
                  <a:pt x="351330" y="73156"/>
                </a:lnTo>
                <a:lnTo>
                  <a:pt x="394469" y="94280"/>
                </a:lnTo>
                <a:lnTo>
                  <a:pt x="435382" y="117715"/>
                </a:lnTo>
                <a:lnTo>
                  <a:pt x="473911" y="143342"/>
                </a:lnTo>
                <a:lnTo>
                  <a:pt x="509903" y="171041"/>
                </a:lnTo>
                <a:lnTo>
                  <a:pt x="543203" y="200694"/>
                </a:lnTo>
                <a:lnTo>
                  <a:pt x="573655" y="232180"/>
                </a:lnTo>
                <a:lnTo>
                  <a:pt x="601106" y="265382"/>
                </a:lnTo>
                <a:lnTo>
                  <a:pt x="625398" y="300180"/>
                </a:lnTo>
                <a:lnTo>
                  <a:pt x="646379" y="336455"/>
                </a:lnTo>
                <a:lnTo>
                  <a:pt x="663893" y="374088"/>
                </a:lnTo>
                <a:lnTo>
                  <a:pt x="677784" y="412959"/>
                </a:lnTo>
                <a:lnTo>
                  <a:pt x="687898" y="452950"/>
                </a:lnTo>
                <a:lnTo>
                  <a:pt x="694080" y="493940"/>
                </a:lnTo>
                <a:lnTo>
                  <a:pt x="696175" y="535813"/>
                </a:lnTo>
                <a:lnTo>
                  <a:pt x="694118" y="577296"/>
                </a:lnTo>
                <a:lnTo>
                  <a:pt x="688047" y="617922"/>
                </a:lnTo>
                <a:lnTo>
                  <a:pt x="678111" y="657573"/>
                </a:lnTo>
                <a:lnTo>
                  <a:pt x="664460" y="696132"/>
                </a:lnTo>
                <a:lnTo>
                  <a:pt x="647245" y="733483"/>
                </a:lnTo>
                <a:lnTo>
                  <a:pt x="626614" y="769509"/>
                </a:lnTo>
                <a:lnTo>
                  <a:pt x="602719" y="804093"/>
                </a:lnTo>
                <a:lnTo>
                  <a:pt x="575708" y="837119"/>
                </a:lnTo>
                <a:lnTo>
                  <a:pt x="545732" y="868469"/>
                </a:lnTo>
                <a:lnTo>
                  <a:pt x="512941" y="898027"/>
                </a:lnTo>
                <a:lnTo>
                  <a:pt x="477484" y="925676"/>
                </a:lnTo>
                <a:lnTo>
                  <a:pt x="439511" y="951300"/>
                </a:lnTo>
                <a:lnTo>
                  <a:pt x="399172" y="974782"/>
                </a:lnTo>
                <a:lnTo>
                  <a:pt x="356617" y="996004"/>
                </a:lnTo>
                <a:lnTo>
                  <a:pt x="311996" y="1014851"/>
                </a:lnTo>
                <a:lnTo>
                  <a:pt x="265458" y="1031204"/>
                </a:lnTo>
                <a:lnTo>
                  <a:pt x="217154" y="1044949"/>
                </a:lnTo>
                <a:lnTo>
                  <a:pt x="167234" y="1055967"/>
                </a:lnTo>
                <a:lnTo>
                  <a:pt x="115846" y="1064143"/>
                </a:lnTo>
                <a:lnTo>
                  <a:pt x="63142" y="1069359"/>
                </a:lnTo>
                <a:lnTo>
                  <a:pt x="9271" y="1071499"/>
                </a:lnTo>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6" name="Google Shape;3216;p99"/>
          <p:cNvSpPr/>
          <p:nvPr/>
        </p:nvSpPr>
        <p:spPr>
          <a:xfrm>
            <a:off x="404253" y="4114546"/>
            <a:ext cx="619125" cy="0"/>
          </a:xfrm>
          <a:custGeom>
            <a:avLst/>
            <a:gdLst/>
            <a:ahLst/>
            <a:cxnLst/>
            <a:rect l="l" t="t" r="r" b="b"/>
            <a:pathLst>
              <a:path w="619125" h="120000" extrusionOk="0">
                <a:moveTo>
                  <a:pt x="0" y="0"/>
                </a:moveTo>
                <a:lnTo>
                  <a:pt x="61887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7" name="Google Shape;3217;p99"/>
          <p:cNvSpPr/>
          <p:nvPr/>
        </p:nvSpPr>
        <p:spPr>
          <a:xfrm>
            <a:off x="404253" y="4789170"/>
            <a:ext cx="619125" cy="0"/>
          </a:xfrm>
          <a:custGeom>
            <a:avLst/>
            <a:gdLst/>
            <a:ahLst/>
            <a:cxnLst/>
            <a:rect l="l" t="t" r="r" b="b"/>
            <a:pathLst>
              <a:path w="619125" h="120000" extrusionOk="0">
                <a:moveTo>
                  <a:pt x="0" y="0"/>
                </a:moveTo>
                <a:lnTo>
                  <a:pt x="61887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8" name="Google Shape;3218;p99"/>
          <p:cNvSpPr/>
          <p:nvPr/>
        </p:nvSpPr>
        <p:spPr>
          <a:xfrm>
            <a:off x="1686179" y="4395596"/>
            <a:ext cx="619125" cy="0"/>
          </a:xfrm>
          <a:custGeom>
            <a:avLst/>
            <a:gdLst/>
            <a:ahLst/>
            <a:cxnLst/>
            <a:rect l="l" t="t" r="r" b="b"/>
            <a:pathLst>
              <a:path w="619125" h="120000" extrusionOk="0">
                <a:moveTo>
                  <a:pt x="0" y="0"/>
                </a:moveTo>
                <a:lnTo>
                  <a:pt x="61887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9" name="Google Shape;3219;p99"/>
          <p:cNvSpPr/>
          <p:nvPr/>
        </p:nvSpPr>
        <p:spPr>
          <a:xfrm>
            <a:off x="912025" y="3886200"/>
            <a:ext cx="154940" cy="1069975"/>
          </a:xfrm>
          <a:custGeom>
            <a:avLst/>
            <a:gdLst/>
            <a:ahLst/>
            <a:cxnLst/>
            <a:rect l="l" t="t" r="r" b="b"/>
            <a:pathLst>
              <a:path w="154940" h="1069975" extrusionOk="0">
                <a:moveTo>
                  <a:pt x="0" y="0"/>
                </a:moveTo>
                <a:lnTo>
                  <a:pt x="41142" y="19140"/>
                </a:lnTo>
                <a:lnTo>
                  <a:pt x="78113" y="73156"/>
                </a:lnTo>
                <a:lnTo>
                  <a:pt x="94574" y="111646"/>
                </a:lnTo>
                <a:lnTo>
                  <a:pt x="109439" y="156940"/>
                </a:lnTo>
                <a:lnTo>
                  <a:pt x="122522" y="208398"/>
                </a:lnTo>
                <a:lnTo>
                  <a:pt x="133641" y="265382"/>
                </a:lnTo>
                <a:lnTo>
                  <a:pt x="142610" y="327255"/>
                </a:lnTo>
                <a:lnTo>
                  <a:pt x="149245" y="393376"/>
                </a:lnTo>
                <a:lnTo>
                  <a:pt x="153361" y="463108"/>
                </a:lnTo>
                <a:lnTo>
                  <a:pt x="154774" y="535813"/>
                </a:lnTo>
                <a:lnTo>
                  <a:pt x="153514" y="604407"/>
                </a:lnTo>
                <a:lnTo>
                  <a:pt x="149833" y="670497"/>
                </a:lnTo>
                <a:lnTo>
                  <a:pt x="143881" y="733518"/>
                </a:lnTo>
                <a:lnTo>
                  <a:pt x="135809" y="792908"/>
                </a:lnTo>
                <a:lnTo>
                  <a:pt x="125765" y="848103"/>
                </a:lnTo>
                <a:lnTo>
                  <a:pt x="113901" y="898540"/>
                </a:lnTo>
                <a:lnTo>
                  <a:pt x="100366" y="943657"/>
                </a:lnTo>
                <a:lnTo>
                  <a:pt x="85310" y="982890"/>
                </a:lnTo>
                <a:lnTo>
                  <a:pt x="51236" y="1041452"/>
                </a:lnTo>
                <a:lnTo>
                  <a:pt x="32517" y="1059654"/>
                </a:lnTo>
                <a:lnTo>
                  <a:pt x="12877" y="106972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0" name="Google Shape;3220;p99"/>
          <p:cNvSpPr/>
          <p:nvPr/>
        </p:nvSpPr>
        <p:spPr>
          <a:xfrm>
            <a:off x="2809113" y="4160901"/>
            <a:ext cx="154940" cy="1069975"/>
          </a:xfrm>
          <a:custGeom>
            <a:avLst/>
            <a:gdLst/>
            <a:ahLst/>
            <a:cxnLst/>
            <a:rect l="l" t="t" r="r" b="b"/>
            <a:pathLst>
              <a:path w="154939" h="1069975" extrusionOk="0">
                <a:moveTo>
                  <a:pt x="0" y="0"/>
                </a:moveTo>
                <a:lnTo>
                  <a:pt x="41145" y="19131"/>
                </a:lnTo>
                <a:lnTo>
                  <a:pt x="78123" y="73123"/>
                </a:lnTo>
                <a:lnTo>
                  <a:pt x="94588" y="111599"/>
                </a:lnTo>
                <a:lnTo>
                  <a:pt x="109458" y="156876"/>
                </a:lnTo>
                <a:lnTo>
                  <a:pt x="122546" y="208319"/>
                </a:lnTo>
                <a:lnTo>
                  <a:pt x="133669" y="265288"/>
                </a:lnTo>
                <a:lnTo>
                  <a:pt x="142642" y="327148"/>
                </a:lnTo>
                <a:lnTo>
                  <a:pt x="149280" y="393259"/>
                </a:lnTo>
                <a:lnTo>
                  <a:pt x="153399" y="462984"/>
                </a:lnTo>
                <a:lnTo>
                  <a:pt x="154812" y="535686"/>
                </a:lnTo>
                <a:lnTo>
                  <a:pt x="153552" y="604283"/>
                </a:lnTo>
                <a:lnTo>
                  <a:pt x="149869" y="670378"/>
                </a:lnTo>
                <a:lnTo>
                  <a:pt x="143914" y="733409"/>
                </a:lnTo>
                <a:lnTo>
                  <a:pt x="135838" y="792809"/>
                </a:lnTo>
                <a:lnTo>
                  <a:pt x="125789" y="848014"/>
                </a:lnTo>
                <a:lnTo>
                  <a:pt x="113918" y="898461"/>
                </a:lnTo>
                <a:lnTo>
                  <a:pt x="100376" y="943584"/>
                </a:lnTo>
                <a:lnTo>
                  <a:pt x="85311" y="982820"/>
                </a:lnTo>
                <a:lnTo>
                  <a:pt x="51213" y="1041369"/>
                </a:lnTo>
                <a:lnTo>
                  <a:pt x="32481" y="1059554"/>
                </a:lnTo>
                <a:lnTo>
                  <a:pt x="12826" y="106959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1" name="Google Shape;3221;p99"/>
          <p:cNvSpPr/>
          <p:nvPr/>
        </p:nvSpPr>
        <p:spPr>
          <a:xfrm>
            <a:off x="2809113" y="4160901"/>
            <a:ext cx="696595" cy="1071880"/>
          </a:xfrm>
          <a:custGeom>
            <a:avLst/>
            <a:gdLst/>
            <a:ahLst/>
            <a:cxnLst/>
            <a:rect l="l" t="t" r="r" b="b"/>
            <a:pathLst>
              <a:path w="696595" h="1071879" extrusionOk="0">
                <a:moveTo>
                  <a:pt x="0" y="0"/>
                </a:moveTo>
                <a:lnTo>
                  <a:pt x="54397" y="1611"/>
                </a:lnTo>
                <a:lnTo>
                  <a:pt x="107650" y="6365"/>
                </a:lnTo>
                <a:lnTo>
                  <a:pt x="159603" y="14144"/>
                </a:lnTo>
                <a:lnTo>
                  <a:pt x="210102" y="24828"/>
                </a:lnTo>
                <a:lnTo>
                  <a:pt x="258991" y="38299"/>
                </a:lnTo>
                <a:lnTo>
                  <a:pt x="306117" y="54437"/>
                </a:lnTo>
                <a:lnTo>
                  <a:pt x="351324" y="73123"/>
                </a:lnTo>
                <a:lnTo>
                  <a:pt x="394457" y="94239"/>
                </a:lnTo>
                <a:lnTo>
                  <a:pt x="435363" y="117665"/>
                </a:lnTo>
                <a:lnTo>
                  <a:pt x="473885" y="143283"/>
                </a:lnTo>
                <a:lnTo>
                  <a:pt x="509869" y="170973"/>
                </a:lnTo>
                <a:lnTo>
                  <a:pt x="543161" y="200617"/>
                </a:lnTo>
                <a:lnTo>
                  <a:pt x="573606" y="232095"/>
                </a:lnTo>
                <a:lnTo>
                  <a:pt x="601048" y="265288"/>
                </a:lnTo>
                <a:lnTo>
                  <a:pt x="625334" y="300079"/>
                </a:lnTo>
                <a:lnTo>
                  <a:pt x="646308" y="336347"/>
                </a:lnTo>
                <a:lnTo>
                  <a:pt x="663815" y="373973"/>
                </a:lnTo>
                <a:lnTo>
                  <a:pt x="677702" y="412839"/>
                </a:lnTo>
                <a:lnTo>
                  <a:pt x="687812" y="452826"/>
                </a:lnTo>
                <a:lnTo>
                  <a:pt x="693992" y="493814"/>
                </a:lnTo>
                <a:lnTo>
                  <a:pt x="696087" y="535686"/>
                </a:lnTo>
                <a:lnTo>
                  <a:pt x="694029" y="577170"/>
                </a:lnTo>
                <a:lnTo>
                  <a:pt x="687958" y="617798"/>
                </a:lnTo>
                <a:lnTo>
                  <a:pt x="678022" y="657453"/>
                </a:lnTo>
                <a:lnTo>
                  <a:pt x="664372" y="696017"/>
                </a:lnTo>
                <a:lnTo>
                  <a:pt x="647157" y="733374"/>
                </a:lnTo>
                <a:lnTo>
                  <a:pt x="626528" y="769407"/>
                </a:lnTo>
                <a:lnTo>
                  <a:pt x="602633" y="803999"/>
                </a:lnTo>
                <a:lnTo>
                  <a:pt x="575624" y="837033"/>
                </a:lnTo>
                <a:lnTo>
                  <a:pt x="545650" y="868392"/>
                </a:lnTo>
                <a:lnTo>
                  <a:pt x="512861" y="897959"/>
                </a:lnTo>
                <a:lnTo>
                  <a:pt x="477408" y="925617"/>
                </a:lnTo>
                <a:lnTo>
                  <a:pt x="439438" y="951250"/>
                </a:lnTo>
                <a:lnTo>
                  <a:pt x="399104" y="974740"/>
                </a:lnTo>
                <a:lnTo>
                  <a:pt x="356554" y="995971"/>
                </a:lnTo>
                <a:lnTo>
                  <a:pt x="311939" y="1014825"/>
                </a:lnTo>
                <a:lnTo>
                  <a:pt x="265409" y="1031186"/>
                </a:lnTo>
                <a:lnTo>
                  <a:pt x="217113" y="1044937"/>
                </a:lnTo>
                <a:lnTo>
                  <a:pt x="167201" y="1055960"/>
                </a:lnTo>
                <a:lnTo>
                  <a:pt x="115823" y="1064140"/>
                </a:lnTo>
                <a:lnTo>
                  <a:pt x="63130" y="1069358"/>
                </a:lnTo>
                <a:lnTo>
                  <a:pt x="9270" y="1071499"/>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2" name="Google Shape;3222;p99"/>
          <p:cNvSpPr/>
          <p:nvPr/>
        </p:nvSpPr>
        <p:spPr>
          <a:xfrm>
            <a:off x="2212467" y="4389120"/>
            <a:ext cx="619125" cy="0"/>
          </a:xfrm>
          <a:custGeom>
            <a:avLst/>
            <a:gdLst/>
            <a:ahLst/>
            <a:cxnLst/>
            <a:rect l="l" t="t" r="r" b="b"/>
            <a:pathLst>
              <a:path w="619125" h="120000" extrusionOk="0">
                <a:moveTo>
                  <a:pt x="0" y="0"/>
                </a:moveTo>
                <a:lnTo>
                  <a:pt x="61887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3" name="Google Shape;3223;p99"/>
          <p:cNvSpPr/>
          <p:nvPr/>
        </p:nvSpPr>
        <p:spPr>
          <a:xfrm>
            <a:off x="2212467" y="5063744"/>
            <a:ext cx="619125" cy="0"/>
          </a:xfrm>
          <a:custGeom>
            <a:avLst/>
            <a:gdLst/>
            <a:ahLst/>
            <a:cxnLst/>
            <a:rect l="l" t="t" r="r" b="b"/>
            <a:pathLst>
              <a:path w="619125" h="120000" extrusionOk="0">
                <a:moveTo>
                  <a:pt x="0" y="0"/>
                </a:moveTo>
                <a:lnTo>
                  <a:pt x="618870"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4" name="Google Shape;3224;p99"/>
          <p:cNvSpPr/>
          <p:nvPr/>
        </p:nvSpPr>
        <p:spPr>
          <a:xfrm>
            <a:off x="3494404" y="4670297"/>
            <a:ext cx="619125" cy="0"/>
          </a:xfrm>
          <a:custGeom>
            <a:avLst/>
            <a:gdLst/>
            <a:ahLst/>
            <a:cxnLst/>
            <a:rect l="l" t="t" r="r" b="b"/>
            <a:pathLst>
              <a:path w="619125" h="120000" extrusionOk="0">
                <a:moveTo>
                  <a:pt x="0" y="0"/>
                </a:moveTo>
                <a:lnTo>
                  <a:pt x="618871"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5" name="Google Shape;3225;p99"/>
          <p:cNvSpPr/>
          <p:nvPr/>
        </p:nvSpPr>
        <p:spPr>
          <a:xfrm>
            <a:off x="2720213" y="4160901"/>
            <a:ext cx="154940" cy="1069975"/>
          </a:xfrm>
          <a:custGeom>
            <a:avLst/>
            <a:gdLst/>
            <a:ahLst/>
            <a:cxnLst/>
            <a:rect l="l" t="t" r="r" b="b"/>
            <a:pathLst>
              <a:path w="154939" h="1069975" extrusionOk="0">
                <a:moveTo>
                  <a:pt x="0" y="0"/>
                </a:moveTo>
                <a:lnTo>
                  <a:pt x="41145" y="19131"/>
                </a:lnTo>
                <a:lnTo>
                  <a:pt x="78123" y="73123"/>
                </a:lnTo>
                <a:lnTo>
                  <a:pt x="94588" y="111599"/>
                </a:lnTo>
                <a:lnTo>
                  <a:pt x="109458" y="156876"/>
                </a:lnTo>
                <a:lnTo>
                  <a:pt x="122546" y="208319"/>
                </a:lnTo>
                <a:lnTo>
                  <a:pt x="133669" y="265288"/>
                </a:lnTo>
                <a:lnTo>
                  <a:pt x="142642" y="327148"/>
                </a:lnTo>
                <a:lnTo>
                  <a:pt x="149280" y="393259"/>
                </a:lnTo>
                <a:lnTo>
                  <a:pt x="153399" y="462984"/>
                </a:lnTo>
                <a:lnTo>
                  <a:pt x="154812" y="535686"/>
                </a:lnTo>
                <a:lnTo>
                  <a:pt x="153552" y="604283"/>
                </a:lnTo>
                <a:lnTo>
                  <a:pt x="149869" y="670378"/>
                </a:lnTo>
                <a:lnTo>
                  <a:pt x="143914" y="733409"/>
                </a:lnTo>
                <a:lnTo>
                  <a:pt x="135838" y="792809"/>
                </a:lnTo>
                <a:lnTo>
                  <a:pt x="125789" y="848014"/>
                </a:lnTo>
                <a:lnTo>
                  <a:pt x="113918" y="898461"/>
                </a:lnTo>
                <a:lnTo>
                  <a:pt x="100376" y="943584"/>
                </a:lnTo>
                <a:lnTo>
                  <a:pt x="85311" y="982820"/>
                </a:lnTo>
                <a:lnTo>
                  <a:pt x="51213" y="1041369"/>
                </a:lnTo>
                <a:lnTo>
                  <a:pt x="32481" y="1059554"/>
                </a:lnTo>
                <a:lnTo>
                  <a:pt x="12826" y="106959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226" name="Google Shape;3226;p99"/>
          <p:cNvGraphicFramePr/>
          <p:nvPr/>
        </p:nvGraphicFramePr>
        <p:xfrm>
          <a:off x="4641850" y="1314450"/>
          <a:ext cx="4419600" cy="5384750"/>
        </p:xfrm>
        <a:graphic>
          <a:graphicData uri="http://schemas.openxmlformats.org/drawingml/2006/table">
            <a:tbl>
              <a:tblPr firstRow="1" bandRow="1">
                <a:noFill/>
                <a:tableStyleId>{967D01AC-2E1C-4B6B-B95D-0AB2A7F3962B}</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538475">
                <a:tc gridSpan="3">
                  <a:txBody>
                    <a:bodyPr/>
                    <a:lstStyle/>
                    <a:p>
                      <a:pPr marL="571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762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38475">
                <a:tc>
                  <a:txBody>
                    <a:bodyPr/>
                    <a:lstStyle/>
                    <a:p>
                      <a:pPr marL="127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C</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8419" marR="0" lvl="0" indent="0" algn="ctr" rtl="0">
                        <a:lnSpc>
                          <a:spcPct val="100000"/>
                        </a:lnSpc>
                        <a:spcBef>
                          <a:spcPts val="0"/>
                        </a:spcBef>
                        <a:spcAft>
                          <a:spcPts val="0"/>
                        </a:spcAft>
                        <a:buNone/>
                      </a:pPr>
                      <a:r>
                        <a:rPr lang="en-US" sz="1550" i="1" u="none" strike="noStrike" cap="none">
                          <a:latin typeface="Times New Roman"/>
                          <a:ea typeface="Times New Roman"/>
                          <a:cs typeface="Times New Roman"/>
                          <a:sym typeface="Times New Roman"/>
                        </a:rPr>
                        <a:t>Y </a:t>
                      </a:r>
                      <a:r>
                        <a:rPr lang="en-US" sz="1550" u="none" strike="noStrike" cap="none">
                          <a:latin typeface="Noto Sans Symbols"/>
                          <a:ea typeface="Noto Sans Symbols"/>
                          <a:cs typeface="Noto Sans Symbols"/>
                          <a:sym typeface="Noto Sans Symbols"/>
                        </a:rPr>
                        <a:t>=</a:t>
                      </a:r>
                      <a:r>
                        <a:rPr lang="en-US" sz="1550" u="none" strike="noStrike" cap="none">
                          <a:latin typeface="Times New Roman"/>
                          <a:ea typeface="Times New Roman"/>
                          <a:cs typeface="Times New Roman"/>
                          <a:sym typeface="Times New Roman"/>
                        </a:rPr>
                        <a:t> </a:t>
                      </a:r>
                      <a:r>
                        <a:rPr lang="en-US" sz="1550" i="1" u="none" strike="noStrike" cap="none">
                          <a:latin typeface="Times New Roman"/>
                          <a:ea typeface="Times New Roman"/>
                          <a:cs typeface="Times New Roman"/>
                          <a:sym typeface="Times New Roman"/>
                        </a:rPr>
                        <a:t>A </a:t>
                      </a:r>
                      <a:r>
                        <a:rPr lang="en-US" sz="1550" u="none" strike="noStrike" cap="none">
                          <a:latin typeface="Noto Sans Symbols"/>
                          <a:ea typeface="Noto Sans Symbols"/>
                          <a:cs typeface="Noto Sans Symbols"/>
                          <a:sym typeface="Noto Sans Symbols"/>
                        </a:rPr>
                        <a:t>⊕</a:t>
                      </a:r>
                      <a:r>
                        <a:rPr lang="en-US" sz="1550" u="none" strike="noStrike" cap="none">
                          <a:latin typeface="Times New Roman"/>
                          <a:ea typeface="Times New Roman"/>
                          <a:cs typeface="Times New Roman"/>
                          <a:sym typeface="Times New Roman"/>
                        </a:rPr>
                        <a:t> </a:t>
                      </a:r>
                      <a:r>
                        <a:rPr lang="en-US" sz="1550" i="1" u="none" strike="noStrike" cap="none">
                          <a:latin typeface="Times New Roman"/>
                          <a:ea typeface="Times New Roman"/>
                          <a:cs typeface="Times New Roman"/>
                          <a:sym typeface="Times New Roman"/>
                        </a:rPr>
                        <a:t>B </a:t>
                      </a:r>
                      <a:r>
                        <a:rPr lang="en-US" sz="1550" u="none" strike="noStrike" cap="none">
                          <a:latin typeface="Noto Sans Symbols"/>
                          <a:ea typeface="Noto Sans Symbols"/>
                          <a:cs typeface="Noto Sans Symbols"/>
                          <a:sym typeface="Noto Sans Symbols"/>
                        </a:rPr>
                        <a:t>⊕</a:t>
                      </a:r>
                      <a:r>
                        <a:rPr lang="en-US" sz="1550" u="none" strike="noStrike" cap="none">
                          <a:latin typeface="Times New Roman"/>
                          <a:ea typeface="Times New Roman"/>
                          <a:cs typeface="Times New Roman"/>
                          <a:sym typeface="Times New Roman"/>
                        </a:rPr>
                        <a:t> </a:t>
                      </a:r>
                      <a:r>
                        <a:rPr lang="en-US" sz="1550" i="1" u="none" strike="noStrike" cap="none">
                          <a:latin typeface="Times New Roman"/>
                          <a:ea typeface="Times New Roman"/>
                          <a:cs typeface="Times New Roman"/>
                          <a:sym typeface="Times New Roman"/>
                        </a:rPr>
                        <a:t>C</a:t>
                      </a:r>
                      <a:endParaRPr sz="1550" u="none" strike="noStrike" cap="none">
                        <a:latin typeface="Times New Roman"/>
                        <a:ea typeface="Times New Roman"/>
                        <a:cs typeface="Times New Roman"/>
                        <a:sym typeface="Times New Roman"/>
                      </a:endParaRPr>
                    </a:p>
                  </a:txBody>
                  <a:tcPr marL="0" marR="0" marT="1047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38475">
                <a:tc>
                  <a:txBody>
                    <a:bodyPr/>
                    <a:lstStyle/>
                    <a:p>
                      <a:pPr marL="317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38475">
                <a:tc>
                  <a:txBody>
                    <a:bodyPr/>
                    <a:lstStyle/>
                    <a:p>
                      <a:pPr marL="317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38475">
                <a:tc>
                  <a:txBody>
                    <a:bodyPr/>
                    <a:lstStyle/>
                    <a:p>
                      <a:pPr marL="317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38475">
                <a:tc>
                  <a:txBody>
                    <a:bodyPr/>
                    <a:lstStyle/>
                    <a:p>
                      <a:pPr marL="317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38475">
                <a:tc>
                  <a:txBody>
                    <a:bodyPr/>
                    <a:lstStyle/>
                    <a:p>
                      <a:pPr marL="317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538475">
                <a:tc>
                  <a:txBody>
                    <a:bodyPr/>
                    <a:lstStyle/>
                    <a:p>
                      <a:pPr marL="317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538475">
                <a:tc>
                  <a:txBody>
                    <a:bodyPr/>
                    <a:lstStyle/>
                    <a:p>
                      <a:pPr marL="317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4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538475">
                <a:tc>
                  <a:txBody>
                    <a:bodyPr/>
                    <a:lstStyle/>
                    <a:p>
                      <a:pPr marL="3175" marR="0" lvl="0" indent="0" algn="ctr" rtl="0">
                        <a:lnSpc>
                          <a:spcPct val="112777"/>
                        </a:lnSpc>
                        <a:spcBef>
                          <a:spcPts val="0"/>
                        </a:spcBef>
                        <a:spcAft>
                          <a:spcPts val="0"/>
                        </a:spcAft>
                        <a:buNone/>
                      </a:pPr>
                      <a:r>
                        <a:rPr lang="en-US" sz="1800" u="none" strike="noStrike" cap="none">
                          <a:latin typeface="Calibri"/>
                          <a:ea typeface="Calibri"/>
                          <a:cs typeface="Calibri"/>
                          <a:sym typeface="Calibri"/>
                        </a:rPr>
                        <a:t>1</a:t>
                      </a:r>
                      <a:endParaRPr/>
                    </a:p>
                    <a:p>
                      <a:pPr marL="38100" marR="0" lvl="0" indent="0" algn="l" rtl="0">
                        <a:lnSpc>
                          <a:spcPct val="109166"/>
                        </a:lnSpc>
                        <a:spcBef>
                          <a:spcPts val="0"/>
                        </a:spcBef>
                        <a:spcAft>
                          <a:spcPts val="0"/>
                        </a:spcAft>
                        <a:buNone/>
                      </a:pPr>
                      <a:endParaRPr sz="12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715"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810" marR="0" lvl="0" indent="0" algn="ctr" rtl="0">
                        <a:lnSpc>
                          <a:spcPct val="112777"/>
                        </a:lnSpc>
                        <a:spcBef>
                          <a:spcPts val="0"/>
                        </a:spcBef>
                        <a:spcAft>
                          <a:spcPts val="0"/>
                        </a:spcAft>
                        <a:buNone/>
                      </a:pPr>
                      <a:r>
                        <a:rPr lang="en-US" sz="1800" u="none" strike="noStrike" cap="none">
                          <a:latin typeface="Calibri"/>
                          <a:ea typeface="Calibri"/>
                          <a:cs typeface="Calibri"/>
                          <a:sym typeface="Calibri"/>
                        </a:rPr>
                        <a:t>1</a:t>
                      </a:r>
                      <a:endParaRPr/>
                    </a:p>
                    <a:p>
                      <a:pPr marL="749300" marR="0" lvl="0" indent="0" algn="l" rtl="0">
                        <a:lnSpc>
                          <a:spcPct val="109166"/>
                        </a:lnSpc>
                        <a:spcBef>
                          <a:spcPts val="0"/>
                        </a:spcBef>
                        <a:spcAft>
                          <a:spcPts val="0"/>
                        </a:spcAft>
                        <a:buNone/>
                      </a:pPr>
                      <a:r>
                        <a:rPr lang="en-US" sz="1200" u="none" strike="noStrike" cap="none">
                          <a:solidFill>
                            <a:srgbClr val="888888"/>
                          </a:solidFill>
                          <a:latin typeface="Calibri"/>
                          <a:ea typeface="Calibri"/>
                          <a:cs typeface="Calibri"/>
                          <a:sym typeface="Calibri"/>
                        </a:rPr>
                        <a:t>107</a:t>
                      </a:r>
                      <a:endParaRPr sz="1200" u="none" strike="noStrike" cap="none">
                        <a:latin typeface="Calibri"/>
                        <a:ea typeface="Calibri"/>
                        <a:cs typeface="Calibri"/>
                        <a:sym typeface="Calibri"/>
                      </a:endParaRPr>
                    </a:p>
                  </a:txBody>
                  <a:tcPr marL="0" marR="0" marT="33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3227" name="Google Shape;3227;p99"/>
          <p:cNvSpPr txBox="1"/>
          <p:nvPr/>
        </p:nvSpPr>
        <p:spPr>
          <a:xfrm>
            <a:off x="78739" y="3913073"/>
            <a:ext cx="208915" cy="100203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5"/>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3228" name="Google Shape;3228;p99"/>
          <p:cNvSpPr txBox="1"/>
          <p:nvPr/>
        </p:nvSpPr>
        <p:spPr>
          <a:xfrm>
            <a:off x="1847850" y="4985384"/>
            <a:ext cx="2089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C</a:t>
            </a:r>
            <a:endParaRPr sz="2400">
              <a:solidFill>
                <a:schemeClr val="dk1"/>
              </a:solidFill>
              <a:latin typeface="Tahoma"/>
              <a:ea typeface="Tahoma"/>
              <a:cs typeface="Tahoma"/>
              <a:sym typeface="Tahoma"/>
            </a:endParaRPr>
          </a:p>
        </p:txBody>
      </p:sp>
      <p:sp>
        <p:nvSpPr>
          <p:cNvPr id="3229" name="Google Shape;3229;p99"/>
          <p:cNvSpPr txBox="1"/>
          <p:nvPr/>
        </p:nvSpPr>
        <p:spPr>
          <a:xfrm>
            <a:off x="1811675" y="3846597"/>
            <a:ext cx="561975" cy="34480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100" i="1">
                <a:solidFill>
                  <a:schemeClr val="dk1"/>
                </a:solidFill>
                <a:latin typeface="Times New Roman"/>
                <a:ea typeface="Times New Roman"/>
                <a:cs typeface="Times New Roman"/>
                <a:sym typeface="Times New Roman"/>
              </a:rPr>
              <a:t>A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i="1">
                <a:solidFill>
                  <a:schemeClr val="dk1"/>
                </a:solidFill>
                <a:latin typeface="Times New Roman"/>
                <a:ea typeface="Times New Roman"/>
                <a:cs typeface="Times New Roman"/>
                <a:sym typeface="Times New Roman"/>
              </a:rPr>
              <a:t>B</a:t>
            </a:r>
            <a:endParaRPr sz="2100">
              <a:solidFill>
                <a:schemeClr val="dk1"/>
              </a:solidFill>
              <a:latin typeface="Times New Roman"/>
              <a:ea typeface="Times New Roman"/>
              <a:cs typeface="Times New Roman"/>
              <a:sym typeface="Times New Roman"/>
            </a:endParaRPr>
          </a:p>
        </p:txBody>
      </p:sp>
      <p:sp>
        <p:nvSpPr>
          <p:cNvPr id="3230" name="Google Shape;3230;p99"/>
          <p:cNvSpPr txBox="1"/>
          <p:nvPr/>
        </p:nvSpPr>
        <p:spPr>
          <a:xfrm>
            <a:off x="3167745" y="5141997"/>
            <a:ext cx="1374140" cy="34480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100" i="1">
                <a:solidFill>
                  <a:schemeClr val="dk1"/>
                </a:solidFill>
                <a:latin typeface="Times New Roman"/>
                <a:ea typeface="Times New Roman"/>
                <a:cs typeface="Times New Roman"/>
                <a:sym typeface="Times New Roman"/>
              </a:rPr>
              <a:t>Y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i="1">
                <a:solidFill>
                  <a:schemeClr val="dk1"/>
                </a:solidFill>
                <a:latin typeface="Times New Roman"/>
                <a:ea typeface="Times New Roman"/>
                <a:cs typeface="Times New Roman"/>
                <a:sym typeface="Times New Roman"/>
              </a:rPr>
              <a:t>A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i="1">
                <a:solidFill>
                  <a:schemeClr val="dk1"/>
                </a:solidFill>
                <a:latin typeface="Times New Roman"/>
                <a:ea typeface="Times New Roman"/>
                <a:cs typeface="Times New Roman"/>
                <a:sym typeface="Times New Roman"/>
              </a:rPr>
              <a:t>B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lang="en-US" sz="2100" i="1">
                <a:solidFill>
                  <a:schemeClr val="dk1"/>
                </a:solidFill>
                <a:latin typeface="Times New Roman"/>
                <a:ea typeface="Times New Roman"/>
                <a:cs typeface="Times New Roman"/>
                <a:sym typeface="Times New Roman"/>
              </a:rPr>
              <a:t>C</a:t>
            </a:r>
            <a:endParaRPr sz="2100">
              <a:solidFill>
                <a:schemeClr val="dk1"/>
              </a:solidFill>
              <a:latin typeface="Times New Roman"/>
              <a:ea typeface="Times New Roman"/>
              <a:cs typeface="Times New Roman"/>
              <a:sym typeface="Times New Roman"/>
            </a:endParaRPr>
          </a:p>
        </p:txBody>
      </p:sp>
      <p:sp>
        <p:nvSpPr>
          <p:cNvPr id="3231" name="Google Shape;3231;p99"/>
          <p:cNvSpPr/>
          <p:nvPr/>
        </p:nvSpPr>
        <p:spPr>
          <a:xfrm>
            <a:off x="762000" y="2209800"/>
            <a:ext cx="619125" cy="0"/>
          </a:xfrm>
          <a:custGeom>
            <a:avLst/>
            <a:gdLst/>
            <a:ahLst/>
            <a:cxnLst/>
            <a:rect l="l" t="t" r="r" b="b"/>
            <a:pathLst>
              <a:path w="619125" h="120000" extrusionOk="0">
                <a:moveTo>
                  <a:pt x="0" y="0"/>
                </a:moveTo>
                <a:lnTo>
                  <a:pt x="619125"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2" name="Google Shape;3232;p99"/>
          <p:cNvSpPr txBox="1"/>
          <p:nvPr/>
        </p:nvSpPr>
        <p:spPr>
          <a:xfrm>
            <a:off x="154939" y="1554556"/>
            <a:ext cx="208915" cy="1230630"/>
          </a:xfrm>
          <a:prstGeom prst="rect">
            <a:avLst/>
          </a:prstGeom>
          <a:noFill/>
          <a:ln>
            <a:noFill/>
          </a:ln>
        </p:spPr>
        <p:txBody>
          <a:bodyPr spcFirstLastPara="1" wrap="square" lIns="0" tIns="1900" rIns="0" bIns="0" anchor="t" anchorCtr="0">
            <a:spAutoFit/>
          </a:bodyPr>
          <a:lstStyle/>
          <a:p>
            <a:pPr marL="12700" marR="5080" lvl="0" indent="0" algn="l" rtl="0">
              <a:lnSpc>
                <a:spcPct val="102899"/>
              </a:lnSpc>
              <a:spcBef>
                <a:spcPts val="0"/>
              </a:spcBef>
              <a:spcAft>
                <a:spcPts val="0"/>
              </a:spcAft>
              <a:buNone/>
            </a:pPr>
            <a:r>
              <a:rPr lang="en-US" sz="2400">
                <a:solidFill>
                  <a:schemeClr val="dk1"/>
                </a:solidFill>
                <a:latin typeface="Tahoma"/>
                <a:ea typeface="Tahoma"/>
                <a:cs typeface="Tahoma"/>
                <a:sym typeface="Tahoma"/>
              </a:rPr>
              <a:t>A  B</a:t>
            </a:r>
            <a:endParaRPr sz="2400">
              <a:solidFill>
                <a:schemeClr val="dk1"/>
              </a:solidFill>
              <a:latin typeface="Tahoma"/>
              <a:ea typeface="Tahoma"/>
              <a:cs typeface="Tahoma"/>
              <a:sym typeface="Tahoma"/>
            </a:endParaRPr>
          </a:p>
          <a:p>
            <a:pPr marL="12700" marR="0" lvl="0" indent="0" algn="l" rtl="0">
              <a:lnSpc>
                <a:spcPct val="100000"/>
              </a:lnSpc>
              <a:spcBef>
                <a:spcPts val="760"/>
              </a:spcBef>
              <a:spcAft>
                <a:spcPts val="0"/>
              </a:spcAft>
              <a:buNone/>
            </a:pPr>
            <a:r>
              <a:rPr lang="en-US" sz="2400">
                <a:solidFill>
                  <a:schemeClr val="dk1"/>
                </a:solidFill>
                <a:latin typeface="Tahoma"/>
                <a:ea typeface="Tahoma"/>
                <a:cs typeface="Tahoma"/>
                <a:sym typeface="Tahoma"/>
              </a:rPr>
              <a:t>C</a:t>
            </a:r>
            <a:endParaRPr sz="2400">
              <a:solidFill>
                <a:schemeClr val="dk1"/>
              </a:solidFill>
              <a:latin typeface="Tahoma"/>
              <a:ea typeface="Tahoma"/>
              <a:cs typeface="Tahoma"/>
              <a:sym typeface="Tahom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Shape 3236"/>
        <p:cNvGrpSpPr/>
        <p:nvPr/>
      </p:nvGrpSpPr>
      <p:grpSpPr>
        <a:xfrm>
          <a:off x="0" y="0"/>
          <a:ext cx="0" cy="0"/>
          <a:chOff x="0" y="0"/>
          <a:chExt cx="0" cy="0"/>
        </a:xfrm>
      </p:grpSpPr>
      <p:sp>
        <p:nvSpPr>
          <p:cNvPr id="3237" name="Google Shape;3237;p100"/>
          <p:cNvSpPr txBox="1">
            <a:spLocks noGrp="1"/>
          </p:cNvSpPr>
          <p:nvPr>
            <p:ph type="title"/>
          </p:nvPr>
        </p:nvSpPr>
        <p:spPr>
          <a:xfrm>
            <a:off x="307340" y="69595"/>
            <a:ext cx="7125334"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Ex-OR Gate IC – IC 7486 (Quad 2 I/P Ex-OR Gate)</a:t>
            </a:r>
            <a:endParaRPr sz="2800"/>
          </a:p>
        </p:txBody>
      </p:sp>
      <p:sp>
        <p:nvSpPr>
          <p:cNvPr id="3238" name="Google Shape;3238;p100"/>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9" name="Google Shape;3239;p100"/>
          <p:cNvSpPr txBox="1"/>
          <p:nvPr/>
        </p:nvSpPr>
        <p:spPr>
          <a:xfrm>
            <a:off x="4118865" y="1152270"/>
            <a:ext cx="3571090" cy="444342"/>
          </a:xfrm>
          <a:prstGeom prst="rect">
            <a:avLst/>
          </a:prstGeom>
          <a:noFill/>
          <a:ln>
            <a:noFill/>
          </a:ln>
        </p:spPr>
        <p:txBody>
          <a:bodyPr spcFirstLastPara="1" wrap="square" lIns="0" tIns="13325" rIns="0" bIns="0" anchor="t" anchorCtr="0">
            <a:spAutoFit/>
          </a:bodyPr>
          <a:lstStyle/>
          <a:p>
            <a:pPr marL="356870" marR="0" lvl="0" indent="-344805" algn="l" rtl="0">
              <a:lnSpc>
                <a:spcPct val="100000"/>
              </a:lnSpc>
              <a:spcBef>
                <a:spcPts val="0"/>
              </a:spcBef>
              <a:spcAft>
                <a:spcPts val="0"/>
              </a:spcAft>
              <a:buClr>
                <a:schemeClr val="dk1"/>
              </a:buClr>
              <a:buSzPts val="2800"/>
              <a:buFont typeface="Noto Sans Symbols"/>
              <a:buChar char="✔"/>
            </a:pPr>
            <a:r>
              <a:rPr lang="en-US" sz="2800" dirty="0">
                <a:solidFill>
                  <a:schemeClr val="dk1"/>
                </a:solidFill>
                <a:latin typeface="Calibri"/>
                <a:ea typeface="Calibri"/>
                <a:cs typeface="Calibri"/>
                <a:sym typeface="Calibri"/>
              </a:rPr>
              <a:t>This device contains</a:t>
            </a:r>
            <a:endParaRPr sz="2800" dirty="0">
              <a:solidFill>
                <a:schemeClr val="dk1"/>
              </a:solidFill>
              <a:latin typeface="Calibri"/>
              <a:ea typeface="Calibri"/>
              <a:cs typeface="Calibri"/>
              <a:sym typeface="Calibri"/>
            </a:endParaRPr>
          </a:p>
        </p:txBody>
      </p:sp>
      <p:sp>
        <p:nvSpPr>
          <p:cNvPr id="3240" name="Google Shape;3240;p100"/>
          <p:cNvSpPr txBox="1"/>
          <p:nvPr/>
        </p:nvSpPr>
        <p:spPr>
          <a:xfrm>
            <a:off x="8137397" y="1152270"/>
            <a:ext cx="62865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dirty="0">
                <a:solidFill>
                  <a:schemeClr val="dk1"/>
                </a:solidFill>
                <a:latin typeface="Calibri"/>
                <a:ea typeface="Calibri"/>
                <a:cs typeface="Calibri"/>
                <a:sym typeface="Calibri"/>
              </a:rPr>
              <a:t>four</a:t>
            </a:r>
            <a:endParaRPr sz="2800" dirty="0">
              <a:solidFill>
                <a:schemeClr val="dk1"/>
              </a:solidFill>
              <a:latin typeface="Calibri"/>
              <a:ea typeface="Calibri"/>
              <a:cs typeface="Calibri"/>
              <a:sym typeface="Calibri"/>
            </a:endParaRPr>
          </a:p>
        </p:txBody>
      </p:sp>
      <p:sp>
        <p:nvSpPr>
          <p:cNvPr id="3241" name="Google Shape;3241;p100"/>
          <p:cNvSpPr txBox="1"/>
          <p:nvPr/>
        </p:nvSpPr>
        <p:spPr>
          <a:xfrm>
            <a:off x="4599533" y="1605982"/>
            <a:ext cx="4303395" cy="1307465"/>
          </a:xfrm>
          <a:prstGeom prst="rect">
            <a:avLst/>
          </a:prstGeom>
          <a:noFill/>
          <a:ln>
            <a:noFill/>
          </a:ln>
        </p:spPr>
        <p:txBody>
          <a:bodyPr spcFirstLastPara="1" wrap="square" lIns="0" tIns="13950" rIns="0" bIns="0" anchor="t" anchorCtr="0">
            <a:spAutoFit/>
          </a:bodyPr>
          <a:lstStyle/>
          <a:p>
            <a:pPr marL="12700" marR="5080" lvl="0" indent="0" algn="just" rtl="0">
              <a:lnSpc>
                <a:spcPct val="100000"/>
              </a:lnSpc>
              <a:spcBef>
                <a:spcPts val="0"/>
              </a:spcBef>
              <a:spcAft>
                <a:spcPts val="0"/>
              </a:spcAft>
              <a:buNone/>
            </a:pPr>
            <a:r>
              <a:rPr lang="en-US" sz="2800" dirty="0">
                <a:solidFill>
                  <a:schemeClr val="dk1"/>
                </a:solidFill>
                <a:latin typeface="Calibri"/>
                <a:ea typeface="Calibri"/>
                <a:cs typeface="Calibri"/>
                <a:sym typeface="Calibri"/>
              </a:rPr>
              <a:t>independent gates each of  which performs the logic XOR  function.</a:t>
            </a:r>
            <a:endParaRPr sz="2800" dirty="0">
              <a:solidFill>
                <a:schemeClr val="dk1"/>
              </a:solidFill>
              <a:latin typeface="Calibri"/>
              <a:ea typeface="Calibri"/>
              <a:cs typeface="Calibri"/>
              <a:sym typeface="Calibri"/>
            </a:endParaRPr>
          </a:p>
        </p:txBody>
      </p:sp>
      <p:sp>
        <p:nvSpPr>
          <p:cNvPr id="3242" name="Google Shape;3242;p100"/>
          <p:cNvSpPr txBox="1"/>
          <p:nvPr/>
        </p:nvSpPr>
        <p:spPr>
          <a:xfrm>
            <a:off x="383540" y="5964123"/>
            <a:ext cx="26670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Pin Configuration of IC 7486</a:t>
            </a:r>
            <a:endParaRPr sz="1800">
              <a:solidFill>
                <a:schemeClr val="dk1"/>
              </a:solidFill>
              <a:latin typeface="Calibri"/>
              <a:ea typeface="Calibri"/>
              <a:cs typeface="Calibri"/>
              <a:sym typeface="Calibri"/>
            </a:endParaRPr>
          </a:p>
        </p:txBody>
      </p:sp>
      <p:sp>
        <p:nvSpPr>
          <p:cNvPr id="3243" name="Google Shape;3243;p100"/>
          <p:cNvSpPr txBox="1"/>
          <p:nvPr/>
        </p:nvSpPr>
        <p:spPr>
          <a:xfrm>
            <a:off x="5043042" y="5899505"/>
            <a:ext cx="240093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FF0000"/>
                </a:solidFill>
                <a:latin typeface="Calibri"/>
                <a:ea typeface="Calibri"/>
                <a:cs typeface="Calibri"/>
                <a:sym typeface="Calibri"/>
              </a:rPr>
              <a:t>Function Table of IC 7486</a:t>
            </a:r>
            <a:endParaRPr sz="1800">
              <a:solidFill>
                <a:schemeClr val="dk1"/>
              </a:solidFill>
              <a:latin typeface="Calibri"/>
              <a:ea typeface="Calibri"/>
              <a:cs typeface="Calibri"/>
              <a:sym typeface="Calibri"/>
            </a:endParaRPr>
          </a:p>
        </p:txBody>
      </p:sp>
      <p:sp>
        <p:nvSpPr>
          <p:cNvPr id="3244" name="Google Shape;3244;p100"/>
          <p:cNvSpPr/>
          <p:nvPr/>
        </p:nvSpPr>
        <p:spPr>
          <a:xfrm>
            <a:off x="144921" y="1353482"/>
            <a:ext cx="3330566" cy="424757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5" name="Google Shape;3245;p100"/>
          <p:cNvSpPr/>
          <p:nvPr/>
        </p:nvSpPr>
        <p:spPr>
          <a:xfrm>
            <a:off x="5108628" y="3181021"/>
            <a:ext cx="2454102" cy="244279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Shape 3249"/>
        <p:cNvGrpSpPr/>
        <p:nvPr/>
      </p:nvGrpSpPr>
      <p:grpSpPr>
        <a:xfrm>
          <a:off x="0" y="0"/>
          <a:ext cx="0" cy="0"/>
          <a:chOff x="0" y="0"/>
          <a:chExt cx="0" cy="0"/>
        </a:xfrm>
      </p:grpSpPr>
      <p:sp>
        <p:nvSpPr>
          <p:cNvPr id="3250" name="Google Shape;3250;p101"/>
          <p:cNvSpPr txBox="1"/>
          <p:nvPr/>
        </p:nvSpPr>
        <p:spPr>
          <a:xfrm>
            <a:off x="307340" y="69595"/>
            <a:ext cx="8454390" cy="639762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800" b="1">
                <a:solidFill>
                  <a:srgbClr val="FF0000"/>
                </a:solidFill>
                <a:latin typeface="Calibri"/>
                <a:ea typeface="Calibri"/>
                <a:cs typeface="Calibri"/>
                <a:sym typeface="Calibri"/>
              </a:rPr>
              <a:t>Special Purpose Gate – Ex-NOR Gate</a:t>
            </a:r>
            <a:endParaRPr sz="2800">
              <a:solidFill>
                <a:schemeClr val="dk1"/>
              </a:solidFill>
              <a:latin typeface="Calibri"/>
              <a:ea typeface="Calibri"/>
              <a:cs typeface="Calibri"/>
              <a:sym typeface="Calibri"/>
            </a:endParaRPr>
          </a:p>
          <a:p>
            <a:pPr marL="433069" marR="5080" lvl="0" indent="-344804" algn="just" rtl="0">
              <a:lnSpc>
                <a:spcPct val="140100"/>
              </a:lnSpc>
              <a:spcBef>
                <a:spcPts val="2245"/>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An Ex-NOR gate is two input, one output logic  circuit.</a:t>
            </a:r>
            <a:endParaRPr sz="3200">
              <a:solidFill>
                <a:schemeClr val="dk1"/>
              </a:solidFill>
              <a:latin typeface="Calibri"/>
              <a:ea typeface="Calibri"/>
              <a:cs typeface="Calibri"/>
              <a:sym typeface="Calibri"/>
            </a:endParaRPr>
          </a:p>
          <a:p>
            <a:pPr marL="433069" marR="6350" lvl="0" indent="-344804" algn="just" rtl="0">
              <a:lnSpc>
                <a:spcPct val="140100"/>
              </a:lnSpc>
              <a:spcBef>
                <a:spcPts val="765"/>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The output assumes a logic 0 state, when one of  the input assumes a logic 0 state and other a  logic 1 state.</a:t>
            </a:r>
            <a:endParaRPr sz="3200">
              <a:solidFill>
                <a:schemeClr val="dk1"/>
              </a:solidFill>
              <a:latin typeface="Calibri"/>
              <a:ea typeface="Calibri"/>
              <a:cs typeface="Calibri"/>
              <a:sym typeface="Calibri"/>
            </a:endParaRPr>
          </a:p>
          <a:p>
            <a:pPr marL="433069" marR="5080" lvl="0" indent="-344804" algn="just" rtl="0">
              <a:lnSpc>
                <a:spcPct val="140100"/>
              </a:lnSpc>
              <a:spcBef>
                <a:spcPts val="77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The output assumes a logic 1 state only when  both the inputs assume a logic 0 state or when  both the inputs assume a logic state.</a:t>
            </a:r>
            <a:endParaRPr sz="3200">
              <a:solidFill>
                <a:schemeClr val="dk1"/>
              </a:solidFill>
              <a:latin typeface="Calibri"/>
              <a:ea typeface="Calibri"/>
              <a:cs typeface="Calibri"/>
              <a:sym typeface="Calibri"/>
            </a:endParaRPr>
          </a:p>
        </p:txBody>
      </p:sp>
      <p:sp>
        <p:nvSpPr>
          <p:cNvPr id="3251" name="Google Shape;3251;p101"/>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Shape 3255"/>
        <p:cNvGrpSpPr/>
        <p:nvPr/>
      </p:nvGrpSpPr>
      <p:grpSpPr>
        <a:xfrm>
          <a:off x="0" y="0"/>
          <a:ext cx="0" cy="0"/>
          <a:chOff x="0" y="0"/>
          <a:chExt cx="0" cy="0"/>
        </a:xfrm>
      </p:grpSpPr>
      <p:sp>
        <p:nvSpPr>
          <p:cNvPr id="3256" name="Google Shape;3256;p102"/>
          <p:cNvSpPr txBox="1">
            <a:spLocks noGrp="1"/>
          </p:cNvSpPr>
          <p:nvPr>
            <p:ph type="title"/>
          </p:nvPr>
        </p:nvSpPr>
        <p:spPr>
          <a:xfrm>
            <a:off x="307340" y="69595"/>
            <a:ext cx="1932939"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Ex-NOR Gate</a:t>
            </a:r>
            <a:endParaRPr sz="2800"/>
          </a:p>
        </p:txBody>
      </p:sp>
      <p:sp>
        <p:nvSpPr>
          <p:cNvPr id="3257" name="Google Shape;3257;p102"/>
          <p:cNvSpPr txBox="1"/>
          <p:nvPr/>
        </p:nvSpPr>
        <p:spPr>
          <a:xfrm>
            <a:off x="383540" y="693658"/>
            <a:ext cx="8379459" cy="2221230"/>
          </a:xfrm>
          <a:prstGeom prst="rect">
            <a:avLst/>
          </a:prstGeom>
          <a:noFill/>
          <a:ln>
            <a:noFill/>
          </a:ln>
        </p:spPr>
        <p:txBody>
          <a:bodyPr spcFirstLastPara="1" wrap="square" lIns="0" tIns="12700" rIns="0" bIns="0" anchor="t" anchorCtr="0">
            <a:spAutoFit/>
          </a:bodyPr>
          <a:lstStyle/>
          <a:p>
            <a:pPr marL="356870" marR="5080" lvl="0" indent="-344805" algn="just" rtl="0">
              <a:lnSpc>
                <a:spcPct val="150100"/>
              </a:lnSpc>
              <a:spcBef>
                <a:spcPts val="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If input variables are represented by A and B  and the output variable by Y the representation  for the output of this gate is as</a:t>
            </a:r>
            <a:endParaRPr sz="3200">
              <a:solidFill>
                <a:schemeClr val="dk1"/>
              </a:solidFill>
              <a:latin typeface="Calibri"/>
              <a:ea typeface="Calibri"/>
              <a:cs typeface="Calibri"/>
              <a:sym typeface="Calibri"/>
            </a:endParaRPr>
          </a:p>
        </p:txBody>
      </p:sp>
      <p:sp>
        <p:nvSpPr>
          <p:cNvPr id="3258" name="Google Shape;3258;p102"/>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9" name="Google Shape;3259;p102"/>
          <p:cNvSpPr txBox="1"/>
          <p:nvPr/>
        </p:nvSpPr>
        <p:spPr>
          <a:xfrm>
            <a:off x="2048001" y="3616197"/>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3260" name="Google Shape;3260;p102"/>
          <p:cNvSpPr txBox="1"/>
          <p:nvPr/>
        </p:nvSpPr>
        <p:spPr>
          <a:xfrm>
            <a:off x="4896034" y="3776810"/>
            <a:ext cx="1565275" cy="43307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2650" i="1">
                <a:solidFill>
                  <a:schemeClr val="dk1"/>
                </a:solidFill>
                <a:latin typeface="Times New Roman"/>
                <a:ea typeface="Times New Roman"/>
                <a:cs typeface="Times New Roman"/>
                <a:sym typeface="Times New Roman"/>
              </a:rPr>
              <a:t>Y	</a:t>
            </a:r>
            <a:r>
              <a:rPr lang="en-US" sz="2650">
                <a:solidFill>
                  <a:schemeClr val="dk1"/>
                </a:solidFill>
                <a:latin typeface="Noto Sans Symbols"/>
                <a:ea typeface="Noto Sans Symbols"/>
                <a:cs typeface="Noto Sans Symbols"/>
                <a:sym typeface="Noto Sans Symbols"/>
              </a:rPr>
              <a:t>=</a:t>
            </a:r>
            <a:r>
              <a:rPr lang="en-US" sz="2650">
                <a:solidFill>
                  <a:schemeClr val="dk1"/>
                </a:solidFill>
                <a:latin typeface="Times New Roman"/>
                <a:ea typeface="Times New Roman"/>
                <a:cs typeface="Times New Roman"/>
                <a:sym typeface="Times New Roman"/>
              </a:rPr>
              <a:t> </a:t>
            </a:r>
            <a:r>
              <a:rPr lang="en-US" sz="2650" i="1">
                <a:solidFill>
                  <a:schemeClr val="dk1"/>
                </a:solidFill>
                <a:latin typeface="Times New Roman"/>
                <a:ea typeface="Times New Roman"/>
                <a:cs typeface="Times New Roman"/>
                <a:sym typeface="Times New Roman"/>
              </a:rPr>
              <a:t>A	B</a:t>
            </a:r>
            <a:endParaRPr sz="2650">
              <a:solidFill>
                <a:schemeClr val="dk1"/>
              </a:solidFill>
              <a:latin typeface="Times New Roman"/>
              <a:ea typeface="Times New Roman"/>
              <a:cs typeface="Times New Roman"/>
              <a:sym typeface="Times New Roman"/>
            </a:endParaRPr>
          </a:p>
        </p:txBody>
      </p:sp>
      <p:sp>
        <p:nvSpPr>
          <p:cNvPr id="3261" name="Google Shape;3261;p102"/>
          <p:cNvSpPr/>
          <p:nvPr/>
        </p:nvSpPr>
        <p:spPr>
          <a:xfrm>
            <a:off x="5852285" y="3817936"/>
            <a:ext cx="661192" cy="423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2" name="Google Shape;3262;p102"/>
          <p:cNvSpPr txBox="1"/>
          <p:nvPr/>
        </p:nvSpPr>
        <p:spPr>
          <a:xfrm>
            <a:off x="6201327" y="4364965"/>
            <a:ext cx="396240" cy="236854"/>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None/>
            </a:pPr>
            <a:r>
              <a:rPr lang="en-US" sz="1350">
                <a:solidFill>
                  <a:schemeClr val="dk1"/>
                </a:solidFill>
                <a:latin typeface="Noto Sans Symbols"/>
                <a:ea typeface="Noto Sans Symbols"/>
                <a:cs typeface="Noto Sans Symbols"/>
                <a:sym typeface="Noto Sans Symbols"/>
              </a:rPr>
              <a:t>−</a:t>
            </a:r>
            <a:r>
              <a:rPr lang="en-US" sz="1350">
                <a:solidFill>
                  <a:schemeClr val="dk1"/>
                </a:solidFill>
                <a:latin typeface="Times New Roman"/>
                <a:ea typeface="Times New Roman"/>
                <a:cs typeface="Times New Roman"/>
                <a:sym typeface="Times New Roman"/>
              </a:rPr>
              <a:t>	</a:t>
            </a:r>
            <a:r>
              <a:rPr lang="en-US" sz="1350">
                <a:solidFill>
                  <a:schemeClr val="dk1"/>
                </a:solidFill>
                <a:latin typeface="Noto Sans Symbols"/>
                <a:ea typeface="Noto Sans Symbols"/>
                <a:cs typeface="Noto Sans Symbols"/>
                <a:sym typeface="Noto Sans Symbols"/>
              </a:rPr>
              <a:t>−</a:t>
            </a:r>
            <a:endParaRPr sz="1350">
              <a:solidFill>
                <a:schemeClr val="dk1"/>
              </a:solidFill>
              <a:latin typeface="Noto Sans Symbols"/>
              <a:ea typeface="Noto Sans Symbols"/>
              <a:cs typeface="Noto Sans Symbols"/>
              <a:sym typeface="Noto Sans Symbols"/>
            </a:endParaRPr>
          </a:p>
        </p:txBody>
      </p:sp>
      <p:sp>
        <p:nvSpPr>
          <p:cNvPr id="3263" name="Google Shape;3263;p102"/>
          <p:cNvSpPr txBox="1"/>
          <p:nvPr/>
        </p:nvSpPr>
        <p:spPr>
          <a:xfrm>
            <a:off x="4816933" y="4513411"/>
            <a:ext cx="183388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i="1">
                <a:solidFill>
                  <a:schemeClr val="dk1"/>
                </a:solidFill>
                <a:latin typeface="Times New Roman"/>
                <a:ea typeface="Times New Roman"/>
                <a:cs typeface="Times New Roman"/>
                <a:sym typeface="Times New Roman"/>
              </a:rPr>
              <a:t>Y </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AB </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AB</a:t>
            </a:r>
            <a:endParaRPr sz="2400">
              <a:solidFill>
                <a:schemeClr val="dk1"/>
              </a:solidFill>
              <a:latin typeface="Times New Roman"/>
              <a:ea typeface="Times New Roman"/>
              <a:cs typeface="Times New Roman"/>
              <a:sym typeface="Times New Roman"/>
            </a:endParaRPr>
          </a:p>
        </p:txBody>
      </p:sp>
      <p:sp>
        <p:nvSpPr>
          <p:cNvPr id="3264" name="Google Shape;3264;p102"/>
          <p:cNvSpPr/>
          <p:nvPr/>
        </p:nvSpPr>
        <p:spPr>
          <a:xfrm>
            <a:off x="3118611" y="3581400"/>
            <a:ext cx="158115" cy="991235"/>
          </a:xfrm>
          <a:custGeom>
            <a:avLst/>
            <a:gdLst/>
            <a:ahLst/>
            <a:cxnLst/>
            <a:rect l="l" t="t" r="r" b="b"/>
            <a:pathLst>
              <a:path w="158114" h="991235" extrusionOk="0">
                <a:moveTo>
                  <a:pt x="0" y="0"/>
                </a:moveTo>
                <a:lnTo>
                  <a:pt x="41997" y="17721"/>
                </a:lnTo>
                <a:lnTo>
                  <a:pt x="79737" y="67733"/>
                </a:lnTo>
                <a:lnTo>
                  <a:pt x="96539" y="103369"/>
                </a:lnTo>
                <a:lnTo>
                  <a:pt x="111712" y="145303"/>
                </a:lnTo>
                <a:lnTo>
                  <a:pt x="125067" y="192945"/>
                </a:lnTo>
                <a:lnTo>
                  <a:pt x="136416" y="245702"/>
                </a:lnTo>
                <a:lnTo>
                  <a:pt x="145571" y="302984"/>
                </a:lnTo>
                <a:lnTo>
                  <a:pt x="152344" y="364198"/>
                </a:lnTo>
                <a:lnTo>
                  <a:pt x="156545" y="428755"/>
                </a:lnTo>
                <a:lnTo>
                  <a:pt x="157987" y="496062"/>
                </a:lnTo>
                <a:lnTo>
                  <a:pt x="156444" y="565623"/>
                </a:lnTo>
                <a:lnTo>
                  <a:pt x="151947" y="632325"/>
                </a:lnTo>
                <a:lnTo>
                  <a:pt x="144699" y="695482"/>
                </a:lnTo>
                <a:lnTo>
                  <a:pt x="134903" y="754407"/>
                </a:lnTo>
                <a:lnTo>
                  <a:pt x="122760" y="808413"/>
                </a:lnTo>
                <a:lnTo>
                  <a:pt x="108472" y="856815"/>
                </a:lnTo>
                <a:lnTo>
                  <a:pt x="92242" y="898925"/>
                </a:lnTo>
                <a:lnTo>
                  <a:pt x="74271" y="934058"/>
                </a:lnTo>
                <a:lnTo>
                  <a:pt x="33917" y="980645"/>
                </a:lnTo>
                <a:lnTo>
                  <a:pt x="11937" y="9907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5" name="Google Shape;3265;p102"/>
          <p:cNvSpPr/>
          <p:nvPr/>
        </p:nvSpPr>
        <p:spPr>
          <a:xfrm>
            <a:off x="3117850" y="3581400"/>
            <a:ext cx="711200" cy="992505"/>
          </a:xfrm>
          <a:custGeom>
            <a:avLst/>
            <a:gdLst/>
            <a:ahLst/>
            <a:cxnLst/>
            <a:rect l="l" t="t" r="r" b="b"/>
            <a:pathLst>
              <a:path w="711200" h="992504" extrusionOk="0">
                <a:moveTo>
                  <a:pt x="0" y="0"/>
                </a:moveTo>
                <a:lnTo>
                  <a:pt x="55583" y="1492"/>
                </a:lnTo>
                <a:lnTo>
                  <a:pt x="109995" y="5897"/>
                </a:lnTo>
                <a:lnTo>
                  <a:pt x="163079" y="13102"/>
                </a:lnTo>
                <a:lnTo>
                  <a:pt x="214677" y="22999"/>
                </a:lnTo>
                <a:lnTo>
                  <a:pt x="264629" y="35477"/>
                </a:lnTo>
                <a:lnTo>
                  <a:pt x="312779" y="50425"/>
                </a:lnTo>
                <a:lnTo>
                  <a:pt x="358967" y="67733"/>
                </a:lnTo>
                <a:lnTo>
                  <a:pt x="403037" y="87291"/>
                </a:lnTo>
                <a:lnTo>
                  <a:pt x="444830" y="108988"/>
                </a:lnTo>
                <a:lnTo>
                  <a:pt x="484187" y="132714"/>
                </a:lnTo>
                <a:lnTo>
                  <a:pt x="520952" y="158359"/>
                </a:lnTo>
                <a:lnTo>
                  <a:pt x="554965" y="185812"/>
                </a:lnTo>
                <a:lnTo>
                  <a:pt x="586069" y="214963"/>
                </a:lnTo>
                <a:lnTo>
                  <a:pt x="614106" y="245702"/>
                </a:lnTo>
                <a:lnTo>
                  <a:pt x="638917" y="277918"/>
                </a:lnTo>
                <a:lnTo>
                  <a:pt x="660345" y="311502"/>
                </a:lnTo>
                <a:lnTo>
                  <a:pt x="678231" y="346342"/>
                </a:lnTo>
                <a:lnTo>
                  <a:pt x="692418" y="382328"/>
                </a:lnTo>
                <a:lnTo>
                  <a:pt x="702747" y="419350"/>
                </a:lnTo>
                <a:lnTo>
                  <a:pt x="709060" y="457298"/>
                </a:lnTo>
                <a:lnTo>
                  <a:pt x="711200" y="496062"/>
                </a:lnTo>
                <a:lnTo>
                  <a:pt x="709095" y="534507"/>
                </a:lnTo>
                <a:lnTo>
                  <a:pt x="702882" y="572157"/>
                </a:lnTo>
                <a:lnTo>
                  <a:pt x="692716" y="608902"/>
                </a:lnTo>
                <a:lnTo>
                  <a:pt x="678749" y="644634"/>
                </a:lnTo>
                <a:lnTo>
                  <a:pt x="661136" y="679246"/>
                </a:lnTo>
                <a:lnTo>
                  <a:pt x="640029" y="712627"/>
                </a:lnTo>
                <a:lnTo>
                  <a:pt x="615583" y="744671"/>
                </a:lnTo>
                <a:lnTo>
                  <a:pt x="587950" y="775269"/>
                </a:lnTo>
                <a:lnTo>
                  <a:pt x="557284" y="804312"/>
                </a:lnTo>
                <a:lnTo>
                  <a:pt x="523740" y="831692"/>
                </a:lnTo>
                <a:lnTo>
                  <a:pt x="487470" y="857300"/>
                </a:lnTo>
                <a:lnTo>
                  <a:pt x="448627" y="881029"/>
                </a:lnTo>
                <a:lnTo>
                  <a:pt x="407366" y="902770"/>
                </a:lnTo>
                <a:lnTo>
                  <a:pt x="363840" y="922415"/>
                </a:lnTo>
                <a:lnTo>
                  <a:pt x="318203" y="939854"/>
                </a:lnTo>
                <a:lnTo>
                  <a:pt x="270608" y="954981"/>
                </a:lnTo>
                <a:lnTo>
                  <a:pt x="221208" y="967686"/>
                </a:lnTo>
                <a:lnTo>
                  <a:pt x="170157" y="977861"/>
                </a:lnTo>
                <a:lnTo>
                  <a:pt x="117609" y="985398"/>
                </a:lnTo>
                <a:lnTo>
                  <a:pt x="63718" y="990188"/>
                </a:lnTo>
                <a:lnTo>
                  <a:pt x="8636" y="99212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6" name="Google Shape;3266;p102"/>
          <p:cNvSpPr/>
          <p:nvPr/>
        </p:nvSpPr>
        <p:spPr>
          <a:xfrm>
            <a:off x="2496947" y="3792854"/>
            <a:ext cx="632460" cy="0"/>
          </a:xfrm>
          <a:custGeom>
            <a:avLst/>
            <a:gdLst/>
            <a:ahLst/>
            <a:cxnLst/>
            <a:rect l="l" t="t" r="r" b="b"/>
            <a:pathLst>
              <a:path w="632460" h="120000" extrusionOk="0">
                <a:moveTo>
                  <a:pt x="0" y="0"/>
                </a:moveTo>
                <a:lnTo>
                  <a:pt x="63245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7" name="Google Shape;3267;p102"/>
          <p:cNvSpPr/>
          <p:nvPr/>
        </p:nvSpPr>
        <p:spPr>
          <a:xfrm>
            <a:off x="2496947" y="4417440"/>
            <a:ext cx="632460" cy="0"/>
          </a:xfrm>
          <a:custGeom>
            <a:avLst/>
            <a:gdLst/>
            <a:ahLst/>
            <a:cxnLst/>
            <a:rect l="l" t="t" r="r" b="b"/>
            <a:pathLst>
              <a:path w="632460" h="120000" extrusionOk="0">
                <a:moveTo>
                  <a:pt x="0" y="0"/>
                </a:moveTo>
                <a:lnTo>
                  <a:pt x="63245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8" name="Google Shape;3268;p102"/>
          <p:cNvSpPr/>
          <p:nvPr/>
        </p:nvSpPr>
        <p:spPr>
          <a:xfrm>
            <a:off x="3863466" y="4053078"/>
            <a:ext cx="632460" cy="0"/>
          </a:xfrm>
          <a:custGeom>
            <a:avLst/>
            <a:gdLst/>
            <a:ahLst/>
            <a:cxnLst/>
            <a:rect l="l" t="t" r="r" b="b"/>
            <a:pathLst>
              <a:path w="632460" h="120000" extrusionOk="0">
                <a:moveTo>
                  <a:pt x="0" y="0"/>
                </a:moveTo>
                <a:lnTo>
                  <a:pt x="632333"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9" name="Google Shape;3269;p102"/>
          <p:cNvSpPr/>
          <p:nvPr/>
        </p:nvSpPr>
        <p:spPr>
          <a:xfrm>
            <a:off x="3805554" y="3988308"/>
            <a:ext cx="96012" cy="12954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0" name="Google Shape;3270;p102"/>
          <p:cNvSpPr/>
          <p:nvPr/>
        </p:nvSpPr>
        <p:spPr>
          <a:xfrm>
            <a:off x="3017011" y="3584575"/>
            <a:ext cx="158115" cy="991235"/>
          </a:xfrm>
          <a:custGeom>
            <a:avLst/>
            <a:gdLst/>
            <a:ahLst/>
            <a:cxnLst/>
            <a:rect l="l" t="t" r="r" b="b"/>
            <a:pathLst>
              <a:path w="158114" h="991235" extrusionOk="0">
                <a:moveTo>
                  <a:pt x="0" y="0"/>
                </a:moveTo>
                <a:lnTo>
                  <a:pt x="41997" y="17721"/>
                </a:lnTo>
                <a:lnTo>
                  <a:pt x="79737" y="67733"/>
                </a:lnTo>
                <a:lnTo>
                  <a:pt x="96539" y="103369"/>
                </a:lnTo>
                <a:lnTo>
                  <a:pt x="111712" y="145303"/>
                </a:lnTo>
                <a:lnTo>
                  <a:pt x="125067" y="192945"/>
                </a:lnTo>
                <a:lnTo>
                  <a:pt x="136416" y="245702"/>
                </a:lnTo>
                <a:lnTo>
                  <a:pt x="145571" y="302984"/>
                </a:lnTo>
                <a:lnTo>
                  <a:pt x="152344" y="364198"/>
                </a:lnTo>
                <a:lnTo>
                  <a:pt x="156545" y="428755"/>
                </a:lnTo>
                <a:lnTo>
                  <a:pt x="157987" y="496062"/>
                </a:lnTo>
                <a:lnTo>
                  <a:pt x="156444" y="565623"/>
                </a:lnTo>
                <a:lnTo>
                  <a:pt x="151947" y="632325"/>
                </a:lnTo>
                <a:lnTo>
                  <a:pt x="144699" y="695482"/>
                </a:lnTo>
                <a:lnTo>
                  <a:pt x="134903" y="754407"/>
                </a:lnTo>
                <a:lnTo>
                  <a:pt x="122760" y="808413"/>
                </a:lnTo>
                <a:lnTo>
                  <a:pt x="108472" y="856815"/>
                </a:lnTo>
                <a:lnTo>
                  <a:pt x="92242" y="898925"/>
                </a:lnTo>
                <a:lnTo>
                  <a:pt x="74271" y="934058"/>
                </a:lnTo>
                <a:lnTo>
                  <a:pt x="33917" y="980645"/>
                </a:lnTo>
                <a:lnTo>
                  <a:pt x="11937" y="9907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1" name="Google Shape;3271;p102"/>
          <p:cNvSpPr txBox="1"/>
          <p:nvPr/>
        </p:nvSpPr>
        <p:spPr>
          <a:xfrm>
            <a:off x="2441829" y="5431332"/>
            <a:ext cx="1497330" cy="3295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a:solidFill>
                  <a:srgbClr val="FF0000"/>
                </a:solidFill>
                <a:latin typeface="Tahoma"/>
                <a:ea typeface="Tahoma"/>
                <a:cs typeface="Tahoma"/>
                <a:sym typeface="Tahoma"/>
              </a:rPr>
              <a:t>Logic Symbol</a:t>
            </a:r>
            <a:endParaRPr sz="2000">
              <a:solidFill>
                <a:schemeClr val="dk1"/>
              </a:solidFill>
              <a:latin typeface="Tahoma"/>
              <a:ea typeface="Tahoma"/>
              <a:cs typeface="Tahoma"/>
              <a:sym typeface="Tahoma"/>
            </a:endParaRPr>
          </a:p>
        </p:txBody>
      </p:sp>
      <p:sp>
        <p:nvSpPr>
          <p:cNvPr id="3272" name="Google Shape;3272;p102"/>
          <p:cNvSpPr txBox="1"/>
          <p:nvPr/>
        </p:nvSpPr>
        <p:spPr>
          <a:xfrm>
            <a:off x="8356854" y="6466738"/>
            <a:ext cx="254000" cy="177800"/>
          </a:xfrm>
          <a:prstGeom prst="rect">
            <a:avLst/>
          </a:prstGeom>
          <a:noFill/>
          <a:ln>
            <a:noFill/>
          </a:ln>
        </p:spPr>
        <p:txBody>
          <a:bodyPr spcFirstLastPara="1" wrap="square" lIns="0" tIns="0" rIns="0" bIns="0" anchor="t" anchorCtr="0">
            <a:spAutoFit/>
          </a:bodyPr>
          <a:lstStyle/>
          <a:p>
            <a:pPr marL="12700" marR="0" lvl="0" indent="0" algn="l" rtl="0">
              <a:lnSpc>
                <a:spcPct val="103333"/>
              </a:lnSpc>
              <a:spcBef>
                <a:spcPts val="0"/>
              </a:spcBef>
              <a:spcAft>
                <a:spcPts val="0"/>
              </a:spcAft>
              <a:buNone/>
            </a:pPr>
            <a:r>
              <a:rPr lang="en-US" sz="1200">
                <a:solidFill>
                  <a:srgbClr val="888888"/>
                </a:solidFill>
                <a:latin typeface="Calibri"/>
                <a:ea typeface="Calibri"/>
                <a:cs typeface="Calibri"/>
                <a:sym typeface="Calibri"/>
              </a:rPr>
              <a:t>110</a:t>
            </a:r>
            <a:endParaRPr sz="1200">
              <a:solidFill>
                <a:schemeClr val="dk1"/>
              </a:solidFill>
              <a:latin typeface="Calibri"/>
              <a:ea typeface="Calibri"/>
              <a:cs typeface="Calibri"/>
              <a:sym typeface="Calibri"/>
            </a:endParaRPr>
          </a:p>
        </p:txBody>
      </p:sp>
      <p:sp>
        <p:nvSpPr>
          <p:cNvPr id="3273" name="Google Shape;3273;p102"/>
          <p:cNvSpPr txBox="1"/>
          <p:nvPr/>
        </p:nvSpPr>
        <p:spPr>
          <a:xfrm>
            <a:off x="4804664" y="5450535"/>
            <a:ext cx="1886585"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a:solidFill>
                  <a:srgbClr val="FF0000"/>
                </a:solidFill>
                <a:latin typeface="Tahoma"/>
                <a:ea typeface="Tahoma"/>
                <a:cs typeface="Tahoma"/>
                <a:sym typeface="Tahoma"/>
              </a:rPr>
              <a:t>Logic Expression</a:t>
            </a:r>
            <a:endParaRPr sz="2000">
              <a:solidFill>
                <a:schemeClr val="dk1"/>
              </a:solidFill>
              <a:latin typeface="Tahoma"/>
              <a:ea typeface="Tahoma"/>
              <a:cs typeface="Tahoma"/>
              <a:sym typeface="Tahom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Shape 3277"/>
        <p:cNvGrpSpPr/>
        <p:nvPr/>
      </p:nvGrpSpPr>
      <p:grpSpPr>
        <a:xfrm>
          <a:off x="0" y="0"/>
          <a:ext cx="0" cy="0"/>
          <a:chOff x="0" y="0"/>
          <a:chExt cx="0" cy="0"/>
        </a:xfrm>
      </p:grpSpPr>
      <p:sp>
        <p:nvSpPr>
          <p:cNvPr id="3278" name="Google Shape;3278;p103"/>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9" name="Google Shape;3279;p103"/>
          <p:cNvSpPr txBox="1">
            <a:spLocks noGrp="1"/>
          </p:cNvSpPr>
          <p:nvPr>
            <p:ph type="title"/>
          </p:nvPr>
        </p:nvSpPr>
        <p:spPr>
          <a:xfrm>
            <a:off x="307340" y="69595"/>
            <a:ext cx="1932939"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Ex-NOR Gate</a:t>
            </a:r>
            <a:endParaRPr sz="2800"/>
          </a:p>
        </p:txBody>
      </p:sp>
      <p:sp>
        <p:nvSpPr>
          <p:cNvPr id="3280" name="Google Shape;3280;p103"/>
          <p:cNvSpPr txBox="1"/>
          <p:nvPr/>
        </p:nvSpPr>
        <p:spPr>
          <a:xfrm>
            <a:off x="612444" y="25458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3281" name="Google Shape;3281;p103"/>
          <p:cNvSpPr txBox="1"/>
          <p:nvPr/>
        </p:nvSpPr>
        <p:spPr>
          <a:xfrm>
            <a:off x="1145844" y="2240737"/>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3282" name="Google Shape;3282;p103"/>
          <p:cNvSpPr txBox="1"/>
          <p:nvPr/>
        </p:nvSpPr>
        <p:spPr>
          <a:xfrm>
            <a:off x="1145844" y="36083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3283" name="Google Shape;3283;p103"/>
          <p:cNvSpPr/>
          <p:nvPr/>
        </p:nvSpPr>
        <p:spPr>
          <a:xfrm>
            <a:off x="1702561" y="2586101"/>
            <a:ext cx="158115" cy="991235"/>
          </a:xfrm>
          <a:custGeom>
            <a:avLst/>
            <a:gdLst/>
            <a:ahLst/>
            <a:cxnLst/>
            <a:rect l="l" t="t" r="r" b="b"/>
            <a:pathLst>
              <a:path w="158114" h="991235" extrusionOk="0">
                <a:moveTo>
                  <a:pt x="0" y="0"/>
                </a:moveTo>
                <a:lnTo>
                  <a:pt x="41997" y="17712"/>
                </a:lnTo>
                <a:lnTo>
                  <a:pt x="79737" y="67705"/>
                </a:lnTo>
                <a:lnTo>
                  <a:pt x="96539" y="103330"/>
                </a:lnTo>
                <a:lnTo>
                  <a:pt x="111712" y="145256"/>
                </a:lnTo>
                <a:lnTo>
                  <a:pt x="125067" y="192891"/>
                </a:lnTo>
                <a:lnTo>
                  <a:pt x="136416" y="245646"/>
                </a:lnTo>
                <a:lnTo>
                  <a:pt x="145571" y="302930"/>
                </a:lnTo>
                <a:lnTo>
                  <a:pt x="152344" y="364154"/>
                </a:lnTo>
                <a:lnTo>
                  <a:pt x="156545" y="428728"/>
                </a:lnTo>
                <a:lnTo>
                  <a:pt x="157987" y="496062"/>
                </a:lnTo>
                <a:lnTo>
                  <a:pt x="156444" y="565623"/>
                </a:lnTo>
                <a:lnTo>
                  <a:pt x="151947" y="632325"/>
                </a:lnTo>
                <a:lnTo>
                  <a:pt x="144699" y="695482"/>
                </a:lnTo>
                <a:lnTo>
                  <a:pt x="134903" y="754407"/>
                </a:lnTo>
                <a:lnTo>
                  <a:pt x="122760" y="808413"/>
                </a:lnTo>
                <a:lnTo>
                  <a:pt x="108472" y="856815"/>
                </a:lnTo>
                <a:lnTo>
                  <a:pt x="92242" y="898925"/>
                </a:lnTo>
                <a:lnTo>
                  <a:pt x="74271" y="934058"/>
                </a:lnTo>
                <a:lnTo>
                  <a:pt x="33917" y="980645"/>
                </a:lnTo>
                <a:lnTo>
                  <a:pt x="11937" y="9907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4" name="Google Shape;3284;p103"/>
          <p:cNvSpPr/>
          <p:nvPr/>
        </p:nvSpPr>
        <p:spPr>
          <a:xfrm>
            <a:off x="1701800" y="2586101"/>
            <a:ext cx="711200" cy="992505"/>
          </a:xfrm>
          <a:custGeom>
            <a:avLst/>
            <a:gdLst/>
            <a:ahLst/>
            <a:cxnLst/>
            <a:rect l="l" t="t" r="r" b="b"/>
            <a:pathLst>
              <a:path w="711200" h="992504" extrusionOk="0">
                <a:moveTo>
                  <a:pt x="0" y="0"/>
                </a:moveTo>
                <a:lnTo>
                  <a:pt x="55583" y="1491"/>
                </a:lnTo>
                <a:lnTo>
                  <a:pt x="109995" y="5893"/>
                </a:lnTo>
                <a:lnTo>
                  <a:pt x="163079" y="13096"/>
                </a:lnTo>
                <a:lnTo>
                  <a:pt x="214677" y="22988"/>
                </a:lnTo>
                <a:lnTo>
                  <a:pt x="264629" y="35460"/>
                </a:lnTo>
                <a:lnTo>
                  <a:pt x="312779" y="50403"/>
                </a:lnTo>
                <a:lnTo>
                  <a:pt x="358967" y="67705"/>
                </a:lnTo>
                <a:lnTo>
                  <a:pt x="403037" y="87256"/>
                </a:lnTo>
                <a:lnTo>
                  <a:pt x="444830" y="108948"/>
                </a:lnTo>
                <a:lnTo>
                  <a:pt x="484187" y="132669"/>
                </a:lnTo>
                <a:lnTo>
                  <a:pt x="520952" y="158309"/>
                </a:lnTo>
                <a:lnTo>
                  <a:pt x="554965" y="185759"/>
                </a:lnTo>
                <a:lnTo>
                  <a:pt x="586069" y="214908"/>
                </a:lnTo>
                <a:lnTo>
                  <a:pt x="614106" y="245646"/>
                </a:lnTo>
                <a:lnTo>
                  <a:pt x="638917" y="277863"/>
                </a:lnTo>
                <a:lnTo>
                  <a:pt x="660345" y="311449"/>
                </a:lnTo>
                <a:lnTo>
                  <a:pt x="678231" y="346294"/>
                </a:lnTo>
                <a:lnTo>
                  <a:pt x="692418" y="382288"/>
                </a:lnTo>
                <a:lnTo>
                  <a:pt x="702747" y="419321"/>
                </a:lnTo>
                <a:lnTo>
                  <a:pt x="709060" y="457282"/>
                </a:lnTo>
                <a:lnTo>
                  <a:pt x="711200" y="496062"/>
                </a:lnTo>
                <a:lnTo>
                  <a:pt x="709095" y="534507"/>
                </a:lnTo>
                <a:lnTo>
                  <a:pt x="702882" y="572157"/>
                </a:lnTo>
                <a:lnTo>
                  <a:pt x="692716" y="608902"/>
                </a:lnTo>
                <a:lnTo>
                  <a:pt x="678749" y="644634"/>
                </a:lnTo>
                <a:lnTo>
                  <a:pt x="661136" y="679246"/>
                </a:lnTo>
                <a:lnTo>
                  <a:pt x="640029" y="712627"/>
                </a:lnTo>
                <a:lnTo>
                  <a:pt x="615583" y="744671"/>
                </a:lnTo>
                <a:lnTo>
                  <a:pt x="587950" y="775269"/>
                </a:lnTo>
                <a:lnTo>
                  <a:pt x="557284" y="804312"/>
                </a:lnTo>
                <a:lnTo>
                  <a:pt x="523740" y="831692"/>
                </a:lnTo>
                <a:lnTo>
                  <a:pt x="487470" y="857300"/>
                </a:lnTo>
                <a:lnTo>
                  <a:pt x="448627" y="881029"/>
                </a:lnTo>
                <a:lnTo>
                  <a:pt x="407366" y="902770"/>
                </a:lnTo>
                <a:lnTo>
                  <a:pt x="363840" y="922415"/>
                </a:lnTo>
                <a:lnTo>
                  <a:pt x="318203" y="939854"/>
                </a:lnTo>
                <a:lnTo>
                  <a:pt x="270608" y="954981"/>
                </a:lnTo>
                <a:lnTo>
                  <a:pt x="221208" y="967686"/>
                </a:lnTo>
                <a:lnTo>
                  <a:pt x="170157" y="977861"/>
                </a:lnTo>
                <a:lnTo>
                  <a:pt x="117609" y="985398"/>
                </a:lnTo>
                <a:lnTo>
                  <a:pt x="63718" y="990188"/>
                </a:lnTo>
                <a:lnTo>
                  <a:pt x="8636" y="99212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5" name="Google Shape;3285;p103"/>
          <p:cNvSpPr/>
          <p:nvPr/>
        </p:nvSpPr>
        <p:spPr>
          <a:xfrm>
            <a:off x="1080947" y="2797429"/>
            <a:ext cx="632460" cy="0"/>
          </a:xfrm>
          <a:custGeom>
            <a:avLst/>
            <a:gdLst/>
            <a:ahLst/>
            <a:cxnLst/>
            <a:rect l="l" t="t" r="r" b="b"/>
            <a:pathLst>
              <a:path w="632460" h="120000" extrusionOk="0">
                <a:moveTo>
                  <a:pt x="0" y="0"/>
                </a:moveTo>
                <a:lnTo>
                  <a:pt x="63240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6" name="Google Shape;3286;p103"/>
          <p:cNvSpPr/>
          <p:nvPr/>
        </p:nvSpPr>
        <p:spPr>
          <a:xfrm>
            <a:off x="1080947" y="3422015"/>
            <a:ext cx="632460" cy="0"/>
          </a:xfrm>
          <a:custGeom>
            <a:avLst/>
            <a:gdLst/>
            <a:ahLst/>
            <a:cxnLst/>
            <a:rect l="l" t="t" r="r" b="b"/>
            <a:pathLst>
              <a:path w="632460" h="120000" extrusionOk="0">
                <a:moveTo>
                  <a:pt x="0" y="0"/>
                </a:moveTo>
                <a:lnTo>
                  <a:pt x="63240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7" name="Google Shape;3287;p103"/>
          <p:cNvSpPr/>
          <p:nvPr/>
        </p:nvSpPr>
        <p:spPr>
          <a:xfrm>
            <a:off x="2447417" y="3057651"/>
            <a:ext cx="632460" cy="0"/>
          </a:xfrm>
          <a:custGeom>
            <a:avLst/>
            <a:gdLst/>
            <a:ahLst/>
            <a:cxnLst/>
            <a:rect l="l" t="t" r="r" b="b"/>
            <a:pathLst>
              <a:path w="632460" h="120000" extrusionOk="0">
                <a:moveTo>
                  <a:pt x="0" y="0"/>
                </a:moveTo>
                <a:lnTo>
                  <a:pt x="63233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8" name="Google Shape;3288;p103"/>
          <p:cNvSpPr/>
          <p:nvPr/>
        </p:nvSpPr>
        <p:spPr>
          <a:xfrm>
            <a:off x="2389504" y="2992882"/>
            <a:ext cx="96012" cy="12953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9" name="Google Shape;3289;p103"/>
          <p:cNvSpPr/>
          <p:nvPr/>
        </p:nvSpPr>
        <p:spPr>
          <a:xfrm>
            <a:off x="1600961" y="2589148"/>
            <a:ext cx="158115" cy="991235"/>
          </a:xfrm>
          <a:custGeom>
            <a:avLst/>
            <a:gdLst/>
            <a:ahLst/>
            <a:cxnLst/>
            <a:rect l="l" t="t" r="r" b="b"/>
            <a:pathLst>
              <a:path w="158114" h="991235" extrusionOk="0">
                <a:moveTo>
                  <a:pt x="0" y="0"/>
                </a:moveTo>
                <a:lnTo>
                  <a:pt x="41997" y="17722"/>
                </a:lnTo>
                <a:lnTo>
                  <a:pt x="79737" y="67738"/>
                </a:lnTo>
                <a:lnTo>
                  <a:pt x="96539" y="103378"/>
                </a:lnTo>
                <a:lnTo>
                  <a:pt x="111712" y="145319"/>
                </a:lnTo>
                <a:lnTo>
                  <a:pt x="125067" y="192970"/>
                </a:lnTo>
                <a:lnTo>
                  <a:pt x="136416" y="245740"/>
                </a:lnTo>
                <a:lnTo>
                  <a:pt x="145571" y="303037"/>
                </a:lnTo>
                <a:lnTo>
                  <a:pt x="152344" y="364272"/>
                </a:lnTo>
                <a:lnTo>
                  <a:pt x="156545" y="428853"/>
                </a:lnTo>
                <a:lnTo>
                  <a:pt x="157987" y="496188"/>
                </a:lnTo>
                <a:lnTo>
                  <a:pt x="156444" y="565750"/>
                </a:lnTo>
                <a:lnTo>
                  <a:pt x="151947" y="632452"/>
                </a:lnTo>
                <a:lnTo>
                  <a:pt x="144699" y="695609"/>
                </a:lnTo>
                <a:lnTo>
                  <a:pt x="134903" y="754534"/>
                </a:lnTo>
                <a:lnTo>
                  <a:pt x="122760" y="808540"/>
                </a:lnTo>
                <a:lnTo>
                  <a:pt x="108472" y="856942"/>
                </a:lnTo>
                <a:lnTo>
                  <a:pt x="92242" y="899052"/>
                </a:lnTo>
                <a:lnTo>
                  <a:pt x="74271" y="934185"/>
                </a:lnTo>
                <a:lnTo>
                  <a:pt x="33917" y="980772"/>
                </a:lnTo>
                <a:lnTo>
                  <a:pt x="11937" y="990853"/>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0" name="Google Shape;3290;p103"/>
          <p:cNvSpPr txBox="1"/>
          <p:nvPr/>
        </p:nvSpPr>
        <p:spPr>
          <a:xfrm>
            <a:off x="3151731" y="2738609"/>
            <a:ext cx="1120140" cy="960755"/>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2200" i="1">
                <a:solidFill>
                  <a:schemeClr val="dk1"/>
                </a:solidFill>
                <a:latin typeface="Times New Roman"/>
                <a:ea typeface="Times New Roman"/>
                <a:cs typeface="Times New Roman"/>
                <a:sym typeface="Times New Roman"/>
              </a:rPr>
              <a:t>Y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lang="en-US" sz="2200" i="1">
                <a:solidFill>
                  <a:schemeClr val="dk1"/>
                </a:solidFill>
                <a:latin typeface="Times New Roman"/>
                <a:ea typeface="Times New Roman"/>
                <a:cs typeface="Times New Roman"/>
                <a:sym typeface="Times New Roman"/>
              </a:rPr>
              <a:t>A	B</a:t>
            </a:r>
            <a:endParaRPr sz="2200">
              <a:solidFill>
                <a:schemeClr val="dk1"/>
              </a:solidFill>
              <a:latin typeface="Times New Roman"/>
              <a:ea typeface="Times New Roman"/>
              <a:cs typeface="Times New Roman"/>
              <a:sym typeface="Times New Roman"/>
            </a:endParaRPr>
          </a:p>
          <a:p>
            <a:pPr marL="369570" marR="0" lvl="0" indent="0" algn="l" rtl="0">
              <a:lnSpc>
                <a:spcPct val="100000"/>
              </a:lnSpc>
              <a:spcBef>
                <a:spcPts val="1825"/>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3291" name="Google Shape;3291;p103"/>
          <p:cNvSpPr/>
          <p:nvPr/>
        </p:nvSpPr>
        <p:spPr>
          <a:xfrm>
            <a:off x="3835285" y="2774944"/>
            <a:ext cx="470100" cy="35242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292" name="Google Shape;3292;p103"/>
          <p:cNvGraphicFramePr/>
          <p:nvPr/>
        </p:nvGraphicFramePr>
        <p:xfrm>
          <a:off x="4413250" y="15938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73025" marR="0" lvl="0" indent="0" algn="l" rtl="0">
                        <a:lnSpc>
                          <a:spcPct val="100000"/>
                        </a:lnSpc>
                        <a:spcBef>
                          <a:spcPts val="0"/>
                        </a:spcBef>
                        <a:spcAft>
                          <a:spcPts val="0"/>
                        </a:spcAft>
                        <a:buNone/>
                      </a:pPr>
                      <a:r>
                        <a:rPr lang="en-US" sz="2200" i="1" u="none" strike="noStrike" cap="none">
                          <a:latin typeface="Times New Roman"/>
                          <a:ea typeface="Times New Roman"/>
                          <a:cs typeface="Times New Roman"/>
                          <a:sym typeface="Times New Roman"/>
                        </a:rPr>
                        <a:t>Y </a:t>
                      </a:r>
                      <a:r>
                        <a:rPr lang="en-US" sz="2200" u="none" strike="noStrike" cap="none">
                          <a:latin typeface="Noto Sans Symbols"/>
                          <a:ea typeface="Noto Sans Symbols"/>
                          <a:cs typeface="Noto Sans Symbols"/>
                          <a:sym typeface="Noto Sans Symbols"/>
                        </a:rPr>
                        <a:t>=</a:t>
                      </a:r>
                      <a:r>
                        <a:rPr lang="en-US" sz="2200" u="none" strike="noStrike" cap="none">
                          <a:latin typeface="Times New Roman"/>
                          <a:ea typeface="Times New Roman"/>
                          <a:cs typeface="Times New Roman"/>
                          <a:sym typeface="Times New Roman"/>
                        </a:rPr>
                        <a:t> </a:t>
                      </a:r>
                      <a:r>
                        <a:rPr lang="en-US" sz="2200" i="1" u="none" strike="noStrike" cap="none">
                          <a:latin typeface="Times New Roman"/>
                          <a:ea typeface="Times New Roman"/>
                          <a:cs typeface="Times New Roman"/>
                          <a:sym typeface="Times New Roman"/>
                        </a:rPr>
                        <a:t>A	B</a:t>
                      </a:r>
                      <a:endParaRPr sz="2200" u="none" strike="noStrike" cap="none">
                        <a:latin typeface="Times New Roman"/>
                        <a:ea typeface="Times New Roman"/>
                        <a:cs typeface="Times New Roman"/>
                        <a:sym typeface="Times New Roman"/>
                      </a:endParaRPr>
                    </a:p>
                  </a:txBody>
                  <a:tcPr marL="0" marR="0" marT="8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39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4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293" name="Google Shape;3293;p103"/>
          <p:cNvSpPr/>
          <p:nvPr/>
        </p:nvSpPr>
        <p:spPr>
          <a:xfrm>
            <a:off x="8008759" y="2390769"/>
            <a:ext cx="470100" cy="35242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Shape 3297"/>
        <p:cNvGrpSpPr/>
        <p:nvPr/>
      </p:nvGrpSpPr>
      <p:grpSpPr>
        <a:xfrm>
          <a:off x="0" y="0"/>
          <a:ext cx="0" cy="0"/>
          <a:chOff x="0" y="0"/>
          <a:chExt cx="0" cy="0"/>
        </a:xfrm>
      </p:grpSpPr>
      <p:sp>
        <p:nvSpPr>
          <p:cNvPr id="3298" name="Google Shape;3298;p104"/>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9" name="Google Shape;3299;p104"/>
          <p:cNvSpPr txBox="1">
            <a:spLocks noGrp="1"/>
          </p:cNvSpPr>
          <p:nvPr>
            <p:ph type="title"/>
          </p:nvPr>
        </p:nvSpPr>
        <p:spPr>
          <a:xfrm>
            <a:off x="307340" y="69595"/>
            <a:ext cx="1932939"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Ex-NOR Gate</a:t>
            </a:r>
            <a:endParaRPr sz="2800"/>
          </a:p>
        </p:txBody>
      </p:sp>
      <p:sp>
        <p:nvSpPr>
          <p:cNvPr id="3300" name="Google Shape;3300;p104"/>
          <p:cNvSpPr txBox="1"/>
          <p:nvPr/>
        </p:nvSpPr>
        <p:spPr>
          <a:xfrm>
            <a:off x="612444" y="2698191"/>
            <a:ext cx="208915"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3301" name="Google Shape;3301;p104"/>
          <p:cNvSpPr txBox="1"/>
          <p:nvPr/>
        </p:nvSpPr>
        <p:spPr>
          <a:xfrm>
            <a:off x="1145844" y="2393441"/>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3302" name="Google Shape;3302;p104"/>
          <p:cNvSpPr txBox="1"/>
          <p:nvPr/>
        </p:nvSpPr>
        <p:spPr>
          <a:xfrm>
            <a:off x="1145844" y="3760673"/>
            <a:ext cx="21971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3303" name="Google Shape;3303;p104"/>
          <p:cNvSpPr/>
          <p:nvPr/>
        </p:nvSpPr>
        <p:spPr>
          <a:xfrm>
            <a:off x="1702561" y="2738501"/>
            <a:ext cx="158115" cy="991235"/>
          </a:xfrm>
          <a:custGeom>
            <a:avLst/>
            <a:gdLst/>
            <a:ahLst/>
            <a:cxnLst/>
            <a:rect l="l" t="t" r="r" b="b"/>
            <a:pathLst>
              <a:path w="158114" h="991235" extrusionOk="0">
                <a:moveTo>
                  <a:pt x="0" y="0"/>
                </a:moveTo>
                <a:lnTo>
                  <a:pt x="41997" y="17712"/>
                </a:lnTo>
                <a:lnTo>
                  <a:pt x="79737" y="67705"/>
                </a:lnTo>
                <a:lnTo>
                  <a:pt x="96539" y="103330"/>
                </a:lnTo>
                <a:lnTo>
                  <a:pt x="111712" y="145256"/>
                </a:lnTo>
                <a:lnTo>
                  <a:pt x="125067" y="192891"/>
                </a:lnTo>
                <a:lnTo>
                  <a:pt x="136416" y="245646"/>
                </a:lnTo>
                <a:lnTo>
                  <a:pt x="145571" y="302930"/>
                </a:lnTo>
                <a:lnTo>
                  <a:pt x="152344" y="364154"/>
                </a:lnTo>
                <a:lnTo>
                  <a:pt x="156545" y="428728"/>
                </a:lnTo>
                <a:lnTo>
                  <a:pt x="157987" y="496062"/>
                </a:lnTo>
                <a:lnTo>
                  <a:pt x="156444" y="565623"/>
                </a:lnTo>
                <a:lnTo>
                  <a:pt x="151947" y="632325"/>
                </a:lnTo>
                <a:lnTo>
                  <a:pt x="144699" y="695482"/>
                </a:lnTo>
                <a:lnTo>
                  <a:pt x="134903" y="754407"/>
                </a:lnTo>
                <a:lnTo>
                  <a:pt x="122760" y="808413"/>
                </a:lnTo>
                <a:lnTo>
                  <a:pt x="108472" y="856815"/>
                </a:lnTo>
                <a:lnTo>
                  <a:pt x="92242" y="898925"/>
                </a:lnTo>
                <a:lnTo>
                  <a:pt x="74271" y="934058"/>
                </a:lnTo>
                <a:lnTo>
                  <a:pt x="33917" y="980645"/>
                </a:lnTo>
                <a:lnTo>
                  <a:pt x="11937" y="9907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4" name="Google Shape;3304;p104"/>
          <p:cNvSpPr/>
          <p:nvPr/>
        </p:nvSpPr>
        <p:spPr>
          <a:xfrm>
            <a:off x="1701800" y="2738501"/>
            <a:ext cx="711200" cy="992505"/>
          </a:xfrm>
          <a:custGeom>
            <a:avLst/>
            <a:gdLst/>
            <a:ahLst/>
            <a:cxnLst/>
            <a:rect l="l" t="t" r="r" b="b"/>
            <a:pathLst>
              <a:path w="711200" h="992504" extrusionOk="0">
                <a:moveTo>
                  <a:pt x="0" y="0"/>
                </a:moveTo>
                <a:lnTo>
                  <a:pt x="55583" y="1491"/>
                </a:lnTo>
                <a:lnTo>
                  <a:pt x="109995" y="5893"/>
                </a:lnTo>
                <a:lnTo>
                  <a:pt x="163079" y="13096"/>
                </a:lnTo>
                <a:lnTo>
                  <a:pt x="214677" y="22988"/>
                </a:lnTo>
                <a:lnTo>
                  <a:pt x="264629" y="35460"/>
                </a:lnTo>
                <a:lnTo>
                  <a:pt x="312779" y="50403"/>
                </a:lnTo>
                <a:lnTo>
                  <a:pt x="358967" y="67705"/>
                </a:lnTo>
                <a:lnTo>
                  <a:pt x="403037" y="87256"/>
                </a:lnTo>
                <a:lnTo>
                  <a:pt x="444830" y="108948"/>
                </a:lnTo>
                <a:lnTo>
                  <a:pt x="484187" y="132669"/>
                </a:lnTo>
                <a:lnTo>
                  <a:pt x="520952" y="158309"/>
                </a:lnTo>
                <a:lnTo>
                  <a:pt x="554965" y="185759"/>
                </a:lnTo>
                <a:lnTo>
                  <a:pt x="586069" y="214908"/>
                </a:lnTo>
                <a:lnTo>
                  <a:pt x="614106" y="245646"/>
                </a:lnTo>
                <a:lnTo>
                  <a:pt x="638917" y="277863"/>
                </a:lnTo>
                <a:lnTo>
                  <a:pt x="660345" y="311449"/>
                </a:lnTo>
                <a:lnTo>
                  <a:pt x="678231" y="346294"/>
                </a:lnTo>
                <a:lnTo>
                  <a:pt x="692418" y="382288"/>
                </a:lnTo>
                <a:lnTo>
                  <a:pt x="702747" y="419321"/>
                </a:lnTo>
                <a:lnTo>
                  <a:pt x="709060" y="457282"/>
                </a:lnTo>
                <a:lnTo>
                  <a:pt x="711200" y="496062"/>
                </a:lnTo>
                <a:lnTo>
                  <a:pt x="709095" y="534507"/>
                </a:lnTo>
                <a:lnTo>
                  <a:pt x="702882" y="572157"/>
                </a:lnTo>
                <a:lnTo>
                  <a:pt x="692716" y="608902"/>
                </a:lnTo>
                <a:lnTo>
                  <a:pt x="678749" y="644634"/>
                </a:lnTo>
                <a:lnTo>
                  <a:pt x="661136" y="679246"/>
                </a:lnTo>
                <a:lnTo>
                  <a:pt x="640029" y="712627"/>
                </a:lnTo>
                <a:lnTo>
                  <a:pt x="615583" y="744671"/>
                </a:lnTo>
                <a:lnTo>
                  <a:pt x="587950" y="775269"/>
                </a:lnTo>
                <a:lnTo>
                  <a:pt x="557284" y="804312"/>
                </a:lnTo>
                <a:lnTo>
                  <a:pt x="523740" y="831692"/>
                </a:lnTo>
                <a:lnTo>
                  <a:pt x="487470" y="857300"/>
                </a:lnTo>
                <a:lnTo>
                  <a:pt x="448627" y="881029"/>
                </a:lnTo>
                <a:lnTo>
                  <a:pt x="407366" y="902770"/>
                </a:lnTo>
                <a:lnTo>
                  <a:pt x="363840" y="922415"/>
                </a:lnTo>
                <a:lnTo>
                  <a:pt x="318203" y="939854"/>
                </a:lnTo>
                <a:lnTo>
                  <a:pt x="270608" y="954981"/>
                </a:lnTo>
                <a:lnTo>
                  <a:pt x="221208" y="967686"/>
                </a:lnTo>
                <a:lnTo>
                  <a:pt x="170157" y="977861"/>
                </a:lnTo>
                <a:lnTo>
                  <a:pt x="117609" y="985398"/>
                </a:lnTo>
                <a:lnTo>
                  <a:pt x="63718" y="990188"/>
                </a:lnTo>
                <a:lnTo>
                  <a:pt x="8636" y="99212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5" name="Google Shape;3305;p104"/>
          <p:cNvSpPr/>
          <p:nvPr/>
        </p:nvSpPr>
        <p:spPr>
          <a:xfrm>
            <a:off x="1080947" y="2949829"/>
            <a:ext cx="632460" cy="0"/>
          </a:xfrm>
          <a:custGeom>
            <a:avLst/>
            <a:gdLst/>
            <a:ahLst/>
            <a:cxnLst/>
            <a:rect l="l" t="t" r="r" b="b"/>
            <a:pathLst>
              <a:path w="632460" h="120000" extrusionOk="0">
                <a:moveTo>
                  <a:pt x="0" y="0"/>
                </a:moveTo>
                <a:lnTo>
                  <a:pt x="63240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6" name="Google Shape;3306;p104"/>
          <p:cNvSpPr/>
          <p:nvPr/>
        </p:nvSpPr>
        <p:spPr>
          <a:xfrm>
            <a:off x="1080947" y="3574415"/>
            <a:ext cx="632460" cy="0"/>
          </a:xfrm>
          <a:custGeom>
            <a:avLst/>
            <a:gdLst/>
            <a:ahLst/>
            <a:cxnLst/>
            <a:rect l="l" t="t" r="r" b="b"/>
            <a:pathLst>
              <a:path w="632460" h="120000" extrusionOk="0">
                <a:moveTo>
                  <a:pt x="0" y="0"/>
                </a:moveTo>
                <a:lnTo>
                  <a:pt x="63240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7" name="Google Shape;3307;p104"/>
          <p:cNvSpPr/>
          <p:nvPr/>
        </p:nvSpPr>
        <p:spPr>
          <a:xfrm>
            <a:off x="2447417" y="3210051"/>
            <a:ext cx="632460" cy="0"/>
          </a:xfrm>
          <a:custGeom>
            <a:avLst/>
            <a:gdLst/>
            <a:ahLst/>
            <a:cxnLst/>
            <a:rect l="l" t="t" r="r" b="b"/>
            <a:pathLst>
              <a:path w="632460" h="120000" extrusionOk="0">
                <a:moveTo>
                  <a:pt x="0" y="0"/>
                </a:moveTo>
                <a:lnTo>
                  <a:pt x="63233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8" name="Google Shape;3308;p104"/>
          <p:cNvSpPr/>
          <p:nvPr/>
        </p:nvSpPr>
        <p:spPr>
          <a:xfrm>
            <a:off x="2389504" y="3145282"/>
            <a:ext cx="96012" cy="12953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9" name="Google Shape;3309;p104"/>
          <p:cNvSpPr/>
          <p:nvPr/>
        </p:nvSpPr>
        <p:spPr>
          <a:xfrm>
            <a:off x="1600961" y="2741548"/>
            <a:ext cx="158115" cy="991235"/>
          </a:xfrm>
          <a:custGeom>
            <a:avLst/>
            <a:gdLst/>
            <a:ahLst/>
            <a:cxnLst/>
            <a:rect l="l" t="t" r="r" b="b"/>
            <a:pathLst>
              <a:path w="158114" h="991235" extrusionOk="0">
                <a:moveTo>
                  <a:pt x="0" y="0"/>
                </a:moveTo>
                <a:lnTo>
                  <a:pt x="41997" y="17722"/>
                </a:lnTo>
                <a:lnTo>
                  <a:pt x="79737" y="67738"/>
                </a:lnTo>
                <a:lnTo>
                  <a:pt x="96539" y="103378"/>
                </a:lnTo>
                <a:lnTo>
                  <a:pt x="111712" y="145319"/>
                </a:lnTo>
                <a:lnTo>
                  <a:pt x="125067" y="192970"/>
                </a:lnTo>
                <a:lnTo>
                  <a:pt x="136416" y="245740"/>
                </a:lnTo>
                <a:lnTo>
                  <a:pt x="145571" y="303037"/>
                </a:lnTo>
                <a:lnTo>
                  <a:pt x="152344" y="364272"/>
                </a:lnTo>
                <a:lnTo>
                  <a:pt x="156545" y="428853"/>
                </a:lnTo>
                <a:lnTo>
                  <a:pt x="157987" y="496188"/>
                </a:lnTo>
                <a:lnTo>
                  <a:pt x="156444" y="565750"/>
                </a:lnTo>
                <a:lnTo>
                  <a:pt x="151947" y="632452"/>
                </a:lnTo>
                <a:lnTo>
                  <a:pt x="144699" y="695609"/>
                </a:lnTo>
                <a:lnTo>
                  <a:pt x="134903" y="754534"/>
                </a:lnTo>
                <a:lnTo>
                  <a:pt x="122760" y="808540"/>
                </a:lnTo>
                <a:lnTo>
                  <a:pt x="108472" y="856942"/>
                </a:lnTo>
                <a:lnTo>
                  <a:pt x="92242" y="899052"/>
                </a:lnTo>
                <a:lnTo>
                  <a:pt x="74271" y="934185"/>
                </a:lnTo>
                <a:lnTo>
                  <a:pt x="33917" y="980772"/>
                </a:lnTo>
                <a:lnTo>
                  <a:pt x="11937" y="990853"/>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0" name="Google Shape;3310;p104"/>
          <p:cNvSpPr txBox="1"/>
          <p:nvPr/>
        </p:nvSpPr>
        <p:spPr>
          <a:xfrm>
            <a:off x="3151731" y="2891009"/>
            <a:ext cx="1120140" cy="96139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2200" i="1">
                <a:solidFill>
                  <a:schemeClr val="dk1"/>
                </a:solidFill>
                <a:latin typeface="Times New Roman"/>
                <a:ea typeface="Times New Roman"/>
                <a:cs typeface="Times New Roman"/>
                <a:sym typeface="Times New Roman"/>
              </a:rPr>
              <a:t>Y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lang="en-US" sz="2200" i="1">
                <a:solidFill>
                  <a:schemeClr val="dk1"/>
                </a:solidFill>
                <a:latin typeface="Times New Roman"/>
                <a:ea typeface="Times New Roman"/>
                <a:cs typeface="Times New Roman"/>
                <a:sym typeface="Times New Roman"/>
              </a:rPr>
              <a:t>A	B</a:t>
            </a:r>
            <a:endParaRPr sz="2200">
              <a:solidFill>
                <a:schemeClr val="dk1"/>
              </a:solidFill>
              <a:latin typeface="Times New Roman"/>
              <a:ea typeface="Times New Roman"/>
              <a:cs typeface="Times New Roman"/>
              <a:sym typeface="Times New Roman"/>
            </a:endParaRPr>
          </a:p>
          <a:p>
            <a:pPr marL="369570" marR="0" lvl="0" indent="0" algn="l" rtl="0">
              <a:lnSpc>
                <a:spcPct val="100000"/>
              </a:lnSpc>
              <a:spcBef>
                <a:spcPts val="1825"/>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3311" name="Google Shape;3311;p104"/>
          <p:cNvSpPr/>
          <p:nvPr/>
        </p:nvSpPr>
        <p:spPr>
          <a:xfrm>
            <a:off x="3835285" y="2927344"/>
            <a:ext cx="470100" cy="35242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312" name="Google Shape;3312;p104"/>
          <p:cNvGraphicFramePr/>
          <p:nvPr/>
        </p:nvGraphicFramePr>
        <p:xfrm>
          <a:off x="4413250" y="17462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73025" marR="0" lvl="0" indent="0" algn="l" rtl="0">
                        <a:lnSpc>
                          <a:spcPct val="100000"/>
                        </a:lnSpc>
                        <a:spcBef>
                          <a:spcPts val="0"/>
                        </a:spcBef>
                        <a:spcAft>
                          <a:spcPts val="0"/>
                        </a:spcAft>
                        <a:buNone/>
                      </a:pPr>
                      <a:r>
                        <a:rPr lang="en-US" sz="2200" i="1" u="none" strike="noStrike" cap="none">
                          <a:latin typeface="Times New Roman"/>
                          <a:ea typeface="Times New Roman"/>
                          <a:cs typeface="Times New Roman"/>
                          <a:sym typeface="Times New Roman"/>
                        </a:rPr>
                        <a:t>Y </a:t>
                      </a:r>
                      <a:r>
                        <a:rPr lang="en-US" sz="2200" u="none" strike="noStrike" cap="none">
                          <a:latin typeface="Noto Sans Symbols"/>
                          <a:ea typeface="Noto Sans Symbols"/>
                          <a:cs typeface="Noto Sans Symbols"/>
                          <a:sym typeface="Noto Sans Symbols"/>
                        </a:rPr>
                        <a:t>=</a:t>
                      </a:r>
                      <a:r>
                        <a:rPr lang="en-US" sz="2200" u="none" strike="noStrike" cap="none">
                          <a:latin typeface="Times New Roman"/>
                          <a:ea typeface="Times New Roman"/>
                          <a:cs typeface="Times New Roman"/>
                          <a:sym typeface="Times New Roman"/>
                        </a:rPr>
                        <a:t> </a:t>
                      </a:r>
                      <a:r>
                        <a:rPr lang="en-US" sz="2200" i="1" u="none" strike="noStrike" cap="none">
                          <a:latin typeface="Times New Roman"/>
                          <a:ea typeface="Times New Roman"/>
                          <a:cs typeface="Times New Roman"/>
                          <a:sym typeface="Times New Roman"/>
                        </a:rPr>
                        <a:t>A	B</a:t>
                      </a:r>
                      <a:endParaRPr sz="2200" u="none" strike="noStrike" cap="none">
                        <a:latin typeface="Times New Roman"/>
                        <a:ea typeface="Times New Roman"/>
                        <a:cs typeface="Times New Roman"/>
                        <a:sym typeface="Times New Roman"/>
                      </a:endParaRPr>
                    </a:p>
                  </a:txBody>
                  <a:tcPr marL="0" marR="0" marT="8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2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5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4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313" name="Google Shape;3313;p104"/>
          <p:cNvSpPr/>
          <p:nvPr/>
        </p:nvSpPr>
        <p:spPr>
          <a:xfrm>
            <a:off x="8008759" y="2543169"/>
            <a:ext cx="470100" cy="35242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Shape 3317"/>
        <p:cNvGrpSpPr/>
        <p:nvPr/>
      </p:nvGrpSpPr>
      <p:grpSpPr>
        <a:xfrm>
          <a:off x="0" y="0"/>
          <a:ext cx="0" cy="0"/>
          <a:chOff x="0" y="0"/>
          <a:chExt cx="0" cy="0"/>
        </a:xfrm>
      </p:grpSpPr>
      <p:sp>
        <p:nvSpPr>
          <p:cNvPr id="3318" name="Google Shape;3318;p105"/>
          <p:cNvSpPr/>
          <p:nvPr/>
        </p:nvSpPr>
        <p:spPr>
          <a:xfrm>
            <a:off x="304800" y="6858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9" name="Google Shape;3319;p105"/>
          <p:cNvSpPr txBox="1">
            <a:spLocks noGrp="1"/>
          </p:cNvSpPr>
          <p:nvPr>
            <p:ph type="title"/>
          </p:nvPr>
        </p:nvSpPr>
        <p:spPr>
          <a:xfrm>
            <a:off x="307340" y="69595"/>
            <a:ext cx="1932939"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Ex-NOR Gate</a:t>
            </a:r>
            <a:endParaRPr sz="2800"/>
          </a:p>
        </p:txBody>
      </p:sp>
      <p:sp>
        <p:nvSpPr>
          <p:cNvPr id="3320" name="Google Shape;3320;p105"/>
          <p:cNvSpPr txBox="1"/>
          <p:nvPr/>
        </p:nvSpPr>
        <p:spPr>
          <a:xfrm>
            <a:off x="612444" y="26220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3321" name="Google Shape;3321;p105"/>
          <p:cNvSpPr txBox="1"/>
          <p:nvPr/>
        </p:nvSpPr>
        <p:spPr>
          <a:xfrm>
            <a:off x="1145844" y="2317241"/>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3322" name="Google Shape;3322;p105"/>
          <p:cNvSpPr txBox="1"/>
          <p:nvPr/>
        </p:nvSpPr>
        <p:spPr>
          <a:xfrm>
            <a:off x="1145844" y="36845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3323" name="Google Shape;3323;p105"/>
          <p:cNvSpPr/>
          <p:nvPr/>
        </p:nvSpPr>
        <p:spPr>
          <a:xfrm>
            <a:off x="1702561" y="2662301"/>
            <a:ext cx="158115" cy="991235"/>
          </a:xfrm>
          <a:custGeom>
            <a:avLst/>
            <a:gdLst/>
            <a:ahLst/>
            <a:cxnLst/>
            <a:rect l="l" t="t" r="r" b="b"/>
            <a:pathLst>
              <a:path w="158114" h="991235" extrusionOk="0">
                <a:moveTo>
                  <a:pt x="0" y="0"/>
                </a:moveTo>
                <a:lnTo>
                  <a:pt x="41997" y="17712"/>
                </a:lnTo>
                <a:lnTo>
                  <a:pt x="79737" y="67705"/>
                </a:lnTo>
                <a:lnTo>
                  <a:pt x="96539" y="103330"/>
                </a:lnTo>
                <a:lnTo>
                  <a:pt x="111712" y="145256"/>
                </a:lnTo>
                <a:lnTo>
                  <a:pt x="125067" y="192891"/>
                </a:lnTo>
                <a:lnTo>
                  <a:pt x="136416" y="245646"/>
                </a:lnTo>
                <a:lnTo>
                  <a:pt x="145571" y="302930"/>
                </a:lnTo>
                <a:lnTo>
                  <a:pt x="152344" y="364154"/>
                </a:lnTo>
                <a:lnTo>
                  <a:pt x="156545" y="428728"/>
                </a:lnTo>
                <a:lnTo>
                  <a:pt x="157987" y="496062"/>
                </a:lnTo>
                <a:lnTo>
                  <a:pt x="156444" y="565623"/>
                </a:lnTo>
                <a:lnTo>
                  <a:pt x="151947" y="632325"/>
                </a:lnTo>
                <a:lnTo>
                  <a:pt x="144699" y="695482"/>
                </a:lnTo>
                <a:lnTo>
                  <a:pt x="134903" y="754407"/>
                </a:lnTo>
                <a:lnTo>
                  <a:pt x="122760" y="808413"/>
                </a:lnTo>
                <a:lnTo>
                  <a:pt x="108472" y="856815"/>
                </a:lnTo>
                <a:lnTo>
                  <a:pt x="92242" y="898925"/>
                </a:lnTo>
                <a:lnTo>
                  <a:pt x="74271" y="934058"/>
                </a:lnTo>
                <a:lnTo>
                  <a:pt x="33917" y="980645"/>
                </a:lnTo>
                <a:lnTo>
                  <a:pt x="11937" y="9907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4" name="Google Shape;3324;p105"/>
          <p:cNvSpPr/>
          <p:nvPr/>
        </p:nvSpPr>
        <p:spPr>
          <a:xfrm>
            <a:off x="1701800" y="2662301"/>
            <a:ext cx="711200" cy="992505"/>
          </a:xfrm>
          <a:custGeom>
            <a:avLst/>
            <a:gdLst/>
            <a:ahLst/>
            <a:cxnLst/>
            <a:rect l="l" t="t" r="r" b="b"/>
            <a:pathLst>
              <a:path w="711200" h="992504" extrusionOk="0">
                <a:moveTo>
                  <a:pt x="0" y="0"/>
                </a:moveTo>
                <a:lnTo>
                  <a:pt x="55583" y="1491"/>
                </a:lnTo>
                <a:lnTo>
                  <a:pt x="109995" y="5893"/>
                </a:lnTo>
                <a:lnTo>
                  <a:pt x="163079" y="13096"/>
                </a:lnTo>
                <a:lnTo>
                  <a:pt x="214677" y="22988"/>
                </a:lnTo>
                <a:lnTo>
                  <a:pt x="264629" y="35460"/>
                </a:lnTo>
                <a:lnTo>
                  <a:pt x="312779" y="50403"/>
                </a:lnTo>
                <a:lnTo>
                  <a:pt x="358967" y="67705"/>
                </a:lnTo>
                <a:lnTo>
                  <a:pt x="403037" y="87256"/>
                </a:lnTo>
                <a:lnTo>
                  <a:pt x="444830" y="108948"/>
                </a:lnTo>
                <a:lnTo>
                  <a:pt x="484187" y="132669"/>
                </a:lnTo>
                <a:lnTo>
                  <a:pt x="520952" y="158309"/>
                </a:lnTo>
                <a:lnTo>
                  <a:pt x="554965" y="185759"/>
                </a:lnTo>
                <a:lnTo>
                  <a:pt x="586069" y="214908"/>
                </a:lnTo>
                <a:lnTo>
                  <a:pt x="614106" y="245646"/>
                </a:lnTo>
                <a:lnTo>
                  <a:pt x="638917" y="277863"/>
                </a:lnTo>
                <a:lnTo>
                  <a:pt x="660345" y="311449"/>
                </a:lnTo>
                <a:lnTo>
                  <a:pt x="678231" y="346294"/>
                </a:lnTo>
                <a:lnTo>
                  <a:pt x="692418" y="382288"/>
                </a:lnTo>
                <a:lnTo>
                  <a:pt x="702747" y="419321"/>
                </a:lnTo>
                <a:lnTo>
                  <a:pt x="709060" y="457282"/>
                </a:lnTo>
                <a:lnTo>
                  <a:pt x="711200" y="496062"/>
                </a:lnTo>
                <a:lnTo>
                  <a:pt x="709095" y="534507"/>
                </a:lnTo>
                <a:lnTo>
                  <a:pt x="702882" y="572157"/>
                </a:lnTo>
                <a:lnTo>
                  <a:pt x="692716" y="608902"/>
                </a:lnTo>
                <a:lnTo>
                  <a:pt x="678749" y="644634"/>
                </a:lnTo>
                <a:lnTo>
                  <a:pt x="661136" y="679246"/>
                </a:lnTo>
                <a:lnTo>
                  <a:pt x="640029" y="712627"/>
                </a:lnTo>
                <a:lnTo>
                  <a:pt x="615583" y="744671"/>
                </a:lnTo>
                <a:lnTo>
                  <a:pt x="587950" y="775269"/>
                </a:lnTo>
                <a:lnTo>
                  <a:pt x="557284" y="804312"/>
                </a:lnTo>
                <a:lnTo>
                  <a:pt x="523740" y="831692"/>
                </a:lnTo>
                <a:lnTo>
                  <a:pt x="487470" y="857300"/>
                </a:lnTo>
                <a:lnTo>
                  <a:pt x="448627" y="881029"/>
                </a:lnTo>
                <a:lnTo>
                  <a:pt x="407366" y="902770"/>
                </a:lnTo>
                <a:lnTo>
                  <a:pt x="363840" y="922415"/>
                </a:lnTo>
                <a:lnTo>
                  <a:pt x="318203" y="939854"/>
                </a:lnTo>
                <a:lnTo>
                  <a:pt x="270608" y="954981"/>
                </a:lnTo>
                <a:lnTo>
                  <a:pt x="221208" y="967686"/>
                </a:lnTo>
                <a:lnTo>
                  <a:pt x="170157" y="977861"/>
                </a:lnTo>
                <a:lnTo>
                  <a:pt x="117609" y="985398"/>
                </a:lnTo>
                <a:lnTo>
                  <a:pt x="63718" y="990188"/>
                </a:lnTo>
                <a:lnTo>
                  <a:pt x="8636" y="99212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5" name="Google Shape;3325;p105"/>
          <p:cNvSpPr/>
          <p:nvPr/>
        </p:nvSpPr>
        <p:spPr>
          <a:xfrm>
            <a:off x="1080947" y="2873629"/>
            <a:ext cx="632460" cy="0"/>
          </a:xfrm>
          <a:custGeom>
            <a:avLst/>
            <a:gdLst/>
            <a:ahLst/>
            <a:cxnLst/>
            <a:rect l="l" t="t" r="r" b="b"/>
            <a:pathLst>
              <a:path w="632460" h="120000" extrusionOk="0">
                <a:moveTo>
                  <a:pt x="0" y="0"/>
                </a:moveTo>
                <a:lnTo>
                  <a:pt x="63240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6" name="Google Shape;3326;p105"/>
          <p:cNvSpPr/>
          <p:nvPr/>
        </p:nvSpPr>
        <p:spPr>
          <a:xfrm>
            <a:off x="1080947" y="3498215"/>
            <a:ext cx="632460" cy="0"/>
          </a:xfrm>
          <a:custGeom>
            <a:avLst/>
            <a:gdLst/>
            <a:ahLst/>
            <a:cxnLst/>
            <a:rect l="l" t="t" r="r" b="b"/>
            <a:pathLst>
              <a:path w="632460" h="120000" extrusionOk="0">
                <a:moveTo>
                  <a:pt x="0" y="0"/>
                </a:moveTo>
                <a:lnTo>
                  <a:pt x="63240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7" name="Google Shape;3327;p105"/>
          <p:cNvSpPr/>
          <p:nvPr/>
        </p:nvSpPr>
        <p:spPr>
          <a:xfrm>
            <a:off x="2447417" y="3133851"/>
            <a:ext cx="632460" cy="0"/>
          </a:xfrm>
          <a:custGeom>
            <a:avLst/>
            <a:gdLst/>
            <a:ahLst/>
            <a:cxnLst/>
            <a:rect l="l" t="t" r="r" b="b"/>
            <a:pathLst>
              <a:path w="632460" h="120000" extrusionOk="0">
                <a:moveTo>
                  <a:pt x="0" y="0"/>
                </a:moveTo>
                <a:lnTo>
                  <a:pt x="63233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8" name="Google Shape;3328;p105"/>
          <p:cNvSpPr/>
          <p:nvPr/>
        </p:nvSpPr>
        <p:spPr>
          <a:xfrm>
            <a:off x="2389504" y="3069082"/>
            <a:ext cx="96012" cy="12953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9" name="Google Shape;3329;p105"/>
          <p:cNvSpPr/>
          <p:nvPr/>
        </p:nvSpPr>
        <p:spPr>
          <a:xfrm>
            <a:off x="1600961" y="2665348"/>
            <a:ext cx="158115" cy="991235"/>
          </a:xfrm>
          <a:custGeom>
            <a:avLst/>
            <a:gdLst/>
            <a:ahLst/>
            <a:cxnLst/>
            <a:rect l="l" t="t" r="r" b="b"/>
            <a:pathLst>
              <a:path w="158114" h="991235" extrusionOk="0">
                <a:moveTo>
                  <a:pt x="0" y="0"/>
                </a:moveTo>
                <a:lnTo>
                  <a:pt x="41997" y="17722"/>
                </a:lnTo>
                <a:lnTo>
                  <a:pt x="79737" y="67738"/>
                </a:lnTo>
                <a:lnTo>
                  <a:pt x="96539" y="103378"/>
                </a:lnTo>
                <a:lnTo>
                  <a:pt x="111712" y="145319"/>
                </a:lnTo>
                <a:lnTo>
                  <a:pt x="125067" y="192970"/>
                </a:lnTo>
                <a:lnTo>
                  <a:pt x="136416" y="245740"/>
                </a:lnTo>
                <a:lnTo>
                  <a:pt x="145571" y="303037"/>
                </a:lnTo>
                <a:lnTo>
                  <a:pt x="152344" y="364272"/>
                </a:lnTo>
                <a:lnTo>
                  <a:pt x="156545" y="428853"/>
                </a:lnTo>
                <a:lnTo>
                  <a:pt x="157987" y="496188"/>
                </a:lnTo>
                <a:lnTo>
                  <a:pt x="156444" y="565750"/>
                </a:lnTo>
                <a:lnTo>
                  <a:pt x="151947" y="632452"/>
                </a:lnTo>
                <a:lnTo>
                  <a:pt x="144699" y="695609"/>
                </a:lnTo>
                <a:lnTo>
                  <a:pt x="134903" y="754534"/>
                </a:lnTo>
                <a:lnTo>
                  <a:pt x="122760" y="808540"/>
                </a:lnTo>
                <a:lnTo>
                  <a:pt x="108472" y="856942"/>
                </a:lnTo>
                <a:lnTo>
                  <a:pt x="92242" y="899052"/>
                </a:lnTo>
                <a:lnTo>
                  <a:pt x="74271" y="934185"/>
                </a:lnTo>
                <a:lnTo>
                  <a:pt x="33917" y="980772"/>
                </a:lnTo>
                <a:lnTo>
                  <a:pt x="11937" y="990853"/>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0" name="Google Shape;3330;p105"/>
          <p:cNvSpPr txBox="1"/>
          <p:nvPr/>
        </p:nvSpPr>
        <p:spPr>
          <a:xfrm>
            <a:off x="3151731" y="2814809"/>
            <a:ext cx="1120140" cy="96139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2200" i="1">
                <a:solidFill>
                  <a:schemeClr val="dk1"/>
                </a:solidFill>
                <a:latin typeface="Times New Roman"/>
                <a:ea typeface="Times New Roman"/>
                <a:cs typeface="Times New Roman"/>
                <a:sym typeface="Times New Roman"/>
              </a:rPr>
              <a:t>Y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lang="en-US" sz="2200" i="1">
                <a:solidFill>
                  <a:schemeClr val="dk1"/>
                </a:solidFill>
                <a:latin typeface="Times New Roman"/>
                <a:ea typeface="Times New Roman"/>
                <a:cs typeface="Times New Roman"/>
                <a:sym typeface="Times New Roman"/>
              </a:rPr>
              <a:t>A	B</a:t>
            </a:r>
            <a:endParaRPr sz="2200">
              <a:solidFill>
                <a:schemeClr val="dk1"/>
              </a:solidFill>
              <a:latin typeface="Times New Roman"/>
              <a:ea typeface="Times New Roman"/>
              <a:cs typeface="Times New Roman"/>
              <a:sym typeface="Times New Roman"/>
            </a:endParaRPr>
          </a:p>
          <a:p>
            <a:pPr marL="369570" marR="0" lvl="0" indent="0" algn="l" rtl="0">
              <a:lnSpc>
                <a:spcPct val="100000"/>
              </a:lnSpc>
              <a:spcBef>
                <a:spcPts val="1825"/>
              </a:spcBef>
              <a:spcAft>
                <a:spcPts val="0"/>
              </a:spcAft>
              <a:buNone/>
            </a:pPr>
            <a:r>
              <a:rPr lang="en-US" sz="2400" b="1">
                <a:solidFill>
                  <a:srgbClr val="FF0000"/>
                </a:solidFill>
                <a:latin typeface="Tahoma"/>
                <a:ea typeface="Tahoma"/>
                <a:cs typeface="Tahoma"/>
                <a:sym typeface="Tahoma"/>
              </a:rPr>
              <a:t>0</a:t>
            </a:r>
            <a:endParaRPr sz="2400">
              <a:solidFill>
                <a:schemeClr val="dk1"/>
              </a:solidFill>
              <a:latin typeface="Tahoma"/>
              <a:ea typeface="Tahoma"/>
              <a:cs typeface="Tahoma"/>
              <a:sym typeface="Tahoma"/>
            </a:endParaRPr>
          </a:p>
        </p:txBody>
      </p:sp>
      <p:sp>
        <p:nvSpPr>
          <p:cNvPr id="3331" name="Google Shape;3331;p105"/>
          <p:cNvSpPr/>
          <p:nvPr/>
        </p:nvSpPr>
        <p:spPr>
          <a:xfrm>
            <a:off x="3835285" y="2851144"/>
            <a:ext cx="470100" cy="35242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332" name="Google Shape;3332;p105"/>
          <p:cNvGraphicFramePr/>
          <p:nvPr/>
        </p:nvGraphicFramePr>
        <p:xfrm>
          <a:off x="4413250" y="16700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37540" lvl="0" indent="0" algn="r"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73025" marR="0" lvl="0" indent="0" algn="l" rtl="0">
                        <a:lnSpc>
                          <a:spcPct val="100000"/>
                        </a:lnSpc>
                        <a:spcBef>
                          <a:spcPts val="0"/>
                        </a:spcBef>
                        <a:spcAft>
                          <a:spcPts val="0"/>
                        </a:spcAft>
                        <a:buNone/>
                      </a:pPr>
                      <a:r>
                        <a:rPr lang="en-US" sz="2200" i="1" u="none" strike="noStrike" cap="none">
                          <a:latin typeface="Times New Roman"/>
                          <a:ea typeface="Times New Roman"/>
                          <a:cs typeface="Times New Roman"/>
                          <a:sym typeface="Times New Roman"/>
                        </a:rPr>
                        <a:t>Y </a:t>
                      </a:r>
                      <a:r>
                        <a:rPr lang="en-US" sz="2200" u="none" strike="noStrike" cap="none">
                          <a:latin typeface="Noto Sans Symbols"/>
                          <a:ea typeface="Noto Sans Symbols"/>
                          <a:cs typeface="Noto Sans Symbols"/>
                          <a:sym typeface="Noto Sans Symbols"/>
                        </a:rPr>
                        <a:t>=</a:t>
                      </a:r>
                      <a:r>
                        <a:rPr lang="en-US" sz="2200" u="none" strike="noStrike" cap="none">
                          <a:latin typeface="Times New Roman"/>
                          <a:ea typeface="Times New Roman"/>
                          <a:cs typeface="Times New Roman"/>
                          <a:sym typeface="Times New Roman"/>
                        </a:rPr>
                        <a:t> </a:t>
                      </a:r>
                      <a:r>
                        <a:rPr lang="en-US" sz="2200" i="1" u="none" strike="noStrike" cap="none">
                          <a:latin typeface="Times New Roman"/>
                          <a:ea typeface="Times New Roman"/>
                          <a:cs typeface="Times New Roman"/>
                          <a:sym typeface="Times New Roman"/>
                        </a:rPr>
                        <a:t>A	B</a:t>
                      </a:r>
                      <a:endParaRPr sz="2200" u="none" strike="noStrike" cap="none">
                        <a:latin typeface="Times New Roman"/>
                        <a:ea typeface="Times New Roman"/>
                        <a:cs typeface="Times New Roman"/>
                        <a:sym typeface="Times New Roman"/>
                      </a:endParaRPr>
                    </a:p>
                  </a:txBody>
                  <a:tcPr marL="0" marR="0" marT="8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255" lvl="0" indent="0" algn="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255" lvl="0" indent="0" algn="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6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643890" lvl="0" indent="0" algn="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116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15875"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0</a:t>
                      </a:r>
                      <a:endParaRPr sz="2400" u="none" strike="noStrike" cap="none">
                        <a:latin typeface="Tahoma"/>
                        <a:ea typeface="Tahoma"/>
                        <a:cs typeface="Tahoma"/>
                        <a:sym typeface="Tahoma"/>
                      </a:endParaRPr>
                    </a:p>
                  </a:txBody>
                  <a:tcPr marL="0" marR="0" marT="444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333" name="Google Shape;3333;p105"/>
          <p:cNvSpPr/>
          <p:nvPr/>
        </p:nvSpPr>
        <p:spPr>
          <a:xfrm>
            <a:off x="8008759" y="2466969"/>
            <a:ext cx="470100" cy="35242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Shape 3337"/>
        <p:cNvGrpSpPr/>
        <p:nvPr/>
      </p:nvGrpSpPr>
      <p:grpSpPr>
        <a:xfrm>
          <a:off x="0" y="0"/>
          <a:ext cx="0" cy="0"/>
          <a:chOff x="0" y="0"/>
          <a:chExt cx="0" cy="0"/>
        </a:xfrm>
      </p:grpSpPr>
      <p:sp>
        <p:nvSpPr>
          <p:cNvPr id="3338" name="Google Shape;3338;p106"/>
          <p:cNvSpPr/>
          <p:nvPr/>
        </p:nvSpPr>
        <p:spPr>
          <a:xfrm>
            <a:off x="304800" y="762000"/>
            <a:ext cx="8534400" cy="0"/>
          </a:xfrm>
          <a:custGeom>
            <a:avLst/>
            <a:gdLst/>
            <a:ahLst/>
            <a:cxnLst/>
            <a:rect l="l" t="t" r="r" b="b"/>
            <a:pathLst>
              <a:path w="8534400" h="120000" extrusionOk="0">
                <a:moveTo>
                  <a:pt x="0" y="0"/>
                </a:moveTo>
                <a:lnTo>
                  <a:pt x="8534400" y="0"/>
                </a:lnTo>
              </a:path>
            </a:pathLst>
          </a:custGeom>
          <a:noFill/>
          <a:ln w="50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9" name="Google Shape;3339;p106"/>
          <p:cNvSpPr txBox="1">
            <a:spLocks noGrp="1"/>
          </p:cNvSpPr>
          <p:nvPr>
            <p:ph type="title"/>
          </p:nvPr>
        </p:nvSpPr>
        <p:spPr>
          <a:xfrm>
            <a:off x="383540" y="69595"/>
            <a:ext cx="1933575" cy="4533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800"/>
              <a:t>Ex-NOR Gate</a:t>
            </a:r>
            <a:endParaRPr sz="2800"/>
          </a:p>
        </p:txBody>
      </p:sp>
      <p:sp>
        <p:nvSpPr>
          <p:cNvPr id="3340" name="Google Shape;3340;p106"/>
          <p:cNvSpPr txBox="1"/>
          <p:nvPr/>
        </p:nvSpPr>
        <p:spPr>
          <a:xfrm>
            <a:off x="612444" y="2622041"/>
            <a:ext cx="208279" cy="100139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chemeClr val="dk1"/>
                </a:solidFill>
                <a:latin typeface="Tahoma"/>
                <a:ea typeface="Tahoma"/>
                <a:cs typeface="Tahoma"/>
                <a:sym typeface="Tahoma"/>
              </a:rPr>
              <a:t>A</a:t>
            </a:r>
            <a:endParaRPr sz="2400">
              <a:solidFill>
                <a:schemeClr val="dk1"/>
              </a:solidFill>
              <a:latin typeface="Tahoma"/>
              <a:ea typeface="Tahoma"/>
              <a:cs typeface="Tahoma"/>
              <a:sym typeface="Tahoma"/>
            </a:endParaRPr>
          </a:p>
          <a:p>
            <a:pPr marL="12700" marR="0" lvl="0" indent="0" algn="l" rtl="0">
              <a:lnSpc>
                <a:spcPct val="100000"/>
              </a:lnSpc>
              <a:spcBef>
                <a:spcPts val="1920"/>
              </a:spcBef>
              <a:spcAft>
                <a:spcPts val="0"/>
              </a:spcAft>
              <a:buNone/>
            </a:pPr>
            <a:r>
              <a:rPr lang="en-US" sz="2400">
                <a:solidFill>
                  <a:schemeClr val="dk1"/>
                </a:solidFill>
                <a:latin typeface="Tahoma"/>
                <a:ea typeface="Tahoma"/>
                <a:cs typeface="Tahoma"/>
                <a:sym typeface="Tahoma"/>
              </a:rPr>
              <a:t>B</a:t>
            </a:r>
            <a:endParaRPr sz="2400">
              <a:solidFill>
                <a:schemeClr val="dk1"/>
              </a:solidFill>
              <a:latin typeface="Tahoma"/>
              <a:ea typeface="Tahoma"/>
              <a:cs typeface="Tahoma"/>
              <a:sym typeface="Tahoma"/>
            </a:endParaRPr>
          </a:p>
        </p:txBody>
      </p:sp>
      <p:sp>
        <p:nvSpPr>
          <p:cNvPr id="3341" name="Google Shape;3341;p106"/>
          <p:cNvSpPr txBox="1"/>
          <p:nvPr/>
        </p:nvSpPr>
        <p:spPr>
          <a:xfrm>
            <a:off x="1145844" y="2317241"/>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3342" name="Google Shape;3342;p106"/>
          <p:cNvSpPr txBox="1"/>
          <p:nvPr/>
        </p:nvSpPr>
        <p:spPr>
          <a:xfrm>
            <a:off x="1145844" y="3684523"/>
            <a:ext cx="2197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3343" name="Google Shape;3343;p106"/>
          <p:cNvSpPr/>
          <p:nvPr/>
        </p:nvSpPr>
        <p:spPr>
          <a:xfrm>
            <a:off x="1702561" y="2662301"/>
            <a:ext cx="158115" cy="991235"/>
          </a:xfrm>
          <a:custGeom>
            <a:avLst/>
            <a:gdLst/>
            <a:ahLst/>
            <a:cxnLst/>
            <a:rect l="l" t="t" r="r" b="b"/>
            <a:pathLst>
              <a:path w="158114" h="991235" extrusionOk="0">
                <a:moveTo>
                  <a:pt x="0" y="0"/>
                </a:moveTo>
                <a:lnTo>
                  <a:pt x="41997" y="17712"/>
                </a:lnTo>
                <a:lnTo>
                  <a:pt x="79737" y="67705"/>
                </a:lnTo>
                <a:lnTo>
                  <a:pt x="96539" y="103330"/>
                </a:lnTo>
                <a:lnTo>
                  <a:pt x="111712" y="145256"/>
                </a:lnTo>
                <a:lnTo>
                  <a:pt x="125067" y="192891"/>
                </a:lnTo>
                <a:lnTo>
                  <a:pt x="136416" y="245646"/>
                </a:lnTo>
                <a:lnTo>
                  <a:pt x="145571" y="302930"/>
                </a:lnTo>
                <a:lnTo>
                  <a:pt x="152344" y="364154"/>
                </a:lnTo>
                <a:lnTo>
                  <a:pt x="156545" y="428728"/>
                </a:lnTo>
                <a:lnTo>
                  <a:pt x="157987" y="496062"/>
                </a:lnTo>
                <a:lnTo>
                  <a:pt x="156444" y="565623"/>
                </a:lnTo>
                <a:lnTo>
                  <a:pt x="151947" y="632325"/>
                </a:lnTo>
                <a:lnTo>
                  <a:pt x="144699" y="695482"/>
                </a:lnTo>
                <a:lnTo>
                  <a:pt x="134903" y="754407"/>
                </a:lnTo>
                <a:lnTo>
                  <a:pt x="122760" y="808413"/>
                </a:lnTo>
                <a:lnTo>
                  <a:pt x="108472" y="856815"/>
                </a:lnTo>
                <a:lnTo>
                  <a:pt x="92242" y="898925"/>
                </a:lnTo>
                <a:lnTo>
                  <a:pt x="74271" y="934058"/>
                </a:lnTo>
                <a:lnTo>
                  <a:pt x="33917" y="980645"/>
                </a:lnTo>
                <a:lnTo>
                  <a:pt x="11937" y="990726"/>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4" name="Google Shape;3344;p106"/>
          <p:cNvSpPr/>
          <p:nvPr/>
        </p:nvSpPr>
        <p:spPr>
          <a:xfrm>
            <a:off x="1701800" y="2662301"/>
            <a:ext cx="711200" cy="992505"/>
          </a:xfrm>
          <a:custGeom>
            <a:avLst/>
            <a:gdLst/>
            <a:ahLst/>
            <a:cxnLst/>
            <a:rect l="l" t="t" r="r" b="b"/>
            <a:pathLst>
              <a:path w="711200" h="992504" extrusionOk="0">
                <a:moveTo>
                  <a:pt x="0" y="0"/>
                </a:moveTo>
                <a:lnTo>
                  <a:pt x="55583" y="1491"/>
                </a:lnTo>
                <a:lnTo>
                  <a:pt x="109995" y="5893"/>
                </a:lnTo>
                <a:lnTo>
                  <a:pt x="163079" y="13096"/>
                </a:lnTo>
                <a:lnTo>
                  <a:pt x="214677" y="22988"/>
                </a:lnTo>
                <a:lnTo>
                  <a:pt x="264629" y="35460"/>
                </a:lnTo>
                <a:lnTo>
                  <a:pt x="312779" y="50403"/>
                </a:lnTo>
                <a:lnTo>
                  <a:pt x="358967" y="67705"/>
                </a:lnTo>
                <a:lnTo>
                  <a:pt x="403037" y="87256"/>
                </a:lnTo>
                <a:lnTo>
                  <a:pt x="444830" y="108948"/>
                </a:lnTo>
                <a:lnTo>
                  <a:pt x="484187" y="132669"/>
                </a:lnTo>
                <a:lnTo>
                  <a:pt x="520952" y="158309"/>
                </a:lnTo>
                <a:lnTo>
                  <a:pt x="554965" y="185759"/>
                </a:lnTo>
                <a:lnTo>
                  <a:pt x="586069" y="214908"/>
                </a:lnTo>
                <a:lnTo>
                  <a:pt x="614106" y="245646"/>
                </a:lnTo>
                <a:lnTo>
                  <a:pt x="638917" y="277863"/>
                </a:lnTo>
                <a:lnTo>
                  <a:pt x="660345" y="311449"/>
                </a:lnTo>
                <a:lnTo>
                  <a:pt x="678231" y="346294"/>
                </a:lnTo>
                <a:lnTo>
                  <a:pt x="692418" y="382288"/>
                </a:lnTo>
                <a:lnTo>
                  <a:pt x="702747" y="419321"/>
                </a:lnTo>
                <a:lnTo>
                  <a:pt x="709060" y="457282"/>
                </a:lnTo>
                <a:lnTo>
                  <a:pt x="711200" y="496062"/>
                </a:lnTo>
                <a:lnTo>
                  <a:pt x="709095" y="534507"/>
                </a:lnTo>
                <a:lnTo>
                  <a:pt x="702882" y="572157"/>
                </a:lnTo>
                <a:lnTo>
                  <a:pt x="692716" y="608902"/>
                </a:lnTo>
                <a:lnTo>
                  <a:pt x="678749" y="644634"/>
                </a:lnTo>
                <a:lnTo>
                  <a:pt x="661136" y="679246"/>
                </a:lnTo>
                <a:lnTo>
                  <a:pt x="640029" y="712627"/>
                </a:lnTo>
                <a:lnTo>
                  <a:pt x="615583" y="744671"/>
                </a:lnTo>
                <a:lnTo>
                  <a:pt x="587950" y="775269"/>
                </a:lnTo>
                <a:lnTo>
                  <a:pt x="557284" y="804312"/>
                </a:lnTo>
                <a:lnTo>
                  <a:pt x="523740" y="831692"/>
                </a:lnTo>
                <a:lnTo>
                  <a:pt x="487470" y="857300"/>
                </a:lnTo>
                <a:lnTo>
                  <a:pt x="448627" y="881029"/>
                </a:lnTo>
                <a:lnTo>
                  <a:pt x="407366" y="902770"/>
                </a:lnTo>
                <a:lnTo>
                  <a:pt x="363840" y="922415"/>
                </a:lnTo>
                <a:lnTo>
                  <a:pt x="318203" y="939854"/>
                </a:lnTo>
                <a:lnTo>
                  <a:pt x="270608" y="954981"/>
                </a:lnTo>
                <a:lnTo>
                  <a:pt x="221208" y="967686"/>
                </a:lnTo>
                <a:lnTo>
                  <a:pt x="170157" y="977861"/>
                </a:lnTo>
                <a:lnTo>
                  <a:pt x="117609" y="985398"/>
                </a:lnTo>
                <a:lnTo>
                  <a:pt x="63718" y="990188"/>
                </a:lnTo>
                <a:lnTo>
                  <a:pt x="8636" y="992124"/>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5" name="Google Shape;3345;p106"/>
          <p:cNvSpPr/>
          <p:nvPr/>
        </p:nvSpPr>
        <p:spPr>
          <a:xfrm>
            <a:off x="1080947" y="2873629"/>
            <a:ext cx="632460" cy="0"/>
          </a:xfrm>
          <a:custGeom>
            <a:avLst/>
            <a:gdLst/>
            <a:ahLst/>
            <a:cxnLst/>
            <a:rect l="l" t="t" r="r" b="b"/>
            <a:pathLst>
              <a:path w="632460" h="120000" extrusionOk="0">
                <a:moveTo>
                  <a:pt x="0" y="0"/>
                </a:moveTo>
                <a:lnTo>
                  <a:pt x="63240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6" name="Google Shape;3346;p106"/>
          <p:cNvSpPr/>
          <p:nvPr/>
        </p:nvSpPr>
        <p:spPr>
          <a:xfrm>
            <a:off x="1080947" y="3498215"/>
            <a:ext cx="632460" cy="0"/>
          </a:xfrm>
          <a:custGeom>
            <a:avLst/>
            <a:gdLst/>
            <a:ahLst/>
            <a:cxnLst/>
            <a:rect l="l" t="t" r="r" b="b"/>
            <a:pathLst>
              <a:path w="632460" h="120000" extrusionOk="0">
                <a:moveTo>
                  <a:pt x="0" y="0"/>
                </a:moveTo>
                <a:lnTo>
                  <a:pt x="632409"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7" name="Google Shape;3347;p106"/>
          <p:cNvSpPr/>
          <p:nvPr/>
        </p:nvSpPr>
        <p:spPr>
          <a:xfrm>
            <a:off x="2447417" y="3133851"/>
            <a:ext cx="632460" cy="0"/>
          </a:xfrm>
          <a:custGeom>
            <a:avLst/>
            <a:gdLst/>
            <a:ahLst/>
            <a:cxnLst/>
            <a:rect l="l" t="t" r="r" b="b"/>
            <a:pathLst>
              <a:path w="632460" h="120000" extrusionOk="0">
                <a:moveTo>
                  <a:pt x="0" y="0"/>
                </a:moveTo>
                <a:lnTo>
                  <a:pt x="632332" y="0"/>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8" name="Google Shape;3348;p106"/>
          <p:cNvSpPr/>
          <p:nvPr/>
        </p:nvSpPr>
        <p:spPr>
          <a:xfrm>
            <a:off x="2389504" y="3069082"/>
            <a:ext cx="96012" cy="12953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9" name="Google Shape;3349;p106"/>
          <p:cNvSpPr/>
          <p:nvPr/>
        </p:nvSpPr>
        <p:spPr>
          <a:xfrm>
            <a:off x="1600961" y="2665348"/>
            <a:ext cx="158115" cy="991235"/>
          </a:xfrm>
          <a:custGeom>
            <a:avLst/>
            <a:gdLst/>
            <a:ahLst/>
            <a:cxnLst/>
            <a:rect l="l" t="t" r="r" b="b"/>
            <a:pathLst>
              <a:path w="158114" h="991235" extrusionOk="0">
                <a:moveTo>
                  <a:pt x="0" y="0"/>
                </a:moveTo>
                <a:lnTo>
                  <a:pt x="41997" y="17722"/>
                </a:lnTo>
                <a:lnTo>
                  <a:pt x="79737" y="67738"/>
                </a:lnTo>
                <a:lnTo>
                  <a:pt x="96539" y="103378"/>
                </a:lnTo>
                <a:lnTo>
                  <a:pt x="111712" y="145319"/>
                </a:lnTo>
                <a:lnTo>
                  <a:pt x="125067" y="192970"/>
                </a:lnTo>
                <a:lnTo>
                  <a:pt x="136416" y="245740"/>
                </a:lnTo>
                <a:lnTo>
                  <a:pt x="145571" y="303037"/>
                </a:lnTo>
                <a:lnTo>
                  <a:pt x="152344" y="364272"/>
                </a:lnTo>
                <a:lnTo>
                  <a:pt x="156545" y="428853"/>
                </a:lnTo>
                <a:lnTo>
                  <a:pt x="157987" y="496188"/>
                </a:lnTo>
                <a:lnTo>
                  <a:pt x="156444" y="565750"/>
                </a:lnTo>
                <a:lnTo>
                  <a:pt x="151947" y="632452"/>
                </a:lnTo>
                <a:lnTo>
                  <a:pt x="144699" y="695609"/>
                </a:lnTo>
                <a:lnTo>
                  <a:pt x="134903" y="754534"/>
                </a:lnTo>
                <a:lnTo>
                  <a:pt x="122760" y="808540"/>
                </a:lnTo>
                <a:lnTo>
                  <a:pt x="108472" y="856942"/>
                </a:lnTo>
                <a:lnTo>
                  <a:pt x="92242" y="899052"/>
                </a:lnTo>
                <a:lnTo>
                  <a:pt x="74271" y="934185"/>
                </a:lnTo>
                <a:lnTo>
                  <a:pt x="33917" y="980772"/>
                </a:lnTo>
                <a:lnTo>
                  <a:pt x="11937" y="990853"/>
                </a:lnTo>
              </a:path>
            </a:pathLst>
          </a:custGeom>
          <a:noFill/>
          <a:ln w="254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0" name="Google Shape;3350;p106"/>
          <p:cNvSpPr txBox="1"/>
          <p:nvPr/>
        </p:nvSpPr>
        <p:spPr>
          <a:xfrm>
            <a:off x="3151731" y="2814809"/>
            <a:ext cx="1120140" cy="96139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2200" i="1">
                <a:solidFill>
                  <a:schemeClr val="dk1"/>
                </a:solidFill>
                <a:latin typeface="Times New Roman"/>
                <a:ea typeface="Times New Roman"/>
                <a:cs typeface="Times New Roman"/>
                <a:sym typeface="Times New Roman"/>
              </a:rPr>
              <a:t>Y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lang="en-US" sz="2200" i="1">
                <a:solidFill>
                  <a:schemeClr val="dk1"/>
                </a:solidFill>
                <a:latin typeface="Times New Roman"/>
                <a:ea typeface="Times New Roman"/>
                <a:cs typeface="Times New Roman"/>
                <a:sym typeface="Times New Roman"/>
              </a:rPr>
              <a:t>A	B</a:t>
            </a:r>
            <a:endParaRPr sz="2200">
              <a:solidFill>
                <a:schemeClr val="dk1"/>
              </a:solidFill>
              <a:latin typeface="Times New Roman"/>
              <a:ea typeface="Times New Roman"/>
              <a:cs typeface="Times New Roman"/>
              <a:sym typeface="Times New Roman"/>
            </a:endParaRPr>
          </a:p>
          <a:p>
            <a:pPr marL="369570" marR="0" lvl="0" indent="0" algn="l" rtl="0">
              <a:lnSpc>
                <a:spcPct val="100000"/>
              </a:lnSpc>
              <a:spcBef>
                <a:spcPts val="1825"/>
              </a:spcBef>
              <a:spcAft>
                <a:spcPts val="0"/>
              </a:spcAft>
              <a:buNone/>
            </a:pPr>
            <a:r>
              <a:rPr lang="en-US" sz="2400" b="1">
                <a:solidFill>
                  <a:srgbClr val="FF0000"/>
                </a:solidFill>
                <a:latin typeface="Tahoma"/>
                <a:ea typeface="Tahoma"/>
                <a:cs typeface="Tahoma"/>
                <a:sym typeface="Tahoma"/>
              </a:rPr>
              <a:t>1</a:t>
            </a:r>
            <a:endParaRPr sz="2400">
              <a:solidFill>
                <a:schemeClr val="dk1"/>
              </a:solidFill>
              <a:latin typeface="Tahoma"/>
              <a:ea typeface="Tahoma"/>
              <a:cs typeface="Tahoma"/>
              <a:sym typeface="Tahoma"/>
            </a:endParaRPr>
          </a:p>
        </p:txBody>
      </p:sp>
      <p:sp>
        <p:nvSpPr>
          <p:cNvPr id="3351" name="Google Shape;3351;p106"/>
          <p:cNvSpPr/>
          <p:nvPr/>
        </p:nvSpPr>
        <p:spPr>
          <a:xfrm>
            <a:off x="3835285" y="2851144"/>
            <a:ext cx="470100" cy="35242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352" name="Google Shape;3352;p106"/>
          <p:cNvGraphicFramePr/>
          <p:nvPr/>
        </p:nvGraphicFramePr>
        <p:xfrm>
          <a:off x="4413250" y="1670050"/>
          <a:ext cx="4267200" cy="4114800"/>
        </p:xfrm>
        <a:graphic>
          <a:graphicData uri="http://schemas.openxmlformats.org/drawingml/2006/table">
            <a:tbl>
              <a:tblPr firstRow="1" bandRow="1">
                <a:noFill/>
                <a:tableStyleId>{967D01AC-2E1C-4B6B-B95D-0AB2A7F3962B}</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685800">
                <a:tc gridSpan="2">
                  <a:txBody>
                    <a:bodyPr/>
                    <a:lstStyle/>
                    <a:p>
                      <a:pPr marL="0"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Inputs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371475"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Output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635" marR="0" lvl="0" indent="0" algn="ctr" rtl="0">
                        <a:lnSpc>
                          <a:spcPct val="100000"/>
                        </a:lnSpc>
                        <a:spcBef>
                          <a:spcPts val="0"/>
                        </a:spcBef>
                        <a:spcAft>
                          <a:spcPts val="0"/>
                        </a:spcAft>
                        <a:buNone/>
                      </a:pPr>
                      <a:r>
                        <a:rPr lang="en-US" sz="1800" b="1" u="none" strike="noStrike" cap="none">
                          <a:latin typeface="Calibri"/>
                          <a:ea typeface="Calibri"/>
                          <a:cs typeface="Calibri"/>
                          <a:sym typeface="Calibri"/>
                        </a:rPr>
                        <a:t>A</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4897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B</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73025" marR="0" lvl="0" indent="0" algn="l" rtl="0">
                        <a:lnSpc>
                          <a:spcPct val="100000"/>
                        </a:lnSpc>
                        <a:spcBef>
                          <a:spcPts val="0"/>
                        </a:spcBef>
                        <a:spcAft>
                          <a:spcPts val="0"/>
                        </a:spcAft>
                        <a:buNone/>
                      </a:pPr>
                      <a:r>
                        <a:rPr lang="en-US" sz="2200" i="1" u="none" strike="noStrike" cap="none">
                          <a:latin typeface="Times New Roman"/>
                          <a:ea typeface="Times New Roman"/>
                          <a:cs typeface="Times New Roman"/>
                          <a:sym typeface="Times New Roman"/>
                        </a:rPr>
                        <a:t>Y </a:t>
                      </a:r>
                      <a:r>
                        <a:rPr lang="en-US" sz="2200" u="none" strike="noStrike" cap="none">
                          <a:latin typeface="Noto Sans Symbols"/>
                          <a:ea typeface="Noto Sans Symbols"/>
                          <a:cs typeface="Noto Sans Symbols"/>
                          <a:sym typeface="Noto Sans Symbols"/>
                        </a:rPr>
                        <a:t>=</a:t>
                      </a:r>
                      <a:r>
                        <a:rPr lang="en-US" sz="2200" u="none" strike="noStrike" cap="none">
                          <a:latin typeface="Times New Roman"/>
                          <a:ea typeface="Times New Roman"/>
                          <a:cs typeface="Times New Roman"/>
                          <a:sym typeface="Times New Roman"/>
                        </a:rPr>
                        <a:t> </a:t>
                      </a:r>
                      <a:r>
                        <a:rPr lang="en-US" sz="2200" i="1" u="none" strike="noStrike" cap="none">
                          <a:latin typeface="Times New Roman"/>
                          <a:ea typeface="Times New Roman"/>
                          <a:cs typeface="Times New Roman"/>
                          <a:sym typeface="Times New Roman"/>
                        </a:rPr>
                        <a:t>A	B</a:t>
                      </a:r>
                      <a:endParaRPr sz="2200" u="none" strike="noStrike" cap="none">
                        <a:latin typeface="Times New Roman"/>
                        <a:ea typeface="Times New Roman"/>
                        <a:cs typeface="Times New Roman"/>
                        <a:sym typeface="Times New Roman"/>
                      </a:endParaRPr>
                    </a:p>
                  </a:txBody>
                  <a:tcPr marL="0" marR="0" marT="838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17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254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4685" marR="0" lvl="0" indent="0" algn="l"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32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85800">
                <a:tc>
                  <a:txBody>
                    <a:bodyPr/>
                    <a:lstStyle/>
                    <a:p>
                      <a:pPr marL="24765"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16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52145" marR="0" lvl="0" indent="0" algn="l"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2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8270" marR="0" lvl="0" indent="0" algn="ctr" rtl="0">
                        <a:lnSpc>
                          <a:spcPct val="100000"/>
                        </a:lnSpc>
                        <a:spcBef>
                          <a:spcPts val="0"/>
                        </a:spcBef>
                        <a:spcAft>
                          <a:spcPts val="0"/>
                        </a:spcAft>
                        <a:buNone/>
                      </a:pPr>
                      <a:r>
                        <a:rPr lang="en-US" sz="2400" b="1" u="none" strike="noStrike" cap="none">
                          <a:solidFill>
                            <a:srgbClr val="FF0000"/>
                          </a:solidFill>
                          <a:latin typeface="Tahoma"/>
                          <a:ea typeface="Tahoma"/>
                          <a:cs typeface="Tahoma"/>
                          <a:sym typeface="Tahoma"/>
                        </a:rPr>
                        <a:t>1</a:t>
                      </a:r>
                      <a:endParaRPr sz="2400" u="none" strike="noStrike" cap="none">
                        <a:latin typeface="Tahoma"/>
                        <a:ea typeface="Tahoma"/>
                        <a:cs typeface="Tahoma"/>
                        <a:sym typeface="Tahoma"/>
                      </a:endParaRPr>
                    </a:p>
                  </a:txBody>
                  <a:tcPr marL="0" marR="0" marT="12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353" name="Google Shape;3353;p106"/>
          <p:cNvSpPr/>
          <p:nvPr/>
        </p:nvSpPr>
        <p:spPr>
          <a:xfrm>
            <a:off x="8008759" y="2466969"/>
            <a:ext cx="470100" cy="35242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4361</Words>
  <Application>Microsoft Office PowerPoint</Application>
  <PresentationFormat>On-screen Show (4:3)</PresentationFormat>
  <Paragraphs>1818</Paragraphs>
  <Slides>101</Slides>
  <Notes>101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101</vt:i4>
      </vt:variant>
    </vt:vector>
  </HeadingPairs>
  <TitlesOfParts>
    <vt:vector size="107" baseType="lpstr">
      <vt:lpstr>Tahoma</vt:lpstr>
      <vt:lpstr>Times New Roman</vt:lpstr>
      <vt:lpstr>Noto Sans Symbols</vt:lpstr>
      <vt:lpstr>Calibri</vt:lpstr>
      <vt:lpstr>Arial</vt:lpstr>
      <vt:lpstr>Office Theme</vt:lpstr>
      <vt:lpstr> Paper III  Digital Electronics and Microprocessor  UNIT – I Logic Gates &amp; Logic Families</vt:lpstr>
      <vt:lpstr>Unit I – Logic Gates &amp; Logic Families</vt:lpstr>
      <vt:lpstr> Logic Gates &amp; Logic Families</vt:lpstr>
      <vt:lpstr>Unit Outcomes</vt:lpstr>
      <vt:lpstr>Unit II – Logic Gates &amp; Logic Families</vt:lpstr>
      <vt:lpstr>Basics…..</vt:lpstr>
      <vt:lpstr>Basics…..</vt:lpstr>
      <vt:lpstr>Basics…..</vt:lpstr>
      <vt:lpstr>Basics…..</vt:lpstr>
      <vt:lpstr>Basics…..</vt:lpstr>
      <vt:lpstr>Logic Gates</vt:lpstr>
      <vt:lpstr>PowerPoint Presentation</vt:lpstr>
      <vt:lpstr>AND Gate</vt:lpstr>
      <vt:lpstr>AND Gate</vt:lpstr>
      <vt:lpstr>AND Gate</vt:lpstr>
      <vt:lpstr>AND Gate</vt:lpstr>
      <vt:lpstr>Realization of AND Gate using Diode</vt:lpstr>
      <vt:lpstr>Realization of AND Gate using Diode</vt:lpstr>
      <vt:lpstr>Realization of AND Gate using Diode</vt:lpstr>
      <vt:lpstr>Realization of AND Gate using Diode</vt:lpstr>
      <vt:lpstr>Realization of AND Gate using Diode</vt:lpstr>
      <vt:lpstr>Realization of AND Gate using Transistor</vt:lpstr>
      <vt:lpstr>Realization of AND Gate using Transistor</vt:lpstr>
      <vt:lpstr>Realization of AND Gate using Transistor</vt:lpstr>
      <vt:lpstr>Realization of AND Gate using Transistor</vt:lpstr>
      <vt:lpstr>Realization of AND Gate using Transistor</vt:lpstr>
      <vt:lpstr>3 - Input AND Gate</vt:lpstr>
      <vt:lpstr>AND Gate IC – IC 7408 (Quad 2 I/P AND Gate)</vt:lpstr>
      <vt:lpstr>Verification of AND Gate IC 7408</vt:lpstr>
      <vt:lpstr>Verification of AND Gate IC 7408</vt:lpstr>
      <vt:lpstr>Verification of AND Gate IC 7408</vt:lpstr>
      <vt:lpstr>OR Gate</vt:lpstr>
      <vt:lpstr>OR Gate</vt:lpstr>
      <vt:lpstr>OR Gate</vt:lpstr>
      <vt:lpstr>OR Gate</vt:lpstr>
      <vt:lpstr>OR Gate</vt:lpstr>
      <vt:lpstr>Realization of OR Gate Using Diodes</vt:lpstr>
      <vt:lpstr>Realization of OR Gate Using Diodes</vt:lpstr>
      <vt:lpstr>Realization of OR Gate Using Diodes</vt:lpstr>
      <vt:lpstr>Realization of OR Gate Using Diodes</vt:lpstr>
      <vt:lpstr>Realization of OR Gate Using Diodes</vt:lpstr>
      <vt:lpstr>Realization of OR Gate Using Transistors</vt:lpstr>
      <vt:lpstr>Realization of OR Gate Using Transistors</vt:lpstr>
      <vt:lpstr>Realization of OR Gate Using Transistors</vt:lpstr>
      <vt:lpstr>Realization of OR Gate Using Transistors</vt:lpstr>
      <vt:lpstr>Realization of OR Gate Using Transistors</vt:lpstr>
      <vt:lpstr>Three Input OR Gate</vt:lpstr>
      <vt:lpstr>OR Gate IC – IC 7432 (Quad 2 I/P OR Gate)</vt:lpstr>
      <vt:lpstr>NOT Gate (Inverter)</vt:lpstr>
      <vt:lpstr>NOT Gate</vt:lpstr>
      <vt:lpstr>NOT Gate</vt:lpstr>
      <vt:lpstr>Realization of NOT Gate using Transistor</vt:lpstr>
      <vt:lpstr>Realization of NOT Gate using Transistor</vt:lpstr>
      <vt:lpstr>Realization of NOT Gate using Transistor</vt:lpstr>
      <vt:lpstr>NOT Gate IC – IC 7404 (Hex Inverters)</vt:lpstr>
      <vt:lpstr>Unit II – Logic Gates &amp; Logic Families</vt:lpstr>
      <vt:lpstr>PowerPoint Presentation</vt:lpstr>
      <vt:lpstr>NAND Gate</vt:lpstr>
      <vt:lpstr>PowerPoint Presentation</vt:lpstr>
      <vt:lpstr>NAND Gate</vt:lpstr>
      <vt:lpstr>NAND Gate</vt:lpstr>
      <vt:lpstr>NAND Gate</vt:lpstr>
      <vt:lpstr>NAND Gate</vt:lpstr>
      <vt:lpstr>Realization of NAND Gate using Transistor</vt:lpstr>
      <vt:lpstr>3 - Input NAND Gate</vt:lpstr>
      <vt:lpstr>NAND Gate IC – IC 7400 (Quad 2 I/P NAND Gate)</vt:lpstr>
      <vt:lpstr>NOR Gate</vt:lpstr>
      <vt:lpstr>PowerPoint Presentation</vt:lpstr>
      <vt:lpstr>NOR Gate</vt:lpstr>
      <vt:lpstr>NOR Gate</vt:lpstr>
      <vt:lpstr>NOR Gate</vt:lpstr>
      <vt:lpstr>NOR Gate</vt:lpstr>
      <vt:lpstr>Realization of NOR Gate using Transistor</vt:lpstr>
      <vt:lpstr>3 – Input NOR Gate</vt:lpstr>
      <vt:lpstr>NOR Gate IC – IC 7402 (Quad 2 I/P NOR Gate)</vt:lpstr>
      <vt:lpstr>Universal Gate</vt:lpstr>
      <vt:lpstr>Universal Gate</vt:lpstr>
      <vt:lpstr>Universal Gate</vt:lpstr>
      <vt:lpstr>Universal Gate</vt:lpstr>
      <vt:lpstr>Universal Gate</vt:lpstr>
      <vt:lpstr>Universal Gate</vt:lpstr>
      <vt:lpstr>Universal Gate</vt:lpstr>
      <vt:lpstr>Universal Gate</vt:lpstr>
      <vt:lpstr>Why NAND Logic or NOR Logic?</vt:lpstr>
      <vt:lpstr>Unit II – Logic Gates &amp; Logic Families</vt:lpstr>
      <vt:lpstr>PowerPoint Presentation</vt:lpstr>
      <vt:lpstr>Ex-OR Gate</vt:lpstr>
      <vt:lpstr>Ex-OR Gate</vt:lpstr>
      <vt:lpstr>Ex-OR Gate</vt:lpstr>
      <vt:lpstr>Ex-OR Gate</vt:lpstr>
      <vt:lpstr>Ex-OR Gate</vt:lpstr>
      <vt:lpstr>3 – Input Ex-OR Gate</vt:lpstr>
      <vt:lpstr>Ex-OR Gate IC – IC 7486 (Quad 2 I/P Ex-OR Gate)</vt:lpstr>
      <vt:lpstr>PowerPoint Presentation</vt:lpstr>
      <vt:lpstr>Ex-NOR Gate</vt:lpstr>
      <vt:lpstr>Ex-NOR Gate</vt:lpstr>
      <vt:lpstr>Ex-NOR Gate</vt:lpstr>
      <vt:lpstr>Ex-NOR Gate</vt:lpstr>
      <vt:lpstr>Ex-NOR Gate</vt:lpstr>
      <vt:lpstr>3 – Input Ex-NOR Gate</vt:lpstr>
      <vt:lpstr>Ex-NOR Gate IC – IC 74266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Paper III  Digital Electronics and Microprocessor  UNIT – I Logic Gates &amp; Logic Families</dc:title>
  <cp:lastModifiedBy>Pranay Shahare</cp:lastModifiedBy>
  <cp:revision>2</cp:revision>
  <dcterms:modified xsi:type="dcterms:W3CDTF">2021-04-05T05:39:29Z</dcterms:modified>
</cp:coreProperties>
</file>