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9144000" cy="6858000"/>
  <p:embeddedFontLst>
    <p:embeddedFont>
      <p:font typeface="Tahoma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EFD36-2BC9-49AA-841D-7835DA3F9643}">
  <a:tblStyle styleId="{A69EFD36-2BC9-49AA-841D-7835DA3F96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Tahoma-bold.fntdata"/><Relationship Id="rId81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5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5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5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5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6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6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6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6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6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6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7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7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7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7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7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7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2730754" y="1240662"/>
            <a:ext cx="5819775" cy="2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36244" y="6466738"/>
            <a:ext cx="6762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344154" y="6466738"/>
            <a:ext cx="27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36244" y="6466738"/>
            <a:ext cx="6762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344154" y="6466738"/>
            <a:ext cx="27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536244" y="6466738"/>
            <a:ext cx="6762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344154" y="6466738"/>
            <a:ext cx="27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383540" y="156718"/>
            <a:ext cx="8376919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36244" y="6466738"/>
            <a:ext cx="6762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344154" y="6466738"/>
            <a:ext cx="27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536244" y="6466738"/>
            <a:ext cx="6762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344154" y="6466738"/>
            <a:ext cx="27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30754" y="1240662"/>
            <a:ext cx="5819775" cy="2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36244" y="6466738"/>
            <a:ext cx="6762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44154" y="6466738"/>
            <a:ext cx="27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1C1C1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8"/>
          <p:cNvSpPr txBox="1"/>
          <p:nvPr>
            <p:ph type="ctrTitle"/>
          </p:nvPr>
        </p:nvSpPr>
        <p:spPr>
          <a:xfrm>
            <a:off x="-685800" y="381000"/>
            <a:ext cx="10972800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070100" lvl="0" marL="1403350" marR="13900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200"/>
            </a:br>
            <a:r>
              <a:rPr b="1" lang="en-US" sz="3200"/>
              <a:t>Paper III </a:t>
            </a:r>
            <a:br>
              <a:rPr b="1" lang="en-US" sz="3200"/>
            </a:br>
            <a:r>
              <a:rPr b="1" lang="en-US" sz="3200"/>
              <a:t>Digital Electronics and Microprocessor</a:t>
            </a:r>
            <a:br>
              <a:rPr b="1" lang="en-US" sz="2800"/>
            </a:br>
            <a:br>
              <a:rPr lang="en-US" sz="2800"/>
            </a:br>
            <a:r>
              <a:rPr b="1" lang="en-US" sz="3600"/>
              <a:t>UNIT – II</a:t>
            </a:r>
            <a:br>
              <a:rPr b="1" lang="en-US" sz="3600"/>
            </a:b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b="1" sz="4000"/>
          </a:p>
        </p:txBody>
      </p:sp>
      <p:sp>
        <p:nvSpPr>
          <p:cNvPr id="63" name="Google Shape;63;p8"/>
          <p:cNvSpPr txBox="1"/>
          <p:nvPr/>
        </p:nvSpPr>
        <p:spPr>
          <a:xfrm>
            <a:off x="1896746" y="4703445"/>
            <a:ext cx="588327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/ LIVE TEACHING CLASSES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2020-2021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8C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AD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30 March 2021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917244" y="2654411"/>
            <a:ext cx="1084580" cy="23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3: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4: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17244" y="5680354"/>
            <a:ext cx="108458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5: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450841" y="5680354"/>
            <a:ext cx="380428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(Double Inversion Law)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665934" y="3392433"/>
            <a:ext cx="149225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565969" y="2761467"/>
            <a:ext cx="15494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255081" y="2916970"/>
            <a:ext cx="1947545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2838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7350" marR="0" rtl="0" algn="l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44062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A=0, then  If A=1, then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836291" y="3976980"/>
            <a:ext cx="149860" cy="220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800585" y="4113938"/>
            <a:ext cx="821690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880338" y="4662067"/>
            <a:ext cx="15049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845291" y="4795175"/>
            <a:ext cx="85788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752312" y="5653330"/>
            <a:ext cx="123189" cy="38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724050" y="5956586"/>
            <a:ext cx="74231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83540" y="69595"/>
            <a:ext cx="7827645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8902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Inversion Law (or Complementation Law)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1290320" marR="56514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complement means to invert i.e. to  change 0’s to 1’s and 1’s to 0’s.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536244" y="1655825"/>
            <a:ext cx="206121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008757" y="3313414"/>
            <a:ext cx="1377315" cy="1196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. 0 = 0  A . 1 = 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884382" y="3313414"/>
            <a:ext cx="2077085" cy="1196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" lvl="0" marL="40640" marR="5080" rtl="0" algn="l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Law  Identity Law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3008757" y="4583429"/>
            <a:ext cx="140525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. A = 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36244" y="3313414"/>
            <a:ext cx="1084580" cy="23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3: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4: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977839" y="5128354"/>
            <a:ext cx="128270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baseline="-25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baseline="-25000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351407" y="4976653"/>
            <a:ext cx="1143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536244" y="1609725"/>
            <a:ext cx="1793239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304800" y="8382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517194" y="3480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1771025"/>
                <a:gridCol w="2337425"/>
                <a:gridCol w="2240925"/>
              </a:tblGrid>
              <a:tr h="495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48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Law 1: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4780" rtl="0" algn="r">
                        <a:lnSpc>
                          <a:spcPct val="948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+ 0 = A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3825" marR="0" rtl="0" algn="l">
                        <a:lnSpc>
                          <a:spcPct val="948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Law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853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0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Law 2: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74625" rtl="0" algn="r">
                        <a:lnSpc>
                          <a:spcPct val="1170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+ 1 = 1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170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Identity Law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1080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Law 3: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Law 4: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32790" marR="0" rtl="0" algn="l">
                        <a:lnSpc>
                          <a:spcPct val="116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A = A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0085" marR="0" rtl="0" algn="l">
                        <a:lnSpc>
                          <a:spcPct val="100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9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9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	</a:t>
                      </a:r>
                      <a:r>
                        <a:rPr lang="en-US" sz="3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1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73" name="Google Shape;173;p19"/>
          <p:cNvSpPr txBox="1"/>
          <p:nvPr/>
        </p:nvSpPr>
        <p:spPr>
          <a:xfrm>
            <a:off x="3570540" y="4976548"/>
            <a:ext cx="14097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175" name="Google Shape;175;p1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83540" y="115569"/>
            <a:ext cx="8380730" cy="600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47955" rtl="0" algn="ctr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	A+B = B+A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1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that, A OR B is the same as B OR 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6285" marR="5080" rtl="0" algn="l">
              <a:lnSpc>
                <a:spcPct val="168214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	the	order	in	which	the	variables	are	ORed	is  immaterial.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5715" rtl="0" algn="l">
              <a:lnSpc>
                <a:spcPct val="1401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it makes no difference which input  of an OR gate is connected to A and which to B.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83540" y="789254"/>
            <a:ext cx="7264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499742" y="1146175"/>
            <a:ext cx="64262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A+B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331390" y="1146175"/>
            <a:ext cx="64325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527050" y="3194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990600"/>
                <a:gridCol w="762000"/>
                <a:gridCol w="1219200"/>
              </a:tblGrid>
              <a:tr h="494550">
                <a:tc gridSpan="2">
                  <a:txBody>
                    <a:bodyPr/>
                    <a:lstStyle/>
                    <a:p>
                      <a:pPr indent="0" lvl="0" marL="576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2622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427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952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Y=A+B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1"/>
          <p:cNvSpPr txBox="1"/>
          <p:nvPr/>
        </p:nvSpPr>
        <p:spPr>
          <a:xfrm>
            <a:off x="612444" y="1783460"/>
            <a:ext cx="208279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1703323" y="1828800"/>
            <a:ext cx="141605" cy="913130"/>
          </a:xfrm>
          <a:custGeom>
            <a:rect b="b" l="l" r="r" t="t"/>
            <a:pathLst>
              <a:path extrusionOk="0" h="913130" w="141605">
                <a:moveTo>
                  <a:pt x="0" y="0"/>
                </a:moveTo>
                <a:lnTo>
                  <a:pt x="40838" y="19359"/>
                </a:lnTo>
                <a:lnTo>
                  <a:pt x="76984" y="73664"/>
                </a:lnTo>
                <a:lnTo>
                  <a:pt x="92752" y="112153"/>
                </a:lnTo>
                <a:lnTo>
                  <a:pt x="106693" y="157254"/>
                </a:lnTo>
                <a:lnTo>
                  <a:pt x="118588" y="208262"/>
                </a:lnTo>
                <a:lnTo>
                  <a:pt x="128219" y="264468"/>
                </a:lnTo>
                <a:lnTo>
                  <a:pt x="135369" y="325165"/>
                </a:lnTo>
                <a:lnTo>
                  <a:pt x="139819" y="389644"/>
                </a:lnTo>
                <a:lnTo>
                  <a:pt x="141350" y="457200"/>
                </a:lnTo>
                <a:lnTo>
                  <a:pt x="139687" y="527480"/>
                </a:lnTo>
                <a:lnTo>
                  <a:pt x="134858" y="594507"/>
                </a:lnTo>
                <a:lnTo>
                  <a:pt x="127103" y="657442"/>
                </a:lnTo>
                <a:lnTo>
                  <a:pt x="116662" y="715446"/>
                </a:lnTo>
                <a:lnTo>
                  <a:pt x="103774" y="767683"/>
                </a:lnTo>
                <a:lnTo>
                  <a:pt x="88681" y="813313"/>
                </a:lnTo>
                <a:lnTo>
                  <a:pt x="71622" y="851498"/>
                </a:lnTo>
                <a:lnTo>
                  <a:pt x="32565" y="902181"/>
                </a:lnTo>
                <a:lnTo>
                  <a:pt x="11049" y="913002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703323" y="1828800"/>
            <a:ext cx="636905" cy="914400"/>
          </a:xfrm>
          <a:custGeom>
            <a:rect b="b" l="l" r="r" t="t"/>
            <a:pathLst>
              <a:path extrusionOk="0" h="914400" w="636905">
                <a:moveTo>
                  <a:pt x="0" y="0"/>
                </a:moveTo>
                <a:lnTo>
                  <a:pt x="54939" y="1678"/>
                </a:lnTo>
                <a:lnTo>
                  <a:pt x="108580" y="6622"/>
                </a:lnTo>
                <a:lnTo>
                  <a:pt x="160731" y="14693"/>
                </a:lnTo>
                <a:lnTo>
                  <a:pt x="211200" y="25756"/>
                </a:lnTo>
                <a:lnTo>
                  <a:pt x="259797" y="39671"/>
                </a:lnTo>
                <a:lnTo>
                  <a:pt x="306332" y="56303"/>
                </a:lnTo>
                <a:lnTo>
                  <a:pt x="350612" y="75514"/>
                </a:lnTo>
                <a:lnTo>
                  <a:pt x="392448" y="97166"/>
                </a:lnTo>
                <a:lnTo>
                  <a:pt x="431647" y="121122"/>
                </a:lnTo>
                <a:lnTo>
                  <a:pt x="468020" y="147245"/>
                </a:lnTo>
                <a:lnTo>
                  <a:pt x="501374" y="175397"/>
                </a:lnTo>
                <a:lnTo>
                  <a:pt x="531520" y="205442"/>
                </a:lnTo>
                <a:lnTo>
                  <a:pt x="558266" y="237241"/>
                </a:lnTo>
                <a:lnTo>
                  <a:pt x="581421" y="270658"/>
                </a:lnTo>
                <a:lnTo>
                  <a:pt x="600794" y="305555"/>
                </a:lnTo>
                <a:lnTo>
                  <a:pt x="616195" y="341795"/>
                </a:lnTo>
                <a:lnTo>
                  <a:pt x="627432" y="379241"/>
                </a:lnTo>
                <a:lnTo>
                  <a:pt x="634314" y="417755"/>
                </a:lnTo>
                <a:lnTo>
                  <a:pt x="636651" y="457200"/>
                </a:lnTo>
                <a:lnTo>
                  <a:pt x="634353" y="496313"/>
                </a:lnTo>
                <a:lnTo>
                  <a:pt x="627585" y="534518"/>
                </a:lnTo>
                <a:lnTo>
                  <a:pt x="616530" y="571679"/>
                </a:lnTo>
                <a:lnTo>
                  <a:pt x="601376" y="607661"/>
                </a:lnTo>
                <a:lnTo>
                  <a:pt x="582306" y="642330"/>
                </a:lnTo>
                <a:lnTo>
                  <a:pt x="559506" y="675551"/>
                </a:lnTo>
                <a:lnTo>
                  <a:pt x="533161" y="707189"/>
                </a:lnTo>
                <a:lnTo>
                  <a:pt x="503457" y="737110"/>
                </a:lnTo>
                <a:lnTo>
                  <a:pt x="470580" y="765180"/>
                </a:lnTo>
                <a:lnTo>
                  <a:pt x="434713" y="791262"/>
                </a:lnTo>
                <a:lnTo>
                  <a:pt x="396043" y="815224"/>
                </a:lnTo>
                <a:lnTo>
                  <a:pt x="354756" y="836930"/>
                </a:lnTo>
                <a:lnTo>
                  <a:pt x="311035" y="856246"/>
                </a:lnTo>
                <a:lnTo>
                  <a:pt x="265067" y="873036"/>
                </a:lnTo>
                <a:lnTo>
                  <a:pt x="217037" y="887167"/>
                </a:lnTo>
                <a:lnTo>
                  <a:pt x="167130" y="898503"/>
                </a:lnTo>
                <a:lnTo>
                  <a:pt x="115531" y="906910"/>
                </a:lnTo>
                <a:lnTo>
                  <a:pt x="62426" y="912254"/>
                </a:lnTo>
                <a:lnTo>
                  <a:pt x="8000" y="9144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1238567" y="2023617"/>
            <a:ext cx="566420" cy="0"/>
          </a:xfrm>
          <a:custGeom>
            <a:rect b="b" l="l" r="r" t="t"/>
            <a:pathLst>
              <a:path extrusionOk="0" h="120000" w="566419">
                <a:moveTo>
                  <a:pt x="0" y="0"/>
                </a:moveTo>
                <a:lnTo>
                  <a:pt x="565848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1238567" y="2599308"/>
            <a:ext cx="566420" cy="0"/>
          </a:xfrm>
          <a:custGeom>
            <a:rect b="b" l="l" r="r" t="t"/>
            <a:pathLst>
              <a:path extrusionOk="0" h="120000" w="566419">
                <a:moveTo>
                  <a:pt x="0" y="0"/>
                </a:moveTo>
                <a:lnTo>
                  <a:pt x="565848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329814" y="2263520"/>
            <a:ext cx="565785" cy="0"/>
          </a:xfrm>
          <a:custGeom>
            <a:rect b="b" l="l" r="r" t="t"/>
            <a:pathLst>
              <a:path extrusionOk="0" h="120000" w="565785">
                <a:moveTo>
                  <a:pt x="0" y="0"/>
                </a:moveTo>
                <a:lnTo>
                  <a:pt x="56578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21"/>
          <p:cNvGraphicFramePr/>
          <p:nvPr/>
        </p:nvGraphicFramePr>
        <p:xfrm>
          <a:off x="5632450" y="3194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990600"/>
                <a:gridCol w="762000"/>
                <a:gridCol w="1219200"/>
              </a:tblGrid>
              <a:tr h="494550">
                <a:tc gridSpan="2">
                  <a:txBody>
                    <a:bodyPr/>
                    <a:lstStyle/>
                    <a:p>
                      <a:pPr indent="0" lvl="0" marL="578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2603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921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Y=B+A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57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57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57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57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1"/>
          <p:cNvSpPr/>
          <p:nvPr/>
        </p:nvSpPr>
        <p:spPr>
          <a:xfrm>
            <a:off x="6808723" y="1828800"/>
            <a:ext cx="141605" cy="913130"/>
          </a:xfrm>
          <a:custGeom>
            <a:rect b="b" l="l" r="r" t="t"/>
            <a:pathLst>
              <a:path extrusionOk="0" h="913130" w="141604">
                <a:moveTo>
                  <a:pt x="0" y="0"/>
                </a:moveTo>
                <a:lnTo>
                  <a:pt x="40838" y="19359"/>
                </a:lnTo>
                <a:lnTo>
                  <a:pt x="76984" y="73664"/>
                </a:lnTo>
                <a:lnTo>
                  <a:pt x="92752" y="112153"/>
                </a:lnTo>
                <a:lnTo>
                  <a:pt x="106693" y="157254"/>
                </a:lnTo>
                <a:lnTo>
                  <a:pt x="118588" y="208262"/>
                </a:lnTo>
                <a:lnTo>
                  <a:pt x="128219" y="264468"/>
                </a:lnTo>
                <a:lnTo>
                  <a:pt x="135369" y="325165"/>
                </a:lnTo>
                <a:lnTo>
                  <a:pt x="139819" y="389644"/>
                </a:lnTo>
                <a:lnTo>
                  <a:pt x="141350" y="457200"/>
                </a:lnTo>
                <a:lnTo>
                  <a:pt x="139687" y="527480"/>
                </a:lnTo>
                <a:lnTo>
                  <a:pt x="134858" y="594507"/>
                </a:lnTo>
                <a:lnTo>
                  <a:pt x="127103" y="657442"/>
                </a:lnTo>
                <a:lnTo>
                  <a:pt x="116662" y="715446"/>
                </a:lnTo>
                <a:lnTo>
                  <a:pt x="103774" y="767683"/>
                </a:lnTo>
                <a:lnTo>
                  <a:pt x="88681" y="813313"/>
                </a:lnTo>
                <a:lnTo>
                  <a:pt x="71622" y="851498"/>
                </a:lnTo>
                <a:lnTo>
                  <a:pt x="32565" y="902181"/>
                </a:lnTo>
                <a:lnTo>
                  <a:pt x="11049" y="913002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808723" y="1828800"/>
            <a:ext cx="636905" cy="914400"/>
          </a:xfrm>
          <a:custGeom>
            <a:rect b="b" l="l" r="r" t="t"/>
            <a:pathLst>
              <a:path extrusionOk="0" h="914400" w="636904">
                <a:moveTo>
                  <a:pt x="0" y="0"/>
                </a:moveTo>
                <a:lnTo>
                  <a:pt x="54939" y="1678"/>
                </a:lnTo>
                <a:lnTo>
                  <a:pt x="108580" y="6622"/>
                </a:lnTo>
                <a:lnTo>
                  <a:pt x="160731" y="14693"/>
                </a:lnTo>
                <a:lnTo>
                  <a:pt x="211200" y="25756"/>
                </a:lnTo>
                <a:lnTo>
                  <a:pt x="259797" y="39671"/>
                </a:lnTo>
                <a:lnTo>
                  <a:pt x="306332" y="56303"/>
                </a:lnTo>
                <a:lnTo>
                  <a:pt x="350612" y="75514"/>
                </a:lnTo>
                <a:lnTo>
                  <a:pt x="392448" y="97166"/>
                </a:lnTo>
                <a:lnTo>
                  <a:pt x="431647" y="121122"/>
                </a:lnTo>
                <a:lnTo>
                  <a:pt x="468020" y="147245"/>
                </a:lnTo>
                <a:lnTo>
                  <a:pt x="501374" y="175397"/>
                </a:lnTo>
                <a:lnTo>
                  <a:pt x="531520" y="205442"/>
                </a:lnTo>
                <a:lnTo>
                  <a:pt x="558266" y="237241"/>
                </a:lnTo>
                <a:lnTo>
                  <a:pt x="581421" y="270658"/>
                </a:lnTo>
                <a:lnTo>
                  <a:pt x="600794" y="305555"/>
                </a:lnTo>
                <a:lnTo>
                  <a:pt x="616195" y="341795"/>
                </a:lnTo>
                <a:lnTo>
                  <a:pt x="627432" y="379241"/>
                </a:lnTo>
                <a:lnTo>
                  <a:pt x="634314" y="417755"/>
                </a:lnTo>
                <a:lnTo>
                  <a:pt x="636651" y="457200"/>
                </a:lnTo>
                <a:lnTo>
                  <a:pt x="634353" y="496313"/>
                </a:lnTo>
                <a:lnTo>
                  <a:pt x="627585" y="534518"/>
                </a:lnTo>
                <a:lnTo>
                  <a:pt x="616530" y="571679"/>
                </a:lnTo>
                <a:lnTo>
                  <a:pt x="601376" y="607661"/>
                </a:lnTo>
                <a:lnTo>
                  <a:pt x="582306" y="642330"/>
                </a:lnTo>
                <a:lnTo>
                  <a:pt x="559506" y="675551"/>
                </a:lnTo>
                <a:lnTo>
                  <a:pt x="533161" y="707189"/>
                </a:lnTo>
                <a:lnTo>
                  <a:pt x="503457" y="737110"/>
                </a:lnTo>
                <a:lnTo>
                  <a:pt x="470580" y="765180"/>
                </a:lnTo>
                <a:lnTo>
                  <a:pt x="434713" y="791262"/>
                </a:lnTo>
                <a:lnTo>
                  <a:pt x="396043" y="815224"/>
                </a:lnTo>
                <a:lnTo>
                  <a:pt x="354756" y="836930"/>
                </a:lnTo>
                <a:lnTo>
                  <a:pt x="311035" y="856246"/>
                </a:lnTo>
                <a:lnTo>
                  <a:pt x="265067" y="873036"/>
                </a:lnTo>
                <a:lnTo>
                  <a:pt x="217037" y="887167"/>
                </a:lnTo>
                <a:lnTo>
                  <a:pt x="167130" y="898503"/>
                </a:lnTo>
                <a:lnTo>
                  <a:pt x="115531" y="906910"/>
                </a:lnTo>
                <a:lnTo>
                  <a:pt x="62426" y="912254"/>
                </a:lnTo>
                <a:lnTo>
                  <a:pt x="8000" y="9144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343903" y="2023617"/>
            <a:ext cx="566420" cy="0"/>
          </a:xfrm>
          <a:custGeom>
            <a:rect b="b" l="l" r="r" t="t"/>
            <a:pathLst>
              <a:path extrusionOk="0" h="120000" w="566420">
                <a:moveTo>
                  <a:pt x="0" y="0"/>
                </a:moveTo>
                <a:lnTo>
                  <a:pt x="56591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6343903" y="2599308"/>
            <a:ext cx="566420" cy="0"/>
          </a:xfrm>
          <a:custGeom>
            <a:rect b="b" l="l" r="r" t="t"/>
            <a:pathLst>
              <a:path extrusionOk="0" h="120000" w="566420">
                <a:moveTo>
                  <a:pt x="0" y="0"/>
                </a:moveTo>
                <a:lnTo>
                  <a:pt x="56591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7435215" y="2263520"/>
            <a:ext cx="565785" cy="0"/>
          </a:xfrm>
          <a:custGeom>
            <a:rect b="b" l="l" r="r" t="t"/>
            <a:pathLst>
              <a:path extrusionOk="0" h="120000" w="565784">
                <a:moveTo>
                  <a:pt x="0" y="0"/>
                </a:moveTo>
                <a:lnTo>
                  <a:pt x="56578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808345" y="2464765"/>
            <a:ext cx="2089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811773" y="1783460"/>
            <a:ext cx="205104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4191000" y="4271898"/>
            <a:ext cx="1066800" cy="681355"/>
          </a:xfrm>
          <a:custGeom>
            <a:rect b="b" l="l" r="r" t="t"/>
            <a:pathLst>
              <a:path extrusionOk="0" h="681354" w="1066800">
                <a:moveTo>
                  <a:pt x="0" y="170306"/>
                </a:moveTo>
                <a:lnTo>
                  <a:pt x="726313" y="170306"/>
                </a:lnTo>
                <a:lnTo>
                  <a:pt x="726313" y="0"/>
                </a:lnTo>
                <a:lnTo>
                  <a:pt x="1066800" y="340613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613"/>
                </a:lnTo>
                <a:lnTo>
                  <a:pt x="0" y="17030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208" name="Google Shape;208;p2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536244" y="1609725"/>
            <a:ext cx="357505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993444" y="3353765"/>
            <a:ext cx="7620634" cy="190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	law	can	be	extended	to	any	number	of  variables. For example,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4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A+B+C = B+C+A = C+A+B = B+A+C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383540" y="1014806"/>
            <a:ext cx="8380730" cy="472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09295" rtl="0" algn="ctr">
              <a:lnSpc>
                <a:spcPct val="100000"/>
              </a:lnSpc>
              <a:spcBef>
                <a:spcPts val="26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	A.B = B.A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just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that, A AND B is the same as B AND  A i.e. the order in which the variables are ANDed is  immaterial.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just">
              <a:lnSpc>
                <a:spcPct val="1501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it makes no difference which input  of an AND gate is connected to A and which to B.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225" name="Google Shape;225;p2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83540" y="749630"/>
            <a:ext cx="7264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755775" y="1152271"/>
            <a:ext cx="5530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238261" y="1152271"/>
            <a:ext cx="55435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603250" y="3346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990600"/>
                <a:gridCol w="762000"/>
                <a:gridCol w="1219200"/>
              </a:tblGrid>
              <a:tr h="494550">
                <a:tc gridSpan="2">
                  <a:txBody>
                    <a:bodyPr/>
                    <a:lstStyle/>
                    <a:p>
                      <a:pPr indent="0" lvl="0" marL="576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427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Y=A.B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3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3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3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3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24"/>
          <p:cNvSpPr txBox="1"/>
          <p:nvPr/>
        </p:nvSpPr>
        <p:spPr>
          <a:xfrm>
            <a:off x="612444" y="1935860"/>
            <a:ext cx="208279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36" name="Google Shape;236;p24"/>
          <p:cNvGraphicFramePr/>
          <p:nvPr/>
        </p:nvGraphicFramePr>
        <p:xfrm>
          <a:off x="5556250" y="33512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990600"/>
                <a:gridCol w="762000"/>
                <a:gridCol w="1219200"/>
              </a:tblGrid>
              <a:tr h="494400">
                <a:tc gridSpan="2">
                  <a:txBody>
                    <a:bodyPr/>
                    <a:lstStyle/>
                    <a:p>
                      <a:pPr indent="0" lvl="0" marL="578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24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Y=B.A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E1C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50">
                <a:tc>
                  <a:txBody>
                    <a:bodyPr/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425">
                <a:tc>
                  <a:txBody>
                    <a:bodyPr/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9452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94500">
                <a:tc>
                  <a:txBody>
                    <a:bodyPr/>
                    <a:lstStyle/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5F497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24"/>
          <p:cNvSpPr txBox="1"/>
          <p:nvPr/>
        </p:nvSpPr>
        <p:spPr>
          <a:xfrm>
            <a:off x="5046090" y="1859660"/>
            <a:ext cx="208915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739392" y="1905000"/>
            <a:ext cx="0" cy="1143000"/>
          </a:xfrm>
          <a:custGeom>
            <a:rect b="b" l="l" r="r" t="t"/>
            <a:pathLst>
              <a:path extrusionOk="0" h="1143000" w="120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123313" y="1905000"/>
            <a:ext cx="480695" cy="1142365"/>
          </a:xfrm>
          <a:custGeom>
            <a:rect b="b" l="l" r="r" t="t"/>
            <a:pathLst>
              <a:path extrusionOk="0" h="1142364" w="480694">
                <a:moveTo>
                  <a:pt x="0" y="0"/>
                </a:moveTo>
                <a:lnTo>
                  <a:pt x="43703" y="2335"/>
                </a:lnTo>
                <a:lnTo>
                  <a:pt x="86307" y="9208"/>
                </a:lnTo>
                <a:lnTo>
                  <a:pt x="127644" y="20417"/>
                </a:lnTo>
                <a:lnTo>
                  <a:pt x="167543" y="35758"/>
                </a:lnTo>
                <a:lnTo>
                  <a:pt x="205834" y="55031"/>
                </a:lnTo>
                <a:lnTo>
                  <a:pt x="242348" y="78034"/>
                </a:lnTo>
                <a:lnTo>
                  <a:pt x="276916" y="104564"/>
                </a:lnTo>
                <a:lnTo>
                  <a:pt x="309368" y="134421"/>
                </a:lnTo>
                <a:lnTo>
                  <a:pt x="339534" y="167401"/>
                </a:lnTo>
                <a:lnTo>
                  <a:pt x="367245" y="203304"/>
                </a:lnTo>
                <a:lnTo>
                  <a:pt x="392330" y="241927"/>
                </a:lnTo>
                <a:lnTo>
                  <a:pt x="414622" y="283068"/>
                </a:lnTo>
                <a:lnTo>
                  <a:pt x="433949" y="326526"/>
                </a:lnTo>
                <a:lnTo>
                  <a:pt x="450142" y="372099"/>
                </a:lnTo>
                <a:lnTo>
                  <a:pt x="463032" y="419585"/>
                </a:lnTo>
                <a:lnTo>
                  <a:pt x="472449" y="468781"/>
                </a:lnTo>
                <a:lnTo>
                  <a:pt x="478224" y="519487"/>
                </a:lnTo>
                <a:lnTo>
                  <a:pt x="480187" y="571500"/>
                </a:lnTo>
                <a:lnTo>
                  <a:pt x="478160" y="624282"/>
                </a:lnTo>
                <a:lnTo>
                  <a:pt x="472197" y="675759"/>
                </a:lnTo>
                <a:lnTo>
                  <a:pt x="462471" y="725711"/>
                </a:lnTo>
                <a:lnTo>
                  <a:pt x="449156" y="773918"/>
                </a:lnTo>
                <a:lnTo>
                  <a:pt x="432426" y="820160"/>
                </a:lnTo>
                <a:lnTo>
                  <a:pt x="412455" y="864220"/>
                </a:lnTo>
                <a:lnTo>
                  <a:pt x="389417" y="905876"/>
                </a:lnTo>
                <a:lnTo>
                  <a:pt x="363484" y="944909"/>
                </a:lnTo>
                <a:lnTo>
                  <a:pt x="334833" y="981101"/>
                </a:lnTo>
                <a:lnTo>
                  <a:pt x="303635" y="1014231"/>
                </a:lnTo>
                <a:lnTo>
                  <a:pt x="270066" y="1044080"/>
                </a:lnTo>
                <a:lnTo>
                  <a:pt x="234298" y="1070428"/>
                </a:lnTo>
                <a:lnTo>
                  <a:pt x="196506" y="1093057"/>
                </a:lnTo>
                <a:lnTo>
                  <a:pt x="156864" y="1111746"/>
                </a:lnTo>
                <a:lnTo>
                  <a:pt x="115546" y="1126277"/>
                </a:lnTo>
                <a:lnTo>
                  <a:pt x="72724" y="1136429"/>
                </a:lnTo>
                <a:lnTo>
                  <a:pt x="28575" y="114198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1739392" y="1905000"/>
            <a:ext cx="384810" cy="0"/>
          </a:xfrm>
          <a:custGeom>
            <a:rect b="b" l="l" r="r" t="t"/>
            <a:pathLst>
              <a:path extrusionOk="0" h="120000" w="384810">
                <a:moveTo>
                  <a:pt x="0" y="0"/>
                </a:moveTo>
                <a:lnTo>
                  <a:pt x="38430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1739392" y="3046983"/>
            <a:ext cx="413384" cy="1270"/>
          </a:xfrm>
          <a:custGeom>
            <a:rect b="b" l="l" r="r" t="t"/>
            <a:pathLst>
              <a:path extrusionOk="0" h="1269" w="413385">
                <a:moveTo>
                  <a:pt x="0" y="1015"/>
                </a:moveTo>
                <a:lnTo>
                  <a:pt x="412876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1066800" y="2190750"/>
            <a:ext cx="673100" cy="0"/>
          </a:xfrm>
          <a:custGeom>
            <a:rect b="b" l="l" r="r" t="t"/>
            <a:pathLst>
              <a:path extrusionOk="0" h="120000" w="673100">
                <a:moveTo>
                  <a:pt x="0" y="0"/>
                </a:moveTo>
                <a:lnTo>
                  <a:pt x="67259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1066800" y="2762250"/>
            <a:ext cx="673100" cy="0"/>
          </a:xfrm>
          <a:custGeom>
            <a:rect b="b" l="l" r="r" t="t"/>
            <a:pathLst>
              <a:path extrusionOk="0" h="120000" w="673100">
                <a:moveTo>
                  <a:pt x="0" y="0"/>
                </a:moveTo>
                <a:lnTo>
                  <a:pt x="67259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604007" y="2476500"/>
            <a:ext cx="673100" cy="0"/>
          </a:xfrm>
          <a:custGeom>
            <a:rect b="b" l="l" r="r" t="t"/>
            <a:pathLst>
              <a:path extrusionOk="0" h="120000" w="673100">
                <a:moveTo>
                  <a:pt x="0" y="0"/>
                </a:moveTo>
                <a:lnTo>
                  <a:pt x="67259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6235191" y="1828800"/>
            <a:ext cx="0" cy="1143000"/>
          </a:xfrm>
          <a:custGeom>
            <a:rect b="b" l="l" r="r" t="t"/>
            <a:pathLst>
              <a:path extrusionOk="0" h="1143000" w="120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619113" y="1828800"/>
            <a:ext cx="480695" cy="1142365"/>
          </a:xfrm>
          <a:custGeom>
            <a:rect b="b" l="l" r="r" t="t"/>
            <a:pathLst>
              <a:path extrusionOk="0" h="1142364" w="480695">
                <a:moveTo>
                  <a:pt x="0" y="0"/>
                </a:moveTo>
                <a:lnTo>
                  <a:pt x="43703" y="2335"/>
                </a:lnTo>
                <a:lnTo>
                  <a:pt x="86307" y="9208"/>
                </a:lnTo>
                <a:lnTo>
                  <a:pt x="127644" y="20417"/>
                </a:lnTo>
                <a:lnTo>
                  <a:pt x="167543" y="35758"/>
                </a:lnTo>
                <a:lnTo>
                  <a:pt x="205834" y="55031"/>
                </a:lnTo>
                <a:lnTo>
                  <a:pt x="242348" y="78034"/>
                </a:lnTo>
                <a:lnTo>
                  <a:pt x="276916" y="104564"/>
                </a:lnTo>
                <a:lnTo>
                  <a:pt x="309368" y="134421"/>
                </a:lnTo>
                <a:lnTo>
                  <a:pt x="339534" y="167401"/>
                </a:lnTo>
                <a:lnTo>
                  <a:pt x="367245" y="203304"/>
                </a:lnTo>
                <a:lnTo>
                  <a:pt x="392330" y="241927"/>
                </a:lnTo>
                <a:lnTo>
                  <a:pt x="414622" y="283068"/>
                </a:lnTo>
                <a:lnTo>
                  <a:pt x="433949" y="326526"/>
                </a:lnTo>
                <a:lnTo>
                  <a:pt x="450142" y="372099"/>
                </a:lnTo>
                <a:lnTo>
                  <a:pt x="463032" y="419585"/>
                </a:lnTo>
                <a:lnTo>
                  <a:pt x="472449" y="468781"/>
                </a:lnTo>
                <a:lnTo>
                  <a:pt x="478224" y="519487"/>
                </a:lnTo>
                <a:lnTo>
                  <a:pt x="480186" y="571500"/>
                </a:lnTo>
                <a:lnTo>
                  <a:pt x="478160" y="624282"/>
                </a:lnTo>
                <a:lnTo>
                  <a:pt x="472197" y="675759"/>
                </a:lnTo>
                <a:lnTo>
                  <a:pt x="462471" y="725711"/>
                </a:lnTo>
                <a:lnTo>
                  <a:pt x="449156" y="773918"/>
                </a:lnTo>
                <a:lnTo>
                  <a:pt x="432426" y="820160"/>
                </a:lnTo>
                <a:lnTo>
                  <a:pt x="412455" y="864220"/>
                </a:lnTo>
                <a:lnTo>
                  <a:pt x="389417" y="905876"/>
                </a:lnTo>
                <a:lnTo>
                  <a:pt x="363484" y="944909"/>
                </a:lnTo>
                <a:lnTo>
                  <a:pt x="334833" y="981101"/>
                </a:lnTo>
                <a:lnTo>
                  <a:pt x="303635" y="1014231"/>
                </a:lnTo>
                <a:lnTo>
                  <a:pt x="270066" y="1044080"/>
                </a:lnTo>
                <a:lnTo>
                  <a:pt x="234298" y="1070428"/>
                </a:lnTo>
                <a:lnTo>
                  <a:pt x="196506" y="1093057"/>
                </a:lnTo>
                <a:lnTo>
                  <a:pt x="156864" y="1111746"/>
                </a:lnTo>
                <a:lnTo>
                  <a:pt x="115546" y="1126277"/>
                </a:lnTo>
                <a:lnTo>
                  <a:pt x="72724" y="1136429"/>
                </a:lnTo>
                <a:lnTo>
                  <a:pt x="28575" y="114198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235191" y="1828800"/>
            <a:ext cx="384810" cy="0"/>
          </a:xfrm>
          <a:custGeom>
            <a:rect b="b" l="l" r="r" t="t"/>
            <a:pathLst>
              <a:path extrusionOk="0" h="120000" w="384809">
                <a:moveTo>
                  <a:pt x="0" y="0"/>
                </a:moveTo>
                <a:lnTo>
                  <a:pt x="38430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235191" y="2970783"/>
            <a:ext cx="413384" cy="1270"/>
          </a:xfrm>
          <a:custGeom>
            <a:rect b="b" l="l" r="r" t="t"/>
            <a:pathLst>
              <a:path extrusionOk="0" h="1269" w="413384">
                <a:moveTo>
                  <a:pt x="0" y="1015"/>
                </a:moveTo>
                <a:lnTo>
                  <a:pt x="41287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5562600" y="2114550"/>
            <a:ext cx="673100" cy="0"/>
          </a:xfrm>
          <a:custGeom>
            <a:rect b="b" l="l" r="r" t="t"/>
            <a:pathLst>
              <a:path extrusionOk="0" h="120000" w="673100">
                <a:moveTo>
                  <a:pt x="0" y="0"/>
                </a:moveTo>
                <a:lnTo>
                  <a:pt x="67259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5562600" y="2686050"/>
            <a:ext cx="673100" cy="0"/>
          </a:xfrm>
          <a:custGeom>
            <a:rect b="b" l="l" r="r" t="t"/>
            <a:pathLst>
              <a:path extrusionOk="0" h="120000" w="673100">
                <a:moveTo>
                  <a:pt x="0" y="0"/>
                </a:moveTo>
                <a:lnTo>
                  <a:pt x="67259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7099807" y="2400300"/>
            <a:ext cx="673100" cy="0"/>
          </a:xfrm>
          <a:custGeom>
            <a:rect b="b" l="l" r="r" t="t"/>
            <a:pathLst>
              <a:path extrusionOk="0" h="120000" w="673100">
                <a:moveTo>
                  <a:pt x="0" y="0"/>
                </a:moveTo>
                <a:lnTo>
                  <a:pt x="67259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4114800" y="4495800"/>
            <a:ext cx="1066800" cy="681355"/>
          </a:xfrm>
          <a:custGeom>
            <a:rect b="b" l="l" r="r" t="t"/>
            <a:pathLst>
              <a:path extrusionOk="0" h="681354" w="1066800">
                <a:moveTo>
                  <a:pt x="0" y="170306"/>
                </a:moveTo>
                <a:lnTo>
                  <a:pt x="726313" y="170306"/>
                </a:lnTo>
                <a:lnTo>
                  <a:pt x="726313" y="0"/>
                </a:lnTo>
                <a:lnTo>
                  <a:pt x="1066800" y="340487"/>
                </a:lnTo>
                <a:lnTo>
                  <a:pt x="726313" y="680974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487"/>
                </a:lnTo>
                <a:lnTo>
                  <a:pt x="0" y="17030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307340" y="39369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254" name="Google Shape;254;p2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/>
        </p:nvSpPr>
        <p:spPr>
          <a:xfrm>
            <a:off x="536244" y="1609725"/>
            <a:ext cx="357505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993444" y="3353765"/>
            <a:ext cx="7620634" cy="190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	law	can	be	extended	to	any	number	of  variables. For example,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261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A.B.C = B.C.A = C.A.B = B.A.C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/>
        </p:nvSpPr>
        <p:spPr>
          <a:xfrm>
            <a:off x="6058027" y="4683633"/>
            <a:ext cx="270700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	variables	are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841044" y="4471161"/>
            <a:ext cx="505841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	law	states	that	the	way  grouped and ORed is immaterial.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307340" y="69595"/>
            <a:ext cx="8458835" cy="3978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8210" marR="0" rtl="0" algn="l">
              <a:lnSpc>
                <a:spcPct val="100000"/>
              </a:lnSpc>
              <a:spcBef>
                <a:spcPts val="26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	(A+B)+C = A+(B+C)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1" marL="83248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OR B ORed with C is the same as A ORed with B  OR 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46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II 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304800" y="1143000"/>
            <a:ext cx="8227060" cy="1063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Algebra: </a:t>
            </a:r>
            <a:r>
              <a:rPr b="0" i="0" lang="en-US" sz="240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Laws of Boolean algebra, Duality Theorem,  De-Morgan’s Theorem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/>
        </p:nvSpPr>
        <p:spPr>
          <a:xfrm>
            <a:off x="548944" y="6479438"/>
            <a:ext cx="135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683056" y="6479438"/>
            <a:ext cx="516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10/2018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8369554" y="6479438"/>
            <a:ext cx="228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383540" y="777062"/>
            <a:ext cx="78422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1341247" y="1216278"/>
            <a:ext cx="10179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(A+B)+C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5959379" y="1216278"/>
            <a:ext cx="10185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A+(B+C)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791667" y="1935860"/>
            <a:ext cx="208279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6707251" y="2698191"/>
            <a:ext cx="2089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86" name="Google Shape;286;p27"/>
          <p:cNvGraphicFramePr/>
          <p:nvPr/>
        </p:nvGraphicFramePr>
        <p:xfrm>
          <a:off x="69850" y="349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7225"/>
                <a:gridCol w="692775"/>
                <a:gridCol w="577225"/>
                <a:gridCol w="877575"/>
                <a:gridCol w="1315075"/>
              </a:tblGrid>
              <a:tr h="370725">
                <a:tc>
                  <a:txBody>
                    <a:bodyPr/>
                    <a:lstStyle/>
                    <a:p>
                      <a:pPr indent="0" lvl="0" marL="2197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(A+B)+C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27"/>
          <p:cNvGraphicFramePr/>
          <p:nvPr/>
        </p:nvGraphicFramePr>
        <p:xfrm>
          <a:off x="5022850" y="3438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7225"/>
                <a:gridCol w="692775"/>
                <a:gridCol w="577225"/>
                <a:gridCol w="877575"/>
                <a:gridCol w="1315075"/>
              </a:tblGrid>
              <a:tr h="370725"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B+C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A+(B+C)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27"/>
          <p:cNvSpPr/>
          <p:nvPr/>
        </p:nvSpPr>
        <p:spPr>
          <a:xfrm>
            <a:off x="1429385" y="1981200"/>
            <a:ext cx="91440" cy="717550"/>
          </a:xfrm>
          <a:custGeom>
            <a:rect b="b" l="l" r="r" t="t"/>
            <a:pathLst>
              <a:path extrusionOk="0" h="717550" w="91440">
                <a:moveTo>
                  <a:pt x="0" y="0"/>
                </a:moveTo>
                <a:lnTo>
                  <a:pt x="35518" y="28263"/>
                </a:lnTo>
                <a:lnTo>
                  <a:pt x="64500" y="105330"/>
                </a:lnTo>
                <a:lnTo>
                  <a:pt x="75628" y="158545"/>
                </a:lnTo>
                <a:lnTo>
                  <a:pt x="84028" y="219616"/>
                </a:lnTo>
                <a:lnTo>
                  <a:pt x="89335" y="287096"/>
                </a:lnTo>
                <a:lnTo>
                  <a:pt x="91186" y="359537"/>
                </a:lnTo>
                <a:lnTo>
                  <a:pt x="89561" y="427437"/>
                </a:lnTo>
                <a:lnTo>
                  <a:pt x="84877" y="491236"/>
                </a:lnTo>
                <a:lnTo>
                  <a:pt x="77423" y="549676"/>
                </a:lnTo>
                <a:lnTo>
                  <a:pt x="67484" y="601503"/>
                </a:lnTo>
                <a:lnTo>
                  <a:pt x="55349" y="645460"/>
                </a:lnTo>
                <a:lnTo>
                  <a:pt x="25637" y="704739"/>
                </a:lnTo>
                <a:lnTo>
                  <a:pt x="8636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1429385" y="1981200"/>
            <a:ext cx="412115" cy="719455"/>
          </a:xfrm>
          <a:custGeom>
            <a:rect b="b" l="l" r="r" t="t"/>
            <a:pathLst>
              <a:path extrusionOk="0" h="719455" w="412114">
                <a:moveTo>
                  <a:pt x="0" y="0"/>
                </a:moveTo>
                <a:lnTo>
                  <a:pt x="51661" y="2802"/>
                </a:lnTo>
                <a:lnTo>
                  <a:pt x="101408" y="10984"/>
                </a:lnTo>
                <a:lnTo>
                  <a:pt x="148854" y="24209"/>
                </a:lnTo>
                <a:lnTo>
                  <a:pt x="193614" y="42138"/>
                </a:lnTo>
                <a:lnTo>
                  <a:pt x="235301" y="64435"/>
                </a:lnTo>
                <a:lnTo>
                  <a:pt x="273530" y="90761"/>
                </a:lnTo>
                <a:lnTo>
                  <a:pt x="307914" y="120780"/>
                </a:lnTo>
                <a:lnTo>
                  <a:pt x="338067" y="154154"/>
                </a:lnTo>
                <a:lnTo>
                  <a:pt x="363603" y="190545"/>
                </a:lnTo>
                <a:lnTo>
                  <a:pt x="384137" y="229617"/>
                </a:lnTo>
                <a:lnTo>
                  <a:pt x="399281" y="271031"/>
                </a:lnTo>
                <a:lnTo>
                  <a:pt x="408651" y="314450"/>
                </a:lnTo>
                <a:lnTo>
                  <a:pt x="411860" y="359537"/>
                </a:lnTo>
                <a:lnTo>
                  <a:pt x="408717" y="404176"/>
                </a:lnTo>
                <a:lnTo>
                  <a:pt x="399533" y="447195"/>
                </a:lnTo>
                <a:lnTo>
                  <a:pt x="384681" y="488265"/>
                </a:lnTo>
                <a:lnTo>
                  <a:pt x="364533" y="527054"/>
                </a:lnTo>
                <a:lnTo>
                  <a:pt x="339461" y="563233"/>
                </a:lnTo>
                <a:lnTo>
                  <a:pt x="309836" y="596472"/>
                </a:lnTo>
                <a:lnTo>
                  <a:pt x="276031" y="626440"/>
                </a:lnTo>
                <a:lnTo>
                  <a:pt x="238416" y="652807"/>
                </a:lnTo>
                <a:lnTo>
                  <a:pt x="197365" y="675243"/>
                </a:lnTo>
                <a:lnTo>
                  <a:pt x="153248" y="693418"/>
                </a:lnTo>
                <a:lnTo>
                  <a:pt x="106437" y="707002"/>
                </a:lnTo>
                <a:lnTo>
                  <a:pt x="57305" y="715663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1128610" y="2134489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33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128610" y="2587117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33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835276" y="2323083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2275713" y="2161413"/>
            <a:ext cx="91440" cy="719455"/>
          </a:xfrm>
          <a:custGeom>
            <a:rect b="b" l="l" r="r" t="t"/>
            <a:pathLst>
              <a:path extrusionOk="0" h="719455" w="91439">
                <a:moveTo>
                  <a:pt x="0" y="0"/>
                </a:moveTo>
                <a:lnTo>
                  <a:pt x="35538" y="28311"/>
                </a:lnTo>
                <a:lnTo>
                  <a:pt x="64563" y="105521"/>
                </a:lnTo>
                <a:lnTo>
                  <a:pt x="75715" y="158843"/>
                </a:lnTo>
                <a:lnTo>
                  <a:pt x="84135" y="220045"/>
                </a:lnTo>
                <a:lnTo>
                  <a:pt x="89457" y="287680"/>
                </a:lnTo>
                <a:lnTo>
                  <a:pt x="91312" y="360299"/>
                </a:lnTo>
                <a:lnTo>
                  <a:pt x="89682" y="428336"/>
                </a:lnTo>
                <a:lnTo>
                  <a:pt x="84984" y="492259"/>
                </a:lnTo>
                <a:lnTo>
                  <a:pt x="77509" y="550813"/>
                </a:lnTo>
                <a:lnTo>
                  <a:pt x="67548" y="602742"/>
                </a:lnTo>
                <a:lnTo>
                  <a:pt x="55389" y="646788"/>
                </a:lnTo>
                <a:lnTo>
                  <a:pt x="25643" y="706210"/>
                </a:lnTo>
                <a:lnTo>
                  <a:pt x="8636" y="719074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2275713" y="2161413"/>
            <a:ext cx="412115" cy="720725"/>
          </a:xfrm>
          <a:custGeom>
            <a:rect b="b" l="l" r="r" t="t"/>
            <a:pathLst>
              <a:path extrusionOk="0" h="720725" w="412114">
                <a:moveTo>
                  <a:pt x="0" y="0"/>
                </a:moveTo>
                <a:lnTo>
                  <a:pt x="51663" y="2806"/>
                </a:lnTo>
                <a:lnTo>
                  <a:pt x="101416" y="11002"/>
                </a:lnTo>
                <a:lnTo>
                  <a:pt x="148871" y="24249"/>
                </a:lnTo>
                <a:lnTo>
                  <a:pt x="193643" y="42210"/>
                </a:lnTo>
                <a:lnTo>
                  <a:pt x="235343" y="64547"/>
                </a:lnTo>
                <a:lnTo>
                  <a:pt x="273586" y="90923"/>
                </a:lnTo>
                <a:lnTo>
                  <a:pt x="307984" y="121001"/>
                </a:lnTo>
                <a:lnTo>
                  <a:pt x="338152" y="154443"/>
                </a:lnTo>
                <a:lnTo>
                  <a:pt x="363701" y="190911"/>
                </a:lnTo>
                <a:lnTo>
                  <a:pt x="384246" y="230068"/>
                </a:lnTo>
                <a:lnTo>
                  <a:pt x="399400" y="271576"/>
                </a:lnTo>
                <a:lnTo>
                  <a:pt x="408776" y="315099"/>
                </a:lnTo>
                <a:lnTo>
                  <a:pt x="411988" y="360299"/>
                </a:lnTo>
                <a:lnTo>
                  <a:pt x="408842" y="405050"/>
                </a:lnTo>
                <a:lnTo>
                  <a:pt x="399652" y="448174"/>
                </a:lnTo>
                <a:lnTo>
                  <a:pt x="384791" y="489338"/>
                </a:lnTo>
                <a:lnTo>
                  <a:pt x="364632" y="528213"/>
                </a:lnTo>
                <a:lnTo>
                  <a:pt x="339546" y="564469"/>
                </a:lnTo>
                <a:lnTo>
                  <a:pt x="309907" y="597775"/>
                </a:lnTo>
                <a:lnTo>
                  <a:pt x="276087" y="627802"/>
                </a:lnTo>
                <a:lnTo>
                  <a:pt x="238458" y="654218"/>
                </a:lnTo>
                <a:lnTo>
                  <a:pt x="197393" y="676695"/>
                </a:lnTo>
                <a:lnTo>
                  <a:pt x="153265" y="694902"/>
                </a:lnTo>
                <a:lnTo>
                  <a:pt x="106445" y="708508"/>
                </a:lnTo>
                <a:lnTo>
                  <a:pt x="57307" y="717183"/>
                </a:lnTo>
                <a:lnTo>
                  <a:pt x="6223" y="720598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974976" y="2314955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974976" y="2768726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2681604" y="2504058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6390513" y="1981200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63"/>
                </a:lnTo>
                <a:lnTo>
                  <a:pt x="64563" y="105330"/>
                </a:lnTo>
                <a:lnTo>
                  <a:pt x="75715" y="158545"/>
                </a:lnTo>
                <a:lnTo>
                  <a:pt x="84135" y="219616"/>
                </a:lnTo>
                <a:lnTo>
                  <a:pt x="89457" y="287096"/>
                </a:lnTo>
                <a:lnTo>
                  <a:pt x="91312" y="359537"/>
                </a:lnTo>
                <a:lnTo>
                  <a:pt x="89682" y="427437"/>
                </a:lnTo>
                <a:lnTo>
                  <a:pt x="84984" y="491236"/>
                </a:lnTo>
                <a:lnTo>
                  <a:pt x="77509" y="549676"/>
                </a:lnTo>
                <a:lnTo>
                  <a:pt x="67548" y="601503"/>
                </a:lnTo>
                <a:lnTo>
                  <a:pt x="55389" y="645460"/>
                </a:lnTo>
                <a:lnTo>
                  <a:pt x="25643" y="704739"/>
                </a:lnTo>
                <a:lnTo>
                  <a:pt x="8636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6390513" y="1981200"/>
            <a:ext cx="412115" cy="719455"/>
          </a:xfrm>
          <a:custGeom>
            <a:rect b="b" l="l" r="r" t="t"/>
            <a:pathLst>
              <a:path extrusionOk="0" h="719455" w="412115">
                <a:moveTo>
                  <a:pt x="0" y="0"/>
                </a:moveTo>
                <a:lnTo>
                  <a:pt x="51663" y="2802"/>
                </a:lnTo>
                <a:lnTo>
                  <a:pt x="101416" y="10984"/>
                </a:lnTo>
                <a:lnTo>
                  <a:pt x="148871" y="24209"/>
                </a:lnTo>
                <a:lnTo>
                  <a:pt x="193643" y="42138"/>
                </a:lnTo>
                <a:lnTo>
                  <a:pt x="235343" y="64435"/>
                </a:lnTo>
                <a:lnTo>
                  <a:pt x="273586" y="90761"/>
                </a:lnTo>
                <a:lnTo>
                  <a:pt x="307984" y="120780"/>
                </a:lnTo>
                <a:lnTo>
                  <a:pt x="338152" y="154154"/>
                </a:lnTo>
                <a:lnTo>
                  <a:pt x="363701" y="190545"/>
                </a:lnTo>
                <a:lnTo>
                  <a:pt x="384246" y="229617"/>
                </a:lnTo>
                <a:lnTo>
                  <a:pt x="399400" y="271031"/>
                </a:lnTo>
                <a:lnTo>
                  <a:pt x="408776" y="314450"/>
                </a:lnTo>
                <a:lnTo>
                  <a:pt x="411988" y="359537"/>
                </a:lnTo>
                <a:lnTo>
                  <a:pt x="408842" y="404176"/>
                </a:lnTo>
                <a:lnTo>
                  <a:pt x="399652" y="447195"/>
                </a:lnTo>
                <a:lnTo>
                  <a:pt x="384791" y="488265"/>
                </a:lnTo>
                <a:lnTo>
                  <a:pt x="364632" y="527054"/>
                </a:lnTo>
                <a:lnTo>
                  <a:pt x="339546" y="563233"/>
                </a:lnTo>
                <a:lnTo>
                  <a:pt x="309907" y="596472"/>
                </a:lnTo>
                <a:lnTo>
                  <a:pt x="276087" y="626440"/>
                </a:lnTo>
                <a:lnTo>
                  <a:pt x="238458" y="652807"/>
                </a:lnTo>
                <a:lnTo>
                  <a:pt x="197393" y="675243"/>
                </a:lnTo>
                <a:lnTo>
                  <a:pt x="153265" y="693418"/>
                </a:lnTo>
                <a:lnTo>
                  <a:pt x="106445" y="707002"/>
                </a:lnTo>
                <a:lnTo>
                  <a:pt x="57307" y="715663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089777" y="2134489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089777" y="2587117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6796405" y="2323083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7228713" y="2170048"/>
            <a:ext cx="91440" cy="719455"/>
          </a:xfrm>
          <a:custGeom>
            <a:rect b="b" l="l" r="r" t="t"/>
            <a:pathLst>
              <a:path extrusionOk="0" h="719455" w="91440">
                <a:moveTo>
                  <a:pt x="0" y="0"/>
                </a:moveTo>
                <a:lnTo>
                  <a:pt x="35538" y="28330"/>
                </a:lnTo>
                <a:lnTo>
                  <a:pt x="64563" y="105584"/>
                </a:lnTo>
                <a:lnTo>
                  <a:pt x="75715" y="158929"/>
                </a:lnTo>
                <a:lnTo>
                  <a:pt x="84135" y="220152"/>
                </a:lnTo>
                <a:lnTo>
                  <a:pt x="89457" y="287801"/>
                </a:lnTo>
                <a:lnTo>
                  <a:pt x="91312" y="360425"/>
                </a:lnTo>
                <a:lnTo>
                  <a:pt x="89682" y="428463"/>
                </a:lnTo>
                <a:lnTo>
                  <a:pt x="84984" y="492386"/>
                </a:lnTo>
                <a:lnTo>
                  <a:pt x="77509" y="550940"/>
                </a:lnTo>
                <a:lnTo>
                  <a:pt x="67548" y="602869"/>
                </a:lnTo>
                <a:lnTo>
                  <a:pt x="55389" y="646915"/>
                </a:lnTo>
                <a:lnTo>
                  <a:pt x="25643" y="706337"/>
                </a:lnTo>
                <a:lnTo>
                  <a:pt x="8635" y="7192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7228713" y="2170048"/>
            <a:ext cx="412115" cy="720725"/>
          </a:xfrm>
          <a:custGeom>
            <a:rect b="b" l="l" r="r" t="t"/>
            <a:pathLst>
              <a:path extrusionOk="0" h="720725" w="412115">
                <a:moveTo>
                  <a:pt x="0" y="0"/>
                </a:moveTo>
                <a:lnTo>
                  <a:pt x="51663" y="2809"/>
                </a:lnTo>
                <a:lnTo>
                  <a:pt x="101416" y="11010"/>
                </a:lnTo>
                <a:lnTo>
                  <a:pt x="148871" y="24266"/>
                </a:lnTo>
                <a:lnTo>
                  <a:pt x="193643" y="42239"/>
                </a:lnTo>
                <a:lnTo>
                  <a:pt x="235343" y="64589"/>
                </a:lnTo>
                <a:lnTo>
                  <a:pt x="273586" y="90980"/>
                </a:lnTo>
                <a:lnTo>
                  <a:pt x="307984" y="121072"/>
                </a:lnTo>
                <a:lnTo>
                  <a:pt x="338152" y="154528"/>
                </a:lnTo>
                <a:lnTo>
                  <a:pt x="363701" y="191009"/>
                </a:lnTo>
                <a:lnTo>
                  <a:pt x="384246" y="230178"/>
                </a:lnTo>
                <a:lnTo>
                  <a:pt x="399400" y="271695"/>
                </a:lnTo>
                <a:lnTo>
                  <a:pt x="408776" y="315224"/>
                </a:lnTo>
                <a:lnTo>
                  <a:pt x="411987" y="360425"/>
                </a:lnTo>
                <a:lnTo>
                  <a:pt x="408842" y="405152"/>
                </a:lnTo>
                <a:lnTo>
                  <a:pt x="399652" y="448259"/>
                </a:lnTo>
                <a:lnTo>
                  <a:pt x="384791" y="489413"/>
                </a:lnTo>
                <a:lnTo>
                  <a:pt x="364632" y="528284"/>
                </a:lnTo>
                <a:lnTo>
                  <a:pt x="339546" y="564540"/>
                </a:lnTo>
                <a:lnTo>
                  <a:pt x="309907" y="597851"/>
                </a:lnTo>
                <a:lnTo>
                  <a:pt x="276087" y="627885"/>
                </a:lnTo>
                <a:lnTo>
                  <a:pt x="238458" y="654311"/>
                </a:lnTo>
                <a:lnTo>
                  <a:pt x="197393" y="676797"/>
                </a:lnTo>
                <a:lnTo>
                  <a:pt x="153265" y="695013"/>
                </a:lnTo>
                <a:lnTo>
                  <a:pt x="106445" y="708627"/>
                </a:lnTo>
                <a:lnTo>
                  <a:pt x="57307" y="717308"/>
                </a:lnTo>
                <a:lnTo>
                  <a:pt x="6222" y="720725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6927977" y="2323719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6927977" y="2777363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7634605" y="2512695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1782572" y="2698191"/>
            <a:ext cx="2089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5643117" y="1763491"/>
            <a:ext cx="281940" cy="11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3962400" y="2133600"/>
            <a:ext cx="1066800" cy="681355"/>
          </a:xfrm>
          <a:custGeom>
            <a:rect b="b" l="l" r="r" t="t"/>
            <a:pathLst>
              <a:path extrusionOk="0" h="681355" w="1066800">
                <a:moveTo>
                  <a:pt x="0" y="170307"/>
                </a:moveTo>
                <a:lnTo>
                  <a:pt x="726313" y="170307"/>
                </a:lnTo>
                <a:lnTo>
                  <a:pt x="726313" y="0"/>
                </a:lnTo>
                <a:lnTo>
                  <a:pt x="1066800" y="340487"/>
                </a:lnTo>
                <a:lnTo>
                  <a:pt x="726313" y="680974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487"/>
                </a:lnTo>
                <a:lnTo>
                  <a:pt x="0" y="17030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383540" y="69595"/>
            <a:ext cx="24587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/>
        </p:nvSpPr>
        <p:spPr>
          <a:xfrm>
            <a:off x="536244" y="1609725"/>
            <a:ext cx="6984365" cy="306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Noto Sans Symbols"/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can be extended to any number of  variables. For example,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08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A+(B+C+D) = (A+B+C)+D = (A+B)+(C+D)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460044" y="69595"/>
            <a:ext cx="245618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383540" y="69595"/>
            <a:ext cx="8382000" cy="6046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0"/>
              <a:buFont typeface="Noto Sans Symbols"/>
              <a:buNone/>
            </a:pPr>
            <a:r>
              <a:t/>
            </a:r>
            <a:endParaRPr sz="3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16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	(A.B).C = A.(B.C)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B ANDed with C is the same as A ANDed with  B AND 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715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	law	states	that	the	way	the	variables	are  grouped and ANDed is immaterial.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/>
        </p:nvSpPr>
        <p:spPr>
          <a:xfrm>
            <a:off x="548944" y="6479438"/>
            <a:ext cx="135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683056" y="6479438"/>
            <a:ext cx="516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10/2018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8369554" y="6479438"/>
            <a:ext cx="228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383540" y="703897"/>
            <a:ext cx="1612900" cy="90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63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(A.B).C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5804075" y="1216278"/>
            <a:ext cx="8636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A.(B.C)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612444" y="1916140"/>
            <a:ext cx="208279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6875526" y="2540965"/>
            <a:ext cx="2089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39" name="Google Shape;339;p30"/>
          <p:cNvGraphicFramePr/>
          <p:nvPr/>
        </p:nvGraphicFramePr>
        <p:xfrm>
          <a:off x="69850" y="3438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7225"/>
                <a:gridCol w="692775"/>
                <a:gridCol w="577225"/>
                <a:gridCol w="877575"/>
                <a:gridCol w="1315075"/>
              </a:tblGrid>
              <a:tr h="370725">
                <a:tc>
                  <a:txBody>
                    <a:bodyPr/>
                    <a:lstStyle/>
                    <a:p>
                      <a:pPr indent="0" lvl="0" marL="2197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(A.B).C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0" name="Google Shape;340;p30"/>
          <p:cNvGraphicFramePr/>
          <p:nvPr/>
        </p:nvGraphicFramePr>
        <p:xfrm>
          <a:off x="5022850" y="3438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7225"/>
                <a:gridCol w="692775"/>
                <a:gridCol w="577225"/>
                <a:gridCol w="877575"/>
                <a:gridCol w="1315075"/>
              </a:tblGrid>
              <a:tr h="370725"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A.(B.C)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0"/>
          <p:cNvSpPr txBox="1"/>
          <p:nvPr/>
        </p:nvSpPr>
        <p:spPr>
          <a:xfrm>
            <a:off x="1831975" y="2617165"/>
            <a:ext cx="2089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5732145" y="1982616"/>
            <a:ext cx="208915" cy="9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3175" lvl="0" marL="12700" marR="5080" rtl="0" algn="l">
              <a:lnSpc>
                <a:spcPct val="12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 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285494" y="2204973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1496949" y="2204973"/>
            <a:ext cx="265430" cy="600710"/>
          </a:xfrm>
          <a:custGeom>
            <a:rect b="b" l="l" r="r" t="t"/>
            <a:pathLst>
              <a:path extrusionOk="0" h="600710" w="265430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117"/>
                </a:lnTo>
                <a:lnTo>
                  <a:pt x="250501" y="404945"/>
                </a:lnTo>
                <a:lnTo>
                  <a:pt x="232982" y="450472"/>
                </a:lnTo>
                <a:lnTo>
                  <a:pt x="209407" y="491886"/>
                </a:lnTo>
                <a:lnTo>
                  <a:pt x="180325" y="528378"/>
                </a:lnTo>
                <a:lnTo>
                  <a:pt x="146286" y="559135"/>
                </a:lnTo>
                <a:lnTo>
                  <a:pt x="107838" y="583346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1285494" y="2204973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1285494" y="2810001"/>
            <a:ext cx="258445" cy="5080"/>
          </a:xfrm>
          <a:custGeom>
            <a:rect b="b" l="l" r="r" t="t"/>
            <a:pathLst>
              <a:path extrusionOk="0" h="5080" w="258444">
                <a:moveTo>
                  <a:pt x="-12700" y="2286"/>
                </a:moveTo>
                <a:lnTo>
                  <a:pt x="271018" y="2286"/>
                </a:lnTo>
              </a:path>
            </a:pathLst>
          </a:custGeom>
          <a:noFill/>
          <a:ln cap="flat" cmpd="sng" w="2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914400" y="23573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914400" y="26621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1762505" y="25097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2428494" y="2357373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2639948" y="2357373"/>
            <a:ext cx="265430" cy="600710"/>
          </a:xfrm>
          <a:custGeom>
            <a:rect b="b" l="l" r="r" t="t"/>
            <a:pathLst>
              <a:path extrusionOk="0" h="600710" w="265430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117"/>
                </a:lnTo>
                <a:lnTo>
                  <a:pt x="250501" y="404945"/>
                </a:lnTo>
                <a:lnTo>
                  <a:pt x="232982" y="450472"/>
                </a:lnTo>
                <a:lnTo>
                  <a:pt x="209407" y="491886"/>
                </a:lnTo>
                <a:lnTo>
                  <a:pt x="180325" y="528378"/>
                </a:lnTo>
                <a:lnTo>
                  <a:pt x="146286" y="559135"/>
                </a:lnTo>
                <a:lnTo>
                  <a:pt x="107838" y="583346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2428494" y="2357373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2428494" y="2962401"/>
            <a:ext cx="258445" cy="5080"/>
          </a:xfrm>
          <a:custGeom>
            <a:rect b="b" l="l" r="r" t="t"/>
            <a:pathLst>
              <a:path extrusionOk="0" h="5080" w="258444">
                <a:moveTo>
                  <a:pt x="-12700" y="2286"/>
                </a:moveTo>
                <a:lnTo>
                  <a:pt x="271018" y="2286"/>
                </a:lnTo>
              </a:path>
            </a:pathLst>
          </a:custGeom>
          <a:noFill/>
          <a:ln cap="flat" cmpd="sng" w="2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2057400" y="25097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057400" y="28145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2905505" y="26621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6390894" y="2128773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602348" y="2128773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117"/>
                </a:lnTo>
                <a:lnTo>
                  <a:pt x="250501" y="404945"/>
                </a:lnTo>
                <a:lnTo>
                  <a:pt x="232982" y="450472"/>
                </a:lnTo>
                <a:lnTo>
                  <a:pt x="209407" y="491886"/>
                </a:lnTo>
                <a:lnTo>
                  <a:pt x="180325" y="528378"/>
                </a:lnTo>
                <a:lnTo>
                  <a:pt x="146286" y="559135"/>
                </a:lnTo>
                <a:lnTo>
                  <a:pt x="107838" y="583346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6390894" y="2128773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390894" y="2733801"/>
            <a:ext cx="258445" cy="5080"/>
          </a:xfrm>
          <a:custGeom>
            <a:rect b="b" l="l" r="r" t="t"/>
            <a:pathLst>
              <a:path extrusionOk="0" h="5080" w="258445">
                <a:moveTo>
                  <a:pt x="-12700" y="2286"/>
                </a:moveTo>
                <a:lnTo>
                  <a:pt x="271017" y="2286"/>
                </a:lnTo>
              </a:path>
            </a:pathLst>
          </a:custGeom>
          <a:noFill/>
          <a:ln cap="flat" cmpd="sng" w="2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6019800" y="22811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6019800" y="25859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6867906" y="24335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7533893" y="2281173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7745348" y="2281173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117"/>
                </a:lnTo>
                <a:lnTo>
                  <a:pt x="250501" y="404945"/>
                </a:lnTo>
                <a:lnTo>
                  <a:pt x="232982" y="450472"/>
                </a:lnTo>
                <a:lnTo>
                  <a:pt x="209407" y="491886"/>
                </a:lnTo>
                <a:lnTo>
                  <a:pt x="180325" y="528378"/>
                </a:lnTo>
                <a:lnTo>
                  <a:pt x="146286" y="559135"/>
                </a:lnTo>
                <a:lnTo>
                  <a:pt x="107838" y="583346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7533893" y="2281173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7533893" y="2886201"/>
            <a:ext cx="258445" cy="5080"/>
          </a:xfrm>
          <a:custGeom>
            <a:rect b="b" l="l" r="r" t="t"/>
            <a:pathLst>
              <a:path extrusionOk="0" h="5080" w="258445">
                <a:moveTo>
                  <a:pt x="-12700" y="2286"/>
                </a:moveTo>
                <a:lnTo>
                  <a:pt x="271017" y="2286"/>
                </a:lnTo>
              </a:path>
            </a:pathLst>
          </a:custGeom>
          <a:noFill/>
          <a:ln cap="flat" cmpd="sng" w="2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7162800" y="24335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7162800" y="27383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8010906" y="25859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886200" y="2225675"/>
            <a:ext cx="1066800" cy="681355"/>
          </a:xfrm>
          <a:custGeom>
            <a:rect b="b" l="l" r="r" t="t"/>
            <a:pathLst>
              <a:path extrusionOk="0" h="681355" w="1066800">
                <a:moveTo>
                  <a:pt x="0" y="170307"/>
                </a:moveTo>
                <a:lnTo>
                  <a:pt x="726313" y="170307"/>
                </a:lnTo>
                <a:lnTo>
                  <a:pt x="726313" y="0"/>
                </a:lnTo>
                <a:lnTo>
                  <a:pt x="1066800" y="340487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487"/>
                </a:lnTo>
                <a:lnTo>
                  <a:pt x="0" y="17030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 txBox="1"/>
          <p:nvPr>
            <p:ph type="title"/>
          </p:nvPr>
        </p:nvSpPr>
        <p:spPr>
          <a:xfrm>
            <a:off x="383540" y="69595"/>
            <a:ext cx="24587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/>
        </p:nvSpPr>
        <p:spPr>
          <a:xfrm>
            <a:off x="536244" y="1609725"/>
            <a:ext cx="6984365" cy="306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Noto Sans Symbols"/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can be extended to any number of  variables. For example,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179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A.(B.C.D) = (A.B.C).D = (A.B).(C.D)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383540" y="69595"/>
            <a:ext cx="24587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383540" y="69595"/>
            <a:ext cx="838327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0" rtl="0" algn="ctr">
              <a:lnSpc>
                <a:spcPct val="100000"/>
              </a:lnSpc>
              <a:spcBef>
                <a:spcPts val="26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	A(B+C) = AB+AC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 ORing of several variables and  ANDing the result with a single variable is equivalent  to ANDing that single variable with each of the  several variables and then ORing the products.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/>
        </p:nvSpPr>
        <p:spPr>
          <a:xfrm>
            <a:off x="548944" y="6479438"/>
            <a:ext cx="135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683056" y="6479438"/>
            <a:ext cx="516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10/2018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8369554" y="6479438"/>
            <a:ext cx="228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383540" y="627734"/>
            <a:ext cx="1286510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433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A.(B+C)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5954819" y="1066927"/>
            <a:ext cx="8572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AB+AC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1844801" y="2617165"/>
            <a:ext cx="20891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99" name="Google Shape;399;p33"/>
          <p:cNvGraphicFramePr/>
          <p:nvPr/>
        </p:nvGraphicFramePr>
        <p:xfrm>
          <a:off x="69850" y="337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7225"/>
                <a:gridCol w="692775"/>
                <a:gridCol w="577225"/>
                <a:gridCol w="877575"/>
                <a:gridCol w="1315075"/>
              </a:tblGrid>
              <a:tr h="370725">
                <a:tc>
                  <a:txBody>
                    <a:bodyPr/>
                    <a:lstStyle/>
                    <a:p>
                      <a:pPr indent="0" lvl="0" marL="2197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B+C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A(B+C)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3"/>
          <p:cNvGraphicFramePr/>
          <p:nvPr/>
        </p:nvGraphicFramePr>
        <p:xfrm>
          <a:off x="5022850" y="3438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473700"/>
                <a:gridCol w="568325"/>
                <a:gridCol w="473700"/>
                <a:gridCol w="720725"/>
                <a:gridCol w="720725"/>
                <a:gridCol w="1080125"/>
              </a:tblGrid>
              <a:tr h="370725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5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AB+AC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33"/>
          <p:cNvSpPr txBox="1"/>
          <p:nvPr/>
        </p:nvSpPr>
        <p:spPr>
          <a:xfrm>
            <a:off x="612444" y="1916140"/>
            <a:ext cx="208915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2428494" y="2357373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2639948" y="2357373"/>
            <a:ext cx="265430" cy="600710"/>
          </a:xfrm>
          <a:custGeom>
            <a:rect b="b" l="l" r="r" t="t"/>
            <a:pathLst>
              <a:path extrusionOk="0" h="600710" w="265430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117"/>
                </a:lnTo>
                <a:lnTo>
                  <a:pt x="250501" y="404945"/>
                </a:lnTo>
                <a:lnTo>
                  <a:pt x="232982" y="450472"/>
                </a:lnTo>
                <a:lnTo>
                  <a:pt x="209407" y="491886"/>
                </a:lnTo>
                <a:lnTo>
                  <a:pt x="180325" y="528378"/>
                </a:lnTo>
                <a:lnTo>
                  <a:pt x="146286" y="559135"/>
                </a:lnTo>
                <a:lnTo>
                  <a:pt x="107838" y="583346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2428494" y="2357373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2428494" y="2962401"/>
            <a:ext cx="258445" cy="5080"/>
          </a:xfrm>
          <a:custGeom>
            <a:rect b="b" l="l" r="r" t="t"/>
            <a:pathLst>
              <a:path extrusionOk="0" h="5080" w="258444">
                <a:moveTo>
                  <a:pt x="-12700" y="2286"/>
                </a:moveTo>
                <a:lnTo>
                  <a:pt x="271018" y="2286"/>
                </a:lnTo>
              </a:path>
            </a:pathLst>
          </a:custGeom>
          <a:noFill/>
          <a:ln cap="flat" cmpd="sng" w="2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2057400" y="25097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2057400" y="28145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2905505" y="266217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6009894" y="1692275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221348" y="1692275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1"/>
                </a:lnTo>
                <a:lnTo>
                  <a:pt x="250501" y="404891"/>
                </a:lnTo>
                <a:lnTo>
                  <a:pt x="232982" y="450416"/>
                </a:lnTo>
                <a:lnTo>
                  <a:pt x="209407" y="491839"/>
                </a:lnTo>
                <a:lnTo>
                  <a:pt x="180325" y="528344"/>
                </a:lnTo>
                <a:lnTo>
                  <a:pt x="146286" y="559117"/>
                </a:lnTo>
                <a:lnTo>
                  <a:pt x="107838" y="583341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6009894" y="1692275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6009894" y="2297176"/>
            <a:ext cx="258445" cy="5080"/>
          </a:xfrm>
          <a:custGeom>
            <a:rect b="b" l="l" r="r" t="t"/>
            <a:pathLst>
              <a:path extrusionOk="0" h="5080" w="258445">
                <a:moveTo>
                  <a:pt x="-12700" y="2349"/>
                </a:moveTo>
                <a:lnTo>
                  <a:pt x="271017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5638800" y="1844675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5638800" y="2149475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6486905" y="1997075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6009894" y="2682875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6221348" y="2682875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1"/>
                </a:lnTo>
                <a:lnTo>
                  <a:pt x="250501" y="404891"/>
                </a:lnTo>
                <a:lnTo>
                  <a:pt x="232982" y="450416"/>
                </a:lnTo>
                <a:lnTo>
                  <a:pt x="209407" y="491839"/>
                </a:lnTo>
                <a:lnTo>
                  <a:pt x="180325" y="528344"/>
                </a:lnTo>
                <a:lnTo>
                  <a:pt x="146286" y="559117"/>
                </a:lnTo>
                <a:lnTo>
                  <a:pt x="107838" y="583341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6009894" y="2682875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6009894" y="3287776"/>
            <a:ext cx="258445" cy="5080"/>
          </a:xfrm>
          <a:custGeom>
            <a:rect b="b" l="l" r="r" t="t"/>
            <a:pathLst>
              <a:path extrusionOk="0" h="5079" w="258445">
                <a:moveTo>
                  <a:pt x="-12700" y="2349"/>
                </a:moveTo>
                <a:lnTo>
                  <a:pt x="271017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5638800" y="2835275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5638800" y="3140075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6486905" y="2987675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1348613" y="2173223"/>
            <a:ext cx="91440" cy="717550"/>
          </a:xfrm>
          <a:custGeom>
            <a:rect b="b" l="l" r="r" t="t"/>
            <a:pathLst>
              <a:path extrusionOk="0" h="717550" w="91440">
                <a:moveTo>
                  <a:pt x="0" y="0"/>
                </a:moveTo>
                <a:lnTo>
                  <a:pt x="35538" y="28265"/>
                </a:lnTo>
                <a:lnTo>
                  <a:pt x="64563" y="105346"/>
                </a:lnTo>
                <a:lnTo>
                  <a:pt x="75715" y="158576"/>
                </a:lnTo>
                <a:lnTo>
                  <a:pt x="84135" y="219670"/>
                </a:lnTo>
                <a:lnTo>
                  <a:pt x="89457" y="287181"/>
                </a:lnTo>
                <a:lnTo>
                  <a:pt x="91312" y="359663"/>
                </a:lnTo>
                <a:lnTo>
                  <a:pt x="89682" y="427558"/>
                </a:lnTo>
                <a:lnTo>
                  <a:pt x="84984" y="491343"/>
                </a:lnTo>
                <a:lnTo>
                  <a:pt x="77509" y="549763"/>
                </a:lnTo>
                <a:lnTo>
                  <a:pt x="67548" y="601567"/>
                </a:lnTo>
                <a:lnTo>
                  <a:pt x="55389" y="645500"/>
                </a:lnTo>
                <a:lnTo>
                  <a:pt x="25643" y="704745"/>
                </a:lnTo>
                <a:lnTo>
                  <a:pt x="8636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1348613" y="2173223"/>
            <a:ext cx="412115" cy="719455"/>
          </a:xfrm>
          <a:custGeom>
            <a:rect b="b" l="l" r="r" t="t"/>
            <a:pathLst>
              <a:path extrusionOk="0" h="719455" w="412114">
                <a:moveTo>
                  <a:pt x="0" y="0"/>
                </a:moveTo>
                <a:lnTo>
                  <a:pt x="51663" y="2802"/>
                </a:lnTo>
                <a:lnTo>
                  <a:pt x="101416" y="10985"/>
                </a:lnTo>
                <a:lnTo>
                  <a:pt x="148871" y="24210"/>
                </a:lnTo>
                <a:lnTo>
                  <a:pt x="193643" y="42142"/>
                </a:lnTo>
                <a:lnTo>
                  <a:pt x="235343" y="64442"/>
                </a:lnTo>
                <a:lnTo>
                  <a:pt x="273586" y="90774"/>
                </a:lnTo>
                <a:lnTo>
                  <a:pt x="307984" y="120800"/>
                </a:lnTo>
                <a:lnTo>
                  <a:pt x="338152" y="154184"/>
                </a:lnTo>
                <a:lnTo>
                  <a:pt x="363701" y="190588"/>
                </a:lnTo>
                <a:lnTo>
                  <a:pt x="384246" y="229675"/>
                </a:lnTo>
                <a:lnTo>
                  <a:pt x="399400" y="271108"/>
                </a:lnTo>
                <a:lnTo>
                  <a:pt x="408776" y="314550"/>
                </a:lnTo>
                <a:lnTo>
                  <a:pt x="411988" y="359663"/>
                </a:lnTo>
                <a:lnTo>
                  <a:pt x="408842" y="404301"/>
                </a:lnTo>
                <a:lnTo>
                  <a:pt x="399652" y="447315"/>
                </a:lnTo>
                <a:lnTo>
                  <a:pt x="384791" y="488376"/>
                </a:lnTo>
                <a:lnTo>
                  <a:pt x="364632" y="527156"/>
                </a:lnTo>
                <a:lnTo>
                  <a:pt x="339546" y="563326"/>
                </a:lnTo>
                <a:lnTo>
                  <a:pt x="309907" y="596555"/>
                </a:lnTo>
                <a:lnTo>
                  <a:pt x="276087" y="626516"/>
                </a:lnTo>
                <a:lnTo>
                  <a:pt x="238458" y="652879"/>
                </a:lnTo>
                <a:lnTo>
                  <a:pt x="197393" y="675314"/>
                </a:lnTo>
                <a:lnTo>
                  <a:pt x="153265" y="693493"/>
                </a:lnTo>
                <a:lnTo>
                  <a:pt x="106445" y="707087"/>
                </a:lnTo>
                <a:lnTo>
                  <a:pt x="57307" y="715765"/>
                </a:lnTo>
                <a:lnTo>
                  <a:pt x="6223" y="7192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1047851" y="2326513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2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1047851" y="2779267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2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1754504" y="2515107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7152513" y="2116201"/>
            <a:ext cx="91440" cy="717550"/>
          </a:xfrm>
          <a:custGeom>
            <a:rect b="b" l="l" r="r" t="t"/>
            <a:pathLst>
              <a:path extrusionOk="0" h="717550" w="91440">
                <a:moveTo>
                  <a:pt x="0" y="0"/>
                </a:moveTo>
                <a:lnTo>
                  <a:pt x="35538" y="28245"/>
                </a:lnTo>
                <a:lnTo>
                  <a:pt x="64563" y="105283"/>
                </a:lnTo>
                <a:lnTo>
                  <a:pt x="75715" y="158489"/>
                </a:lnTo>
                <a:lnTo>
                  <a:pt x="84135" y="219563"/>
                </a:lnTo>
                <a:lnTo>
                  <a:pt x="89457" y="287060"/>
                </a:lnTo>
                <a:lnTo>
                  <a:pt x="91312" y="359537"/>
                </a:lnTo>
                <a:lnTo>
                  <a:pt x="89682" y="427431"/>
                </a:lnTo>
                <a:lnTo>
                  <a:pt x="84984" y="491216"/>
                </a:lnTo>
                <a:lnTo>
                  <a:pt x="77509" y="549636"/>
                </a:lnTo>
                <a:lnTo>
                  <a:pt x="67548" y="601440"/>
                </a:lnTo>
                <a:lnTo>
                  <a:pt x="55389" y="645373"/>
                </a:lnTo>
                <a:lnTo>
                  <a:pt x="25643" y="704618"/>
                </a:lnTo>
                <a:lnTo>
                  <a:pt x="8635" y="71742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3"/>
          <p:cNvSpPr/>
          <p:nvPr/>
        </p:nvSpPr>
        <p:spPr>
          <a:xfrm>
            <a:off x="7152513" y="2116201"/>
            <a:ext cx="412115" cy="719455"/>
          </a:xfrm>
          <a:custGeom>
            <a:rect b="b" l="l" r="r" t="t"/>
            <a:pathLst>
              <a:path extrusionOk="0" h="719455" w="412115">
                <a:moveTo>
                  <a:pt x="0" y="0"/>
                </a:moveTo>
                <a:lnTo>
                  <a:pt x="51663" y="2800"/>
                </a:lnTo>
                <a:lnTo>
                  <a:pt x="101416" y="10976"/>
                </a:lnTo>
                <a:lnTo>
                  <a:pt x="148871" y="24193"/>
                </a:lnTo>
                <a:lnTo>
                  <a:pt x="193643" y="42113"/>
                </a:lnTo>
                <a:lnTo>
                  <a:pt x="235343" y="64400"/>
                </a:lnTo>
                <a:lnTo>
                  <a:pt x="273586" y="90717"/>
                </a:lnTo>
                <a:lnTo>
                  <a:pt x="307984" y="120729"/>
                </a:lnTo>
                <a:lnTo>
                  <a:pt x="338152" y="154099"/>
                </a:lnTo>
                <a:lnTo>
                  <a:pt x="363701" y="190489"/>
                </a:lnTo>
                <a:lnTo>
                  <a:pt x="384246" y="229565"/>
                </a:lnTo>
                <a:lnTo>
                  <a:pt x="399400" y="270989"/>
                </a:lnTo>
                <a:lnTo>
                  <a:pt x="408776" y="314425"/>
                </a:lnTo>
                <a:lnTo>
                  <a:pt x="411987" y="359537"/>
                </a:lnTo>
                <a:lnTo>
                  <a:pt x="408842" y="404174"/>
                </a:lnTo>
                <a:lnTo>
                  <a:pt x="399652" y="447188"/>
                </a:lnTo>
                <a:lnTo>
                  <a:pt x="384791" y="488249"/>
                </a:lnTo>
                <a:lnTo>
                  <a:pt x="364632" y="527029"/>
                </a:lnTo>
                <a:lnTo>
                  <a:pt x="339546" y="563199"/>
                </a:lnTo>
                <a:lnTo>
                  <a:pt x="309907" y="596428"/>
                </a:lnTo>
                <a:lnTo>
                  <a:pt x="276087" y="626389"/>
                </a:lnTo>
                <a:lnTo>
                  <a:pt x="238458" y="652752"/>
                </a:lnTo>
                <a:lnTo>
                  <a:pt x="197393" y="675187"/>
                </a:lnTo>
                <a:lnTo>
                  <a:pt x="153265" y="693366"/>
                </a:lnTo>
                <a:lnTo>
                  <a:pt x="106445" y="706960"/>
                </a:lnTo>
                <a:lnTo>
                  <a:pt x="57307" y="715638"/>
                </a:lnTo>
                <a:lnTo>
                  <a:pt x="6222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3"/>
          <p:cNvSpPr/>
          <p:nvPr/>
        </p:nvSpPr>
        <p:spPr>
          <a:xfrm>
            <a:off x="6851777" y="2269363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6851777" y="2722117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3"/>
          <p:cNvSpPr/>
          <p:nvPr/>
        </p:nvSpPr>
        <p:spPr>
          <a:xfrm>
            <a:off x="7558405" y="2457957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3"/>
          <p:cNvSpPr/>
          <p:nvPr/>
        </p:nvSpPr>
        <p:spPr>
          <a:xfrm>
            <a:off x="6851650" y="1997075"/>
            <a:ext cx="0" cy="300355"/>
          </a:xfrm>
          <a:custGeom>
            <a:rect b="b" l="l" r="r" t="t"/>
            <a:pathLst>
              <a:path extrusionOk="0" h="300355" w="120000">
                <a:moveTo>
                  <a:pt x="0" y="0"/>
                </a:moveTo>
                <a:lnTo>
                  <a:pt x="0" y="3001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6851650" y="2722626"/>
            <a:ext cx="6350" cy="265430"/>
          </a:xfrm>
          <a:custGeom>
            <a:rect b="b" l="l" r="r" t="t"/>
            <a:pathLst>
              <a:path extrusionOk="0" h="265430" w="6350">
                <a:moveTo>
                  <a:pt x="3175" y="-12700"/>
                </a:moveTo>
                <a:lnTo>
                  <a:pt x="3175" y="277749"/>
                </a:lnTo>
              </a:path>
            </a:pathLst>
          </a:cu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5351145" y="1483867"/>
            <a:ext cx="208915" cy="184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175" lvl="0" marL="15240" marR="508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33"/>
          <p:cNvSpPr/>
          <p:nvPr/>
        </p:nvSpPr>
        <p:spPr>
          <a:xfrm>
            <a:off x="3810000" y="2149475"/>
            <a:ext cx="1066800" cy="681355"/>
          </a:xfrm>
          <a:custGeom>
            <a:rect b="b" l="l" r="r" t="t"/>
            <a:pathLst>
              <a:path extrusionOk="0" h="681355" w="1066800">
                <a:moveTo>
                  <a:pt x="0" y="170307"/>
                </a:moveTo>
                <a:lnTo>
                  <a:pt x="726313" y="170307"/>
                </a:lnTo>
                <a:lnTo>
                  <a:pt x="726313" y="0"/>
                </a:lnTo>
                <a:lnTo>
                  <a:pt x="1066800" y="340487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487"/>
                </a:lnTo>
                <a:lnTo>
                  <a:pt x="0" y="17030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3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438" name="Google Shape;438;p3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/>
        </p:nvSpPr>
        <p:spPr>
          <a:xfrm>
            <a:off x="536244" y="1350721"/>
            <a:ext cx="6982459" cy="408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4600"/>
              <a:buFont typeface="Noto Sans Symbols"/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can be extended to any number of  variables. For example,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1449070" rtl="0" algn="l">
              <a:lnSpc>
                <a:spcPct val="2400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ABC(D+E) = ABCD + ABCE  AB(CD+EF) = ABCD +ABEF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383540" y="69595"/>
            <a:ext cx="24587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446" name="Google Shape;446;p3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5"/>
          <p:cNvSpPr txBox="1"/>
          <p:nvPr/>
        </p:nvSpPr>
        <p:spPr>
          <a:xfrm>
            <a:off x="307340" y="69595"/>
            <a:ext cx="8460105" cy="578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Distributive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4650"/>
              <a:buFont typeface="Noto Sans Symbols"/>
              <a:buNone/>
            </a:pPr>
            <a:r>
              <a:t/>
            </a: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6543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	A+BC = (A+B).(A+C)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1" marL="832485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 ANDing of several variables and  ORing the result with a single variable is equivalent  to ORing that single variable with each of the several  variables and then ANDing the products.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/>
        </p:nvSpPr>
        <p:spPr>
          <a:xfrm>
            <a:off x="548944" y="6479438"/>
            <a:ext cx="135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683056" y="6479438"/>
            <a:ext cx="5162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10/2018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8369554" y="6479438"/>
            <a:ext cx="228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383540" y="627697"/>
            <a:ext cx="1278890" cy="90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433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A+(B.C)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6975199" y="1140078"/>
            <a:ext cx="14554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(A+B).(A+C)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947798" y="2393441"/>
            <a:ext cx="20827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65" name="Google Shape;465;p36"/>
          <p:cNvGraphicFramePr/>
          <p:nvPr/>
        </p:nvGraphicFramePr>
        <p:xfrm>
          <a:off x="69850" y="3438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7225"/>
                <a:gridCol w="692775"/>
                <a:gridCol w="577225"/>
                <a:gridCol w="877575"/>
                <a:gridCol w="1315075"/>
              </a:tblGrid>
              <a:tr h="370725">
                <a:tc>
                  <a:txBody>
                    <a:bodyPr/>
                    <a:lstStyle/>
                    <a:p>
                      <a:pPr indent="0" lvl="0" marL="2197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A+BC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36"/>
          <p:cNvGraphicFramePr/>
          <p:nvPr/>
        </p:nvGraphicFramePr>
        <p:xfrm>
          <a:off x="5022850" y="3244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473700"/>
                <a:gridCol w="568325"/>
                <a:gridCol w="473700"/>
                <a:gridCol w="720725"/>
                <a:gridCol w="720725"/>
                <a:gridCol w="1080125"/>
              </a:tblGrid>
              <a:tr h="640075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5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32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(A+B)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(A+C)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0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7" name="Google Shape;467;p36"/>
          <p:cNvSpPr txBox="1"/>
          <p:nvPr/>
        </p:nvSpPr>
        <p:spPr>
          <a:xfrm>
            <a:off x="715467" y="1691639"/>
            <a:ext cx="208915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4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1312417" y="20574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1524000" y="2057400"/>
            <a:ext cx="265430" cy="600710"/>
          </a:xfrm>
          <a:custGeom>
            <a:rect b="b" l="l" r="r" t="t"/>
            <a:pathLst>
              <a:path extrusionOk="0" h="600710" w="265430">
                <a:moveTo>
                  <a:pt x="0" y="0"/>
                </a:moveTo>
                <a:lnTo>
                  <a:pt x="43004" y="3990"/>
                </a:lnTo>
                <a:lnTo>
                  <a:pt x="83794" y="15544"/>
                </a:lnTo>
                <a:lnTo>
                  <a:pt x="121826" y="34032"/>
                </a:lnTo>
                <a:lnTo>
                  <a:pt x="156555" y="58826"/>
                </a:lnTo>
                <a:lnTo>
                  <a:pt x="187436" y="89296"/>
                </a:lnTo>
                <a:lnTo>
                  <a:pt x="213923" y="124815"/>
                </a:lnTo>
                <a:lnTo>
                  <a:pt x="235473" y="164753"/>
                </a:lnTo>
                <a:lnTo>
                  <a:pt x="251541" y="208483"/>
                </a:lnTo>
                <a:lnTo>
                  <a:pt x="261581" y="255374"/>
                </a:lnTo>
                <a:lnTo>
                  <a:pt x="265049" y="304800"/>
                </a:lnTo>
                <a:lnTo>
                  <a:pt x="261289" y="356081"/>
                </a:lnTo>
                <a:lnTo>
                  <a:pt x="250376" y="404891"/>
                </a:lnTo>
                <a:lnTo>
                  <a:pt x="232861" y="450416"/>
                </a:lnTo>
                <a:lnTo>
                  <a:pt x="209295" y="491839"/>
                </a:lnTo>
                <a:lnTo>
                  <a:pt x="180229" y="528344"/>
                </a:lnTo>
                <a:lnTo>
                  <a:pt x="146212" y="559117"/>
                </a:lnTo>
                <a:lnTo>
                  <a:pt x="107796" y="583341"/>
                </a:lnTo>
                <a:lnTo>
                  <a:pt x="65531" y="6002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1312417" y="2057400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209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1312417" y="2662301"/>
            <a:ext cx="258445" cy="5080"/>
          </a:xfrm>
          <a:custGeom>
            <a:rect b="b" l="l" r="r" t="t"/>
            <a:pathLst>
              <a:path extrusionOk="0" h="5080" w="258444">
                <a:moveTo>
                  <a:pt x="-12700" y="2349"/>
                </a:moveTo>
                <a:lnTo>
                  <a:pt x="271018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941387" y="22098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3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941387" y="25146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3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1789557" y="23622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096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6"/>
          <p:cNvSpPr/>
          <p:nvPr/>
        </p:nvSpPr>
        <p:spPr>
          <a:xfrm>
            <a:off x="7229093" y="19558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7440548" y="1955800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1"/>
                </a:lnTo>
                <a:lnTo>
                  <a:pt x="250501" y="404891"/>
                </a:lnTo>
                <a:lnTo>
                  <a:pt x="232982" y="450416"/>
                </a:lnTo>
                <a:lnTo>
                  <a:pt x="209407" y="491839"/>
                </a:lnTo>
                <a:lnTo>
                  <a:pt x="180325" y="528344"/>
                </a:lnTo>
                <a:lnTo>
                  <a:pt x="146286" y="559117"/>
                </a:lnTo>
                <a:lnTo>
                  <a:pt x="107838" y="583341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7229093" y="1955800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7229093" y="2560701"/>
            <a:ext cx="258445" cy="5080"/>
          </a:xfrm>
          <a:custGeom>
            <a:rect b="b" l="l" r="r" t="t"/>
            <a:pathLst>
              <a:path extrusionOk="0" h="5080" w="258445">
                <a:moveTo>
                  <a:pt x="-12700" y="2349"/>
                </a:moveTo>
                <a:lnTo>
                  <a:pt x="271017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6858000" y="21082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6858000" y="24130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7706106" y="22606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2428113" y="2209800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18" y="28263"/>
                </a:lnTo>
                <a:lnTo>
                  <a:pt x="64500" y="105330"/>
                </a:lnTo>
                <a:lnTo>
                  <a:pt x="75628" y="158545"/>
                </a:lnTo>
                <a:lnTo>
                  <a:pt x="84028" y="219616"/>
                </a:lnTo>
                <a:lnTo>
                  <a:pt x="89335" y="287096"/>
                </a:lnTo>
                <a:lnTo>
                  <a:pt x="91186" y="359537"/>
                </a:lnTo>
                <a:lnTo>
                  <a:pt x="89561" y="427437"/>
                </a:lnTo>
                <a:lnTo>
                  <a:pt x="84877" y="491236"/>
                </a:lnTo>
                <a:lnTo>
                  <a:pt x="77423" y="549676"/>
                </a:lnTo>
                <a:lnTo>
                  <a:pt x="67484" y="601503"/>
                </a:lnTo>
                <a:lnTo>
                  <a:pt x="55349" y="645460"/>
                </a:lnTo>
                <a:lnTo>
                  <a:pt x="25637" y="704739"/>
                </a:lnTo>
                <a:lnTo>
                  <a:pt x="8636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2428113" y="2209800"/>
            <a:ext cx="412115" cy="719455"/>
          </a:xfrm>
          <a:custGeom>
            <a:rect b="b" l="l" r="r" t="t"/>
            <a:pathLst>
              <a:path extrusionOk="0" h="719455" w="412114">
                <a:moveTo>
                  <a:pt x="0" y="0"/>
                </a:moveTo>
                <a:lnTo>
                  <a:pt x="51661" y="2802"/>
                </a:lnTo>
                <a:lnTo>
                  <a:pt x="101408" y="10984"/>
                </a:lnTo>
                <a:lnTo>
                  <a:pt x="148854" y="24209"/>
                </a:lnTo>
                <a:lnTo>
                  <a:pt x="193614" y="42138"/>
                </a:lnTo>
                <a:lnTo>
                  <a:pt x="235301" y="64435"/>
                </a:lnTo>
                <a:lnTo>
                  <a:pt x="273530" y="90761"/>
                </a:lnTo>
                <a:lnTo>
                  <a:pt x="307914" y="120780"/>
                </a:lnTo>
                <a:lnTo>
                  <a:pt x="338067" y="154154"/>
                </a:lnTo>
                <a:lnTo>
                  <a:pt x="363603" y="190545"/>
                </a:lnTo>
                <a:lnTo>
                  <a:pt x="384137" y="229617"/>
                </a:lnTo>
                <a:lnTo>
                  <a:pt x="399281" y="271031"/>
                </a:lnTo>
                <a:lnTo>
                  <a:pt x="408651" y="314450"/>
                </a:lnTo>
                <a:lnTo>
                  <a:pt x="411861" y="359537"/>
                </a:lnTo>
                <a:lnTo>
                  <a:pt x="408717" y="404176"/>
                </a:lnTo>
                <a:lnTo>
                  <a:pt x="399533" y="447195"/>
                </a:lnTo>
                <a:lnTo>
                  <a:pt x="384681" y="488265"/>
                </a:lnTo>
                <a:lnTo>
                  <a:pt x="364533" y="527054"/>
                </a:lnTo>
                <a:lnTo>
                  <a:pt x="339461" y="563233"/>
                </a:lnTo>
                <a:lnTo>
                  <a:pt x="309836" y="596472"/>
                </a:lnTo>
                <a:lnTo>
                  <a:pt x="276031" y="626440"/>
                </a:lnTo>
                <a:lnTo>
                  <a:pt x="238416" y="652807"/>
                </a:lnTo>
                <a:lnTo>
                  <a:pt x="197365" y="675243"/>
                </a:lnTo>
                <a:lnTo>
                  <a:pt x="153248" y="693418"/>
                </a:lnTo>
                <a:lnTo>
                  <a:pt x="106437" y="707002"/>
                </a:lnTo>
                <a:lnTo>
                  <a:pt x="57305" y="715663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6"/>
          <p:cNvSpPr/>
          <p:nvPr/>
        </p:nvSpPr>
        <p:spPr>
          <a:xfrm>
            <a:off x="2127376" y="2363089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2127376" y="2815717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2834004" y="2551683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6085713" y="1389125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45"/>
                </a:lnTo>
                <a:lnTo>
                  <a:pt x="64563" y="105283"/>
                </a:lnTo>
                <a:lnTo>
                  <a:pt x="75715" y="158489"/>
                </a:lnTo>
                <a:lnTo>
                  <a:pt x="84135" y="219563"/>
                </a:lnTo>
                <a:lnTo>
                  <a:pt x="89457" y="287060"/>
                </a:lnTo>
                <a:lnTo>
                  <a:pt x="91312" y="359537"/>
                </a:lnTo>
                <a:lnTo>
                  <a:pt x="89682" y="427431"/>
                </a:lnTo>
                <a:lnTo>
                  <a:pt x="84984" y="491216"/>
                </a:lnTo>
                <a:lnTo>
                  <a:pt x="77509" y="549636"/>
                </a:lnTo>
                <a:lnTo>
                  <a:pt x="67548" y="601440"/>
                </a:lnTo>
                <a:lnTo>
                  <a:pt x="55389" y="645373"/>
                </a:lnTo>
                <a:lnTo>
                  <a:pt x="25643" y="704618"/>
                </a:lnTo>
                <a:lnTo>
                  <a:pt x="8636" y="717423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6085713" y="1389125"/>
            <a:ext cx="412115" cy="719455"/>
          </a:xfrm>
          <a:custGeom>
            <a:rect b="b" l="l" r="r" t="t"/>
            <a:pathLst>
              <a:path extrusionOk="0" h="719455" w="412114">
                <a:moveTo>
                  <a:pt x="0" y="0"/>
                </a:moveTo>
                <a:lnTo>
                  <a:pt x="51663" y="2800"/>
                </a:lnTo>
                <a:lnTo>
                  <a:pt x="101416" y="10976"/>
                </a:lnTo>
                <a:lnTo>
                  <a:pt x="148871" y="24193"/>
                </a:lnTo>
                <a:lnTo>
                  <a:pt x="193643" y="42113"/>
                </a:lnTo>
                <a:lnTo>
                  <a:pt x="235343" y="64400"/>
                </a:lnTo>
                <a:lnTo>
                  <a:pt x="273586" y="90717"/>
                </a:lnTo>
                <a:lnTo>
                  <a:pt x="307984" y="120729"/>
                </a:lnTo>
                <a:lnTo>
                  <a:pt x="338152" y="154099"/>
                </a:lnTo>
                <a:lnTo>
                  <a:pt x="363701" y="190489"/>
                </a:lnTo>
                <a:lnTo>
                  <a:pt x="384246" y="229565"/>
                </a:lnTo>
                <a:lnTo>
                  <a:pt x="399400" y="270989"/>
                </a:lnTo>
                <a:lnTo>
                  <a:pt x="408776" y="314425"/>
                </a:lnTo>
                <a:lnTo>
                  <a:pt x="411988" y="359537"/>
                </a:lnTo>
                <a:lnTo>
                  <a:pt x="408842" y="404174"/>
                </a:lnTo>
                <a:lnTo>
                  <a:pt x="399652" y="447188"/>
                </a:lnTo>
                <a:lnTo>
                  <a:pt x="384791" y="488249"/>
                </a:lnTo>
                <a:lnTo>
                  <a:pt x="364632" y="527029"/>
                </a:lnTo>
                <a:lnTo>
                  <a:pt x="339546" y="563199"/>
                </a:lnTo>
                <a:lnTo>
                  <a:pt x="309907" y="596428"/>
                </a:lnTo>
                <a:lnTo>
                  <a:pt x="276087" y="626389"/>
                </a:lnTo>
                <a:lnTo>
                  <a:pt x="238458" y="652752"/>
                </a:lnTo>
                <a:lnTo>
                  <a:pt x="197393" y="675187"/>
                </a:lnTo>
                <a:lnTo>
                  <a:pt x="153265" y="693366"/>
                </a:lnTo>
                <a:lnTo>
                  <a:pt x="106445" y="706960"/>
                </a:lnTo>
                <a:lnTo>
                  <a:pt x="57307" y="715638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6"/>
          <p:cNvSpPr/>
          <p:nvPr/>
        </p:nvSpPr>
        <p:spPr>
          <a:xfrm>
            <a:off x="5784977" y="1542288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6"/>
          <p:cNvSpPr/>
          <p:nvPr/>
        </p:nvSpPr>
        <p:spPr>
          <a:xfrm>
            <a:off x="5784977" y="199504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"/>
          <p:cNvSpPr/>
          <p:nvPr/>
        </p:nvSpPr>
        <p:spPr>
          <a:xfrm>
            <a:off x="6491604" y="173088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6"/>
          <p:cNvSpPr/>
          <p:nvPr/>
        </p:nvSpPr>
        <p:spPr>
          <a:xfrm>
            <a:off x="6851650" y="1727200"/>
            <a:ext cx="6350" cy="381000"/>
          </a:xfrm>
          <a:custGeom>
            <a:rect b="b" l="l" r="r" t="t"/>
            <a:pathLst>
              <a:path extrusionOk="0" h="381000" w="6350">
                <a:moveTo>
                  <a:pt x="0" y="0"/>
                </a:moveTo>
                <a:lnTo>
                  <a:pt x="6350" y="381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6851650" y="2413000"/>
            <a:ext cx="6350" cy="304800"/>
          </a:xfrm>
          <a:custGeom>
            <a:rect b="b" l="l" r="r" t="t"/>
            <a:pathLst>
              <a:path extrusionOk="0" h="304800" w="6350">
                <a:moveTo>
                  <a:pt x="0" y="304800"/>
                </a:moveTo>
                <a:lnTo>
                  <a:pt x="635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5351145" y="1213866"/>
            <a:ext cx="208915" cy="184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" lvl="0" marL="15240" marR="5080" rtl="0" algn="l">
              <a:lnSpc>
                <a:spcPct val="12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42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6085713" y="2379598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65"/>
                </a:lnTo>
                <a:lnTo>
                  <a:pt x="64563" y="105346"/>
                </a:lnTo>
                <a:lnTo>
                  <a:pt x="75715" y="158576"/>
                </a:lnTo>
                <a:lnTo>
                  <a:pt x="84135" y="219670"/>
                </a:lnTo>
                <a:lnTo>
                  <a:pt x="89457" y="287181"/>
                </a:lnTo>
                <a:lnTo>
                  <a:pt x="91312" y="359663"/>
                </a:lnTo>
                <a:lnTo>
                  <a:pt x="89682" y="427558"/>
                </a:lnTo>
                <a:lnTo>
                  <a:pt x="84984" y="491343"/>
                </a:lnTo>
                <a:lnTo>
                  <a:pt x="77509" y="549763"/>
                </a:lnTo>
                <a:lnTo>
                  <a:pt x="67548" y="601567"/>
                </a:lnTo>
                <a:lnTo>
                  <a:pt x="55389" y="645500"/>
                </a:lnTo>
                <a:lnTo>
                  <a:pt x="25643" y="704745"/>
                </a:lnTo>
                <a:lnTo>
                  <a:pt x="8636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6085713" y="2379598"/>
            <a:ext cx="412115" cy="719455"/>
          </a:xfrm>
          <a:custGeom>
            <a:rect b="b" l="l" r="r" t="t"/>
            <a:pathLst>
              <a:path extrusionOk="0" h="719455" w="412114">
                <a:moveTo>
                  <a:pt x="0" y="0"/>
                </a:moveTo>
                <a:lnTo>
                  <a:pt x="51663" y="2802"/>
                </a:lnTo>
                <a:lnTo>
                  <a:pt x="101416" y="10985"/>
                </a:lnTo>
                <a:lnTo>
                  <a:pt x="148871" y="24210"/>
                </a:lnTo>
                <a:lnTo>
                  <a:pt x="193643" y="42142"/>
                </a:lnTo>
                <a:lnTo>
                  <a:pt x="235343" y="64442"/>
                </a:lnTo>
                <a:lnTo>
                  <a:pt x="273586" y="90774"/>
                </a:lnTo>
                <a:lnTo>
                  <a:pt x="307984" y="120800"/>
                </a:lnTo>
                <a:lnTo>
                  <a:pt x="338152" y="154184"/>
                </a:lnTo>
                <a:lnTo>
                  <a:pt x="363701" y="190588"/>
                </a:lnTo>
                <a:lnTo>
                  <a:pt x="384246" y="229675"/>
                </a:lnTo>
                <a:lnTo>
                  <a:pt x="399400" y="271108"/>
                </a:lnTo>
                <a:lnTo>
                  <a:pt x="408776" y="314550"/>
                </a:lnTo>
                <a:lnTo>
                  <a:pt x="411988" y="359663"/>
                </a:lnTo>
                <a:lnTo>
                  <a:pt x="408842" y="404301"/>
                </a:lnTo>
                <a:lnTo>
                  <a:pt x="399652" y="447315"/>
                </a:lnTo>
                <a:lnTo>
                  <a:pt x="384791" y="488376"/>
                </a:lnTo>
                <a:lnTo>
                  <a:pt x="364632" y="527156"/>
                </a:lnTo>
                <a:lnTo>
                  <a:pt x="339546" y="563326"/>
                </a:lnTo>
                <a:lnTo>
                  <a:pt x="309907" y="596555"/>
                </a:lnTo>
                <a:lnTo>
                  <a:pt x="276087" y="626516"/>
                </a:lnTo>
                <a:lnTo>
                  <a:pt x="238458" y="652879"/>
                </a:lnTo>
                <a:lnTo>
                  <a:pt x="197393" y="675314"/>
                </a:lnTo>
                <a:lnTo>
                  <a:pt x="153265" y="693493"/>
                </a:lnTo>
                <a:lnTo>
                  <a:pt x="106445" y="707087"/>
                </a:lnTo>
                <a:lnTo>
                  <a:pt x="57307" y="715765"/>
                </a:lnTo>
                <a:lnTo>
                  <a:pt x="6223" y="7192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5784977" y="2532888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5784977" y="298564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/>
          <p:nvPr/>
        </p:nvSpPr>
        <p:spPr>
          <a:xfrm>
            <a:off x="6491604" y="272148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6"/>
          <p:cNvSpPr/>
          <p:nvPr/>
        </p:nvSpPr>
        <p:spPr>
          <a:xfrm>
            <a:off x="3810000" y="2184400"/>
            <a:ext cx="1066800" cy="681355"/>
          </a:xfrm>
          <a:custGeom>
            <a:rect b="b" l="l" r="r" t="t"/>
            <a:pathLst>
              <a:path extrusionOk="0" h="681355" w="1066800">
                <a:moveTo>
                  <a:pt x="0" y="170307"/>
                </a:moveTo>
                <a:lnTo>
                  <a:pt x="726313" y="170307"/>
                </a:lnTo>
                <a:lnTo>
                  <a:pt x="726313" y="0"/>
                </a:lnTo>
                <a:lnTo>
                  <a:pt x="1066800" y="340487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487"/>
                </a:lnTo>
                <a:lnTo>
                  <a:pt x="0" y="17030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6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77" name="Google Shape;77;p10"/>
          <p:cNvSpPr txBox="1"/>
          <p:nvPr/>
        </p:nvSpPr>
        <p:spPr>
          <a:xfrm>
            <a:off x="383540" y="693658"/>
            <a:ext cx="8380095" cy="4612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 is used to analyze and simplify  the digital (Logic) circuit.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8890" rtl="0" algn="just">
              <a:lnSpc>
                <a:spcPct val="1501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it uses only the binary numbers i.e. 0 and  1 it is also called as “Binary Algebra” or “Logical  Algebra”.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/>
        </p:nvSpPr>
        <p:spPr>
          <a:xfrm>
            <a:off x="1825879" y="2170633"/>
            <a:ext cx="108521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7"/>
          <p:cNvSpPr txBox="1"/>
          <p:nvPr/>
        </p:nvSpPr>
        <p:spPr>
          <a:xfrm>
            <a:off x="993444" y="3267002"/>
            <a:ext cx="7621905" cy="2586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 ORing of variable with the  AND of the complement of that variable with  another variable, is equal to the ORing of the two  variables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7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3856915" y="2149386"/>
            <a:ext cx="130810" cy="22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3305575" y="2292088"/>
            <a:ext cx="2068830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307340" y="69595"/>
            <a:ext cx="4431030" cy="14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585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Literal Rule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383540" y="770966"/>
            <a:ext cx="91059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1209255" y="2176526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47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1420749" y="2176526"/>
            <a:ext cx="265430" cy="600075"/>
          </a:xfrm>
          <a:custGeom>
            <a:rect b="b" l="l" r="r" t="t"/>
            <a:pathLst>
              <a:path extrusionOk="0" h="600075" w="265430">
                <a:moveTo>
                  <a:pt x="0" y="0"/>
                </a:moveTo>
                <a:lnTo>
                  <a:pt x="43007" y="3987"/>
                </a:lnTo>
                <a:lnTo>
                  <a:pt x="83807" y="15532"/>
                </a:lnTo>
                <a:lnTo>
                  <a:pt x="121854" y="34008"/>
                </a:lnTo>
                <a:lnTo>
                  <a:pt x="156600" y="58789"/>
                </a:lnTo>
                <a:lnTo>
                  <a:pt x="187499" y="89249"/>
                </a:lnTo>
                <a:lnTo>
                  <a:pt x="214006" y="124760"/>
                </a:lnTo>
                <a:lnTo>
                  <a:pt x="235573" y="164697"/>
                </a:lnTo>
                <a:lnTo>
                  <a:pt x="251655" y="208434"/>
                </a:lnTo>
                <a:lnTo>
                  <a:pt x="261704" y="255343"/>
                </a:lnTo>
                <a:lnTo>
                  <a:pt x="265175" y="304800"/>
                </a:lnTo>
                <a:lnTo>
                  <a:pt x="261415" y="356075"/>
                </a:lnTo>
                <a:lnTo>
                  <a:pt x="250501" y="404872"/>
                </a:lnTo>
                <a:lnTo>
                  <a:pt x="232982" y="450376"/>
                </a:lnTo>
                <a:lnTo>
                  <a:pt x="209407" y="491775"/>
                </a:lnTo>
                <a:lnTo>
                  <a:pt x="180325" y="528257"/>
                </a:lnTo>
                <a:lnTo>
                  <a:pt x="146286" y="559010"/>
                </a:lnTo>
                <a:lnTo>
                  <a:pt x="107838" y="583220"/>
                </a:lnTo>
                <a:lnTo>
                  <a:pt x="65531" y="600075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8"/>
          <p:cNvSpPr/>
          <p:nvPr/>
        </p:nvSpPr>
        <p:spPr>
          <a:xfrm>
            <a:off x="1209255" y="2176526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200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1209255" y="2781426"/>
            <a:ext cx="258445" cy="5080"/>
          </a:xfrm>
          <a:custGeom>
            <a:rect b="b" l="l" r="r" t="t"/>
            <a:pathLst>
              <a:path extrusionOk="0" h="5080" w="258444">
                <a:moveTo>
                  <a:pt x="-12700" y="2349"/>
                </a:moveTo>
                <a:lnTo>
                  <a:pt x="271056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8"/>
          <p:cNvSpPr/>
          <p:nvPr/>
        </p:nvSpPr>
        <p:spPr>
          <a:xfrm>
            <a:off x="838200" y="23289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5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8"/>
          <p:cNvSpPr/>
          <p:nvPr/>
        </p:nvSpPr>
        <p:spPr>
          <a:xfrm>
            <a:off x="838200" y="2633598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5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8"/>
          <p:cNvSpPr/>
          <p:nvPr/>
        </p:nvSpPr>
        <p:spPr>
          <a:xfrm>
            <a:off x="1686305" y="24813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2324861" y="2328926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45"/>
                </a:lnTo>
                <a:lnTo>
                  <a:pt x="64563" y="105283"/>
                </a:lnTo>
                <a:lnTo>
                  <a:pt x="75715" y="158489"/>
                </a:lnTo>
                <a:lnTo>
                  <a:pt x="84135" y="219563"/>
                </a:lnTo>
                <a:lnTo>
                  <a:pt x="89457" y="287060"/>
                </a:lnTo>
                <a:lnTo>
                  <a:pt x="91312" y="359537"/>
                </a:lnTo>
                <a:lnTo>
                  <a:pt x="89682" y="427431"/>
                </a:lnTo>
                <a:lnTo>
                  <a:pt x="84984" y="491216"/>
                </a:lnTo>
                <a:lnTo>
                  <a:pt x="77509" y="549636"/>
                </a:lnTo>
                <a:lnTo>
                  <a:pt x="67548" y="601440"/>
                </a:lnTo>
                <a:lnTo>
                  <a:pt x="55389" y="645373"/>
                </a:lnTo>
                <a:lnTo>
                  <a:pt x="25643" y="704618"/>
                </a:lnTo>
                <a:lnTo>
                  <a:pt x="8636" y="717423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2324861" y="2328926"/>
            <a:ext cx="412115" cy="719455"/>
          </a:xfrm>
          <a:custGeom>
            <a:rect b="b" l="l" r="r" t="t"/>
            <a:pathLst>
              <a:path extrusionOk="0" h="719455" w="412114">
                <a:moveTo>
                  <a:pt x="0" y="0"/>
                </a:moveTo>
                <a:lnTo>
                  <a:pt x="51688" y="2800"/>
                </a:lnTo>
                <a:lnTo>
                  <a:pt x="101458" y="10976"/>
                </a:lnTo>
                <a:lnTo>
                  <a:pt x="148924" y="24193"/>
                </a:lnTo>
                <a:lnTo>
                  <a:pt x="193699" y="42113"/>
                </a:lnTo>
                <a:lnTo>
                  <a:pt x="235399" y="64400"/>
                </a:lnTo>
                <a:lnTo>
                  <a:pt x="273637" y="90717"/>
                </a:lnTo>
                <a:lnTo>
                  <a:pt x="308028" y="120729"/>
                </a:lnTo>
                <a:lnTo>
                  <a:pt x="338186" y="154099"/>
                </a:lnTo>
                <a:lnTo>
                  <a:pt x="363726" y="190489"/>
                </a:lnTo>
                <a:lnTo>
                  <a:pt x="384262" y="229565"/>
                </a:lnTo>
                <a:lnTo>
                  <a:pt x="399408" y="270989"/>
                </a:lnTo>
                <a:lnTo>
                  <a:pt x="408778" y="314425"/>
                </a:lnTo>
                <a:lnTo>
                  <a:pt x="411988" y="359537"/>
                </a:lnTo>
                <a:lnTo>
                  <a:pt x="408842" y="404174"/>
                </a:lnTo>
                <a:lnTo>
                  <a:pt x="399652" y="447188"/>
                </a:lnTo>
                <a:lnTo>
                  <a:pt x="384791" y="488249"/>
                </a:lnTo>
                <a:lnTo>
                  <a:pt x="364632" y="527029"/>
                </a:lnTo>
                <a:lnTo>
                  <a:pt x="339546" y="563199"/>
                </a:lnTo>
                <a:lnTo>
                  <a:pt x="309907" y="596428"/>
                </a:lnTo>
                <a:lnTo>
                  <a:pt x="276087" y="626389"/>
                </a:lnTo>
                <a:lnTo>
                  <a:pt x="238458" y="652752"/>
                </a:lnTo>
                <a:lnTo>
                  <a:pt x="197393" y="675187"/>
                </a:lnTo>
                <a:lnTo>
                  <a:pt x="153265" y="693366"/>
                </a:lnTo>
                <a:lnTo>
                  <a:pt x="106445" y="706960"/>
                </a:lnTo>
                <a:lnTo>
                  <a:pt x="57307" y="715638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2024126" y="2482088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8"/>
          <p:cNvSpPr/>
          <p:nvPr/>
        </p:nvSpPr>
        <p:spPr>
          <a:xfrm>
            <a:off x="2024126" y="2934842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8"/>
          <p:cNvSpPr/>
          <p:nvPr/>
        </p:nvSpPr>
        <p:spPr>
          <a:xfrm>
            <a:off x="6222238" y="2049526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45"/>
                </a:lnTo>
                <a:lnTo>
                  <a:pt x="64563" y="105283"/>
                </a:lnTo>
                <a:lnTo>
                  <a:pt x="75715" y="158489"/>
                </a:lnTo>
                <a:lnTo>
                  <a:pt x="84135" y="219563"/>
                </a:lnTo>
                <a:lnTo>
                  <a:pt x="89457" y="287060"/>
                </a:lnTo>
                <a:lnTo>
                  <a:pt x="91312" y="359537"/>
                </a:lnTo>
                <a:lnTo>
                  <a:pt x="89682" y="427431"/>
                </a:lnTo>
                <a:lnTo>
                  <a:pt x="84984" y="491216"/>
                </a:lnTo>
                <a:lnTo>
                  <a:pt x="77509" y="549636"/>
                </a:lnTo>
                <a:lnTo>
                  <a:pt x="67548" y="601440"/>
                </a:lnTo>
                <a:lnTo>
                  <a:pt x="55389" y="645373"/>
                </a:lnTo>
                <a:lnTo>
                  <a:pt x="25643" y="704618"/>
                </a:lnTo>
                <a:lnTo>
                  <a:pt x="8636" y="717423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6222238" y="2049526"/>
            <a:ext cx="412115" cy="719455"/>
          </a:xfrm>
          <a:custGeom>
            <a:rect b="b" l="l" r="r" t="t"/>
            <a:pathLst>
              <a:path extrusionOk="0" h="719455" w="412115">
                <a:moveTo>
                  <a:pt x="0" y="0"/>
                </a:moveTo>
                <a:lnTo>
                  <a:pt x="51663" y="2800"/>
                </a:lnTo>
                <a:lnTo>
                  <a:pt x="101416" y="10976"/>
                </a:lnTo>
                <a:lnTo>
                  <a:pt x="148871" y="24193"/>
                </a:lnTo>
                <a:lnTo>
                  <a:pt x="193643" y="42113"/>
                </a:lnTo>
                <a:lnTo>
                  <a:pt x="235343" y="64400"/>
                </a:lnTo>
                <a:lnTo>
                  <a:pt x="273586" y="90717"/>
                </a:lnTo>
                <a:lnTo>
                  <a:pt x="307984" y="120729"/>
                </a:lnTo>
                <a:lnTo>
                  <a:pt x="338152" y="154099"/>
                </a:lnTo>
                <a:lnTo>
                  <a:pt x="363701" y="190489"/>
                </a:lnTo>
                <a:lnTo>
                  <a:pt x="384246" y="229565"/>
                </a:lnTo>
                <a:lnTo>
                  <a:pt x="399400" y="270989"/>
                </a:lnTo>
                <a:lnTo>
                  <a:pt x="408776" y="314425"/>
                </a:lnTo>
                <a:lnTo>
                  <a:pt x="411988" y="359537"/>
                </a:lnTo>
                <a:lnTo>
                  <a:pt x="408842" y="404174"/>
                </a:lnTo>
                <a:lnTo>
                  <a:pt x="399652" y="447188"/>
                </a:lnTo>
                <a:lnTo>
                  <a:pt x="384791" y="488249"/>
                </a:lnTo>
                <a:lnTo>
                  <a:pt x="364632" y="527029"/>
                </a:lnTo>
                <a:lnTo>
                  <a:pt x="339546" y="563199"/>
                </a:lnTo>
                <a:lnTo>
                  <a:pt x="309907" y="596428"/>
                </a:lnTo>
                <a:lnTo>
                  <a:pt x="276087" y="626389"/>
                </a:lnTo>
                <a:lnTo>
                  <a:pt x="238458" y="652752"/>
                </a:lnTo>
                <a:lnTo>
                  <a:pt x="197393" y="675187"/>
                </a:lnTo>
                <a:lnTo>
                  <a:pt x="153265" y="693366"/>
                </a:lnTo>
                <a:lnTo>
                  <a:pt x="106445" y="706960"/>
                </a:lnTo>
                <a:lnTo>
                  <a:pt x="57307" y="715638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5921502" y="2202688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5921502" y="265544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6628130" y="239128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 txBox="1"/>
          <p:nvPr/>
        </p:nvSpPr>
        <p:spPr>
          <a:xfrm>
            <a:off x="5490717" y="1823755"/>
            <a:ext cx="208279" cy="981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38"/>
          <p:cNvSpPr txBox="1"/>
          <p:nvPr/>
        </p:nvSpPr>
        <p:spPr>
          <a:xfrm>
            <a:off x="2213070" y="1158659"/>
            <a:ext cx="130175" cy="22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1674098" y="1301361"/>
            <a:ext cx="963930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6319123" y="1224417"/>
            <a:ext cx="737870" cy="37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39" name="Google Shape;539;p38"/>
          <p:cNvGraphicFramePr/>
          <p:nvPr/>
        </p:nvGraphicFramePr>
        <p:xfrm>
          <a:off x="5403850" y="349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777875"/>
                <a:gridCol w="933450"/>
                <a:gridCol w="1183000"/>
              </a:tblGrid>
              <a:tr h="563875">
                <a:tc>
                  <a:txBody>
                    <a:bodyPr/>
                    <a:lstStyle/>
                    <a:p>
                      <a:pPr indent="0" lvl="0" marL="321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63875">
                <a:tc>
                  <a:txBody>
                    <a:bodyPr/>
                    <a:lstStyle/>
                    <a:p>
                      <a:pPr indent="0" lvl="0" marL="330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63875">
                <a:tc>
                  <a:txBody>
                    <a:bodyPr/>
                    <a:lstStyle/>
                    <a:p>
                      <a:pPr indent="0" lvl="0" marL="330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63875">
                <a:tc>
                  <a:txBody>
                    <a:bodyPr/>
                    <a:lstStyle/>
                    <a:p>
                      <a:pPr indent="0" lvl="0" marL="330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63875">
                <a:tc>
                  <a:txBody>
                    <a:bodyPr/>
                    <a:lstStyle/>
                    <a:p>
                      <a:pPr indent="0" lvl="0" marL="330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38"/>
          <p:cNvGraphicFramePr/>
          <p:nvPr/>
        </p:nvGraphicFramePr>
        <p:xfrm>
          <a:off x="533400" y="349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443225"/>
                <a:gridCol w="532125"/>
                <a:gridCol w="674375"/>
                <a:gridCol w="1010925"/>
              </a:tblGrid>
              <a:tr h="5831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44145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 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65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0650" marR="0" rtl="0" algn="ctr">
                        <a:lnSpc>
                          <a:spcPct val="10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44145" marR="0" rtl="0" algn="l">
                        <a:lnSpc>
                          <a:spcPct val="11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13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  <a:endParaRPr sz="13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8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8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8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8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1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41" name="Google Shape;541;p38"/>
          <p:cNvSpPr txBox="1"/>
          <p:nvPr/>
        </p:nvSpPr>
        <p:spPr>
          <a:xfrm>
            <a:off x="3554444" y="2322360"/>
            <a:ext cx="130175" cy="22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2718054" y="2465062"/>
            <a:ext cx="1273810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A</a:t>
            </a:r>
            <a:r>
              <a:rPr i="1" lang="en-US" sz="2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7154148" y="2184918"/>
            <a:ext cx="737870" cy="37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569696" y="1903866"/>
            <a:ext cx="1092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537674" y="2057615"/>
            <a:ext cx="226060" cy="78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9525" lvl="0" marL="952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1821310" y="2000450"/>
            <a:ext cx="561340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1867126" y="1846731"/>
            <a:ext cx="113664" cy="24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886200" y="4652898"/>
            <a:ext cx="1066800" cy="681355"/>
          </a:xfrm>
          <a:custGeom>
            <a:rect b="b" l="l" r="r" t="t"/>
            <a:pathLst>
              <a:path extrusionOk="0" h="681354" w="1066800">
                <a:moveTo>
                  <a:pt x="0" y="170306"/>
                </a:moveTo>
                <a:lnTo>
                  <a:pt x="726313" y="170306"/>
                </a:lnTo>
                <a:lnTo>
                  <a:pt x="726313" y="0"/>
                </a:lnTo>
                <a:lnTo>
                  <a:pt x="1066800" y="340613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613"/>
                </a:lnTo>
                <a:lnTo>
                  <a:pt x="0" y="17030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8"/>
          <p:cNvSpPr txBox="1"/>
          <p:nvPr>
            <p:ph type="title"/>
          </p:nvPr>
        </p:nvSpPr>
        <p:spPr>
          <a:xfrm>
            <a:off x="383540" y="69595"/>
            <a:ext cx="24587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550" name="Google Shape;550;p3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/>
        </p:nvSpPr>
        <p:spPr>
          <a:xfrm>
            <a:off x="383540" y="847166"/>
            <a:ext cx="420878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Literal Rule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2042286" y="2018233"/>
            <a:ext cx="108712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841044" y="3114116"/>
            <a:ext cx="7920990" cy="1946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 ANDing of variable with the OR  of the complement of that variable with another  variable, is equal to the ANDing of the two variables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4401982" y="1996448"/>
            <a:ext cx="130810" cy="22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3918341" y="2139323"/>
            <a:ext cx="1982470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39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562" name="Google Shape;562;p3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0"/>
          <p:cNvSpPr txBox="1"/>
          <p:nvPr/>
        </p:nvSpPr>
        <p:spPr>
          <a:xfrm>
            <a:off x="383540" y="770966"/>
            <a:ext cx="91059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2263394" y="2288413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0"/>
          <p:cNvSpPr/>
          <p:nvPr/>
        </p:nvSpPr>
        <p:spPr>
          <a:xfrm>
            <a:off x="2474848" y="2288413"/>
            <a:ext cx="265430" cy="600075"/>
          </a:xfrm>
          <a:custGeom>
            <a:rect b="b" l="l" r="r" t="t"/>
            <a:pathLst>
              <a:path extrusionOk="0" h="600075" w="265430">
                <a:moveTo>
                  <a:pt x="0" y="0"/>
                </a:moveTo>
                <a:lnTo>
                  <a:pt x="43007" y="3987"/>
                </a:lnTo>
                <a:lnTo>
                  <a:pt x="83807" y="15532"/>
                </a:lnTo>
                <a:lnTo>
                  <a:pt x="121854" y="34008"/>
                </a:lnTo>
                <a:lnTo>
                  <a:pt x="156600" y="58789"/>
                </a:lnTo>
                <a:lnTo>
                  <a:pt x="187499" y="89249"/>
                </a:lnTo>
                <a:lnTo>
                  <a:pt x="214006" y="124760"/>
                </a:lnTo>
                <a:lnTo>
                  <a:pt x="235573" y="164697"/>
                </a:lnTo>
                <a:lnTo>
                  <a:pt x="251655" y="208434"/>
                </a:lnTo>
                <a:lnTo>
                  <a:pt x="261704" y="255343"/>
                </a:lnTo>
                <a:lnTo>
                  <a:pt x="265175" y="304800"/>
                </a:lnTo>
                <a:lnTo>
                  <a:pt x="261415" y="356075"/>
                </a:lnTo>
                <a:lnTo>
                  <a:pt x="250501" y="404872"/>
                </a:lnTo>
                <a:lnTo>
                  <a:pt x="232982" y="450376"/>
                </a:lnTo>
                <a:lnTo>
                  <a:pt x="209407" y="491775"/>
                </a:lnTo>
                <a:lnTo>
                  <a:pt x="180325" y="528257"/>
                </a:lnTo>
                <a:lnTo>
                  <a:pt x="146286" y="559010"/>
                </a:lnTo>
                <a:lnTo>
                  <a:pt x="107838" y="583220"/>
                </a:lnTo>
                <a:lnTo>
                  <a:pt x="65531" y="600075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2263394" y="2288413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0"/>
          <p:cNvSpPr/>
          <p:nvPr/>
        </p:nvSpPr>
        <p:spPr>
          <a:xfrm>
            <a:off x="2263394" y="2893314"/>
            <a:ext cx="258445" cy="5080"/>
          </a:xfrm>
          <a:custGeom>
            <a:rect b="b" l="l" r="r" t="t"/>
            <a:pathLst>
              <a:path extrusionOk="0" h="5080" w="258444">
                <a:moveTo>
                  <a:pt x="-12700" y="2349"/>
                </a:moveTo>
                <a:lnTo>
                  <a:pt x="271018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0"/>
          <p:cNvSpPr/>
          <p:nvPr/>
        </p:nvSpPr>
        <p:spPr>
          <a:xfrm>
            <a:off x="1892300" y="244081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0"/>
          <p:cNvSpPr/>
          <p:nvPr/>
        </p:nvSpPr>
        <p:spPr>
          <a:xfrm>
            <a:off x="1892300" y="274561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0"/>
          <p:cNvSpPr/>
          <p:nvPr/>
        </p:nvSpPr>
        <p:spPr>
          <a:xfrm>
            <a:off x="2740405" y="2593213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0"/>
          <p:cNvSpPr/>
          <p:nvPr/>
        </p:nvSpPr>
        <p:spPr>
          <a:xfrm>
            <a:off x="1173949" y="2405126"/>
            <a:ext cx="91440" cy="717550"/>
          </a:xfrm>
          <a:custGeom>
            <a:rect b="b" l="l" r="r" t="t"/>
            <a:pathLst>
              <a:path extrusionOk="0" h="717550" w="91440">
                <a:moveTo>
                  <a:pt x="0" y="0"/>
                </a:moveTo>
                <a:lnTo>
                  <a:pt x="35534" y="28245"/>
                </a:lnTo>
                <a:lnTo>
                  <a:pt x="64550" y="105283"/>
                </a:lnTo>
                <a:lnTo>
                  <a:pt x="75697" y="158489"/>
                </a:lnTo>
                <a:lnTo>
                  <a:pt x="84114" y="219563"/>
                </a:lnTo>
                <a:lnTo>
                  <a:pt x="89433" y="287060"/>
                </a:lnTo>
                <a:lnTo>
                  <a:pt x="91287" y="359537"/>
                </a:lnTo>
                <a:lnTo>
                  <a:pt x="89658" y="427431"/>
                </a:lnTo>
                <a:lnTo>
                  <a:pt x="84963" y="491216"/>
                </a:lnTo>
                <a:lnTo>
                  <a:pt x="77492" y="549636"/>
                </a:lnTo>
                <a:lnTo>
                  <a:pt x="67535" y="601440"/>
                </a:lnTo>
                <a:lnTo>
                  <a:pt x="55381" y="645373"/>
                </a:lnTo>
                <a:lnTo>
                  <a:pt x="25642" y="704618"/>
                </a:lnTo>
                <a:lnTo>
                  <a:pt x="8636" y="71742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0"/>
          <p:cNvSpPr/>
          <p:nvPr/>
        </p:nvSpPr>
        <p:spPr>
          <a:xfrm>
            <a:off x="1173949" y="2405126"/>
            <a:ext cx="412115" cy="719455"/>
          </a:xfrm>
          <a:custGeom>
            <a:rect b="b" l="l" r="r" t="t"/>
            <a:pathLst>
              <a:path extrusionOk="0" h="719455" w="412115">
                <a:moveTo>
                  <a:pt x="0" y="0"/>
                </a:moveTo>
                <a:lnTo>
                  <a:pt x="51671" y="2800"/>
                </a:lnTo>
                <a:lnTo>
                  <a:pt x="101431" y="10976"/>
                </a:lnTo>
                <a:lnTo>
                  <a:pt x="148892" y="24193"/>
                </a:lnTo>
                <a:lnTo>
                  <a:pt x="193668" y="42113"/>
                </a:lnTo>
                <a:lnTo>
                  <a:pt x="235372" y="64400"/>
                </a:lnTo>
                <a:lnTo>
                  <a:pt x="273618" y="90717"/>
                </a:lnTo>
                <a:lnTo>
                  <a:pt x="308019" y="120729"/>
                </a:lnTo>
                <a:lnTo>
                  <a:pt x="338188" y="154099"/>
                </a:lnTo>
                <a:lnTo>
                  <a:pt x="363738" y="190489"/>
                </a:lnTo>
                <a:lnTo>
                  <a:pt x="384284" y="229565"/>
                </a:lnTo>
                <a:lnTo>
                  <a:pt x="399438" y="270989"/>
                </a:lnTo>
                <a:lnTo>
                  <a:pt x="408814" y="314425"/>
                </a:lnTo>
                <a:lnTo>
                  <a:pt x="412026" y="359537"/>
                </a:lnTo>
                <a:lnTo>
                  <a:pt x="408880" y="404174"/>
                </a:lnTo>
                <a:lnTo>
                  <a:pt x="399690" y="447188"/>
                </a:lnTo>
                <a:lnTo>
                  <a:pt x="384829" y="488249"/>
                </a:lnTo>
                <a:lnTo>
                  <a:pt x="364669" y="527029"/>
                </a:lnTo>
                <a:lnTo>
                  <a:pt x="339583" y="563199"/>
                </a:lnTo>
                <a:lnTo>
                  <a:pt x="309943" y="596428"/>
                </a:lnTo>
                <a:lnTo>
                  <a:pt x="276121" y="626389"/>
                </a:lnTo>
                <a:lnTo>
                  <a:pt x="238490" y="652752"/>
                </a:lnTo>
                <a:lnTo>
                  <a:pt x="197423" y="675187"/>
                </a:lnTo>
                <a:lnTo>
                  <a:pt x="153291" y="693366"/>
                </a:lnTo>
                <a:lnTo>
                  <a:pt x="106468" y="706960"/>
                </a:lnTo>
                <a:lnTo>
                  <a:pt x="57325" y="715638"/>
                </a:lnTo>
                <a:lnTo>
                  <a:pt x="6235" y="719074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0"/>
          <p:cNvSpPr/>
          <p:nvPr/>
        </p:nvSpPr>
        <p:spPr>
          <a:xfrm>
            <a:off x="873226" y="2558288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0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873226" y="3011042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0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1579880" y="2746882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6068948" y="2001834"/>
            <a:ext cx="208915" cy="930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175" lvl="0" marL="15240" marR="508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2065233" y="1234575"/>
            <a:ext cx="129539" cy="22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1581596" y="1377450"/>
            <a:ext cx="11588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40"/>
          <p:cNvSpPr txBox="1"/>
          <p:nvPr/>
        </p:nvSpPr>
        <p:spPr>
          <a:xfrm>
            <a:off x="6026624" y="1334427"/>
            <a:ext cx="53784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85" name="Google Shape;585;p40"/>
          <p:cNvGraphicFramePr/>
          <p:nvPr/>
        </p:nvGraphicFramePr>
        <p:xfrm>
          <a:off x="5981700" y="363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6575"/>
                <a:gridCol w="692150"/>
                <a:gridCol w="877575"/>
              </a:tblGrid>
              <a:tr h="523250"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86" name="Google Shape;586;p40"/>
          <p:cNvSpPr txBox="1"/>
          <p:nvPr/>
        </p:nvSpPr>
        <p:spPr>
          <a:xfrm>
            <a:off x="7853971" y="2299573"/>
            <a:ext cx="539115" cy="37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569696" y="2151516"/>
            <a:ext cx="1092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537674" y="2169993"/>
            <a:ext cx="22606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525" lvl="0" marL="9525" marR="0" rtl="0" algn="l">
              <a:lnSpc>
                <a:spcPct val="13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1583840" y="2894466"/>
            <a:ext cx="139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1551720" y="3048215"/>
            <a:ext cx="746125" cy="40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0"/>
          <p:cNvSpPr/>
          <p:nvPr/>
        </p:nvSpPr>
        <p:spPr>
          <a:xfrm>
            <a:off x="6740143" y="22098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0"/>
          <p:cNvSpPr/>
          <p:nvPr/>
        </p:nvSpPr>
        <p:spPr>
          <a:xfrm>
            <a:off x="6951598" y="2209800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1"/>
                </a:lnTo>
                <a:lnTo>
                  <a:pt x="250501" y="404891"/>
                </a:lnTo>
                <a:lnTo>
                  <a:pt x="232982" y="450416"/>
                </a:lnTo>
                <a:lnTo>
                  <a:pt x="209407" y="491839"/>
                </a:lnTo>
                <a:lnTo>
                  <a:pt x="180325" y="528344"/>
                </a:lnTo>
                <a:lnTo>
                  <a:pt x="146286" y="559117"/>
                </a:lnTo>
                <a:lnTo>
                  <a:pt x="107838" y="583341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6740143" y="2209800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0"/>
          <p:cNvSpPr/>
          <p:nvPr/>
        </p:nvSpPr>
        <p:spPr>
          <a:xfrm>
            <a:off x="6740143" y="2814701"/>
            <a:ext cx="258445" cy="5080"/>
          </a:xfrm>
          <a:custGeom>
            <a:rect b="b" l="l" r="r" t="t"/>
            <a:pathLst>
              <a:path extrusionOk="0" h="5080" w="258445">
                <a:moveTo>
                  <a:pt x="-12700" y="2349"/>
                </a:moveTo>
                <a:lnTo>
                  <a:pt x="271017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0"/>
          <p:cNvSpPr/>
          <p:nvPr/>
        </p:nvSpPr>
        <p:spPr>
          <a:xfrm>
            <a:off x="6369050" y="23622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0"/>
          <p:cNvSpPr/>
          <p:nvPr/>
        </p:nvSpPr>
        <p:spPr>
          <a:xfrm>
            <a:off x="6369050" y="26670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0"/>
          <p:cNvSpPr/>
          <p:nvPr/>
        </p:nvSpPr>
        <p:spPr>
          <a:xfrm>
            <a:off x="7217156" y="25146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8" name="Google Shape;598;p40"/>
          <p:cNvGraphicFramePr/>
          <p:nvPr/>
        </p:nvGraphicFramePr>
        <p:xfrm>
          <a:off x="304800" y="362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443225"/>
                <a:gridCol w="532125"/>
                <a:gridCol w="674375"/>
                <a:gridCol w="1010925"/>
              </a:tblGrid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2560" marR="0" rtl="0" algn="l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0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4097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7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5875" rtl="0" algn="ctr">
                        <a:lnSpc>
                          <a:spcPct val="102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7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5240" marR="0" rtl="0" algn="ctr">
                        <a:lnSpc>
                          <a:spcPct val="10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12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57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57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57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457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99" name="Google Shape;599;p40"/>
          <p:cNvSpPr txBox="1"/>
          <p:nvPr/>
        </p:nvSpPr>
        <p:spPr>
          <a:xfrm>
            <a:off x="1618762" y="21702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3554308" y="2248924"/>
            <a:ext cx="129539" cy="22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3070671" y="2391799"/>
            <a:ext cx="11588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3962400" y="4271898"/>
            <a:ext cx="1066800" cy="681355"/>
          </a:xfrm>
          <a:custGeom>
            <a:rect b="b" l="l" r="r" t="t"/>
            <a:pathLst>
              <a:path extrusionOk="0" h="681354" w="1066800">
                <a:moveTo>
                  <a:pt x="0" y="170306"/>
                </a:moveTo>
                <a:lnTo>
                  <a:pt x="726313" y="170306"/>
                </a:lnTo>
                <a:lnTo>
                  <a:pt x="726313" y="0"/>
                </a:lnTo>
                <a:lnTo>
                  <a:pt x="1066800" y="340613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613"/>
                </a:lnTo>
                <a:lnTo>
                  <a:pt x="0" y="17030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0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604" name="Google Shape;604;p4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/>
          <p:nvPr/>
        </p:nvSpPr>
        <p:spPr>
          <a:xfrm>
            <a:off x="2011807" y="1807845"/>
            <a:ext cx="10210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841044" y="2987751"/>
            <a:ext cx="7921625" cy="3037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Idempotence means the same value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A=0, then A.A = 0.0 = 0 = 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A=1, then A.A = 1.1 = 1 = 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5080" rtl="0" algn="l">
              <a:lnSpc>
                <a:spcPct val="1501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	law states	that	ANDing	of	a	variable	with	itself is  equal to that variable only.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1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3814052" y="1867954"/>
            <a:ext cx="1057910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41"/>
          <p:cNvSpPr/>
          <p:nvPr/>
        </p:nvSpPr>
        <p:spPr>
          <a:xfrm>
            <a:off x="6848093" y="16002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7059548" y="1600200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1"/>
                </a:lnTo>
                <a:lnTo>
                  <a:pt x="250501" y="404891"/>
                </a:lnTo>
                <a:lnTo>
                  <a:pt x="232982" y="450416"/>
                </a:lnTo>
                <a:lnTo>
                  <a:pt x="209407" y="491839"/>
                </a:lnTo>
                <a:lnTo>
                  <a:pt x="180325" y="528344"/>
                </a:lnTo>
                <a:lnTo>
                  <a:pt x="146286" y="559117"/>
                </a:lnTo>
                <a:lnTo>
                  <a:pt x="107838" y="583341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6848093" y="1600200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6848093" y="2205101"/>
            <a:ext cx="258445" cy="5080"/>
          </a:xfrm>
          <a:custGeom>
            <a:rect b="b" l="l" r="r" t="t"/>
            <a:pathLst>
              <a:path extrusionOk="0" h="5080" w="258445">
                <a:moveTo>
                  <a:pt x="-12700" y="2349"/>
                </a:moveTo>
                <a:lnTo>
                  <a:pt x="271017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6477000" y="17526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6477000" y="20574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1"/>
          <p:cNvSpPr/>
          <p:nvPr/>
        </p:nvSpPr>
        <p:spPr>
          <a:xfrm>
            <a:off x="7325106" y="19050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6190762" y="1484426"/>
            <a:ext cx="24193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7867162" y="16368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307340" y="69595"/>
            <a:ext cx="3407410" cy="121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Idempotence Laws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"/>
          <p:cNvSpPr txBox="1"/>
          <p:nvPr/>
        </p:nvSpPr>
        <p:spPr>
          <a:xfrm>
            <a:off x="1841119" y="1984705"/>
            <a:ext cx="1017905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841044" y="3082239"/>
            <a:ext cx="7924800" cy="287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Idempotence means the same value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A=0, then A+A = 0+0 = 0 = 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A=1, then A+A = 1+1 = 1 = 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5080" rtl="0" algn="l">
              <a:lnSpc>
                <a:spcPct val="1401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	law	states	that	ORing	of	a	variable	with	itself	is  equal to that variable only.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3396214" y="2020001"/>
            <a:ext cx="131064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42"/>
          <p:cNvSpPr txBox="1"/>
          <p:nvPr/>
        </p:nvSpPr>
        <p:spPr>
          <a:xfrm>
            <a:off x="6190762" y="1484426"/>
            <a:ext cx="24193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42"/>
          <p:cNvSpPr txBox="1"/>
          <p:nvPr/>
        </p:nvSpPr>
        <p:spPr>
          <a:xfrm>
            <a:off x="7867162" y="16368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6888988" y="1524000"/>
            <a:ext cx="91440" cy="717550"/>
          </a:xfrm>
          <a:custGeom>
            <a:rect b="b" l="l" r="r" t="t"/>
            <a:pathLst>
              <a:path extrusionOk="0" h="717550" w="91440">
                <a:moveTo>
                  <a:pt x="0" y="0"/>
                </a:moveTo>
                <a:lnTo>
                  <a:pt x="35538" y="28263"/>
                </a:lnTo>
                <a:lnTo>
                  <a:pt x="64563" y="105330"/>
                </a:lnTo>
                <a:lnTo>
                  <a:pt x="75715" y="158545"/>
                </a:lnTo>
                <a:lnTo>
                  <a:pt x="84135" y="219616"/>
                </a:lnTo>
                <a:lnTo>
                  <a:pt x="89457" y="287096"/>
                </a:lnTo>
                <a:lnTo>
                  <a:pt x="91312" y="359537"/>
                </a:lnTo>
                <a:lnTo>
                  <a:pt x="89682" y="427437"/>
                </a:lnTo>
                <a:lnTo>
                  <a:pt x="84984" y="491236"/>
                </a:lnTo>
                <a:lnTo>
                  <a:pt x="77509" y="549676"/>
                </a:lnTo>
                <a:lnTo>
                  <a:pt x="67548" y="601503"/>
                </a:lnTo>
                <a:lnTo>
                  <a:pt x="55389" y="645460"/>
                </a:lnTo>
                <a:lnTo>
                  <a:pt x="25643" y="704739"/>
                </a:lnTo>
                <a:lnTo>
                  <a:pt x="8635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6888988" y="1524000"/>
            <a:ext cx="412115" cy="719455"/>
          </a:xfrm>
          <a:custGeom>
            <a:rect b="b" l="l" r="r" t="t"/>
            <a:pathLst>
              <a:path extrusionOk="0" h="719455" w="412115">
                <a:moveTo>
                  <a:pt x="0" y="0"/>
                </a:moveTo>
                <a:lnTo>
                  <a:pt x="51663" y="2802"/>
                </a:lnTo>
                <a:lnTo>
                  <a:pt x="101416" y="10984"/>
                </a:lnTo>
                <a:lnTo>
                  <a:pt x="148871" y="24209"/>
                </a:lnTo>
                <a:lnTo>
                  <a:pt x="193643" y="42138"/>
                </a:lnTo>
                <a:lnTo>
                  <a:pt x="235343" y="64435"/>
                </a:lnTo>
                <a:lnTo>
                  <a:pt x="273586" y="90761"/>
                </a:lnTo>
                <a:lnTo>
                  <a:pt x="307984" y="120780"/>
                </a:lnTo>
                <a:lnTo>
                  <a:pt x="338152" y="154154"/>
                </a:lnTo>
                <a:lnTo>
                  <a:pt x="363701" y="190545"/>
                </a:lnTo>
                <a:lnTo>
                  <a:pt x="384246" y="229617"/>
                </a:lnTo>
                <a:lnTo>
                  <a:pt x="399400" y="271031"/>
                </a:lnTo>
                <a:lnTo>
                  <a:pt x="408776" y="314450"/>
                </a:lnTo>
                <a:lnTo>
                  <a:pt x="411987" y="359537"/>
                </a:lnTo>
                <a:lnTo>
                  <a:pt x="408842" y="404176"/>
                </a:lnTo>
                <a:lnTo>
                  <a:pt x="399652" y="447195"/>
                </a:lnTo>
                <a:lnTo>
                  <a:pt x="384791" y="488265"/>
                </a:lnTo>
                <a:lnTo>
                  <a:pt x="364632" y="527054"/>
                </a:lnTo>
                <a:lnTo>
                  <a:pt x="339546" y="563233"/>
                </a:lnTo>
                <a:lnTo>
                  <a:pt x="309907" y="596472"/>
                </a:lnTo>
                <a:lnTo>
                  <a:pt x="276087" y="626440"/>
                </a:lnTo>
                <a:lnTo>
                  <a:pt x="238458" y="652807"/>
                </a:lnTo>
                <a:lnTo>
                  <a:pt x="197393" y="675243"/>
                </a:lnTo>
                <a:lnTo>
                  <a:pt x="153265" y="693418"/>
                </a:lnTo>
                <a:lnTo>
                  <a:pt x="106445" y="707002"/>
                </a:lnTo>
                <a:lnTo>
                  <a:pt x="57307" y="715663"/>
                </a:lnTo>
                <a:lnTo>
                  <a:pt x="6222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588252" y="1677289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6588252" y="2129917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7294880" y="1865883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307340" y="69595"/>
            <a:ext cx="3407410" cy="14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Idempotence Laws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 txBox="1"/>
          <p:nvPr/>
        </p:nvSpPr>
        <p:spPr>
          <a:xfrm>
            <a:off x="2527173" y="1807845"/>
            <a:ext cx="101790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1: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841044" y="2788523"/>
            <a:ext cx="7922259" cy="315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 ORing of a variable with AND of that  variable and another variable is equal to that variable  itself.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just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A. Any Term = 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3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4044119" y="1833073"/>
            <a:ext cx="157924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43"/>
          <p:cNvSpPr txBox="1"/>
          <p:nvPr/>
        </p:nvSpPr>
        <p:spPr>
          <a:xfrm>
            <a:off x="307340" y="69595"/>
            <a:ext cx="3078480" cy="121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Absorption Laws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460044" y="770966"/>
            <a:ext cx="909319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2963417" y="2836798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3175000" y="2836798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0" y="356117"/>
                </a:lnTo>
                <a:lnTo>
                  <a:pt x="250483" y="404945"/>
                </a:lnTo>
                <a:lnTo>
                  <a:pt x="232948" y="450472"/>
                </a:lnTo>
                <a:lnTo>
                  <a:pt x="209359" y="491886"/>
                </a:lnTo>
                <a:lnTo>
                  <a:pt x="180269" y="528378"/>
                </a:lnTo>
                <a:lnTo>
                  <a:pt x="146232" y="559135"/>
                </a:lnTo>
                <a:lnTo>
                  <a:pt x="107802" y="583346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2963417" y="2836798"/>
            <a:ext cx="212090" cy="635"/>
          </a:xfrm>
          <a:custGeom>
            <a:rect b="b" l="l" r="r" t="t"/>
            <a:pathLst>
              <a:path extrusionOk="0" h="635" w="212089">
                <a:moveTo>
                  <a:pt x="0" y="0"/>
                </a:moveTo>
                <a:lnTo>
                  <a:pt x="212089" y="126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2963417" y="3441827"/>
            <a:ext cx="258445" cy="5080"/>
          </a:xfrm>
          <a:custGeom>
            <a:rect b="b" l="l" r="r" t="t"/>
            <a:pathLst>
              <a:path extrusionOk="0" h="5079" w="258444">
                <a:moveTo>
                  <a:pt x="-12700" y="2349"/>
                </a:moveTo>
                <a:lnTo>
                  <a:pt x="271018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2592451" y="2989198"/>
            <a:ext cx="371475" cy="635"/>
          </a:xfrm>
          <a:custGeom>
            <a:rect b="b" l="l" r="r" t="t"/>
            <a:pathLst>
              <a:path extrusionOk="0" h="635" w="371475">
                <a:moveTo>
                  <a:pt x="0" y="0"/>
                </a:moveTo>
                <a:lnTo>
                  <a:pt x="370967" y="126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2592451" y="3293998"/>
            <a:ext cx="371475" cy="635"/>
          </a:xfrm>
          <a:custGeom>
            <a:rect b="b" l="l" r="r" t="t"/>
            <a:pathLst>
              <a:path extrusionOk="0" h="635" w="371475">
                <a:moveTo>
                  <a:pt x="0" y="0"/>
                </a:moveTo>
                <a:lnTo>
                  <a:pt x="370967" y="126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3440557" y="31417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3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4079113" y="2989198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65"/>
                </a:lnTo>
                <a:lnTo>
                  <a:pt x="64563" y="105346"/>
                </a:lnTo>
                <a:lnTo>
                  <a:pt x="75715" y="158576"/>
                </a:lnTo>
                <a:lnTo>
                  <a:pt x="84135" y="219670"/>
                </a:lnTo>
                <a:lnTo>
                  <a:pt x="89457" y="287181"/>
                </a:lnTo>
                <a:lnTo>
                  <a:pt x="91312" y="359663"/>
                </a:lnTo>
                <a:lnTo>
                  <a:pt x="89682" y="427558"/>
                </a:lnTo>
                <a:lnTo>
                  <a:pt x="84984" y="491343"/>
                </a:lnTo>
                <a:lnTo>
                  <a:pt x="77509" y="549763"/>
                </a:lnTo>
                <a:lnTo>
                  <a:pt x="67548" y="601567"/>
                </a:lnTo>
                <a:lnTo>
                  <a:pt x="55389" y="645500"/>
                </a:lnTo>
                <a:lnTo>
                  <a:pt x="25643" y="704745"/>
                </a:lnTo>
                <a:lnTo>
                  <a:pt x="8636" y="71755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4079113" y="2989198"/>
            <a:ext cx="412115" cy="719455"/>
          </a:xfrm>
          <a:custGeom>
            <a:rect b="b" l="l" r="r" t="t"/>
            <a:pathLst>
              <a:path extrusionOk="0" h="719454" w="412114">
                <a:moveTo>
                  <a:pt x="0" y="0"/>
                </a:moveTo>
                <a:lnTo>
                  <a:pt x="51663" y="2802"/>
                </a:lnTo>
                <a:lnTo>
                  <a:pt x="101416" y="10985"/>
                </a:lnTo>
                <a:lnTo>
                  <a:pt x="148871" y="24210"/>
                </a:lnTo>
                <a:lnTo>
                  <a:pt x="193643" y="42142"/>
                </a:lnTo>
                <a:lnTo>
                  <a:pt x="235343" y="64442"/>
                </a:lnTo>
                <a:lnTo>
                  <a:pt x="273586" y="90774"/>
                </a:lnTo>
                <a:lnTo>
                  <a:pt x="307984" y="120800"/>
                </a:lnTo>
                <a:lnTo>
                  <a:pt x="338152" y="154184"/>
                </a:lnTo>
                <a:lnTo>
                  <a:pt x="363701" y="190588"/>
                </a:lnTo>
                <a:lnTo>
                  <a:pt x="384246" y="229675"/>
                </a:lnTo>
                <a:lnTo>
                  <a:pt x="399400" y="271108"/>
                </a:lnTo>
                <a:lnTo>
                  <a:pt x="408776" y="314550"/>
                </a:lnTo>
                <a:lnTo>
                  <a:pt x="411988" y="359663"/>
                </a:lnTo>
                <a:lnTo>
                  <a:pt x="408842" y="404301"/>
                </a:lnTo>
                <a:lnTo>
                  <a:pt x="399652" y="447315"/>
                </a:lnTo>
                <a:lnTo>
                  <a:pt x="384791" y="488376"/>
                </a:lnTo>
                <a:lnTo>
                  <a:pt x="364632" y="527156"/>
                </a:lnTo>
                <a:lnTo>
                  <a:pt x="339546" y="563326"/>
                </a:lnTo>
                <a:lnTo>
                  <a:pt x="309907" y="596555"/>
                </a:lnTo>
                <a:lnTo>
                  <a:pt x="276087" y="626516"/>
                </a:lnTo>
                <a:lnTo>
                  <a:pt x="238458" y="652879"/>
                </a:lnTo>
                <a:lnTo>
                  <a:pt x="197393" y="675314"/>
                </a:lnTo>
                <a:lnTo>
                  <a:pt x="153265" y="693493"/>
                </a:lnTo>
                <a:lnTo>
                  <a:pt x="106445" y="707087"/>
                </a:lnTo>
                <a:lnTo>
                  <a:pt x="57307" y="715765"/>
                </a:lnTo>
                <a:lnTo>
                  <a:pt x="6223" y="7192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3778377" y="3142488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3778377" y="3595242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4485004" y="3331083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9" name="Google Shape;669;p44"/>
          <p:cNvGraphicFramePr/>
          <p:nvPr/>
        </p:nvGraphicFramePr>
        <p:xfrm>
          <a:off x="2765425" y="3861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443225"/>
                <a:gridCol w="532125"/>
                <a:gridCol w="674375"/>
                <a:gridCol w="1010925"/>
              </a:tblGrid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10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0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13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3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55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70" name="Google Shape;670;p44"/>
          <p:cNvSpPr txBox="1"/>
          <p:nvPr/>
        </p:nvSpPr>
        <p:spPr>
          <a:xfrm>
            <a:off x="1661398" y="1644053"/>
            <a:ext cx="100901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4"/>
          <p:cNvSpPr txBox="1"/>
          <p:nvPr/>
        </p:nvSpPr>
        <p:spPr>
          <a:xfrm>
            <a:off x="6057225" y="1676918"/>
            <a:ext cx="220979" cy="37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5085474" y="3026293"/>
            <a:ext cx="1523365" cy="37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4"/>
          <p:cNvSpPr txBox="1"/>
          <p:nvPr/>
        </p:nvSpPr>
        <p:spPr>
          <a:xfrm>
            <a:off x="2279162" y="2504206"/>
            <a:ext cx="252095" cy="9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3590435" y="2554592"/>
            <a:ext cx="461645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3525413" y="33259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44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677" name="Google Shape;677;p44"/>
          <p:cNvSpPr txBox="1"/>
          <p:nvPr>
            <p:ph idx="10" type="dt"/>
          </p:nvPr>
        </p:nvSpPr>
        <p:spPr>
          <a:xfrm>
            <a:off x="4648200" y="6507226"/>
            <a:ext cx="1143000" cy="1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 txBox="1"/>
          <p:nvPr/>
        </p:nvSpPr>
        <p:spPr>
          <a:xfrm>
            <a:off x="383540" y="874598"/>
            <a:ext cx="317436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Absorption Laws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2502789" y="1948129"/>
            <a:ext cx="108712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2: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841044" y="2995117"/>
            <a:ext cx="7926705" cy="267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states that ANDing of a variable with OR of  that variable and another variable is equal to that  variable itself.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5"/>
          <p:cNvSpPr txBox="1"/>
          <p:nvPr/>
        </p:nvSpPr>
        <p:spPr>
          <a:xfrm>
            <a:off x="1408302" y="5797093"/>
            <a:ext cx="3568065" cy="840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6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. (A + Any Term) = A</a:t>
            </a:r>
            <a:endParaRPr/>
          </a:p>
          <a:p>
            <a:pPr indent="0" lvl="0" marL="0" marR="508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5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4084754" y="1944604"/>
            <a:ext cx="1748155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45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383540" y="847166"/>
            <a:ext cx="91059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5" name="Google Shape;695;p46"/>
          <p:cNvGraphicFramePr/>
          <p:nvPr/>
        </p:nvGraphicFramePr>
        <p:xfrm>
          <a:off x="2963163" y="4025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443225"/>
                <a:gridCol w="532125"/>
                <a:gridCol w="674375"/>
                <a:gridCol w="1010925"/>
              </a:tblGrid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2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17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58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4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13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3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3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470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96" name="Google Shape;696;p46"/>
          <p:cNvSpPr txBox="1"/>
          <p:nvPr/>
        </p:nvSpPr>
        <p:spPr>
          <a:xfrm>
            <a:off x="1567417" y="1620561"/>
            <a:ext cx="118173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>
            <a:off x="6057225" y="1676918"/>
            <a:ext cx="220979" cy="37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6"/>
          <p:cNvSpPr txBox="1"/>
          <p:nvPr/>
        </p:nvSpPr>
        <p:spPr>
          <a:xfrm>
            <a:off x="4965946" y="3101761"/>
            <a:ext cx="174942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6"/>
          <p:cNvSpPr txBox="1"/>
          <p:nvPr/>
        </p:nvSpPr>
        <p:spPr>
          <a:xfrm>
            <a:off x="2279162" y="2961405"/>
            <a:ext cx="252095" cy="9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6"/>
          <p:cNvSpPr txBox="1"/>
          <p:nvPr/>
        </p:nvSpPr>
        <p:spPr>
          <a:xfrm>
            <a:off x="3269762" y="29449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6"/>
          <p:cNvSpPr/>
          <p:nvPr/>
        </p:nvSpPr>
        <p:spPr>
          <a:xfrm>
            <a:off x="3949319" y="3027426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6"/>
          <p:cNvSpPr/>
          <p:nvPr/>
        </p:nvSpPr>
        <p:spPr>
          <a:xfrm>
            <a:off x="4160773" y="3027426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1"/>
                </a:lnTo>
                <a:lnTo>
                  <a:pt x="250501" y="404891"/>
                </a:lnTo>
                <a:lnTo>
                  <a:pt x="232982" y="450416"/>
                </a:lnTo>
                <a:lnTo>
                  <a:pt x="209407" y="491839"/>
                </a:lnTo>
                <a:lnTo>
                  <a:pt x="180325" y="528344"/>
                </a:lnTo>
                <a:lnTo>
                  <a:pt x="146286" y="559117"/>
                </a:lnTo>
                <a:lnTo>
                  <a:pt x="107838" y="583341"/>
                </a:lnTo>
                <a:lnTo>
                  <a:pt x="65531" y="600201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3949319" y="3027426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196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6"/>
          <p:cNvSpPr/>
          <p:nvPr/>
        </p:nvSpPr>
        <p:spPr>
          <a:xfrm>
            <a:off x="3949319" y="3632327"/>
            <a:ext cx="258445" cy="5080"/>
          </a:xfrm>
          <a:custGeom>
            <a:rect b="b" l="l" r="r" t="t"/>
            <a:pathLst>
              <a:path extrusionOk="0" h="5079" w="258445">
                <a:moveTo>
                  <a:pt x="-12700" y="2349"/>
                </a:moveTo>
                <a:lnTo>
                  <a:pt x="271017" y="2349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6"/>
          <p:cNvSpPr/>
          <p:nvPr/>
        </p:nvSpPr>
        <p:spPr>
          <a:xfrm>
            <a:off x="3578225" y="31798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6"/>
          <p:cNvSpPr/>
          <p:nvPr/>
        </p:nvSpPr>
        <p:spPr>
          <a:xfrm>
            <a:off x="3578225" y="34846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4426330" y="33322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6"/>
          <p:cNvSpPr/>
          <p:nvPr/>
        </p:nvSpPr>
        <p:spPr>
          <a:xfrm>
            <a:off x="2832861" y="3141726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45"/>
                </a:lnTo>
                <a:lnTo>
                  <a:pt x="64563" y="105283"/>
                </a:lnTo>
                <a:lnTo>
                  <a:pt x="75715" y="158489"/>
                </a:lnTo>
                <a:lnTo>
                  <a:pt x="84135" y="219563"/>
                </a:lnTo>
                <a:lnTo>
                  <a:pt x="89457" y="287060"/>
                </a:lnTo>
                <a:lnTo>
                  <a:pt x="91312" y="359537"/>
                </a:lnTo>
                <a:lnTo>
                  <a:pt x="89682" y="427431"/>
                </a:lnTo>
                <a:lnTo>
                  <a:pt x="84984" y="491216"/>
                </a:lnTo>
                <a:lnTo>
                  <a:pt x="77509" y="549636"/>
                </a:lnTo>
                <a:lnTo>
                  <a:pt x="67548" y="601440"/>
                </a:lnTo>
                <a:lnTo>
                  <a:pt x="55389" y="645373"/>
                </a:lnTo>
                <a:lnTo>
                  <a:pt x="25643" y="704618"/>
                </a:lnTo>
                <a:lnTo>
                  <a:pt x="8636" y="717423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2832861" y="3141726"/>
            <a:ext cx="412115" cy="719455"/>
          </a:xfrm>
          <a:custGeom>
            <a:rect b="b" l="l" r="r" t="t"/>
            <a:pathLst>
              <a:path extrusionOk="0" h="719454" w="412114">
                <a:moveTo>
                  <a:pt x="0" y="0"/>
                </a:moveTo>
                <a:lnTo>
                  <a:pt x="51688" y="2800"/>
                </a:lnTo>
                <a:lnTo>
                  <a:pt x="101458" y="10976"/>
                </a:lnTo>
                <a:lnTo>
                  <a:pt x="148924" y="24193"/>
                </a:lnTo>
                <a:lnTo>
                  <a:pt x="193699" y="42113"/>
                </a:lnTo>
                <a:lnTo>
                  <a:pt x="235399" y="64400"/>
                </a:lnTo>
                <a:lnTo>
                  <a:pt x="273637" y="90717"/>
                </a:lnTo>
                <a:lnTo>
                  <a:pt x="308028" y="120729"/>
                </a:lnTo>
                <a:lnTo>
                  <a:pt x="338186" y="154099"/>
                </a:lnTo>
                <a:lnTo>
                  <a:pt x="363726" y="190489"/>
                </a:lnTo>
                <a:lnTo>
                  <a:pt x="384262" y="229565"/>
                </a:lnTo>
                <a:lnTo>
                  <a:pt x="399408" y="270989"/>
                </a:lnTo>
                <a:lnTo>
                  <a:pt x="408778" y="314425"/>
                </a:lnTo>
                <a:lnTo>
                  <a:pt x="411988" y="359537"/>
                </a:lnTo>
                <a:lnTo>
                  <a:pt x="408842" y="404174"/>
                </a:lnTo>
                <a:lnTo>
                  <a:pt x="399652" y="447188"/>
                </a:lnTo>
                <a:lnTo>
                  <a:pt x="384791" y="488249"/>
                </a:lnTo>
                <a:lnTo>
                  <a:pt x="364632" y="527029"/>
                </a:lnTo>
                <a:lnTo>
                  <a:pt x="339546" y="563199"/>
                </a:lnTo>
                <a:lnTo>
                  <a:pt x="309907" y="596428"/>
                </a:lnTo>
                <a:lnTo>
                  <a:pt x="276087" y="626389"/>
                </a:lnTo>
                <a:lnTo>
                  <a:pt x="238458" y="652752"/>
                </a:lnTo>
                <a:lnTo>
                  <a:pt x="197393" y="675187"/>
                </a:lnTo>
                <a:lnTo>
                  <a:pt x="153265" y="693366"/>
                </a:lnTo>
                <a:lnTo>
                  <a:pt x="106445" y="706960"/>
                </a:lnTo>
                <a:lnTo>
                  <a:pt x="57307" y="715638"/>
                </a:lnTo>
                <a:lnTo>
                  <a:pt x="6223" y="71907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2532126" y="3294888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2532126" y="3747642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3238754" y="3483483"/>
            <a:ext cx="367030" cy="0"/>
          </a:xfrm>
          <a:custGeom>
            <a:rect b="b" l="l" r="r" t="t"/>
            <a:pathLst>
              <a:path extrusionOk="0" h="120000" w="367029">
                <a:moveTo>
                  <a:pt x="0" y="0"/>
                </a:moveTo>
                <a:lnTo>
                  <a:pt x="36652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6"/>
          <p:cNvSpPr txBox="1"/>
          <p:nvPr/>
        </p:nvSpPr>
        <p:spPr>
          <a:xfrm>
            <a:off x="3343918" y="3546521"/>
            <a:ext cx="59690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46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383540" y="69595"/>
            <a:ext cx="8378190" cy="407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rules of Boolean Algebra are different from  those of the conventional algebra.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invented by George Boole in the year 1854.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7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46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II – Logic Gates &amp; Logic Families</a:t>
            </a:r>
            <a:endParaRPr/>
          </a:p>
        </p:txBody>
      </p:sp>
      <p:sp>
        <p:nvSpPr>
          <p:cNvPr id="720" name="Google Shape;720;p47"/>
          <p:cNvSpPr txBox="1"/>
          <p:nvPr/>
        </p:nvSpPr>
        <p:spPr>
          <a:xfrm>
            <a:off x="454660" y="1295400"/>
            <a:ext cx="8384540" cy="93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9C3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Boolean Algebra: </a:t>
            </a:r>
            <a:r>
              <a:rPr lang="en-US" sz="2400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Laws of Boolean algebra, Duality Theorem,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6870" marR="0" rtl="0" algn="just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De-Morgan’s Theorem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8"/>
          <p:cNvSpPr txBox="1"/>
          <p:nvPr/>
        </p:nvSpPr>
        <p:spPr>
          <a:xfrm>
            <a:off x="383540" y="1725929"/>
            <a:ext cx="227711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Theorem: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8"/>
          <p:cNvSpPr txBox="1"/>
          <p:nvPr/>
        </p:nvSpPr>
        <p:spPr>
          <a:xfrm>
            <a:off x="841044" y="2663230"/>
            <a:ext cx="7922895" cy="343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5080" rtl="0" algn="just">
              <a:lnSpc>
                <a:spcPct val="14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theorem states that the complement of a sum of  variables is equal to the product of their individual  complements.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5715" rtl="0" algn="just">
              <a:lnSpc>
                <a:spcPct val="1401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means is that the complement of two or more  variables ORed together, is the same as the AND of the  complements of each of the individual variables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8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8"/>
          <p:cNvSpPr txBox="1"/>
          <p:nvPr/>
        </p:nvSpPr>
        <p:spPr>
          <a:xfrm>
            <a:off x="3698170" y="1737961"/>
            <a:ext cx="164973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3020" marR="0" rtl="0" algn="l">
              <a:lnSpc>
                <a:spcPct val="10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48"/>
          <p:cNvSpPr txBox="1"/>
          <p:nvPr/>
        </p:nvSpPr>
        <p:spPr>
          <a:xfrm>
            <a:off x="307340" y="69595"/>
            <a:ext cx="3969385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247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De-Morgan’s Theorem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9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9"/>
          <p:cNvSpPr txBox="1"/>
          <p:nvPr/>
        </p:nvSpPr>
        <p:spPr>
          <a:xfrm>
            <a:off x="460044" y="834974"/>
            <a:ext cx="258445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 Logic Diagram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9"/>
          <p:cNvSpPr txBox="1"/>
          <p:nvPr/>
        </p:nvSpPr>
        <p:spPr>
          <a:xfrm>
            <a:off x="460044" y="1713357"/>
            <a:ext cx="7118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L.H.S.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9"/>
          <p:cNvSpPr txBox="1"/>
          <p:nvPr/>
        </p:nvSpPr>
        <p:spPr>
          <a:xfrm>
            <a:off x="664260" y="3908805"/>
            <a:ext cx="7493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R.H.S.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9"/>
          <p:cNvSpPr/>
          <p:nvPr/>
        </p:nvSpPr>
        <p:spPr>
          <a:xfrm>
            <a:off x="2217292" y="52578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9"/>
          <p:cNvSpPr/>
          <p:nvPr/>
        </p:nvSpPr>
        <p:spPr>
          <a:xfrm>
            <a:off x="2428875" y="5257800"/>
            <a:ext cx="265430" cy="600710"/>
          </a:xfrm>
          <a:custGeom>
            <a:rect b="b" l="l" r="r" t="t"/>
            <a:pathLst>
              <a:path extrusionOk="0" h="600710" w="265430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0" y="356082"/>
                </a:lnTo>
                <a:lnTo>
                  <a:pt x="250483" y="404889"/>
                </a:lnTo>
                <a:lnTo>
                  <a:pt x="232948" y="450405"/>
                </a:lnTo>
                <a:lnTo>
                  <a:pt x="209359" y="491818"/>
                </a:lnTo>
                <a:lnTo>
                  <a:pt x="180269" y="528313"/>
                </a:lnTo>
                <a:lnTo>
                  <a:pt x="146232" y="559076"/>
                </a:lnTo>
                <a:lnTo>
                  <a:pt x="107802" y="583293"/>
                </a:lnTo>
                <a:lnTo>
                  <a:pt x="65531" y="60015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49"/>
          <p:cNvSpPr/>
          <p:nvPr/>
        </p:nvSpPr>
        <p:spPr>
          <a:xfrm>
            <a:off x="2217292" y="5257800"/>
            <a:ext cx="212090" cy="0"/>
          </a:xfrm>
          <a:custGeom>
            <a:rect b="b" l="l" r="r" t="t"/>
            <a:pathLst>
              <a:path extrusionOk="0" h="120000" w="212089">
                <a:moveTo>
                  <a:pt x="0" y="0"/>
                </a:moveTo>
                <a:lnTo>
                  <a:pt x="212089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49"/>
          <p:cNvSpPr/>
          <p:nvPr/>
        </p:nvSpPr>
        <p:spPr>
          <a:xfrm>
            <a:off x="2217292" y="5862713"/>
            <a:ext cx="258445" cy="5080"/>
          </a:xfrm>
          <a:custGeom>
            <a:rect b="b" l="l" r="r" t="t"/>
            <a:pathLst>
              <a:path extrusionOk="0" h="5079" w="258444">
                <a:moveTo>
                  <a:pt x="-12700" y="2343"/>
                </a:moveTo>
                <a:lnTo>
                  <a:pt x="271018" y="2343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9"/>
          <p:cNvSpPr/>
          <p:nvPr/>
        </p:nvSpPr>
        <p:spPr>
          <a:xfrm>
            <a:off x="1846326" y="54102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096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9"/>
          <p:cNvSpPr/>
          <p:nvPr/>
        </p:nvSpPr>
        <p:spPr>
          <a:xfrm>
            <a:off x="1846326" y="57150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096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9"/>
          <p:cNvSpPr/>
          <p:nvPr/>
        </p:nvSpPr>
        <p:spPr>
          <a:xfrm>
            <a:off x="2694432" y="55626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9"/>
          <p:cNvSpPr/>
          <p:nvPr/>
        </p:nvSpPr>
        <p:spPr>
          <a:xfrm>
            <a:off x="1173949" y="2786126"/>
            <a:ext cx="91440" cy="717550"/>
          </a:xfrm>
          <a:custGeom>
            <a:rect b="b" l="l" r="r" t="t"/>
            <a:pathLst>
              <a:path extrusionOk="0" h="717550" w="91440">
                <a:moveTo>
                  <a:pt x="0" y="0"/>
                </a:moveTo>
                <a:lnTo>
                  <a:pt x="35534" y="28245"/>
                </a:lnTo>
                <a:lnTo>
                  <a:pt x="64550" y="105283"/>
                </a:lnTo>
                <a:lnTo>
                  <a:pt x="75697" y="158489"/>
                </a:lnTo>
                <a:lnTo>
                  <a:pt x="84114" y="219563"/>
                </a:lnTo>
                <a:lnTo>
                  <a:pt x="89433" y="287060"/>
                </a:lnTo>
                <a:lnTo>
                  <a:pt x="91287" y="359537"/>
                </a:lnTo>
                <a:lnTo>
                  <a:pt x="89658" y="427431"/>
                </a:lnTo>
                <a:lnTo>
                  <a:pt x="84963" y="491216"/>
                </a:lnTo>
                <a:lnTo>
                  <a:pt x="77492" y="549636"/>
                </a:lnTo>
                <a:lnTo>
                  <a:pt x="67535" y="601440"/>
                </a:lnTo>
                <a:lnTo>
                  <a:pt x="55381" y="645373"/>
                </a:lnTo>
                <a:lnTo>
                  <a:pt x="25642" y="704618"/>
                </a:lnTo>
                <a:lnTo>
                  <a:pt x="8636" y="71742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1173949" y="2786126"/>
            <a:ext cx="412115" cy="719455"/>
          </a:xfrm>
          <a:custGeom>
            <a:rect b="b" l="l" r="r" t="t"/>
            <a:pathLst>
              <a:path extrusionOk="0" h="719454" w="412115">
                <a:moveTo>
                  <a:pt x="0" y="0"/>
                </a:moveTo>
                <a:lnTo>
                  <a:pt x="51671" y="2800"/>
                </a:lnTo>
                <a:lnTo>
                  <a:pt x="101431" y="10976"/>
                </a:lnTo>
                <a:lnTo>
                  <a:pt x="148892" y="24193"/>
                </a:lnTo>
                <a:lnTo>
                  <a:pt x="193668" y="42113"/>
                </a:lnTo>
                <a:lnTo>
                  <a:pt x="235372" y="64400"/>
                </a:lnTo>
                <a:lnTo>
                  <a:pt x="273618" y="90717"/>
                </a:lnTo>
                <a:lnTo>
                  <a:pt x="308019" y="120729"/>
                </a:lnTo>
                <a:lnTo>
                  <a:pt x="338188" y="154099"/>
                </a:lnTo>
                <a:lnTo>
                  <a:pt x="363738" y="190489"/>
                </a:lnTo>
                <a:lnTo>
                  <a:pt x="384284" y="229565"/>
                </a:lnTo>
                <a:lnTo>
                  <a:pt x="399438" y="270989"/>
                </a:lnTo>
                <a:lnTo>
                  <a:pt x="408814" y="314425"/>
                </a:lnTo>
                <a:lnTo>
                  <a:pt x="412026" y="359537"/>
                </a:lnTo>
                <a:lnTo>
                  <a:pt x="408880" y="404174"/>
                </a:lnTo>
                <a:lnTo>
                  <a:pt x="399690" y="447188"/>
                </a:lnTo>
                <a:lnTo>
                  <a:pt x="384829" y="488249"/>
                </a:lnTo>
                <a:lnTo>
                  <a:pt x="364669" y="527029"/>
                </a:lnTo>
                <a:lnTo>
                  <a:pt x="339583" y="563199"/>
                </a:lnTo>
                <a:lnTo>
                  <a:pt x="309943" y="596428"/>
                </a:lnTo>
                <a:lnTo>
                  <a:pt x="276121" y="626389"/>
                </a:lnTo>
                <a:lnTo>
                  <a:pt x="238490" y="652752"/>
                </a:lnTo>
                <a:lnTo>
                  <a:pt x="197423" y="675187"/>
                </a:lnTo>
                <a:lnTo>
                  <a:pt x="153291" y="693366"/>
                </a:lnTo>
                <a:lnTo>
                  <a:pt x="106468" y="706960"/>
                </a:lnTo>
                <a:lnTo>
                  <a:pt x="57325" y="715638"/>
                </a:lnTo>
                <a:lnTo>
                  <a:pt x="6235" y="719074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9"/>
          <p:cNvSpPr/>
          <p:nvPr/>
        </p:nvSpPr>
        <p:spPr>
          <a:xfrm>
            <a:off x="873226" y="2939288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0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9"/>
          <p:cNvSpPr/>
          <p:nvPr/>
        </p:nvSpPr>
        <p:spPr>
          <a:xfrm>
            <a:off x="873226" y="3392042"/>
            <a:ext cx="367030" cy="0"/>
          </a:xfrm>
          <a:custGeom>
            <a:rect b="b" l="l" r="r" t="t"/>
            <a:pathLst>
              <a:path extrusionOk="0" h="120000" w="367030">
                <a:moveTo>
                  <a:pt x="0" y="0"/>
                </a:moveTo>
                <a:lnTo>
                  <a:pt x="366407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1579880" y="3127882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9"/>
          <p:cNvSpPr txBox="1"/>
          <p:nvPr/>
        </p:nvSpPr>
        <p:spPr>
          <a:xfrm>
            <a:off x="524974" y="2579801"/>
            <a:ext cx="25146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49"/>
          <p:cNvSpPr txBox="1"/>
          <p:nvPr/>
        </p:nvSpPr>
        <p:spPr>
          <a:xfrm>
            <a:off x="1587179" y="2758030"/>
            <a:ext cx="542925" cy="26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49"/>
          <p:cNvSpPr/>
          <p:nvPr/>
        </p:nvSpPr>
        <p:spPr>
          <a:xfrm>
            <a:off x="6466840" y="51816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49"/>
          <p:cNvSpPr/>
          <p:nvPr/>
        </p:nvSpPr>
        <p:spPr>
          <a:xfrm>
            <a:off x="6678548" y="5181600"/>
            <a:ext cx="265430" cy="600710"/>
          </a:xfrm>
          <a:custGeom>
            <a:rect b="b" l="l" r="r" t="t"/>
            <a:pathLst>
              <a:path extrusionOk="0" h="600710" w="265429">
                <a:moveTo>
                  <a:pt x="0" y="0"/>
                </a:moveTo>
                <a:lnTo>
                  <a:pt x="43007" y="3990"/>
                </a:lnTo>
                <a:lnTo>
                  <a:pt x="83807" y="15544"/>
                </a:lnTo>
                <a:lnTo>
                  <a:pt x="121854" y="34032"/>
                </a:lnTo>
                <a:lnTo>
                  <a:pt x="156600" y="58826"/>
                </a:lnTo>
                <a:lnTo>
                  <a:pt x="187499" y="89296"/>
                </a:lnTo>
                <a:lnTo>
                  <a:pt x="214006" y="124815"/>
                </a:lnTo>
                <a:lnTo>
                  <a:pt x="235573" y="164753"/>
                </a:lnTo>
                <a:lnTo>
                  <a:pt x="251655" y="208483"/>
                </a:lnTo>
                <a:lnTo>
                  <a:pt x="261704" y="255374"/>
                </a:lnTo>
                <a:lnTo>
                  <a:pt x="265175" y="304800"/>
                </a:lnTo>
                <a:lnTo>
                  <a:pt x="261415" y="356082"/>
                </a:lnTo>
                <a:lnTo>
                  <a:pt x="250501" y="404889"/>
                </a:lnTo>
                <a:lnTo>
                  <a:pt x="232982" y="450405"/>
                </a:lnTo>
                <a:lnTo>
                  <a:pt x="209407" y="491818"/>
                </a:lnTo>
                <a:lnTo>
                  <a:pt x="180325" y="528313"/>
                </a:lnTo>
                <a:lnTo>
                  <a:pt x="146286" y="559076"/>
                </a:lnTo>
                <a:lnTo>
                  <a:pt x="107838" y="583293"/>
                </a:lnTo>
                <a:lnTo>
                  <a:pt x="65531" y="60015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49"/>
          <p:cNvSpPr/>
          <p:nvPr/>
        </p:nvSpPr>
        <p:spPr>
          <a:xfrm>
            <a:off x="6466840" y="5181600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2089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49"/>
          <p:cNvSpPr/>
          <p:nvPr/>
        </p:nvSpPr>
        <p:spPr>
          <a:xfrm>
            <a:off x="6466840" y="5786513"/>
            <a:ext cx="258445" cy="5080"/>
          </a:xfrm>
          <a:custGeom>
            <a:rect b="b" l="l" r="r" t="t"/>
            <a:pathLst>
              <a:path extrusionOk="0" h="5079" w="258445">
                <a:moveTo>
                  <a:pt x="-12699" y="2343"/>
                </a:moveTo>
                <a:lnTo>
                  <a:pt x="271017" y="2343"/>
                </a:lnTo>
              </a:path>
            </a:pathLst>
          </a:custGeom>
          <a:noFill/>
          <a:ln cap="flat" cmpd="sng" w="30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9"/>
          <p:cNvSpPr/>
          <p:nvPr/>
        </p:nvSpPr>
        <p:spPr>
          <a:xfrm>
            <a:off x="6043676" y="5319648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22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9"/>
          <p:cNvSpPr/>
          <p:nvPr/>
        </p:nvSpPr>
        <p:spPr>
          <a:xfrm>
            <a:off x="6029325" y="5684469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22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9"/>
          <p:cNvSpPr/>
          <p:nvPr/>
        </p:nvSpPr>
        <p:spPr>
          <a:xfrm>
            <a:off x="6943979" y="5486400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22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9"/>
          <p:cNvSpPr txBox="1"/>
          <p:nvPr/>
        </p:nvSpPr>
        <p:spPr>
          <a:xfrm>
            <a:off x="551962" y="45705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49"/>
          <p:cNvSpPr/>
          <p:nvPr/>
        </p:nvSpPr>
        <p:spPr>
          <a:xfrm>
            <a:off x="2161667" y="2862326"/>
            <a:ext cx="255904" cy="530225"/>
          </a:xfrm>
          <a:custGeom>
            <a:rect b="b" l="l" r="r" t="t"/>
            <a:pathLst>
              <a:path extrusionOk="0" h="530225" w="255905">
                <a:moveTo>
                  <a:pt x="0" y="0"/>
                </a:moveTo>
                <a:lnTo>
                  <a:pt x="255396" y="258318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9"/>
          <p:cNvSpPr/>
          <p:nvPr/>
        </p:nvSpPr>
        <p:spPr>
          <a:xfrm>
            <a:off x="2404364" y="3074289"/>
            <a:ext cx="89154" cy="102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9"/>
          <p:cNvSpPr/>
          <p:nvPr/>
        </p:nvSpPr>
        <p:spPr>
          <a:xfrm>
            <a:off x="1822450" y="3120644"/>
            <a:ext cx="339725" cy="5080"/>
          </a:xfrm>
          <a:custGeom>
            <a:rect b="b" l="l" r="r" t="t"/>
            <a:pathLst>
              <a:path extrusionOk="0" h="5080" w="339725">
                <a:moveTo>
                  <a:pt x="0" y="4825"/>
                </a:moveTo>
                <a:lnTo>
                  <a:pt x="339217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9"/>
          <p:cNvSpPr/>
          <p:nvPr/>
        </p:nvSpPr>
        <p:spPr>
          <a:xfrm>
            <a:off x="2459608" y="3121025"/>
            <a:ext cx="339725" cy="5080"/>
          </a:xfrm>
          <a:custGeom>
            <a:rect b="b" l="l" r="r" t="t"/>
            <a:pathLst>
              <a:path extrusionOk="0" h="5080" w="339725">
                <a:moveTo>
                  <a:pt x="0" y="4825"/>
                </a:moveTo>
                <a:lnTo>
                  <a:pt x="339217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9"/>
          <p:cNvSpPr/>
          <p:nvPr/>
        </p:nvSpPr>
        <p:spPr>
          <a:xfrm>
            <a:off x="2950454" y="2856384"/>
            <a:ext cx="520700" cy="0"/>
          </a:xfrm>
          <a:custGeom>
            <a:rect b="b" l="l" r="r" t="t"/>
            <a:pathLst>
              <a:path extrusionOk="0" h="120000" w="520700">
                <a:moveTo>
                  <a:pt x="0" y="0"/>
                </a:moveTo>
                <a:lnTo>
                  <a:pt x="520502" y="0"/>
                </a:lnTo>
              </a:path>
            </a:pathLst>
          </a:custGeom>
          <a:noFill/>
          <a:ln cap="flat" cmpd="sng" w="14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9"/>
          <p:cNvSpPr txBox="1"/>
          <p:nvPr/>
        </p:nvSpPr>
        <p:spPr>
          <a:xfrm>
            <a:off x="2951971" y="2823272"/>
            <a:ext cx="539750" cy="38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49"/>
          <p:cNvSpPr/>
          <p:nvPr/>
        </p:nvSpPr>
        <p:spPr>
          <a:xfrm>
            <a:off x="6372225" y="2667000"/>
            <a:ext cx="142875" cy="837565"/>
          </a:xfrm>
          <a:custGeom>
            <a:rect b="b" l="l" r="r" t="t"/>
            <a:pathLst>
              <a:path extrusionOk="0" h="837564" w="142875">
                <a:moveTo>
                  <a:pt x="0" y="0"/>
                </a:moveTo>
                <a:lnTo>
                  <a:pt x="45143" y="21360"/>
                </a:lnTo>
                <a:lnTo>
                  <a:pt x="84362" y="80845"/>
                </a:lnTo>
                <a:lnTo>
                  <a:pt x="101012" y="122729"/>
                </a:lnTo>
                <a:lnTo>
                  <a:pt x="115296" y="171559"/>
                </a:lnTo>
                <a:lnTo>
                  <a:pt x="126919" y="226473"/>
                </a:lnTo>
                <a:lnTo>
                  <a:pt x="135587" y="286609"/>
                </a:lnTo>
                <a:lnTo>
                  <a:pt x="141003" y="351105"/>
                </a:lnTo>
                <a:lnTo>
                  <a:pt x="142875" y="419100"/>
                </a:lnTo>
                <a:lnTo>
                  <a:pt x="141175" y="483839"/>
                </a:lnTo>
                <a:lnTo>
                  <a:pt x="136240" y="545559"/>
                </a:lnTo>
                <a:lnTo>
                  <a:pt x="128318" y="603481"/>
                </a:lnTo>
                <a:lnTo>
                  <a:pt x="117657" y="656827"/>
                </a:lnTo>
                <a:lnTo>
                  <a:pt x="104505" y="704818"/>
                </a:lnTo>
                <a:lnTo>
                  <a:pt x="89108" y="746674"/>
                </a:lnTo>
                <a:lnTo>
                  <a:pt x="71714" y="781618"/>
                </a:lnTo>
                <a:lnTo>
                  <a:pt x="31929" y="827651"/>
                </a:lnTo>
                <a:lnTo>
                  <a:pt x="10033" y="837184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9"/>
          <p:cNvSpPr/>
          <p:nvPr/>
        </p:nvSpPr>
        <p:spPr>
          <a:xfrm>
            <a:off x="6372225" y="2667000"/>
            <a:ext cx="644525" cy="838200"/>
          </a:xfrm>
          <a:custGeom>
            <a:rect b="b" l="l" r="r" t="t"/>
            <a:pathLst>
              <a:path extrusionOk="0" h="838200" w="644525">
                <a:moveTo>
                  <a:pt x="0" y="0"/>
                </a:moveTo>
                <a:lnTo>
                  <a:pt x="58667" y="1712"/>
                </a:lnTo>
                <a:lnTo>
                  <a:pt x="115859" y="6750"/>
                </a:lnTo>
                <a:lnTo>
                  <a:pt x="171347" y="14966"/>
                </a:lnTo>
                <a:lnTo>
                  <a:pt x="224903" y="26213"/>
                </a:lnTo>
                <a:lnTo>
                  <a:pt x="276301" y="40342"/>
                </a:lnTo>
                <a:lnTo>
                  <a:pt x="325312" y="57206"/>
                </a:lnTo>
                <a:lnTo>
                  <a:pt x="371710" y="76657"/>
                </a:lnTo>
                <a:lnTo>
                  <a:pt x="415267" y="98547"/>
                </a:lnTo>
                <a:lnTo>
                  <a:pt x="455755" y="122729"/>
                </a:lnTo>
                <a:lnTo>
                  <a:pt x="492947" y="149055"/>
                </a:lnTo>
                <a:lnTo>
                  <a:pt x="526615" y="177376"/>
                </a:lnTo>
                <a:lnTo>
                  <a:pt x="556532" y="207546"/>
                </a:lnTo>
                <a:lnTo>
                  <a:pt x="582471" y="239416"/>
                </a:lnTo>
                <a:lnTo>
                  <a:pt x="604204" y="272838"/>
                </a:lnTo>
                <a:lnTo>
                  <a:pt x="621503" y="307666"/>
                </a:lnTo>
                <a:lnTo>
                  <a:pt x="634141" y="343750"/>
                </a:lnTo>
                <a:lnTo>
                  <a:pt x="644525" y="419100"/>
                </a:lnTo>
                <a:lnTo>
                  <a:pt x="641931" y="456948"/>
                </a:lnTo>
                <a:lnTo>
                  <a:pt x="621845" y="529687"/>
                </a:lnTo>
                <a:lnTo>
                  <a:pt x="604795" y="564285"/>
                </a:lnTo>
                <a:lnTo>
                  <a:pt x="583369" y="597509"/>
                </a:lnTo>
                <a:lnTo>
                  <a:pt x="557788" y="629214"/>
                </a:lnTo>
                <a:lnTo>
                  <a:pt x="528273" y="659253"/>
                </a:lnTo>
                <a:lnTo>
                  <a:pt x="495046" y="687482"/>
                </a:lnTo>
                <a:lnTo>
                  <a:pt x="458327" y="713755"/>
                </a:lnTo>
                <a:lnTo>
                  <a:pt x="418337" y="737927"/>
                </a:lnTo>
                <a:lnTo>
                  <a:pt x="375299" y="759852"/>
                </a:lnTo>
                <a:lnTo>
                  <a:pt x="329433" y="779384"/>
                </a:lnTo>
                <a:lnTo>
                  <a:pt x="280960" y="796379"/>
                </a:lnTo>
                <a:lnTo>
                  <a:pt x="230102" y="810691"/>
                </a:lnTo>
                <a:lnTo>
                  <a:pt x="177079" y="822175"/>
                </a:lnTo>
                <a:lnTo>
                  <a:pt x="122114" y="830684"/>
                </a:lnTo>
                <a:lnTo>
                  <a:pt x="65426" y="836074"/>
                </a:lnTo>
                <a:lnTo>
                  <a:pt x="7238" y="8382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9"/>
          <p:cNvSpPr/>
          <p:nvPr/>
        </p:nvSpPr>
        <p:spPr>
          <a:xfrm>
            <a:off x="5901563" y="2845561"/>
            <a:ext cx="572770" cy="0"/>
          </a:xfrm>
          <a:custGeom>
            <a:rect b="b" l="l" r="r" t="t"/>
            <a:pathLst>
              <a:path extrusionOk="0" h="120000"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9"/>
          <p:cNvSpPr/>
          <p:nvPr/>
        </p:nvSpPr>
        <p:spPr>
          <a:xfrm>
            <a:off x="5901563" y="3373246"/>
            <a:ext cx="572770" cy="0"/>
          </a:xfrm>
          <a:custGeom>
            <a:rect b="b" l="l" r="r" t="t"/>
            <a:pathLst>
              <a:path extrusionOk="0" h="120000"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9"/>
          <p:cNvSpPr/>
          <p:nvPr/>
        </p:nvSpPr>
        <p:spPr>
          <a:xfrm>
            <a:off x="7047230" y="3065526"/>
            <a:ext cx="572770" cy="0"/>
          </a:xfrm>
          <a:custGeom>
            <a:rect b="b" l="l" r="r" t="t"/>
            <a:pathLst>
              <a:path extrusionOk="0" h="120000" w="572770">
                <a:moveTo>
                  <a:pt x="0" y="0"/>
                </a:moveTo>
                <a:lnTo>
                  <a:pt x="57277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9"/>
          <p:cNvSpPr/>
          <p:nvPr/>
        </p:nvSpPr>
        <p:spPr>
          <a:xfrm>
            <a:off x="6993635" y="3008757"/>
            <a:ext cx="89281" cy="1134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9"/>
          <p:cNvSpPr txBox="1"/>
          <p:nvPr/>
        </p:nvSpPr>
        <p:spPr>
          <a:xfrm>
            <a:off x="5554238" y="2551226"/>
            <a:ext cx="25146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49"/>
          <p:cNvSpPr/>
          <p:nvPr/>
        </p:nvSpPr>
        <p:spPr>
          <a:xfrm>
            <a:off x="8047852" y="2933518"/>
            <a:ext cx="520700" cy="0"/>
          </a:xfrm>
          <a:custGeom>
            <a:rect b="b" l="l" r="r" t="t"/>
            <a:pathLst>
              <a:path extrusionOk="0" h="120000" w="520700">
                <a:moveTo>
                  <a:pt x="0" y="0"/>
                </a:moveTo>
                <a:lnTo>
                  <a:pt x="520502" y="0"/>
                </a:lnTo>
              </a:path>
            </a:pathLst>
          </a:custGeom>
          <a:noFill/>
          <a:ln cap="flat" cmpd="sng" w="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9"/>
          <p:cNvSpPr txBox="1"/>
          <p:nvPr/>
        </p:nvSpPr>
        <p:spPr>
          <a:xfrm>
            <a:off x="8049369" y="2907045"/>
            <a:ext cx="539750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5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49"/>
          <p:cNvSpPr/>
          <p:nvPr/>
        </p:nvSpPr>
        <p:spPr>
          <a:xfrm>
            <a:off x="1191666" y="4572000"/>
            <a:ext cx="255904" cy="530225"/>
          </a:xfrm>
          <a:custGeom>
            <a:rect b="b" l="l" r="r" t="t"/>
            <a:pathLst>
              <a:path extrusionOk="0" h="530225" w="255905">
                <a:moveTo>
                  <a:pt x="0" y="0"/>
                </a:moveTo>
                <a:lnTo>
                  <a:pt x="255371" y="258444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9"/>
          <p:cNvSpPr/>
          <p:nvPr/>
        </p:nvSpPr>
        <p:spPr>
          <a:xfrm>
            <a:off x="1434338" y="4784090"/>
            <a:ext cx="89281" cy="1022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852487" y="4830445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25"/>
                </a:moveTo>
                <a:lnTo>
                  <a:pt x="339178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9"/>
          <p:cNvSpPr/>
          <p:nvPr/>
        </p:nvSpPr>
        <p:spPr>
          <a:xfrm>
            <a:off x="1489583" y="4830826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25"/>
                </a:moveTo>
                <a:lnTo>
                  <a:pt x="339216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9"/>
          <p:cNvSpPr/>
          <p:nvPr/>
        </p:nvSpPr>
        <p:spPr>
          <a:xfrm>
            <a:off x="1191666" y="6099175"/>
            <a:ext cx="255904" cy="530225"/>
          </a:xfrm>
          <a:custGeom>
            <a:rect b="b" l="l" r="r" t="t"/>
            <a:pathLst>
              <a:path extrusionOk="0" h="530225" w="255905">
                <a:moveTo>
                  <a:pt x="0" y="0"/>
                </a:moveTo>
                <a:lnTo>
                  <a:pt x="255371" y="258381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9"/>
          <p:cNvSpPr/>
          <p:nvPr/>
        </p:nvSpPr>
        <p:spPr>
          <a:xfrm>
            <a:off x="1434338" y="6311214"/>
            <a:ext cx="89281" cy="1023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852487" y="6357569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13"/>
                </a:moveTo>
                <a:lnTo>
                  <a:pt x="339178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9"/>
          <p:cNvSpPr/>
          <p:nvPr/>
        </p:nvSpPr>
        <p:spPr>
          <a:xfrm>
            <a:off x="1489583" y="6357950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13"/>
                </a:moveTo>
                <a:lnTo>
                  <a:pt x="339216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9"/>
          <p:cNvSpPr/>
          <p:nvPr/>
        </p:nvSpPr>
        <p:spPr>
          <a:xfrm>
            <a:off x="1828800" y="4837176"/>
            <a:ext cx="17780" cy="573405"/>
          </a:xfrm>
          <a:custGeom>
            <a:rect b="b" l="l" r="r" t="t"/>
            <a:pathLst>
              <a:path extrusionOk="0" h="573404" w="17780">
                <a:moveTo>
                  <a:pt x="0" y="0"/>
                </a:moveTo>
                <a:lnTo>
                  <a:pt x="17525" y="57302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9"/>
          <p:cNvSpPr/>
          <p:nvPr/>
        </p:nvSpPr>
        <p:spPr>
          <a:xfrm>
            <a:off x="1838325" y="5715000"/>
            <a:ext cx="0" cy="643255"/>
          </a:xfrm>
          <a:custGeom>
            <a:rect b="b" l="l" r="r" t="t"/>
            <a:pathLst>
              <a:path extrusionOk="0" h="643254" w="120000">
                <a:moveTo>
                  <a:pt x="0" y="0"/>
                </a:moveTo>
                <a:lnTo>
                  <a:pt x="0" y="64293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9"/>
          <p:cNvSpPr txBox="1"/>
          <p:nvPr/>
        </p:nvSpPr>
        <p:spPr>
          <a:xfrm>
            <a:off x="509215" y="6056554"/>
            <a:ext cx="241935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49"/>
          <p:cNvSpPr txBox="1"/>
          <p:nvPr/>
        </p:nvSpPr>
        <p:spPr>
          <a:xfrm>
            <a:off x="1860062" y="4563287"/>
            <a:ext cx="210820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49"/>
          <p:cNvSpPr txBox="1"/>
          <p:nvPr/>
        </p:nvSpPr>
        <p:spPr>
          <a:xfrm>
            <a:off x="1892083" y="4409098"/>
            <a:ext cx="109220" cy="245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91" name="Google Shape;791;p49"/>
          <p:cNvSpPr txBox="1"/>
          <p:nvPr/>
        </p:nvSpPr>
        <p:spPr>
          <a:xfrm>
            <a:off x="1830015" y="6314763"/>
            <a:ext cx="236220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49"/>
          <p:cNvSpPr txBox="1"/>
          <p:nvPr/>
        </p:nvSpPr>
        <p:spPr>
          <a:xfrm>
            <a:off x="1879383" y="6161457"/>
            <a:ext cx="13462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93" name="Google Shape;793;p49"/>
          <p:cNvSpPr txBox="1"/>
          <p:nvPr/>
        </p:nvSpPr>
        <p:spPr>
          <a:xfrm>
            <a:off x="3145102" y="5292589"/>
            <a:ext cx="549275" cy="5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41910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49"/>
          <p:cNvSpPr/>
          <p:nvPr/>
        </p:nvSpPr>
        <p:spPr>
          <a:xfrm>
            <a:off x="6400800" y="5245100"/>
            <a:ext cx="88900" cy="112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9"/>
          <p:cNvSpPr/>
          <p:nvPr/>
        </p:nvSpPr>
        <p:spPr>
          <a:xfrm>
            <a:off x="6388100" y="5614987"/>
            <a:ext cx="88900" cy="11271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9"/>
          <p:cNvSpPr txBox="1"/>
          <p:nvPr/>
        </p:nvSpPr>
        <p:spPr>
          <a:xfrm>
            <a:off x="5630438" y="4989626"/>
            <a:ext cx="25146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49"/>
          <p:cNvSpPr txBox="1"/>
          <p:nvPr/>
        </p:nvSpPr>
        <p:spPr>
          <a:xfrm>
            <a:off x="7469452" y="5111614"/>
            <a:ext cx="549275" cy="5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41910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49"/>
          <p:cNvSpPr/>
          <p:nvPr/>
        </p:nvSpPr>
        <p:spPr>
          <a:xfrm>
            <a:off x="4114800" y="2786126"/>
            <a:ext cx="838200" cy="587375"/>
          </a:xfrm>
          <a:custGeom>
            <a:rect b="b" l="l" r="r" t="t"/>
            <a:pathLst>
              <a:path extrusionOk="0" h="587375" w="838200">
                <a:moveTo>
                  <a:pt x="0" y="146812"/>
                </a:moveTo>
                <a:lnTo>
                  <a:pt x="544576" y="146812"/>
                </a:lnTo>
                <a:lnTo>
                  <a:pt x="544576" y="0"/>
                </a:lnTo>
                <a:lnTo>
                  <a:pt x="838200" y="293624"/>
                </a:lnTo>
                <a:lnTo>
                  <a:pt x="544576" y="587375"/>
                </a:lnTo>
                <a:lnTo>
                  <a:pt x="544576" y="440436"/>
                </a:lnTo>
                <a:lnTo>
                  <a:pt x="0" y="440436"/>
                </a:lnTo>
                <a:lnTo>
                  <a:pt x="146812" y="293624"/>
                </a:lnTo>
                <a:lnTo>
                  <a:pt x="0" y="14681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9"/>
          <p:cNvSpPr/>
          <p:nvPr/>
        </p:nvSpPr>
        <p:spPr>
          <a:xfrm>
            <a:off x="4191000" y="5105400"/>
            <a:ext cx="838200" cy="587375"/>
          </a:xfrm>
          <a:custGeom>
            <a:rect b="b" l="l" r="r" t="t"/>
            <a:pathLst>
              <a:path extrusionOk="0" h="587375" w="838200">
                <a:moveTo>
                  <a:pt x="0" y="146812"/>
                </a:moveTo>
                <a:lnTo>
                  <a:pt x="544576" y="146812"/>
                </a:lnTo>
                <a:lnTo>
                  <a:pt x="544576" y="0"/>
                </a:lnTo>
                <a:lnTo>
                  <a:pt x="838200" y="293750"/>
                </a:lnTo>
                <a:lnTo>
                  <a:pt x="544576" y="587375"/>
                </a:lnTo>
                <a:lnTo>
                  <a:pt x="544576" y="440563"/>
                </a:lnTo>
                <a:lnTo>
                  <a:pt x="0" y="440563"/>
                </a:lnTo>
                <a:lnTo>
                  <a:pt x="146812" y="293750"/>
                </a:lnTo>
                <a:lnTo>
                  <a:pt x="0" y="14681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9"/>
          <p:cNvSpPr txBox="1"/>
          <p:nvPr/>
        </p:nvSpPr>
        <p:spPr>
          <a:xfrm>
            <a:off x="6110478" y="3920997"/>
            <a:ext cx="127000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FEF"/>
                </a:solidFill>
                <a:latin typeface="Tahoma"/>
                <a:ea typeface="Tahoma"/>
                <a:cs typeface="Tahoma"/>
                <a:sym typeface="Tahoma"/>
              </a:rPr>
              <a:t>NOR Gate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1" name="Google Shape;801;p49"/>
          <p:cNvSpPr txBox="1"/>
          <p:nvPr/>
        </p:nvSpPr>
        <p:spPr>
          <a:xfrm>
            <a:off x="5558409" y="6284467"/>
            <a:ext cx="237617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FEF"/>
                </a:solidFill>
                <a:latin typeface="Tahoma"/>
                <a:ea typeface="Tahoma"/>
                <a:cs typeface="Tahoma"/>
                <a:sym typeface="Tahoma"/>
              </a:rPr>
              <a:t>Bubbled AND Gate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49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0"/>
          <p:cNvSpPr/>
          <p:nvPr/>
        </p:nvSpPr>
        <p:spPr>
          <a:xfrm>
            <a:off x="2286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0"/>
          <p:cNvSpPr txBox="1"/>
          <p:nvPr/>
        </p:nvSpPr>
        <p:spPr>
          <a:xfrm>
            <a:off x="307340" y="929462"/>
            <a:ext cx="220345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 Logic Table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0"/>
          <p:cNvSpPr/>
          <p:nvPr/>
        </p:nvSpPr>
        <p:spPr>
          <a:xfrm>
            <a:off x="2883574" y="2755110"/>
            <a:ext cx="857250" cy="0"/>
          </a:xfrm>
          <a:custGeom>
            <a:rect b="b" l="l" r="r" t="t"/>
            <a:pathLst>
              <a:path extrusionOk="0" h="120000" w="857250">
                <a:moveTo>
                  <a:pt x="0" y="0"/>
                </a:moveTo>
                <a:lnTo>
                  <a:pt x="856943" y="0"/>
                </a:lnTo>
              </a:path>
            </a:pathLst>
          </a:custGeom>
          <a:noFill/>
          <a:ln cap="flat" cmpd="sng" w="17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0" name="Google Shape;810;p50"/>
          <p:cNvGraphicFramePr/>
          <p:nvPr/>
        </p:nvGraphicFramePr>
        <p:xfrm>
          <a:off x="304800" y="2508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608325"/>
                <a:gridCol w="730250"/>
                <a:gridCol w="925200"/>
                <a:gridCol w="1386850"/>
              </a:tblGrid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7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7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7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7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7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1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1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17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1" name="Google Shape;811;p50"/>
          <p:cNvGraphicFramePr/>
          <p:nvPr/>
        </p:nvGraphicFramePr>
        <p:xfrm>
          <a:off x="5480050" y="2508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2775"/>
                <a:gridCol w="687075"/>
                <a:gridCol w="687075"/>
                <a:gridCol w="687075"/>
                <a:gridCol w="870575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ctr">
                        <a:lnSpc>
                          <a:spcPct val="1020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45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13664" marR="0" rtl="0" algn="ctr">
                        <a:lnSpc>
                          <a:spcPct val="10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3660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4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76200" marR="0" rtl="0" algn="ctr">
                        <a:lnSpc>
                          <a:spcPct val="11040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3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3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9939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i="1"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12" name="Google Shape;812;p50"/>
          <p:cNvSpPr/>
          <p:nvPr/>
        </p:nvSpPr>
        <p:spPr>
          <a:xfrm>
            <a:off x="1879311" y="1966251"/>
            <a:ext cx="716915" cy="0"/>
          </a:xfrm>
          <a:custGeom>
            <a:rect b="b" l="l" r="r" t="t"/>
            <a:pathLst>
              <a:path extrusionOk="0" h="120000" w="716914">
                <a:moveTo>
                  <a:pt x="0" y="0"/>
                </a:moveTo>
                <a:lnTo>
                  <a:pt x="716888" y="0"/>
                </a:lnTo>
              </a:path>
            </a:pathLst>
          </a:custGeom>
          <a:noFill/>
          <a:ln cap="flat" cmpd="sng" w="13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0"/>
          <p:cNvSpPr txBox="1"/>
          <p:nvPr/>
        </p:nvSpPr>
        <p:spPr>
          <a:xfrm>
            <a:off x="1886192" y="1933466"/>
            <a:ext cx="734060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50"/>
          <p:cNvSpPr txBox="1"/>
          <p:nvPr/>
        </p:nvSpPr>
        <p:spPr>
          <a:xfrm>
            <a:off x="6477328" y="1844378"/>
            <a:ext cx="5492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41910" marR="0" rtl="0" algn="l">
              <a:lnSpc>
                <a:spcPct val="10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50"/>
          <p:cNvSpPr/>
          <p:nvPr/>
        </p:nvSpPr>
        <p:spPr>
          <a:xfrm>
            <a:off x="4191000" y="3814698"/>
            <a:ext cx="1066800" cy="681355"/>
          </a:xfrm>
          <a:custGeom>
            <a:rect b="b" l="l" r="r" t="t"/>
            <a:pathLst>
              <a:path extrusionOk="0" h="681354" w="1066800">
                <a:moveTo>
                  <a:pt x="0" y="170306"/>
                </a:moveTo>
                <a:lnTo>
                  <a:pt x="726313" y="170306"/>
                </a:lnTo>
                <a:lnTo>
                  <a:pt x="726313" y="0"/>
                </a:lnTo>
                <a:lnTo>
                  <a:pt x="1066800" y="340613"/>
                </a:lnTo>
                <a:lnTo>
                  <a:pt x="726313" y="681101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613"/>
                </a:lnTo>
                <a:lnTo>
                  <a:pt x="0" y="17030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0"/>
          <p:cNvSpPr txBox="1"/>
          <p:nvPr>
            <p:ph type="title"/>
          </p:nvPr>
        </p:nvSpPr>
        <p:spPr>
          <a:xfrm>
            <a:off x="231140" y="69595"/>
            <a:ext cx="245618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817" name="Google Shape;817;p5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/>
        </p:nvSpPr>
        <p:spPr>
          <a:xfrm>
            <a:off x="841044" y="2896311"/>
            <a:ext cx="653605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can be extended to any number of  variables. For example,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1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1"/>
          <p:cNvSpPr/>
          <p:nvPr/>
        </p:nvSpPr>
        <p:spPr>
          <a:xfrm>
            <a:off x="2138985" y="4576939"/>
            <a:ext cx="2287905" cy="0"/>
          </a:xfrm>
          <a:custGeom>
            <a:rect b="b" l="l" r="r" t="t"/>
            <a:pathLst>
              <a:path extrusionOk="0" h="120000" w="2287904">
                <a:moveTo>
                  <a:pt x="0" y="0"/>
                </a:moveTo>
                <a:lnTo>
                  <a:pt x="2287728" y="0"/>
                </a:lnTo>
              </a:path>
            </a:pathLst>
          </a:custGeom>
          <a:noFill/>
          <a:ln cap="flat" cmpd="sng" w="14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1"/>
          <p:cNvSpPr txBox="1"/>
          <p:nvPr/>
        </p:nvSpPr>
        <p:spPr>
          <a:xfrm>
            <a:off x="4769869" y="4387077"/>
            <a:ext cx="864235" cy="246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26" name="Google Shape;826;p51"/>
          <p:cNvSpPr/>
          <p:nvPr/>
        </p:nvSpPr>
        <p:spPr>
          <a:xfrm>
            <a:off x="1719938" y="5257089"/>
            <a:ext cx="2538095" cy="0"/>
          </a:xfrm>
          <a:custGeom>
            <a:rect b="b" l="l" r="r" t="t"/>
            <a:pathLst>
              <a:path extrusionOk="0" h="120000" w="2538095">
                <a:moveTo>
                  <a:pt x="0" y="0"/>
                </a:moveTo>
                <a:lnTo>
                  <a:pt x="2537995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1"/>
          <p:cNvSpPr/>
          <p:nvPr/>
        </p:nvSpPr>
        <p:spPr>
          <a:xfrm>
            <a:off x="4643390" y="5257089"/>
            <a:ext cx="340360" cy="0"/>
          </a:xfrm>
          <a:custGeom>
            <a:rect b="b" l="l" r="r" t="t"/>
            <a:pathLst>
              <a:path extrusionOk="0" h="120000" w="340360">
                <a:moveTo>
                  <a:pt x="0" y="0"/>
                </a:moveTo>
                <a:lnTo>
                  <a:pt x="339967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1"/>
          <p:cNvSpPr/>
          <p:nvPr/>
        </p:nvSpPr>
        <p:spPr>
          <a:xfrm>
            <a:off x="5246060" y="5257089"/>
            <a:ext cx="348615" cy="0"/>
          </a:xfrm>
          <a:custGeom>
            <a:rect b="b" l="l" r="r" t="t"/>
            <a:pathLst>
              <a:path extrusionOk="0" h="120000" w="348614">
                <a:moveTo>
                  <a:pt x="0" y="0"/>
                </a:moveTo>
                <a:lnTo>
                  <a:pt x="348455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51"/>
          <p:cNvSpPr/>
          <p:nvPr/>
        </p:nvSpPr>
        <p:spPr>
          <a:xfrm>
            <a:off x="5856783" y="5257089"/>
            <a:ext cx="488315" cy="0"/>
          </a:xfrm>
          <a:custGeom>
            <a:rect b="b" l="l" r="r" t="t"/>
            <a:pathLst>
              <a:path extrusionOk="0" h="120000" w="488314">
                <a:moveTo>
                  <a:pt x="0" y="0"/>
                </a:moveTo>
                <a:lnTo>
                  <a:pt x="487968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1"/>
          <p:cNvSpPr txBox="1"/>
          <p:nvPr/>
        </p:nvSpPr>
        <p:spPr>
          <a:xfrm>
            <a:off x="1723699" y="4541950"/>
            <a:ext cx="5259705" cy="1087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431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.........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EFG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.........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(AB).(CD).(EFG)........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51"/>
          <p:cNvSpPr txBox="1"/>
          <p:nvPr/>
        </p:nvSpPr>
        <p:spPr>
          <a:xfrm>
            <a:off x="307340" y="69595"/>
            <a:ext cx="4197985" cy="15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De-Morgan’s Theorem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 txBox="1"/>
          <p:nvPr/>
        </p:nvSpPr>
        <p:spPr>
          <a:xfrm>
            <a:off x="383540" y="2064207"/>
            <a:ext cx="291465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Theorem: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2"/>
          <p:cNvSpPr txBox="1"/>
          <p:nvPr/>
        </p:nvSpPr>
        <p:spPr>
          <a:xfrm>
            <a:off x="841044" y="3223005"/>
            <a:ext cx="7926705" cy="3100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theorem states that the complement of a  product of variables is equal to the sum of their  individual complements.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299085" marR="5080" rtl="0" algn="just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means is that the complement of two or  more variables ANDed together, is the same as the  OR of the complements of each of the individual  variables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5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2"/>
          <p:cNvSpPr txBox="1"/>
          <p:nvPr/>
        </p:nvSpPr>
        <p:spPr>
          <a:xfrm>
            <a:off x="4383912" y="1996778"/>
            <a:ext cx="152590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1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3020" marR="0" rtl="0" algn="l">
              <a:lnSpc>
                <a:spcPct val="10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52"/>
          <p:cNvSpPr txBox="1"/>
          <p:nvPr/>
        </p:nvSpPr>
        <p:spPr>
          <a:xfrm>
            <a:off x="307340" y="69595"/>
            <a:ext cx="419989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De-Morgan’s Theorem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3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460044" y="881837"/>
            <a:ext cx="258445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 Logic Diagram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L.H.S.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460044" y="3955795"/>
            <a:ext cx="7493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R.H.S.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3"/>
          <p:cNvSpPr/>
          <p:nvPr/>
        </p:nvSpPr>
        <p:spPr>
          <a:xfrm>
            <a:off x="1099718" y="2900426"/>
            <a:ext cx="635" cy="609600"/>
          </a:xfrm>
          <a:custGeom>
            <a:rect b="b" l="l" r="r" t="t"/>
            <a:pathLst>
              <a:path extrusionOk="0" h="609600" w="634">
                <a:moveTo>
                  <a:pt x="0" y="0"/>
                </a:moveTo>
                <a:lnTo>
                  <a:pt x="12" y="60947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3"/>
          <p:cNvSpPr/>
          <p:nvPr/>
        </p:nvSpPr>
        <p:spPr>
          <a:xfrm>
            <a:off x="1311275" y="2900426"/>
            <a:ext cx="265430" cy="600075"/>
          </a:xfrm>
          <a:custGeom>
            <a:rect b="b" l="l" r="r" t="t"/>
            <a:pathLst>
              <a:path extrusionOk="0" h="600075" w="265430">
                <a:moveTo>
                  <a:pt x="0" y="0"/>
                </a:moveTo>
                <a:lnTo>
                  <a:pt x="43007" y="3987"/>
                </a:lnTo>
                <a:lnTo>
                  <a:pt x="83807" y="15532"/>
                </a:lnTo>
                <a:lnTo>
                  <a:pt x="121854" y="34008"/>
                </a:lnTo>
                <a:lnTo>
                  <a:pt x="156600" y="58789"/>
                </a:lnTo>
                <a:lnTo>
                  <a:pt x="187499" y="89249"/>
                </a:lnTo>
                <a:lnTo>
                  <a:pt x="214006" y="124760"/>
                </a:lnTo>
                <a:lnTo>
                  <a:pt x="235573" y="164697"/>
                </a:lnTo>
                <a:lnTo>
                  <a:pt x="251655" y="208434"/>
                </a:lnTo>
                <a:lnTo>
                  <a:pt x="261704" y="255343"/>
                </a:lnTo>
                <a:lnTo>
                  <a:pt x="265175" y="304800"/>
                </a:lnTo>
                <a:lnTo>
                  <a:pt x="261410" y="356075"/>
                </a:lnTo>
                <a:lnTo>
                  <a:pt x="250483" y="404872"/>
                </a:lnTo>
                <a:lnTo>
                  <a:pt x="232948" y="450376"/>
                </a:lnTo>
                <a:lnTo>
                  <a:pt x="209359" y="491775"/>
                </a:lnTo>
                <a:lnTo>
                  <a:pt x="180269" y="528257"/>
                </a:lnTo>
                <a:lnTo>
                  <a:pt x="146232" y="559010"/>
                </a:lnTo>
                <a:lnTo>
                  <a:pt x="107802" y="583220"/>
                </a:lnTo>
                <a:lnTo>
                  <a:pt x="65531" y="600075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3"/>
          <p:cNvSpPr/>
          <p:nvPr/>
        </p:nvSpPr>
        <p:spPr>
          <a:xfrm>
            <a:off x="1099718" y="2900426"/>
            <a:ext cx="212090" cy="0"/>
          </a:xfrm>
          <a:custGeom>
            <a:rect b="b" l="l" r="r" t="t"/>
            <a:pathLst>
              <a:path extrusionOk="0" h="120000" w="212090">
                <a:moveTo>
                  <a:pt x="0" y="0"/>
                </a:moveTo>
                <a:lnTo>
                  <a:pt x="212064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53"/>
          <p:cNvSpPr/>
          <p:nvPr/>
        </p:nvSpPr>
        <p:spPr>
          <a:xfrm>
            <a:off x="1099718" y="3505327"/>
            <a:ext cx="258445" cy="5080"/>
          </a:xfrm>
          <a:custGeom>
            <a:rect b="b" l="l" r="r" t="t"/>
            <a:pathLst>
              <a:path extrusionOk="0" h="5079" w="258444">
                <a:moveTo>
                  <a:pt x="-12700" y="2286"/>
                </a:moveTo>
                <a:lnTo>
                  <a:pt x="270992" y="2286"/>
                </a:lnTo>
              </a:path>
            </a:pathLst>
          </a:custGeom>
          <a:noFill/>
          <a:ln cap="flat" cmpd="sng" w="29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53"/>
          <p:cNvSpPr/>
          <p:nvPr/>
        </p:nvSpPr>
        <p:spPr>
          <a:xfrm>
            <a:off x="728662" y="3052826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05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53"/>
          <p:cNvSpPr/>
          <p:nvPr/>
        </p:nvSpPr>
        <p:spPr>
          <a:xfrm>
            <a:off x="728662" y="3357498"/>
            <a:ext cx="371475" cy="635"/>
          </a:xfrm>
          <a:custGeom>
            <a:rect b="b" l="l" r="r" t="t"/>
            <a:pathLst>
              <a:path extrusionOk="0" h="635" w="371475">
                <a:moveTo>
                  <a:pt x="0" y="0"/>
                </a:moveTo>
                <a:lnTo>
                  <a:pt x="371055" y="126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53"/>
          <p:cNvSpPr/>
          <p:nvPr/>
        </p:nvSpPr>
        <p:spPr>
          <a:xfrm>
            <a:off x="1576832" y="3205098"/>
            <a:ext cx="371475" cy="635"/>
          </a:xfrm>
          <a:custGeom>
            <a:rect b="b" l="l" r="r" t="t"/>
            <a:pathLst>
              <a:path extrusionOk="0" h="635" w="371475">
                <a:moveTo>
                  <a:pt x="0" y="0"/>
                </a:moveTo>
                <a:lnTo>
                  <a:pt x="371094" y="126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53"/>
          <p:cNvSpPr/>
          <p:nvPr/>
        </p:nvSpPr>
        <p:spPr>
          <a:xfrm>
            <a:off x="2123313" y="5299075"/>
            <a:ext cx="91440" cy="717550"/>
          </a:xfrm>
          <a:custGeom>
            <a:rect b="b" l="l" r="r" t="t"/>
            <a:pathLst>
              <a:path extrusionOk="0" h="717550" w="91439">
                <a:moveTo>
                  <a:pt x="0" y="0"/>
                </a:moveTo>
                <a:lnTo>
                  <a:pt x="35538" y="28263"/>
                </a:lnTo>
                <a:lnTo>
                  <a:pt x="64563" y="105333"/>
                </a:lnTo>
                <a:lnTo>
                  <a:pt x="75715" y="158551"/>
                </a:lnTo>
                <a:lnTo>
                  <a:pt x="84135" y="219627"/>
                </a:lnTo>
                <a:lnTo>
                  <a:pt x="89457" y="287113"/>
                </a:lnTo>
                <a:lnTo>
                  <a:pt x="91312" y="359562"/>
                </a:lnTo>
                <a:lnTo>
                  <a:pt x="89682" y="427460"/>
                </a:lnTo>
                <a:lnTo>
                  <a:pt x="84984" y="491251"/>
                </a:lnTo>
                <a:lnTo>
                  <a:pt x="77509" y="549682"/>
                </a:lnTo>
                <a:lnTo>
                  <a:pt x="67548" y="601498"/>
                </a:lnTo>
                <a:lnTo>
                  <a:pt x="55389" y="645445"/>
                </a:lnTo>
                <a:lnTo>
                  <a:pt x="25643" y="704713"/>
                </a:lnTo>
                <a:lnTo>
                  <a:pt x="8636" y="717524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53"/>
          <p:cNvSpPr/>
          <p:nvPr/>
        </p:nvSpPr>
        <p:spPr>
          <a:xfrm>
            <a:off x="2123313" y="5299075"/>
            <a:ext cx="412115" cy="719455"/>
          </a:xfrm>
          <a:custGeom>
            <a:rect b="b" l="l" r="r" t="t"/>
            <a:pathLst>
              <a:path extrusionOk="0" h="719454" w="412114">
                <a:moveTo>
                  <a:pt x="0" y="0"/>
                </a:moveTo>
                <a:lnTo>
                  <a:pt x="51663" y="2802"/>
                </a:lnTo>
                <a:lnTo>
                  <a:pt x="101416" y="10984"/>
                </a:lnTo>
                <a:lnTo>
                  <a:pt x="148871" y="24209"/>
                </a:lnTo>
                <a:lnTo>
                  <a:pt x="193643" y="42139"/>
                </a:lnTo>
                <a:lnTo>
                  <a:pt x="235343" y="64436"/>
                </a:lnTo>
                <a:lnTo>
                  <a:pt x="273586" y="90764"/>
                </a:lnTo>
                <a:lnTo>
                  <a:pt x="307984" y="120784"/>
                </a:lnTo>
                <a:lnTo>
                  <a:pt x="338152" y="154160"/>
                </a:lnTo>
                <a:lnTo>
                  <a:pt x="363701" y="190554"/>
                </a:lnTo>
                <a:lnTo>
                  <a:pt x="384246" y="229628"/>
                </a:lnTo>
                <a:lnTo>
                  <a:pt x="399400" y="271046"/>
                </a:lnTo>
                <a:lnTo>
                  <a:pt x="408776" y="314470"/>
                </a:lnTo>
                <a:lnTo>
                  <a:pt x="411988" y="359562"/>
                </a:lnTo>
                <a:lnTo>
                  <a:pt x="408842" y="404200"/>
                </a:lnTo>
                <a:lnTo>
                  <a:pt x="399652" y="447218"/>
                </a:lnTo>
                <a:lnTo>
                  <a:pt x="384791" y="488284"/>
                </a:lnTo>
                <a:lnTo>
                  <a:pt x="364632" y="527070"/>
                </a:lnTo>
                <a:lnTo>
                  <a:pt x="339546" y="563245"/>
                </a:lnTo>
                <a:lnTo>
                  <a:pt x="309907" y="596480"/>
                </a:lnTo>
                <a:lnTo>
                  <a:pt x="276087" y="626445"/>
                </a:lnTo>
                <a:lnTo>
                  <a:pt x="238458" y="652810"/>
                </a:lnTo>
                <a:lnTo>
                  <a:pt x="197393" y="675246"/>
                </a:lnTo>
                <a:lnTo>
                  <a:pt x="153265" y="693423"/>
                </a:lnTo>
                <a:lnTo>
                  <a:pt x="106445" y="707010"/>
                </a:lnTo>
                <a:lnTo>
                  <a:pt x="57307" y="715679"/>
                </a:lnTo>
                <a:lnTo>
                  <a:pt x="6223" y="71909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3"/>
          <p:cNvSpPr/>
          <p:nvPr/>
        </p:nvSpPr>
        <p:spPr>
          <a:xfrm>
            <a:off x="1822576" y="5452364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53"/>
          <p:cNvSpPr/>
          <p:nvPr/>
        </p:nvSpPr>
        <p:spPr>
          <a:xfrm>
            <a:off x="1822576" y="5905030"/>
            <a:ext cx="366395" cy="0"/>
          </a:xfrm>
          <a:custGeom>
            <a:rect b="b" l="l" r="r" t="t"/>
            <a:pathLst>
              <a:path extrusionOk="0" h="120000" w="366394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53"/>
          <p:cNvSpPr/>
          <p:nvPr/>
        </p:nvSpPr>
        <p:spPr>
          <a:xfrm>
            <a:off x="2529204" y="5640933"/>
            <a:ext cx="366395" cy="635"/>
          </a:xfrm>
          <a:custGeom>
            <a:rect b="b" l="l" r="r" t="t"/>
            <a:pathLst>
              <a:path extrusionOk="0" h="635" w="366394">
                <a:moveTo>
                  <a:pt x="0" y="0"/>
                </a:moveTo>
                <a:lnTo>
                  <a:pt x="366394" y="12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53"/>
          <p:cNvSpPr txBox="1"/>
          <p:nvPr/>
        </p:nvSpPr>
        <p:spPr>
          <a:xfrm>
            <a:off x="524974" y="2656001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p53"/>
          <p:cNvSpPr txBox="1"/>
          <p:nvPr/>
        </p:nvSpPr>
        <p:spPr>
          <a:xfrm>
            <a:off x="534615" y="3276841"/>
            <a:ext cx="241935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53"/>
          <p:cNvSpPr txBox="1"/>
          <p:nvPr/>
        </p:nvSpPr>
        <p:spPr>
          <a:xfrm>
            <a:off x="1674336" y="2826700"/>
            <a:ext cx="398145" cy="26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53"/>
          <p:cNvSpPr txBox="1"/>
          <p:nvPr/>
        </p:nvSpPr>
        <p:spPr>
          <a:xfrm>
            <a:off x="551962" y="4646726"/>
            <a:ext cx="24193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53"/>
          <p:cNvSpPr/>
          <p:nvPr/>
        </p:nvSpPr>
        <p:spPr>
          <a:xfrm>
            <a:off x="2221992" y="2938526"/>
            <a:ext cx="255904" cy="530225"/>
          </a:xfrm>
          <a:custGeom>
            <a:rect b="b" l="l" r="r" t="t"/>
            <a:pathLst>
              <a:path extrusionOk="0" h="530225" w="255905">
                <a:moveTo>
                  <a:pt x="0" y="0"/>
                </a:moveTo>
                <a:lnTo>
                  <a:pt x="255396" y="258318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53"/>
          <p:cNvSpPr/>
          <p:nvPr/>
        </p:nvSpPr>
        <p:spPr>
          <a:xfrm>
            <a:off x="2464689" y="3150489"/>
            <a:ext cx="89154" cy="102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53"/>
          <p:cNvSpPr/>
          <p:nvPr/>
        </p:nvSpPr>
        <p:spPr>
          <a:xfrm>
            <a:off x="1882775" y="3196844"/>
            <a:ext cx="339725" cy="5080"/>
          </a:xfrm>
          <a:custGeom>
            <a:rect b="b" l="l" r="r" t="t"/>
            <a:pathLst>
              <a:path extrusionOk="0" h="5080" w="339725">
                <a:moveTo>
                  <a:pt x="0" y="4825"/>
                </a:moveTo>
                <a:lnTo>
                  <a:pt x="339217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53"/>
          <p:cNvSpPr/>
          <p:nvPr/>
        </p:nvSpPr>
        <p:spPr>
          <a:xfrm>
            <a:off x="2519933" y="3197225"/>
            <a:ext cx="339725" cy="5080"/>
          </a:xfrm>
          <a:custGeom>
            <a:rect b="b" l="l" r="r" t="t"/>
            <a:pathLst>
              <a:path extrusionOk="0" h="5080" w="339725">
                <a:moveTo>
                  <a:pt x="0" y="4825"/>
                </a:moveTo>
                <a:lnTo>
                  <a:pt x="339217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53"/>
          <p:cNvSpPr/>
          <p:nvPr/>
        </p:nvSpPr>
        <p:spPr>
          <a:xfrm>
            <a:off x="3037667" y="2921578"/>
            <a:ext cx="339725" cy="0"/>
          </a:xfrm>
          <a:custGeom>
            <a:rect b="b" l="l" r="r" t="t"/>
            <a:pathLst>
              <a:path extrusionOk="0" h="120000" w="339725">
                <a:moveTo>
                  <a:pt x="0" y="0"/>
                </a:moveTo>
                <a:lnTo>
                  <a:pt x="339170" y="0"/>
                </a:lnTo>
              </a:path>
            </a:pathLst>
          </a:custGeom>
          <a:noFill/>
          <a:ln cap="flat" cmpd="sng" w="14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3"/>
          <p:cNvSpPr txBox="1"/>
          <p:nvPr/>
        </p:nvSpPr>
        <p:spPr>
          <a:xfrm>
            <a:off x="3039459" y="2887880"/>
            <a:ext cx="398145" cy="38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53"/>
          <p:cNvSpPr txBox="1"/>
          <p:nvPr/>
        </p:nvSpPr>
        <p:spPr>
          <a:xfrm>
            <a:off x="5554238" y="2627426"/>
            <a:ext cx="25146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53"/>
          <p:cNvSpPr/>
          <p:nvPr/>
        </p:nvSpPr>
        <p:spPr>
          <a:xfrm>
            <a:off x="8135194" y="3001883"/>
            <a:ext cx="339725" cy="0"/>
          </a:xfrm>
          <a:custGeom>
            <a:rect b="b" l="l" r="r" t="t"/>
            <a:pathLst>
              <a:path extrusionOk="0" h="120000" w="339725">
                <a:moveTo>
                  <a:pt x="0" y="0"/>
                </a:moveTo>
                <a:lnTo>
                  <a:pt x="339170" y="0"/>
                </a:lnTo>
              </a:path>
            </a:pathLst>
          </a:custGeom>
          <a:noFill/>
          <a:ln cap="flat" cmpd="sng" w="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53"/>
          <p:cNvSpPr txBox="1"/>
          <p:nvPr/>
        </p:nvSpPr>
        <p:spPr>
          <a:xfrm>
            <a:off x="8136985" y="2975025"/>
            <a:ext cx="398145" cy="26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53"/>
          <p:cNvSpPr/>
          <p:nvPr/>
        </p:nvSpPr>
        <p:spPr>
          <a:xfrm>
            <a:off x="1191666" y="4648200"/>
            <a:ext cx="255904" cy="530225"/>
          </a:xfrm>
          <a:custGeom>
            <a:rect b="b" l="l" r="r" t="t"/>
            <a:pathLst>
              <a:path extrusionOk="0" h="530225" w="255905">
                <a:moveTo>
                  <a:pt x="0" y="0"/>
                </a:moveTo>
                <a:lnTo>
                  <a:pt x="255371" y="258444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53"/>
          <p:cNvSpPr/>
          <p:nvPr/>
        </p:nvSpPr>
        <p:spPr>
          <a:xfrm>
            <a:off x="1434338" y="4860290"/>
            <a:ext cx="89281" cy="1022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53"/>
          <p:cNvSpPr/>
          <p:nvPr/>
        </p:nvSpPr>
        <p:spPr>
          <a:xfrm>
            <a:off x="852487" y="4906645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25"/>
                </a:moveTo>
                <a:lnTo>
                  <a:pt x="339178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3"/>
          <p:cNvSpPr/>
          <p:nvPr/>
        </p:nvSpPr>
        <p:spPr>
          <a:xfrm>
            <a:off x="1489583" y="4907026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25"/>
                </a:moveTo>
                <a:lnTo>
                  <a:pt x="339216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53"/>
          <p:cNvSpPr/>
          <p:nvPr/>
        </p:nvSpPr>
        <p:spPr>
          <a:xfrm>
            <a:off x="1191666" y="6175375"/>
            <a:ext cx="255904" cy="530225"/>
          </a:xfrm>
          <a:custGeom>
            <a:rect b="b" l="l" r="r" t="t"/>
            <a:pathLst>
              <a:path extrusionOk="0" h="530225" w="255905">
                <a:moveTo>
                  <a:pt x="0" y="0"/>
                </a:moveTo>
                <a:lnTo>
                  <a:pt x="255371" y="258381"/>
                </a:lnTo>
                <a:lnTo>
                  <a:pt x="0" y="53022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53"/>
          <p:cNvSpPr/>
          <p:nvPr/>
        </p:nvSpPr>
        <p:spPr>
          <a:xfrm>
            <a:off x="1434338" y="6387414"/>
            <a:ext cx="89281" cy="1023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53"/>
          <p:cNvSpPr/>
          <p:nvPr/>
        </p:nvSpPr>
        <p:spPr>
          <a:xfrm>
            <a:off x="852487" y="6433769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13"/>
                </a:moveTo>
                <a:lnTo>
                  <a:pt x="339178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53"/>
          <p:cNvSpPr/>
          <p:nvPr/>
        </p:nvSpPr>
        <p:spPr>
          <a:xfrm>
            <a:off x="1489583" y="6434150"/>
            <a:ext cx="339725" cy="5080"/>
          </a:xfrm>
          <a:custGeom>
            <a:rect b="b" l="l" r="r" t="t"/>
            <a:pathLst>
              <a:path extrusionOk="0" h="5079" w="339725">
                <a:moveTo>
                  <a:pt x="0" y="4813"/>
                </a:moveTo>
                <a:lnTo>
                  <a:pt x="339216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53"/>
          <p:cNvSpPr/>
          <p:nvPr/>
        </p:nvSpPr>
        <p:spPr>
          <a:xfrm>
            <a:off x="1828800" y="4913376"/>
            <a:ext cx="17780" cy="573405"/>
          </a:xfrm>
          <a:custGeom>
            <a:rect b="b" l="l" r="r" t="t"/>
            <a:pathLst>
              <a:path extrusionOk="0" h="573404" w="17780">
                <a:moveTo>
                  <a:pt x="0" y="0"/>
                </a:moveTo>
                <a:lnTo>
                  <a:pt x="17525" y="57302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53"/>
          <p:cNvSpPr/>
          <p:nvPr/>
        </p:nvSpPr>
        <p:spPr>
          <a:xfrm>
            <a:off x="1838325" y="5905500"/>
            <a:ext cx="5080" cy="528955"/>
          </a:xfrm>
          <a:custGeom>
            <a:rect b="b" l="l" r="r" t="t"/>
            <a:pathLst>
              <a:path extrusionOk="0" h="528954" w="5080">
                <a:moveTo>
                  <a:pt x="4825" y="0"/>
                </a:moveTo>
                <a:lnTo>
                  <a:pt x="0" y="528637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53"/>
          <p:cNvSpPr txBox="1"/>
          <p:nvPr/>
        </p:nvSpPr>
        <p:spPr>
          <a:xfrm>
            <a:off x="509215" y="6132754"/>
            <a:ext cx="241935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Google Shape;886;p53"/>
          <p:cNvSpPr txBox="1"/>
          <p:nvPr/>
        </p:nvSpPr>
        <p:spPr>
          <a:xfrm>
            <a:off x="1860062" y="4639487"/>
            <a:ext cx="210820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53"/>
          <p:cNvSpPr txBox="1"/>
          <p:nvPr/>
        </p:nvSpPr>
        <p:spPr>
          <a:xfrm>
            <a:off x="1892083" y="4485298"/>
            <a:ext cx="109220" cy="245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88" name="Google Shape;888;p53"/>
          <p:cNvSpPr txBox="1"/>
          <p:nvPr/>
        </p:nvSpPr>
        <p:spPr>
          <a:xfrm>
            <a:off x="1830015" y="6390963"/>
            <a:ext cx="236220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9" name="Google Shape;889;p53"/>
          <p:cNvSpPr txBox="1"/>
          <p:nvPr/>
        </p:nvSpPr>
        <p:spPr>
          <a:xfrm>
            <a:off x="1879383" y="6237657"/>
            <a:ext cx="13462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90" name="Google Shape;890;p53"/>
          <p:cNvSpPr txBox="1"/>
          <p:nvPr/>
        </p:nvSpPr>
        <p:spPr>
          <a:xfrm>
            <a:off x="3093117" y="5381380"/>
            <a:ext cx="675640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41275" marR="0" rtl="0" algn="l">
              <a:lnSpc>
                <a:spcPct val="10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p53"/>
          <p:cNvSpPr txBox="1"/>
          <p:nvPr/>
        </p:nvSpPr>
        <p:spPr>
          <a:xfrm>
            <a:off x="5630438" y="5065826"/>
            <a:ext cx="25146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53"/>
          <p:cNvSpPr txBox="1"/>
          <p:nvPr/>
        </p:nvSpPr>
        <p:spPr>
          <a:xfrm>
            <a:off x="7417466" y="5198910"/>
            <a:ext cx="67564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41275" marR="0" rtl="0" algn="l">
              <a:lnSpc>
                <a:spcPct val="10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53"/>
          <p:cNvSpPr/>
          <p:nvPr/>
        </p:nvSpPr>
        <p:spPr>
          <a:xfrm>
            <a:off x="4114800" y="2862326"/>
            <a:ext cx="838200" cy="587375"/>
          </a:xfrm>
          <a:custGeom>
            <a:rect b="b" l="l" r="r" t="t"/>
            <a:pathLst>
              <a:path extrusionOk="0" h="587375" w="838200">
                <a:moveTo>
                  <a:pt x="0" y="146812"/>
                </a:moveTo>
                <a:lnTo>
                  <a:pt x="544576" y="146812"/>
                </a:lnTo>
                <a:lnTo>
                  <a:pt x="544576" y="0"/>
                </a:lnTo>
                <a:lnTo>
                  <a:pt x="838200" y="293624"/>
                </a:lnTo>
                <a:lnTo>
                  <a:pt x="544576" y="587375"/>
                </a:lnTo>
                <a:lnTo>
                  <a:pt x="544576" y="440436"/>
                </a:lnTo>
                <a:lnTo>
                  <a:pt x="0" y="440436"/>
                </a:lnTo>
                <a:lnTo>
                  <a:pt x="146812" y="293624"/>
                </a:lnTo>
                <a:lnTo>
                  <a:pt x="0" y="14681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53"/>
          <p:cNvSpPr/>
          <p:nvPr/>
        </p:nvSpPr>
        <p:spPr>
          <a:xfrm>
            <a:off x="4191000" y="5181600"/>
            <a:ext cx="838200" cy="587375"/>
          </a:xfrm>
          <a:custGeom>
            <a:rect b="b" l="l" r="r" t="t"/>
            <a:pathLst>
              <a:path extrusionOk="0" h="587375" w="838200">
                <a:moveTo>
                  <a:pt x="0" y="146812"/>
                </a:moveTo>
                <a:lnTo>
                  <a:pt x="544576" y="146812"/>
                </a:lnTo>
                <a:lnTo>
                  <a:pt x="544576" y="0"/>
                </a:lnTo>
                <a:lnTo>
                  <a:pt x="838200" y="293750"/>
                </a:lnTo>
                <a:lnTo>
                  <a:pt x="544576" y="587375"/>
                </a:lnTo>
                <a:lnTo>
                  <a:pt x="544576" y="440524"/>
                </a:lnTo>
                <a:lnTo>
                  <a:pt x="0" y="440524"/>
                </a:lnTo>
                <a:lnTo>
                  <a:pt x="146812" y="293750"/>
                </a:lnTo>
                <a:lnTo>
                  <a:pt x="0" y="14681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53"/>
          <p:cNvSpPr/>
          <p:nvPr/>
        </p:nvSpPr>
        <p:spPr>
          <a:xfrm>
            <a:off x="6365494" y="5321300"/>
            <a:ext cx="89280" cy="1134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53"/>
          <p:cNvSpPr/>
          <p:nvPr/>
        </p:nvSpPr>
        <p:spPr>
          <a:xfrm>
            <a:off x="6365494" y="5690552"/>
            <a:ext cx="89280" cy="113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53"/>
          <p:cNvSpPr/>
          <p:nvPr/>
        </p:nvSpPr>
        <p:spPr>
          <a:xfrm>
            <a:off x="6355588" y="5224398"/>
            <a:ext cx="91440" cy="718185"/>
          </a:xfrm>
          <a:custGeom>
            <a:rect b="b" l="l" r="r" t="t"/>
            <a:pathLst>
              <a:path extrusionOk="0" h="718185" w="91439">
                <a:moveTo>
                  <a:pt x="0" y="0"/>
                </a:moveTo>
                <a:lnTo>
                  <a:pt x="35518" y="28265"/>
                </a:lnTo>
                <a:lnTo>
                  <a:pt x="64500" y="105346"/>
                </a:lnTo>
                <a:lnTo>
                  <a:pt x="75628" y="158576"/>
                </a:lnTo>
                <a:lnTo>
                  <a:pt x="84028" y="219670"/>
                </a:lnTo>
                <a:lnTo>
                  <a:pt x="89335" y="287181"/>
                </a:lnTo>
                <a:lnTo>
                  <a:pt x="91186" y="359663"/>
                </a:lnTo>
                <a:lnTo>
                  <a:pt x="89561" y="427549"/>
                </a:lnTo>
                <a:lnTo>
                  <a:pt x="84877" y="491331"/>
                </a:lnTo>
                <a:lnTo>
                  <a:pt x="77423" y="549755"/>
                </a:lnTo>
                <a:lnTo>
                  <a:pt x="67484" y="601567"/>
                </a:lnTo>
                <a:lnTo>
                  <a:pt x="55349" y="645511"/>
                </a:lnTo>
                <a:lnTo>
                  <a:pt x="25637" y="704776"/>
                </a:lnTo>
                <a:lnTo>
                  <a:pt x="8636" y="717588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53"/>
          <p:cNvSpPr/>
          <p:nvPr/>
        </p:nvSpPr>
        <p:spPr>
          <a:xfrm>
            <a:off x="6355588" y="5224398"/>
            <a:ext cx="412115" cy="719455"/>
          </a:xfrm>
          <a:custGeom>
            <a:rect b="b" l="l" r="r" t="t"/>
            <a:pathLst>
              <a:path extrusionOk="0" h="719454" w="412115">
                <a:moveTo>
                  <a:pt x="0" y="0"/>
                </a:moveTo>
                <a:lnTo>
                  <a:pt x="51663" y="2802"/>
                </a:lnTo>
                <a:lnTo>
                  <a:pt x="101416" y="10985"/>
                </a:lnTo>
                <a:lnTo>
                  <a:pt x="148871" y="24210"/>
                </a:lnTo>
                <a:lnTo>
                  <a:pt x="193643" y="42142"/>
                </a:lnTo>
                <a:lnTo>
                  <a:pt x="235343" y="64442"/>
                </a:lnTo>
                <a:lnTo>
                  <a:pt x="273586" y="90774"/>
                </a:lnTo>
                <a:lnTo>
                  <a:pt x="307984" y="120800"/>
                </a:lnTo>
                <a:lnTo>
                  <a:pt x="338152" y="154184"/>
                </a:lnTo>
                <a:lnTo>
                  <a:pt x="363701" y="190588"/>
                </a:lnTo>
                <a:lnTo>
                  <a:pt x="384246" y="229675"/>
                </a:lnTo>
                <a:lnTo>
                  <a:pt x="399400" y="271108"/>
                </a:lnTo>
                <a:lnTo>
                  <a:pt x="408776" y="314550"/>
                </a:lnTo>
                <a:lnTo>
                  <a:pt x="411988" y="359663"/>
                </a:lnTo>
                <a:lnTo>
                  <a:pt x="408842" y="404294"/>
                </a:lnTo>
                <a:lnTo>
                  <a:pt x="399652" y="447304"/>
                </a:lnTo>
                <a:lnTo>
                  <a:pt x="384791" y="488365"/>
                </a:lnTo>
                <a:lnTo>
                  <a:pt x="364632" y="527146"/>
                </a:lnTo>
                <a:lnTo>
                  <a:pt x="339546" y="563317"/>
                </a:lnTo>
                <a:lnTo>
                  <a:pt x="309907" y="596549"/>
                </a:lnTo>
                <a:lnTo>
                  <a:pt x="276087" y="626512"/>
                </a:lnTo>
                <a:lnTo>
                  <a:pt x="238458" y="652876"/>
                </a:lnTo>
                <a:lnTo>
                  <a:pt x="197393" y="675311"/>
                </a:lnTo>
                <a:lnTo>
                  <a:pt x="153265" y="693487"/>
                </a:lnTo>
                <a:lnTo>
                  <a:pt x="106445" y="707074"/>
                </a:lnTo>
                <a:lnTo>
                  <a:pt x="57307" y="715742"/>
                </a:lnTo>
                <a:lnTo>
                  <a:pt x="6223" y="719162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53"/>
          <p:cNvSpPr/>
          <p:nvPr/>
        </p:nvSpPr>
        <p:spPr>
          <a:xfrm>
            <a:off x="6009004" y="5377688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53"/>
          <p:cNvSpPr/>
          <p:nvPr/>
        </p:nvSpPr>
        <p:spPr>
          <a:xfrm>
            <a:off x="6004814" y="5747219"/>
            <a:ext cx="366395" cy="635"/>
          </a:xfrm>
          <a:custGeom>
            <a:rect b="b" l="l" r="r" t="t"/>
            <a:pathLst>
              <a:path extrusionOk="0" h="635" w="366395">
                <a:moveTo>
                  <a:pt x="0" y="0"/>
                </a:moveTo>
                <a:lnTo>
                  <a:pt x="366395" y="12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53"/>
          <p:cNvSpPr/>
          <p:nvPr/>
        </p:nvSpPr>
        <p:spPr>
          <a:xfrm>
            <a:off x="6761480" y="5566283"/>
            <a:ext cx="366395" cy="0"/>
          </a:xfrm>
          <a:custGeom>
            <a:rect b="b" l="l" r="r" t="t"/>
            <a:pathLst>
              <a:path extrusionOk="0" h="120000" w="366395">
                <a:moveTo>
                  <a:pt x="0" y="0"/>
                </a:moveTo>
                <a:lnTo>
                  <a:pt x="366395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53"/>
          <p:cNvSpPr/>
          <p:nvPr/>
        </p:nvSpPr>
        <p:spPr>
          <a:xfrm>
            <a:off x="6477000" y="2819400"/>
            <a:ext cx="0" cy="609600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53"/>
          <p:cNvSpPr/>
          <p:nvPr/>
        </p:nvSpPr>
        <p:spPr>
          <a:xfrm>
            <a:off x="6781800" y="2819400"/>
            <a:ext cx="381000" cy="605155"/>
          </a:xfrm>
          <a:custGeom>
            <a:rect b="b" l="l" r="r" t="t"/>
            <a:pathLst>
              <a:path extrusionOk="0" h="605154" w="381000">
                <a:moveTo>
                  <a:pt x="0" y="0"/>
                </a:moveTo>
                <a:lnTo>
                  <a:pt x="51703" y="2783"/>
                </a:lnTo>
                <a:lnTo>
                  <a:pt x="101291" y="10892"/>
                </a:lnTo>
                <a:lnTo>
                  <a:pt x="148310" y="23961"/>
                </a:lnTo>
                <a:lnTo>
                  <a:pt x="192306" y="41627"/>
                </a:lnTo>
                <a:lnTo>
                  <a:pt x="232825" y="63527"/>
                </a:lnTo>
                <a:lnTo>
                  <a:pt x="269414" y="89296"/>
                </a:lnTo>
                <a:lnTo>
                  <a:pt x="301619" y="118571"/>
                </a:lnTo>
                <a:lnTo>
                  <a:pt x="328986" y="150988"/>
                </a:lnTo>
                <a:lnTo>
                  <a:pt x="351061" y="186183"/>
                </a:lnTo>
                <a:lnTo>
                  <a:pt x="367391" y="223793"/>
                </a:lnTo>
                <a:lnTo>
                  <a:pt x="377522" y="263453"/>
                </a:lnTo>
                <a:lnTo>
                  <a:pt x="381000" y="304800"/>
                </a:lnTo>
                <a:lnTo>
                  <a:pt x="377105" y="348428"/>
                </a:lnTo>
                <a:lnTo>
                  <a:pt x="365755" y="390301"/>
                </a:lnTo>
                <a:lnTo>
                  <a:pt x="347450" y="429941"/>
                </a:lnTo>
                <a:lnTo>
                  <a:pt x="322689" y="466872"/>
                </a:lnTo>
                <a:lnTo>
                  <a:pt x="291972" y="500618"/>
                </a:lnTo>
                <a:lnTo>
                  <a:pt x="255800" y="530702"/>
                </a:lnTo>
                <a:lnTo>
                  <a:pt x="214671" y="556649"/>
                </a:lnTo>
                <a:lnTo>
                  <a:pt x="169086" y="577982"/>
                </a:lnTo>
                <a:lnTo>
                  <a:pt x="119545" y="594224"/>
                </a:lnTo>
                <a:lnTo>
                  <a:pt x="66548" y="6049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53"/>
          <p:cNvSpPr/>
          <p:nvPr/>
        </p:nvSpPr>
        <p:spPr>
          <a:xfrm>
            <a:off x="6477000" y="2819400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53"/>
          <p:cNvSpPr/>
          <p:nvPr/>
        </p:nvSpPr>
        <p:spPr>
          <a:xfrm>
            <a:off x="6477000" y="3424301"/>
            <a:ext cx="371475" cy="5080"/>
          </a:xfrm>
          <a:custGeom>
            <a:rect b="b" l="l" r="r" t="t"/>
            <a:pathLst>
              <a:path extrusionOk="0" h="5079" w="371475">
                <a:moveTo>
                  <a:pt x="0" y="4699"/>
                </a:moveTo>
                <a:lnTo>
                  <a:pt x="371348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53"/>
          <p:cNvSpPr/>
          <p:nvPr/>
        </p:nvSpPr>
        <p:spPr>
          <a:xfrm>
            <a:off x="5943600" y="2971800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53"/>
          <p:cNvSpPr/>
          <p:nvPr/>
        </p:nvSpPr>
        <p:spPr>
          <a:xfrm>
            <a:off x="5943600" y="3276600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53"/>
          <p:cNvSpPr/>
          <p:nvPr/>
        </p:nvSpPr>
        <p:spPr>
          <a:xfrm>
            <a:off x="7150100" y="3035300"/>
            <a:ext cx="144525" cy="17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53"/>
          <p:cNvSpPr/>
          <p:nvPr/>
        </p:nvSpPr>
        <p:spPr>
          <a:xfrm>
            <a:off x="7239000" y="3124200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53"/>
          <p:cNvSpPr txBox="1"/>
          <p:nvPr/>
        </p:nvSpPr>
        <p:spPr>
          <a:xfrm>
            <a:off x="6019038" y="3997197"/>
            <a:ext cx="145224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FEF"/>
                </a:solidFill>
                <a:latin typeface="Tahoma"/>
                <a:ea typeface="Tahoma"/>
                <a:cs typeface="Tahoma"/>
                <a:sym typeface="Tahoma"/>
              </a:rPr>
              <a:t>NAND Gate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Google Shape;911;p53"/>
          <p:cNvSpPr txBox="1"/>
          <p:nvPr/>
        </p:nvSpPr>
        <p:spPr>
          <a:xfrm>
            <a:off x="5802629" y="6360667"/>
            <a:ext cx="219265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FEF"/>
                </a:solidFill>
                <a:latin typeface="Tahoma"/>
                <a:ea typeface="Tahoma"/>
                <a:cs typeface="Tahoma"/>
                <a:sym typeface="Tahoma"/>
              </a:rPr>
              <a:t>Bubbled OR Gate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53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4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54"/>
          <p:cNvSpPr txBox="1"/>
          <p:nvPr/>
        </p:nvSpPr>
        <p:spPr>
          <a:xfrm>
            <a:off x="383540" y="1005966"/>
            <a:ext cx="7842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54"/>
          <p:cNvSpPr/>
          <p:nvPr/>
        </p:nvSpPr>
        <p:spPr>
          <a:xfrm>
            <a:off x="3180315" y="3044490"/>
            <a:ext cx="557530" cy="0"/>
          </a:xfrm>
          <a:custGeom>
            <a:rect b="b" l="l" r="r" t="t"/>
            <a:pathLst>
              <a:path extrusionOk="0" h="120000" w="557529">
                <a:moveTo>
                  <a:pt x="0" y="0"/>
                </a:moveTo>
                <a:lnTo>
                  <a:pt x="557303" y="0"/>
                </a:lnTo>
              </a:path>
            </a:pathLst>
          </a:custGeom>
          <a:noFill/>
          <a:ln cap="flat" cmpd="sng" w="17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0" name="Google Shape;920;p54"/>
          <p:cNvGraphicFramePr/>
          <p:nvPr/>
        </p:nvGraphicFramePr>
        <p:xfrm>
          <a:off x="457200" y="281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608325"/>
                <a:gridCol w="730250"/>
                <a:gridCol w="925200"/>
                <a:gridCol w="1386850"/>
              </a:tblGrid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7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7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7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endParaRPr sz="27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73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76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3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1" name="Google Shape;921;p54"/>
          <p:cNvGraphicFramePr/>
          <p:nvPr/>
        </p:nvGraphicFramePr>
        <p:xfrm>
          <a:off x="5403850" y="281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572775"/>
                <a:gridCol w="687075"/>
                <a:gridCol w="687075"/>
                <a:gridCol w="687075"/>
                <a:gridCol w="870575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1844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ctr">
                        <a:lnSpc>
                          <a:spcPct val="1020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45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13664" marR="0" rtl="0" algn="ctr">
                        <a:lnSpc>
                          <a:spcPct val="10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3660" marR="0" rtl="0" algn="ctr">
                        <a:lnSpc>
                          <a:spcPct val="103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4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76200" marR="0" rtl="0" algn="ctr">
                        <a:lnSpc>
                          <a:spcPct val="11040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6530" marR="0" rtl="0" algn="l">
                        <a:lnSpc>
                          <a:spcPct val="1019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3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3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47320" marR="0" rtl="0" algn="l">
                        <a:lnSpc>
                          <a:spcPct val="1097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3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22" name="Google Shape;922;p54"/>
          <p:cNvSpPr/>
          <p:nvPr/>
        </p:nvSpPr>
        <p:spPr>
          <a:xfrm>
            <a:off x="2085566" y="2034683"/>
            <a:ext cx="466725" cy="0"/>
          </a:xfrm>
          <a:custGeom>
            <a:rect b="b" l="l" r="r" t="t"/>
            <a:pathLst>
              <a:path extrusionOk="0" h="120000" w="466725">
                <a:moveTo>
                  <a:pt x="0" y="0"/>
                </a:moveTo>
                <a:lnTo>
                  <a:pt x="466520" y="0"/>
                </a:lnTo>
              </a:path>
            </a:pathLst>
          </a:custGeom>
          <a:noFill/>
          <a:ln cap="flat" cmpd="sng" w="13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54"/>
          <p:cNvSpPr txBox="1"/>
          <p:nvPr/>
        </p:nvSpPr>
        <p:spPr>
          <a:xfrm>
            <a:off x="2092799" y="2001302"/>
            <a:ext cx="53784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54"/>
          <p:cNvSpPr txBox="1"/>
          <p:nvPr/>
        </p:nvSpPr>
        <p:spPr>
          <a:xfrm>
            <a:off x="6263290" y="1855457"/>
            <a:ext cx="67564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41275" marR="0" rtl="0" algn="l">
              <a:lnSpc>
                <a:spcPct val="10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54"/>
          <p:cNvSpPr/>
          <p:nvPr/>
        </p:nvSpPr>
        <p:spPr>
          <a:xfrm>
            <a:off x="4267200" y="1905000"/>
            <a:ext cx="1066800" cy="681355"/>
          </a:xfrm>
          <a:custGeom>
            <a:rect b="b" l="l" r="r" t="t"/>
            <a:pathLst>
              <a:path extrusionOk="0" h="681355" w="1066800">
                <a:moveTo>
                  <a:pt x="0" y="170307"/>
                </a:moveTo>
                <a:lnTo>
                  <a:pt x="726313" y="170307"/>
                </a:lnTo>
                <a:lnTo>
                  <a:pt x="726313" y="0"/>
                </a:lnTo>
                <a:lnTo>
                  <a:pt x="1066800" y="340487"/>
                </a:lnTo>
                <a:lnTo>
                  <a:pt x="726313" y="680974"/>
                </a:lnTo>
                <a:lnTo>
                  <a:pt x="726313" y="510794"/>
                </a:lnTo>
                <a:lnTo>
                  <a:pt x="0" y="510794"/>
                </a:lnTo>
                <a:lnTo>
                  <a:pt x="170307" y="340487"/>
                </a:lnTo>
                <a:lnTo>
                  <a:pt x="0" y="170307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54"/>
          <p:cNvSpPr txBox="1"/>
          <p:nvPr>
            <p:ph type="title"/>
          </p:nvPr>
        </p:nvSpPr>
        <p:spPr>
          <a:xfrm>
            <a:off x="307340" y="69595"/>
            <a:ext cx="24580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Boolean Algebra</a:t>
            </a:r>
            <a:endParaRPr sz="2800"/>
          </a:p>
        </p:txBody>
      </p:sp>
      <p:sp>
        <p:nvSpPr>
          <p:cNvPr id="927" name="Google Shape;927;p5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5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55"/>
          <p:cNvSpPr/>
          <p:nvPr/>
        </p:nvSpPr>
        <p:spPr>
          <a:xfrm>
            <a:off x="2364401" y="3713339"/>
            <a:ext cx="1426845" cy="0"/>
          </a:xfrm>
          <a:custGeom>
            <a:rect b="b" l="l" r="r" t="t"/>
            <a:pathLst>
              <a:path extrusionOk="0" h="120000" w="1426845">
                <a:moveTo>
                  <a:pt x="0" y="0"/>
                </a:moveTo>
                <a:lnTo>
                  <a:pt x="1426790" y="0"/>
                </a:lnTo>
              </a:path>
            </a:pathLst>
          </a:custGeom>
          <a:noFill/>
          <a:ln cap="flat" cmpd="sng" w="14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55"/>
          <p:cNvSpPr/>
          <p:nvPr/>
        </p:nvSpPr>
        <p:spPr>
          <a:xfrm>
            <a:off x="1888022" y="4610977"/>
            <a:ext cx="2251075" cy="0"/>
          </a:xfrm>
          <a:custGeom>
            <a:rect b="b" l="l" r="r" t="t"/>
            <a:pathLst>
              <a:path extrusionOk="0" h="120000" w="2251075">
                <a:moveTo>
                  <a:pt x="0" y="0"/>
                </a:moveTo>
                <a:lnTo>
                  <a:pt x="2250638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55"/>
          <p:cNvSpPr/>
          <p:nvPr/>
        </p:nvSpPr>
        <p:spPr>
          <a:xfrm>
            <a:off x="4433937" y="4610977"/>
            <a:ext cx="340360" cy="0"/>
          </a:xfrm>
          <a:custGeom>
            <a:rect b="b" l="l" r="r" t="t"/>
            <a:pathLst>
              <a:path extrusionOk="0" h="120000" w="340360">
                <a:moveTo>
                  <a:pt x="0" y="0"/>
                </a:moveTo>
                <a:lnTo>
                  <a:pt x="340319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55"/>
          <p:cNvSpPr/>
          <p:nvPr/>
        </p:nvSpPr>
        <p:spPr>
          <a:xfrm>
            <a:off x="5040593" y="4610977"/>
            <a:ext cx="348615" cy="0"/>
          </a:xfrm>
          <a:custGeom>
            <a:rect b="b" l="l" r="r" t="t"/>
            <a:pathLst>
              <a:path extrusionOk="0" h="120000" w="348614">
                <a:moveTo>
                  <a:pt x="0" y="0"/>
                </a:moveTo>
                <a:lnTo>
                  <a:pt x="348370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55"/>
          <p:cNvSpPr/>
          <p:nvPr/>
        </p:nvSpPr>
        <p:spPr>
          <a:xfrm>
            <a:off x="5655299" y="4610977"/>
            <a:ext cx="488315" cy="0"/>
          </a:xfrm>
          <a:custGeom>
            <a:rect b="b" l="l" r="r" t="t"/>
            <a:pathLst>
              <a:path extrusionOk="0" h="120000" w="488314">
                <a:moveTo>
                  <a:pt x="0" y="0"/>
                </a:moveTo>
                <a:lnTo>
                  <a:pt x="487848" y="0"/>
                </a:lnTo>
              </a:path>
            </a:pathLst>
          </a:custGeom>
          <a:noFill/>
          <a:ln cap="flat" cmpd="sng" w="1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55"/>
          <p:cNvSpPr txBox="1"/>
          <p:nvPr/>
        </p:nvSpPr>
        <p:spPr>
          <a:xfrm>
            <a:off x="307340" y="69595"/>
            <a:ext cx="7070090" cy="4913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De-Morgan’s Theorem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Noto Sans Symbols"/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20" lvl="1" marL="8324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law can be extended to any number of  variables. For example,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19220" marR="0" rtl="0" algn="l">
              <a:lnSpc>
                <a:spcPct val="1024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031239" marR="0" rtl="0" algn="ctr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.........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............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2298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EFG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).........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EFG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........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5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6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46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II – Logic Gates &amp; Logic Families</a:t>
            </a:r>
            <a:endParaRPr/>
          </a:p>
        </p:txBody>
      </p:sp>
      <p:sp>
        <p:nvSpPr>
          <p:cNvPr id="945" name="Google Shape;945;p56"/>
          <p:cNvSpPr txBox="1"/>
          <p:nvPr/>
        </p:nvSpPr>
        <p:spPr>
          <a:xfrm>
            <a:off x="474980" y="1219200"/>
            <a:ext cx="8384540" cy="93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9C3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Boolean Algebra: </a:t>
            </a:r>
            <a:r>
              <a:rPr lang="en-US" sz="2400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Laws of Boolean algebra,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Duality Theorem,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6870" marR="0" rtl="0" algn="just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De-Morgan’s Theorem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56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6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1504060" y="23825"/>
            <a:ext cx="613587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46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II – Logic Gates &amp; Logic Families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79729" y="1295400"/>
            <a:ext cx="8384540" cy="1063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762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Algebra: Laws of Boolean algebra</a:t>
            </a:r>
            <a:r>
              <a:rPr lang="en-US" sz="2400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, Duality Theorem,  De-Morgan’s Theorem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7"/>
          <p:cNvSpPr txBox="1"/>
          <p:nvPr>
            <p:ph type="title"/>
          </p:nvPr>
        </p:nvSpPr>
        <p:spPr>
          <a:xfrm>
            <a:off x="383540" y="69595"/>
            <a:ext cx="109093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Duality</a:t>
            </a:r>
            <a:endParaRPr sz="2800"/>
          </a:p>
        </p:txBody>
      </p:sp>
      <p:sp>
        <p:nvSpPr>
          <p:cNvPr id="953" name="Google Shape;953;p57"/>
          <p:cNvSpPr txBox="1"/>
          <p:nvPr/>
        </p:nvSpPr>
        <p:spPr>
          <a:xfrm>
            <a:off x="536244" y="1379585"/>
            <a:ext cx="4552315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Duality	represents  expressions	in	positive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57"/>
          <p:cNvSpPr txBox="1"/>
          <p:nvPr/>
        </p:nvSpPr>
        <p:spPr>
          <a:xfrm>
            <a:off x="5167629" y="1379585"/>
            <a:ext cx="344170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6059" lvl="0" marL="23812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		between  logic	system	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57"/>
          <p:cNvSpPr txBox="1"/>
          <p:nvPr/>
        </p:nvSpPr>
        <p:spPr>
          <a:xfrm>
            <a:off x="880668" y="3088335"/>
            <a:ext cx="588200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in negative logic system.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57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5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8"/>
          <p:cNvSpPr txBox="1"/>
          <p:nvPr/>
        </p:nvSpPr>
        <p:spPr>
          <a:xfrm>
            <a:off x="460044" y="693658"/>
            <a:ext cx="8305800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4805" lvl="0" marL="356870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distinction between positive and negative  logic system is important.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5" lvl="0" marL="356870" marR="9525" rtl="0" algn="just">
              <a:lnSpc>
                <a:spcPct val="1501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 gate in positive logic system becomes an  AND gate in negative logic system and vice  versa.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5" lvl="0" marL="356870" marR="10795" rtl="0" algn="just">
              <a:lnSpc>
                <a:spcPct val="1501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&amp; negative logics thus give rise to a  basic duality in all Boolean identities.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8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8"/>
          <p:cNvSpPr txBox="1"/>
          <p:nvPr>
            <p:ph type="title"/>
          </p:nvPr>
        </p:nvSpPr>
        <p:spPr>
          <a:xfrm>
            <a:off x="383540" y="69595"/>
            <a:ext cx="109093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Duality</a:t>
            </a:r>
            <a:endParaRPr sz="2800"/>
          </a:p>
        </p:txBody>
      </p:sp>
      <p:sp>
        <p:nvSpPr>
          <p:cNvPr id="965" name="Google Shape;965;p5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9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59"/>
          <p:cNvSpPr txBox="1"/>
          <p:nvPr/>
        </p:nvSpPr>
        <p:spPr>
          <a:xfrm>
            <a:off x="383540" y="69595"/>
            <a:ext cx="8381365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Duality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356870" marR="635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	changing	from	one	logic	system	to  another 0 becomes 1 and 1 becomes 0.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5" lvl="0" marL="356870" marR="5080" rtl="0" algn="l">
              <a:lnSpc>
                <a:spcPct val="1501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an AND gate becomes an OR gate  and an OR gate becomes AND gate.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5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0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60"/>
          <p:cNvSpPr txBox="1"/>
          <p:nvPr/>
        </p:nvSpPr>
        <p:spPr>
          <a:xfrm>
            <a:off x="307340" y="69595"/>
            <a:ext cx="8456930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Duality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5080" rtl="0" algn="just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Boolean identity, we can produce a dual  identity by changing all ‘+’ signs to ‘.’ signs, all ‘.’  signs to ‘+’ signs and complementing all 0’s and  1’s.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804" lvl="0" marL="433069" marR="5715" rtl="0" algn="just">
              <a:lnSpc>
                <a:spcPct val="1501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variables are not complemented in this  process.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6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1"/>
          <p:cNvSpPr txBox="1"/>
          <p:nvPr>
            <p:ph type="title"/>
          </p:nvPr>
        </p:nvSpPr>
        <p:spPr>
          <a:xfrm>
            <a:off x="307340" y="69595"/>
            <a:ext cx="405193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Examples of Dual Identities</a:t>
            </a:r>
            <a:endParaRPr sz="2800"/>
          </a:p>
        </p:txBody>
      </p:sp>
      <p:sp>
        <p:nvSpPr>
          <p:cNvPr id="985" name="Google Shape;985;p61"/>
          <p:cNvSpPr/>
          <p:nvPr/>
        </p:nvSpPr>
        <p:spPr>
          <a:xfrm>
            <a:off x="2286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6" name="Google Shape;986;p61"/>
          <p:cNvGraphicFramePr/>
          <p:nvPr/>
        </p:nvGraphicFramePr>
        <p:xfrm>
          <a:off x="222250" y="1060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1157600"/>
                <a:gridCol w="3885575"/>
                <a:gridCol w="3719825"/>
              </a:tblGrid>
              <a:tr h="6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563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Expression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32279" marR="0" rtl="0" algn="l">
                        <a:lnSpc>
                          <a:spcPct val="62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5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703704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07160" marR="0" rtl="0" algn="l">
                        <a:lnSpc>
                          <a:spcPct val="102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5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37668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62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54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04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24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0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69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05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9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163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A.1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53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7" name="Google Shape;987;p6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3" name="Google Shape;993;p62"/>
          <p:cNvGraphicFramePr/>
          <p:nvPr/>
        </p:nvGraphicFramePr>
        <p:xfrm>
          <a:off x="69850" y="1289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{A69EFD36-2BC9-49AA-841D-7835DA3F9643}</a:tableStyleId>
              </a:tblPr>
              <a:tblGrid>
                <a:gridCol w="1197600"/>
                <a:gridCol w="3526800"/>
                <a:gridCol w="4343400"/>
              </a:tblGrid>
              <a:tr h="61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59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Expression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7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26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90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1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21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3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74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)(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7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.(A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617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2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.(A.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74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8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09625" marR="0" rtl="0" algn="l">
                        <a:lnSpc>
                          <a:spcPct val="102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</a:t>
                      </a: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5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5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5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82931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65555" marR="0" rtl="0" algn="l">
                        <a:lnSpc>
                          <a:spcPct val="97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</a:t>
                      </a: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5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5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5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28524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2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i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9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34085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1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1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158115" marR="0" rtl="0" algn="l">
                        <a:lnSpc>
                          <a:spcPct val="11052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)(A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C) 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 </a:t>
                      </a:r>
                      <a:r>
                        <a:rPr i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)(A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C)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1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endParaRPr sz="11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indent="0" lvl="0" marL="992505" marR="0" rtl="0" algn="l">
                        <a:lnSpc>
                          <a:spcPct val="11052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i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 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=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 </a:t>
                      </a:r>
                      <a:r>
                        <a:rPr lang="en-US" sz="19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+</a:t>
                      </a: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24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4" name="Google Shape;994;p62"/>
          <p:cNvSpPr txBox="1"/>
          <p:nvPr>
            <p:ph type="title"/>
          </p:nvPr>
        </p:nvSpPr>
        <p:spPr>
          <a:xfrm>
            <a:off x="307340" y="69595"/>
            <a:ext cx="405193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Examples of Dual Identities</a:t>
            </a:r>
            <a:endParaRPr sz="2800"/>
          </a:p>
        </p:txBody>
      </p:sp>
      <p:sp>
        <p:nvSpPr>
          <p:cNvPr id="995" name="Google Shape;995;p6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3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1</a:t>
            </a:r>
            <a:endParaRPr sz="2800"/>
          </a:p>
        </p:txBody>
      </p:sp>
      <p:sp>
        <p:nvSpPr>
          <p:cNvPr id="1001" name="Google Shape;1001;p63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63"/>
          <p:cNvSpPr/>
          <p:nvPr/>
        </p:nvSpPr>
        <p:spPr>
          <a:xfrm>
            <a:off x="3207960" y="1755361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504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3693964" y="1755361"/>
            <a:ext cx="189230" cy="0"/>
          </a:xfrm>
          <a:custGeom>
            <a:rect b="b" l="l" r="r" t="t"/>
            <a:pathLst>
              <a:path extrusionOk="0" h="120000" w="189229">
                <a:moveTo>
                  <a:pt x="0" y="0"/>
                </a:moveTo>
                <a:lnTo>
                  <a:pt x="188889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63"/>
          <p:cNvSpPr/>
          <p:nvPr/>
        </p:nvSpPr>
        <p:spPr>
          <a:xfrm>
            <a:off x="5189540" y="1755361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530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63"/>
          <p:cNvSpPr/>
          <p:nvPr/>
        </p:nvSpPr>
        <p:spPr>
          <a:xfrm>
            <a:off x="5451631" y="1755361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632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63"/>
          <p:cNvSpPr txBox="1"/>
          <p:nvPr/>
        </p:nvSpPr>
        <p:spPr>
          <a:xfrm>
            <a:off x="688644" y="1143151"/>
            <a:ext cx="780415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following Boolean Expression using Boolean Laws: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7647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6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4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1</a:t>
            </a:r>
            <a:endParaRPr sz="2800"/>
          </a:p>
        </p:txBody>
      </p:sp>
      <p:sp>
        <p:nvSpPr>
          <p:cNvPr id="1013" name="Google Shape;1013;p64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64"/>
          <p:cNvSpPr/>
          <p:nvPr/>
        </p:nvSpPr>
        <p:spPr>
          <a:xfrm>
            <a:off x="3207728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0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64"/>
          <p:cNvSpPr/>
          <p:nvPr/>
        </p:nvSpPr>
        <p:spPr>
          <a:xfrm>
            <a:off x="3692950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0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64"/>
          <p:cNvSpPr/>
          <p:nvPr/>
        </p:nvSpPr>
        <p:spPr>
          <a:xfrm>
            <a:off x="5187467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0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64"/>
          <p:cNvSpPr/>
          <p:nvPr/>
        </p:nvSpPr>
        <p:spPr>
          <a:xfrm>
            <a:off x="5449478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0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64"/>
          <p:cNvSpPr txBox="1"/>
          <p:nvPr/>
        </p:nvSpPr>
        <p:spPr>
          <a:xfrm>
            <a:off x="688644" y="1143138"/>
            <a:ext cx="78041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following Boolean Expression using Boolean Laws: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75840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64"/>
          <p:cNvSpPr/>
          <p:nvPr/>
        </p:nvSpPr>
        <p:spPr>
          <a:xfrm>
            <a:off x="1888444" y="29059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64"/>
          <p:cNvSpPr/>
          <p:nvPr/>
        </p:nvSpPr>
        <p:spPr>
          <a:xfrm>
            <a:off x="2373741" y="29059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64"/>
          <p:cNvSpPr/>
          <p:nvPr/>
        </p:nvSpPr>
        <p:spPr>
          <a:xfrm>
            <a:off x="3868464" y="29059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64"/>
          <p:cNvSpPr/>
          <p:nvPr/>
        </p:nvSpPr>
        <p:spPr>
          <a:xfrm>
            <a:off x="4130516" y="29059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64"/>
          <p:cNvSpPr/>
          <p:nvPr/>
        </p:nvSpPr>
        <p:spPr>
          <a:xfrm>
            <a:off x="1921718" y="35028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4"/>
          <p:cNvSpPr/>
          <p:nvPr/>
        </p:nvSpPr>
        <p:spPr>
          <a:xfrm>
            <a:off x="3154388" y="35028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64"/>
          <p:cNvSpPr/>
          <p:nvPr/>
        </p:nvSpPr>
        <p:spPr>
          <a:xfrm>
            <a:off x="3901738" y="35028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64"/>
          <p:cNvSpPr/>
          <p:nvPr/>
        </p:nvSpPr>
        <p:spPr>
          <a:xfrm>
            <a:off x="4163790" y="350283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64"/>
          <p:cNvSpPr/>
          <p:nvPr/>
        </p:nvSpPr>
        <p:spPr>
          <a:xfrm>
            <a:off x="2049574" y="402190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1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64"/>
          <p:cNvSpPr/>
          <p:nvPr/>
        </p:nvSpPr>
        <p:spPr>
          <a:xfrm>
            <a:off x="3127232" y="402190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8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4"/>
          <p:cNvSpPr/>
          <p:nvPr/>
        </p:nvSpPr>
        <p:spPr>
          <a:xfrm>
            <a:off x="3933050" y="402190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8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4"/>
          <p:cNvSpPr/>
          <p:nvPr/>
        </p:nvSpPr>
        <p:spPr>
          <a:xfrm>
            <a:off x="6253386" y="402190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8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4"/>
          <p:cNvSpPr/>
          <p:nvPr/>
        </p:nvSpPr>
        <p:spPr>
          <a:xfrm>
            <a:off x="5462141" y="3947629"/>
            <a:ext cx="1242702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64"/>
          <p:cNvSpPr/>
          <p:nvPr/>
        </p:nvSpPr>
        <p:spPr>
          <a:xfrm>
            <a:off x="2184437" y="459022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0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64"/>
          <p:cNvSpPr/>
          <p:nvPr/>
        </p:nvSpPr>
        <p:spPr>
          <a:xfrm>
            <a:off x="5716739" y="4590229"/>
            <a:ext cx="189230" cy="0"/>
          </a:xfrm>
          <a:custGeom>
            <a:rect b="b" l="l" r="r" t="t"/>
            <a:pathLst>
              <a:path extrusionOk="0" h="120000" w="189229">
                <a:moveTo>
                  <a:pt x="0" y="0"/>
                </a:moveTo>
                <a:lnTo>
                  <a:pt x="18921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64"/>
          <p:cNvSpPr txBox="1"/>
          <p:nvPr/>
        </p:nvSpPr>
        <p:spPr>
          <a:xfrm>
            <a:off x="4791663" y="3815529"/>
            <a:ext cx="218821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150">
            <a:spAutoFit/>
          </a:bodyPr>
          <a:lstStyle/>
          <a:p>
            <a:pPr indent="0" lvl="0" marL="548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5" name="Google Shape;1035;p64"/>
          <p:cNvSpPr/>
          <p:nvPr/>
        </p:nvSpPr>
        <p:spPr>
          <a:xfrm>
            <a:off x="4925854" y="4515954"/>
            <a:ext cx="1242119" cy="5211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64"/>
          <p:cNvSpPr txBox="1"/>
          <p:nvPr/>
        </p:nvSpPr>
        <p:spPr>
          <a:xfrm>
            <a:off x="1366185" y="2671380"/>
            <a:ext cx="3003550" cy="2839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69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9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8270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7" name="Google Shape;1037;p64"/>
          <p:cNvSpPr/>
          <p:nvPr/>
        </p:nvSpPr>
        <p:spPr>
          <a:xfrm>
            <a:off x="2328484" y="58571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64"/>
          <p:cNvSpPr/>
          <p:nvPr/>
        </p:nvSpPr>
        <p:spPr>
          <a:xfrm>
            <a:off x="2813860" y="58571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64"/>
          <p:cNvSpPr/>
          <p:nvPr/>
        </p:nvSpPr>
        <p:spPr>
          <a:xfrm>
            <a:off x="4308812" y="58571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64"/>
          <p:cNvSpPr/>
          <p:nvPr/>
        </p:nvSpPr>
        <p:spPr>
          <a:xfrm>
            <a:off x="4570927" y="58571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64"/>
          <p:cNvSpPr txBox="1"/>
          <p:nvPr/>
        </p:nvSpPr>
        <p:spPr>
          <a:xfrm>
            <a:off x="2073090" y="5821116"/>
            <a:ext cx="3145790" cy="42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2" name="Google Shape;1042;p6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5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2</a:t>
            </a:r>
            <a:endParaRPr sz="2800"/>
          </a:p>
        </p:txBody>
      </p:sp>
      <p:sp>
        <p:nvSpPr>
          <p:cNvPr id="1048" name="Google Shape;1048;p65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5"/>
          <p:cNvSpPr/>
          <p:nvPr/>
        </p:nvSpPr>
        <p:spPr>
          <a:xfrm>
            <a:off x="3313390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65"/>
          <p:cNvSpPr/>
          <p:nvPr/>
        </p:nvSpPr>
        <p:spPr>
          <a:xfrm>
            <a:off x="3997878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1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65"/>
          <p:cNvSpPr txBox="1"/>
          <p:nvPr/>
        </p:nvSpPr>
        <p:spPr>
          <a:xfrm>
            <a:off x="688644" y="1143138"/>
            <a:ext cx="78041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following Boolean Expression using Boolean Laws: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58165" rtl="0" algn="ctr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6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6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2</a:t>
            </a:r>
            <a:endParaRPr sz="2800"/>
          </a:p>
        </p:txBody>
      </p:sp>
      <p:sp>
        <p:nvSpPr>
          <p:cNvPr id="1058" name="Google Shape;1058;p66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66"/>
          <p:cNvSpPr/>
          <p:nvPr/>
        </p:nvSpPr>
        <p:spPr>
          <a:xfrm>
            <a:off x="3313390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66"/>
          <p:cNvSpPr/>
          <p:nvPr/>
        </p:nvSpPr>
        <p:spPr>
          <a:xfrm>
            <a:off x="3997878" y="17550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1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6"/>
          <p:cNvSpPr txBox="1"/>
          <p:nvPr/>
        </p:nvSpPr>
        <p:spPr>
          <a:xfrm>
            <a:off x="688644" y="1143138"/>
            <a:ext cx="78041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following Boolean Expression using Boolean Laws: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58165" rtl="0" algn="ctr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66"/>
          <p:cNvSpPr/>
          <p:nvPr/>
        </p:nvSpPr>
        <p:spPr>
          <a:xfrm>
            <a:off x="1803427" y="28091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66"/>
          <p:cNvSpPr/>
          <p:nvPr/>
        </p:nvSpPr>
        <p:spPr>
          <a:xfrm>
            <a:off x="2487786" y="28091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66"/>
          <p:cNvSpPr/>
          <p:nvPr/>
        </p:nvSpPr>
        <p:spPr>
          <a:xfrm>
            <a:off x="1790774" y="339155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17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66"/>
          <p:cNvSpPr/>
          <p:nvPr/>
        </p:nvSpPr>
        <p:spPr>
          <a:xfrm>
            <a:off x="3014053" y="339155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17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66"/>
          <p:cNvSpPr/>
          <p:nvPr/>
        </p:nvSpPr>
        <p:spPr>
          <a:xfrm>
            <a:off x="1803544" y="3897901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48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66"/>
          <p:cNvSpPr/>
          <p:nvPr/>
        </p:nvSpPr>
        <p:spPr>
          <a:xfrm>
            <a:off x="4915553" y="3897901"/>
            <a:ext cx="213995" cy="0"/>
          </a:xfrm>
          <a:custGeom>
            <a:rect b="b" l="l" r="r" t="t"/>
            <a:pathLst>
              <a:path extrusionOk="0" h="120000" w="213995">
                <a:moveTo>
                  <a:pt x="0" y="0"/>
                </a:moveTo>
                <a:lnTo>
                  <a:pt x="213620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66"/>
          <p:cNvSpPr/>
          <p:nvPr/>
        </p:nvSpPr>
        <p:spPr>
          <a:xfrm>
            <a:off x="4206742" y="3823849"/>
            <a:ext cx="1242863" cy="519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66"/>
          <p:cNvSpPr/>
          <p:nvPr/>
        </p:nvSpPr>
        <p:spPr>
          <a:xfrm>
            <a:off x="2175556" y="4421776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80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66"/>
          <p:cNvSpPr/>
          <p:nvPr/>
        </p:nvSpPr>
        <p:spPr>
          <a:xfrm>
            <a:off x="2889333" y="4888501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68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66"/>
          <p:cNvSpPr txBox="1"/>
          <p:nvPr/>
        </p:nvSpPr>
        <p:spPr>
          <a:xfrm>
            <a:off x="4072644" y="3861960"/>
            <a:ext cx="319532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A+A=1)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165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Distributive Law)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66"/>
          <p:cNvSpPr/>
          <p:nvPr/>
        </p:nvSpPr>
        <p:spPr>
          <a:xfrm>
            <a:off x="4750056" y="4814449"/>
            <a:ext cx="1243736" cy="519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66"/>
          <p:cNvSpPr/>
          <p:nvPr/>
        </p:nvSpPr>
        <p:spPr>
          <a:xfrm>
            <a:off x="4163245" y="5336176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52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66"/>
          <p:cNvSpPr txBox="1"/>
          <p:nvPr/>
        </p:nvSpPr>
        <p:spPr>
          <a:xfrm>
            <a:off x="4154284" y="5300235"/>
            <a:ext cx="122237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5" name="Google Shape;1075;p66"/>
          <p:cNvSpPr/>
          <p:nvPr/>
        </p:nvSpPr>
        <p:spPr>
          <a:xfrm>
            <a:off x="3857193" y="5262124"/>
            <a:ext cx="1243591" cy="5195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66"/>
          <p:cNvSpPr txBox="1"/>
          <p:nvPr/>
        </p:nvSpPr>
        <p:spPr>
          <a:xfrm>
            <a:off x="1316920" y="2588256"/>
            <a:ext cx="2681605" cy="3586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9375">
            <a:spAutoFit/>
          </a:bodyPr>
          <a:lstStyle/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6675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(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Google Shape;1077;p66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307340" y="69595"/>
            <a:ext cx="8461375" cy="5408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33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20" lvl="1" marL="832485" marR="8890" rtl="0" algn="just">
              <a:lnSpc>
                <a:spcPct val="150100"/>
              </a:lnSpc>
              <a:spcBef>
                <a:spcPts val="78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Axioms or postulates of Boolean algebra are set of  logical expressions that we accept without proof and  upon which we can build a set of useful theorems.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20" lvl="1" marL="832485" marR="5080" rtl="0" algn="just">
              <a:lnSpc>
                <a:spcPct val="1501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Actually, axioms are nothing more than the  definitions of the three basic logic operations that  we have already discussed AND, OR and INVERT.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7"/>
          <p:cNvSpPr txBox="1"/>
          <p:nvPr/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67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67"/>
          <p:cNvSpPr txBox="1"/>
          <p:nvPr/>
        </p:nvSpPr>
        <p:spPr>
          <a:xfrm>
            <a:off x="688644" y="1243710"/>
            <a:ext cx="70796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Realize Y=AB+AC using one OR gate and one AND gate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5" name="Google Shape;1085;p6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8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3</a:t>
            </a:r>
            <a:endParaRPr sz="2800"/>
          </a:p>
        </p:txBody>
      </p:sp>
      <p:sp>
        <p:nvSpPr>
          <p:cNvPr id="1091" name="Google Shape;1091;p68"/>
          <p:cNvSpPr/>
          <p:nvPr/>
        </p:nvSpPr>
        <p:spPr>
          <a:xfrm>
            <a:off x="304800" y="7620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68"/>
          <p:cNvSpPr txBox="1"/>
          <p:nvPr/>
        </p:nvSpPr>
        <p:spPr>
          <a:xfrm>
            <a:off x="688644" y="1243710"/>
            <a:ext cx="7079615" cy="134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Realize Y=AB+AC using one OR gate and one AND gate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66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68"/>
          <p:cNvSpPr/>
          <p:nvPr/>
        </p:nvSpPr>
        <p:spPr>
          <a:xfrm>
            <a:off x="2081910" y="2590800"/>
            <a:ext cx="103505" cy="533400"/>
          </a:xfrm>
          <a:custGeom>
            <a:rect b="b" l="l" r="r" t="t"/>
            <a:pathLst>
              <a:path extrusionOk="0" h="533400" w="103505">
                <a:moveTo>
                  <a:pt x="51688" y="25109"/>
                </a:moveTo>
                <a:lnTo>
                  <a:pt x="45338" y="35995"/>
                </a:lnTo>
                <a:lnTo>
                  <a:pt x="45338" y="533400"/>
                </a:lnTo>
                <a:lnTo>
                  <a:pt x="58038" y="533400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extrusionOk="0" h="533400" w="103505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extrusionOk="0" h="533400" w="10350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extrusionOk="0" h="533400" w="10350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extrusionOk="0" h="533400" w="10350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extrusionOk="0" h="533400" w="10350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68"/>
          <p:cNvSpPr/>
          <p:nvPr/>
        </p:nvSpPr>
        <p:spPr>
          <a:xfrm>
            <a:off x="2539110" y="2667000"/>
            <a:ext cx="103505" cy="1524000"/>
          </a:xfrm>
          <a:custGeom>
            <a:rect b="b" l="l" r="r" t="t"/>
            <a:pathLst>
              <a:path extrusionOk="0" h="1524000" w="103505">
                <a:moveTo>
                  <a:pt x="51688" y="25109"/>
                </a:moveTo>
                <a:lnTo>
                  <a:pt x="45338" y="35995"/>
                </a:lnTo>
                <a:lnTo>
                  <a:pt x="45338" y="1524000"/>
                </a:lnTo>
                <a:lnTo>
                  <a:pt x="58038" y="1524000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extrusionOk="0" h="1524000" w="103505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extrusionOk="0" h="1524000" w="10350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extrusionOk="0" h="1524000" w="10350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extrusionOk="0" h="1524000" w="10350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extrusionOk="0" h="1524000" w="10350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68"/>
          <p:cNvSpPr/>
          <p:nvPr/>
        </p:nvSpPr>
        <p:spPr>
          <a:xfrm>
            <a:off x="3072510" y="2590800"/>
            <a:ext cx="103505" cy="533400"/>
          </a:xfrm>
          <a:custGeom>
            <a:rect b="b" l="l" r="r" t="t"/>
            <a:pathLst>
              <a:path extrusionOk="0" h="533400" w="103505">
                <a:moveTo>
                  <a:pt x="51688" y="25109"/>
                </a:moveTo>
                <a:lnTo>
                  <a:pt x="45338" y="35995"/>
                </a:lnTo>
                <a:lnTo>
                  <a:pt x="45338" y="533400"/>
                </a:lnTo>
                <a:lnTo>
                  <a:pt x="58038" y="533400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extrusionOk="0" h="533400" w="103505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extrusionOk="0" h="533400" w="10350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extrusionOk="0" h="533400" w="10350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extrusionOk="0" h="533400" w="10350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extrusionOk="0" h="533400" w="10350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68"/>
          <p:cNvSpPr/>
          <p:nvPr/>
        </p:nvSpPr>
        <p:spPr>
          <a:xfrm>
            <a:off x="1524000" y="3124200"/>
            <a:ext cx="609600" cy="0"/>
          </a:xfrm>
          <a:custGeom>
            <a:rect b="b" l="l" r="r" t="t"/>
            <a:pathLst>
              <a:path extrusionOk="0" h="120000"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68"/>
          <p:cNvSpPr/>
          <p:nvPr/>
        </p:nvSpPr>
        <p:spPr>
          <a:xfrm>
            <a:off x="3124200" y="3124200"/>
            <a:ext cx="609600" cy="0"/>
          </a:xfrm>
          <a:custGeom>
            <a:rect b="b" l="l" r="r" t="t"/>
            <a:pathLst>
              <a:path extrusionOk="0" h="120000"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68"/>
          <p:cNvSpPr txBox="1"/>
          <p:nvPr/>
        </p:nvSpPr>
        <p:spPr>
          <a:xfrm>
            <a:off x="3051429" y="3143503"/>
            <a:ext cx="252793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 is one product term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requires 1 AND 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68"/>
          <p:cNvSpPr txBox="1"/>
          <p:nvPr/>
        </p:nvSpPr>
        <p:spPr>
          <a:xfrm>
            <a:off x="154939" y="3143503"/>
            <a:ext cx="252222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 is one product term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requires 1 AND 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68"/>
          <p:cNvSpPr txBox="1"/>
          <p:nvPr/>
        </p:nvSpPr>
        <p:spPr>
          <a:xfrm>
            <a:off x="891032" y="4210634"/>
            <a:ext cx="7294245" cy="1901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 &amp; A.B is one sum term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requires 1 OR 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5840" lvl="0" marL="1017905" marR="5080" rtl="0" algn="l">
              <a:lnSpc>
                <a:spcPct val="1567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to implement Y=AB+AC equation we require 2 AND gates and 1 OR gate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we have to use only 1 AND gate and 1 OR 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735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simplification is necessary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6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9"/>
          <p:cNvSpPr txBox="1"/>
          <p:nvPr>
            <p:ph type="title"/>
          </p:nvPr>
        </p:nvSpPr>
        <p:spPr>
          <a:xfrm>
            <a:off x="383540" y="39369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3</a:t>
            </a:r>
            <a:endParaRPr sz="2800"/>
          </a:p>
        </p:txBody>
      </p:sp>
      <p:sp>
        <p:nvSpPr>
          <p:cNvPr id="1107" name="Google Shape;1107;p69"/>
          <p:cNvSpPr txBox="1"/>
          <p:nvPr/>
        </p:nvSpPr>
        <p:spPr>
          <a:xfrm>
            <a:off x="5390589" y="39369"/>
            <a:ext cx="207010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Continue……..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69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69"/>
          <p:cNvSpPr txBox="1"/>
          <p:nvPr/>
        </p:nvSpPr>
        <p:spPr>
          <a:xfrm>
            <a:off x="351782" y="1140790"/>
            <a:ext cx="2209800" cy="103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550">
            <a:spAutoFit/>
          </a:bodyPr>
          <a:lstStyle/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0" name="Google Shape;1110;p69"/>
          <p:cNvSpPr/>
          <p:nvPr/>
        </p:nvSpPr>
        <p:spPr>
          <a:xfrm>
            <a:off x="5018913" y="3286378"/>
            <a:ext cx="0" cy="948055"/>
          </a:xfrm>
          <a:custGeom>
            <a:rect b="b" l="l" r="r" t="t"/>
            <a:pathLst>
              <a:path extrusionOk="0" h="948054" w="120000">
                <a:moveTo>
                  <a:pt x="0" y="0"/>
                </a:moveTo>
                <a:lnTo>
                  <a:pt x="0" y="947801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69"/>
          <p:cNvSpPr/>
          <p:nvPr/>
        </p:nvSpPr>
        <p:spPr>
          <a:xfrm>
            <a:off x="5322951" y="3286378"/>
            <a:ext cx="381635" cy="930910"/>
          </a:xfrm>
          <a:custGeom>
            <a:rect b="b" l="l" r="r" t="t"/>
            <a:pathLst>
              <a:path extrusionOk="0" h="930910" w="381635">
                <a:moveTo>
                  <a:pt x="0" y="0"/>
                </a:moveTo>
                <a:lnTo>
                  <a:pt x="41518" y="2781"/>
                </a:lnTo>
                <a:lnTo>
                  <a:pt x="81745" y="10932"/>
                </a:lnTo>
                <a:lnTo>
                  <a:pt x="120445" y="24163"/>
                </a:lnTo>
                <a:lnTo>
                  <a:pt x="157388" y="42185"/>
                </a:lnTo>
                <a:lnTo>
                  <a:pt x="192339" y="64708"/>
                </a:lnTo>
                <a:lnTo>
                  <a:pt x="225066" y="91444"/>
                </a:lnTo>
                <a:lnTo>
                  <a:pt x="255336" y="122101"/>
                </a:lnTo>
                <a:lnTo>
                  <a:pt x="282917" y="156392"/>
                </a:lnTo>
                <a:lnTo>
                  <a:pt x="307576" y="194026"/>
                </a:lnTo>
                <a:lnTo>
                  <a:pt x="329080" y="234714"/>
                </a:lnTo>
                <a:lnTo>
                  <a:pt x="347196" y="278167"/>
                </a:lnTo>
                <a:lnTo>
                  <a:pt x="361691" y="324095"/>
                </a:lnTo>
                <a:lnTo>
                  <a:pt x="372334" y="372209"/>
                </a:lnTo>
                <a:lnTo>
                  <a:pt x="378889" y="422219"/>
                </a:lnTo>
                <a:lnTo>
                  <a:pt x="381126" y="473837"/>
                </a:lnTo>
                <a:lnTo>
                  <a:pt x="378777" y="526537"/>
                </a:lnTo>
                <a:lnTo>
                  <a:pt x="371876" y="577781"/>
                </a:lnTo>
                <a:lnTo>
                  <a:pt x="360646" y="627207"/>
                </a:lnTo>
                <a:lnTo>
                  <a:pt x="345308" y="674454"/>
                </a:lnTo>
                <a:lnTo>
                  <a:pt x="326084" y="719161"/>
                </a:lnTo>
                <a:lnTo>
                  <a:pt x="303196" y="760968"/>
                </a:lnTo>
                <a:lnTo>
                  <a:pt x="276866" y="799511"/>
                </a:lnTo>
                <a:lnTo>
                  <a:pt x="247316" y="834432"/>
                </a:lnTo>
                <a:lnTo>
                  <a:pt x="214766" y="865368"/>
                </a:lnTo>
                <a:lnTo>
                  <a:pt x="179441" y="891958"/>
                </a:lnTo>
                <a:lnTo>
                  <a:pt x="141560" y="913841"/>
                </a:lnTo>
                <a:lnTo>
                  <a:pt x="101346" y="930656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69"/>
          <p:cNvSpPr/>
          <p:nvPr/>
        </p:nvSpPr>
        <p:spPr>
          <a:xfrm>
            <a:off x="5018913" y="3286378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69"/>
          <p:cNvSpPr/>
          <p:nvPr/>
        </p:nvSpPr>
        <p:spPr>
          <a:xfrm>
            <a:off x="5018913" y="4226814"/>
            <a:ext cx="371475" cy="7620"/>
          </a:xfrm>
          <a:custGeom>
            <a:rect b="b" l="l" r="r" t="t"/>
            <a:pathLst>
              <a:path extrusionOk="0" h="7620" w="371475">
                <a:moveTo>
                  <a:pt x="0" y="7366"/>
                </a:moveTo>
                <a:lnTo>
                  <a:pt x="371348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69"/>
          <p:cNvSpPr/>
          <p:nvPr/>
        </p:nvSpPr>
        <p:spPr>
          <a:xfrm>
            <a:off x="4485513" y="3523360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69"/>
          <p:cNvSpPr/>
          <p:nvPr/>
        </p:nvSpPr>
        <p:spPr>
          <a:xfrm>
            <a:off x="4485513" y="3997197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69"/>
          <p:cNvSpPr/>
          <p:nvPr/>
        </p:nvSpPr>
        <p:spPr>
          <a:xfrm>
            <a:off x="5704713" y="3760215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69"/>
          <p:cNvSpPr/>
          <p:nvPr/>
        </p:nvSpPr>
        <p:spPr>
          <a:xfrm>
            <a:off x="3352419" y="2971800"/>
            <a:ext cx="144145" cy="1140460"/>
          </a:xfrm>
          <a:custGeom>
            <a:rect b="b" l="l" r="r" t="t"/>
            <a:pathLst>
              <a:path extrusionOk="0" h="1140460" w="144145">
                <a:moveTo>
                  <a:pt x="0" y="0"/>
                </a:moveTo>
                <a:lnTo>
                  <a:pt x="35498" y="17456"/>
                </a:lnTo>
                <a:lnTo>
                  <a:pt x="67772" y="66967"/>
                </a:lnTo>
                <a:lnTo>
                  <a:pt x="82361" y="102403"/>
                </a:lnTo>
                <a:lnTo>
                  <a:pt x="95740" y="144245"/>
                </a:lnTo>
                <a:lnTo>
                  <a:pt x="107772" y="191958"/>
                </a:lnTo>
                <a:lnTo>
                  <a:pt x="118324" y="245005"/>
                </a:lnTo>
                <a:lnTo>
                  <a:pt x="127260" y="302850"/>
                </a:lnTo>
                <a:lnTo>
                  <a:pt x="134444" y="364958"/>
                </a:lnTo>
                <a:lnTo>
                  <a:pt x="139743" y="430793"/>
                </a:lnTo>
                <a:lnTo>
                  <a:pt x="143022" y="499819"/>
                </a:lnTo>
                <a:lnTo>
                  <a:pt x="144144" y="571500"/>
                </a:lnTo>
                <a:lnTo>
                  <a:pt x="142992" y="644026"/>
                </a:lnTo>
                <a:lnTo>
                  <a:pt x="139625" y="713957"/>
                </a:lnTo>
                <a:lnTo>
                  <a:pt x="134177" y="780700"/>
                </a:lnTo>
                <a:lnTo>
                  <a:pt x="126783" y="843665"/>
                </a:lnTo>
                <a:lnTo>
                  <a:pt x="117578" y="902261"/>
                </a:lnTo>
                <a:lnTo>
                  <a:pt x="106695" y="955897"/>
                </a:lnTo>
                <a:lnTo>
                  <a:pt x="94270" y="1003982"/>
                </a:lnTo>
                <a:lnTo>
                  <a:pt x="80438" y="1045924"/>
                </a:lnTo>
                <a:lnTo>
                  <a:pt x="65331" y="1081135"/>
                </a:lnTo>
                <a:lnTo>
                  <a:pt x="31836" y="1128993"/>
                </a:lnTo>
                <a:lnTo>
                  <a:pt x="13715" y="114046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69"/>
          <p:cNvSpPr/>
          <p:nvPr/>
        </p:nvSpPr>
        <p:spPr>
          <a:xfrm>
            <a:off x="3352419" y="2971800"/>
            <a:ext cx="650875" cy="1143000"/>
          </a:xfrm>
          <a:custGeom>
            <a:rect b="b" l="l" r="r" t="t"/>
            <a:pathLst>
              <a:path extrusionOk="0" h="1143000" w="650875">
                <a:moveTo>
                  <a:pt x="0" y="0"/>
                </a:moveTo>
                <a:lnTo>
                  <a:pt x="50838" y="1719"/>
                </a:lnTo>
                <a:lnTo>
                  <a:pt x="100607" y="6793"/>
                </a:lnTo>
                <a:lnTo>
                  <a:pt x="149160" y="15095"/>
                </a:lnTo>
                <a:lnTo>
                  <a:pt x="196353" y="26497"/>
                </a:lnTo>
                <a:lnTo>
                  <a:pt x="242042" y="40872"/>
                </a:lnTo>
                <a:lnTo>
                  <a:pt x="286081" y="58094"/>
                </a:lnTo>
                <a:lnTo>
                  <a:pt x="328327" y="78034"/>
                </a:lnTo>
                <a:lnTo>
                  <a:pt x="368635" y="100566"/>
                </a:lnTo>
                <a:lnTo>
                  <a:pt x="406861" y="125563"/>
                </a:lnTo>
                <a:lnTo>
                  <a:pt x="442859" y="152897"/>
                </a:lnTo>
                <a:lnTo>
                  <a:pt x="476485" y="182442"/>
                </a:lnTo>
                <a:lnTo>
                  <a:pt x="507595" y="214070"/>
                </a:lnTo>
                <a:lnTo>
                  <a:pt x="536044" y="247655"/>
                </a:lnTo>
                <a:lnTo>
                  <a:pt x="561688" y="283068"/>
                </a:lnTo>
                <a:lnTo>
                  <a:pt x="584381" y="320184"/>
                </a:lnTo>
                <a:lnTo>
                  <a:pt x="603980" y="358874"/>
                </a:lnTo>
                <a:lnTo>
                  <a:pt x="620339" y="399012"/>
                </a:lnTo>
                <a:lnTo>
                  <a:pt x="633315" y="440471"/>
                </a:lnTo>
                <a:lnTo>
                  <a:pt x="642762" y="483123"/>
                </a:lnTo>
                <a:lnTo>
                  <a:pt x="648537" y="526842"/>
                </a:lnTo>
                <a:lnTo>
                  <a:pt x="650493" y="571500"/>
                </a:lnTo>
                <a:lnTo>
                  <a:pt x="648576" y="615698"/>
                </a:lnTo>
                <a:lnTo>
                  <a:pt x="642918" y="658985"/>
                </a:lnTo>
                <a:lnTo>
                  <a:pt x="633657" y="701235"/>
                </a:lnTo>
                <a:lnTo>
                  <a:pt x="620934" y="742324"/>
                </a:lnTo>
                <a:lnTo>
                  <a:pt x="604887" y="782129"/>
                </a:lnTo>
                <a:lnTo>
                  <a:pt x="585656" y="820524"/>
                </a:lnTo>
                <a:lnTo>
                  <a:pt x="563381" y="857386"/>
                </a:lnTo>
                <a:lnTo>
                  <a:pt x="538201" y="892590"/>
                </a:lnTo>
                <a:lnTo>
                  <a:pt x="510254" y="926013"/>
                </a:lnTo>
                <a:lnTo>
                  <a:pt x="479682" y="957529"/>
                </a:lnTo>
                <a:lnTo>
                  <a:pt x="446622" y="987015"/>
                </a:lnTo>
                <a:lnTo>
                  <a:pt x="411215" y="1014347"/>
                </a:lnTo>
                <a:lnTo>
                  <a:pt x="373600" y="1039399"/>
                </a:lnTo>
                <a:lnTo>
                  <a:pt x="333915" y="1062049"/>
                </a:lnTo>
                <a:lnTo>
                  <a:pt x="292302" y="1082171"/>
                </a:lnTo>
                <a:lnTo>
                  <a:pt x="248898" y="1099642"/>
                </a:lnTo>
                <a:lnTo>
                  <a:pt x="203843" y="1114336"/>
                </a:lnTo>
                <a:lnTo>
                  <a:pt x="157277" y="1126131"/>
                </a:lnTo>
                <a:lnTo>
                  <a:pt x="109339" y="1134902"/>
                </a:lnTo>
                <a:lnTo>
                  <a:pt x="60169" y="1140523"/>
                </a:lnTo>
                <a:lnTo>
                  <a:pt x="9905" y="114287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69"/>
          <p:cNvSpPr/>
          <p:nvPr/>
        </p:nvSpPr>
        <p:spPr>
          <a:xfrm>
            <a:off x="2877566" y="3215385"/>
            <a:ext cx="579120" cy="0"/>
          </a:xfrm>
          <a:custGeom>
            <a:rect b="b" l="l" r="r" t="t"/>
            <a:pathLst>
              <a:path extrusionOk="0" h="120000" w="579120">
                <a:moveTo>
                  <a:pt x="0" y="0"/>
                </a:moveTo>
                <a:lnTo>
                  <a:pt x="57861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69"/>
          <p:cNvSpPr/>
          <p:nvPr/>
        </p:nvSpPr>
        <p:spPr>
          <a:xfrm>
            <a:off x="2877566" y="3934967"/>
            <a:ext cx="579120" cy="0"/>
          </a:xfrm>
          <a:custGeom>
            <a:rect b="b" l="l" r="r" t="t"/>
            <a:pathLst>
              <a:path extrusionOk="0" h="120000" w="579120">
                <a:moveTo>
                  <a:pt x="0" y="0"/>
                </a:moveTo>
                <a:lnTo>
                  <a:pt x="578611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69"/>
          <p:cNvSpPr/>
          <p:nvPr/>
        </p:nvSpPr>
        <p:spPr>
          <a:xfrm>
            <a:off x="3993388" y="3515105"/>
            <a:ext cx="579120" cy="0"/>
          </a:xfrm>
          <a:custGeom>
            <a:rect b="b" l="l" r="r" t="t"/>
            <a:pathLst>
              <a:path extrusionOk="0" h="120000" w="579120">
                <a:moveTo>
                  <a:pt x="0" y="0"/>
                </a:moveTo>
                <a:lnTo>
                  <a:pt x="578612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69"/>
          <p:cNvSpPr txBox="1"/>
          <p:nvPr/>
        </p:nvSpPr>
        <p:spPr>
          <a:xfrm>
            <a:off x="2261879" y="2990005"/>
            <a:ext cx="267335" cy="974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69"/>
          <p:cNvSpPr txBox="1"/>
          <p:nvPr/>
        </p:nvSpPr>
        <p:spPr>
          <a:xfrm>
            <a:off x="4208914" y="4075733"/>
            <a:ext cx="243204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Google Shape;1124;p69"/>
          <p:cNvSpPr txBox="1"/>
          <p:nvPr/>
        </p:nvSpPr>
        <p:spPr>
          <a:xfrm>
            <a:off x="3967911" y="2855317"/>
            <a:ext cx="90360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5" name="Google Shape;1125;p69"/>
          <p:cNvSpPr txBox="1"/>
          <p:nvPr/>
        </p:nvSpPr>
        <p:spPr>
          <a:xfrm>
            <a:off x="6371351" y="3361437"/>
            <a:ext cx="2226310" cy="10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2705" lvl="0" marL="64769" marR="5080" rtl="0" algn="l">
              <a:lnSpc>
                <a:spcPct val="13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	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6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0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4</a:t>
            </a:r>
            <a:endParaRPr sz="2800"/>
          </a:p>
        </p:txBody>
      </p:sp>
      <p:sp>
        <p:nvSpPr>
          <p:cNvPr id="1132" name="Google Shape;1132;p70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70"/>
          <p:cNvSpPr/>
          <p:nvPr/>
        </p:nvSpPr>
        <p:spPr>
          <a:xfrm>
            <a:off x="3844118" y="1769176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5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70"/>
          <p:cNvSpPr txBox="1"/>
          <p:nvPr/>
        </p:nvSpPr>
        <p:spPr>
          <a:xfrm>
            <a:off x="688644" y="1129745"/>
            <a:ext cx="4556760" cy="10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89225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7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1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4</a:t>
            </a:r>
            <a:endParaRPr sz="2800"/>
          </a:p>
        </p:txBody>
      </p:sp>
      <p:sp>
        <p:nvSpPr>
          <p:cNvPr id="1141" name="Google Shape;1141;p71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71"/>
          <p:cNvSpPr/>
          <p:nvPr/>
        </p:nvSpPr>
        <p:spPr>
          <a:xfrm>
            <a:off x="3844118" y="1769176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53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71"/>
          <p:cNvSpPr txBox="1"/>
          <p:nvPr/>
        </p:nvSpPr>
        <p:spPr>
          <a:xfrm>
            <a:off x="688644" y="1129745"/>
            <a:ext cx="4556760" cy="10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89225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4" name="Google Shape;1144;p71"/>
          <p:cNvSpPr/>
          <p:nvPr/>
        </p:nvSpPr>
        <p:spPr>
          <a:xfrm>
            <a:off x="2479188" y="26694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88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71"/>
          <p:cNvSpPr/>
          <p:nvPr/>
        </p:nvSpPr>
        <p:spPr>
          <a:xfrm>
            <a:off x="2767996" y="31345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81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71"/>
          <p:cNvSpPr/>
          <p:nvPr/>
        </p:nvSpPr>
        <p:spPr>
          <a:xfrm>
            <a:off x="3295332" y="36679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88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71"/>
          <p:cNvSpPr/>
          <p:nvPr/>
        </p:nvSpPr>
        <p:spPr>
          <a:xfrm>
            <a:off x="3197944" y="424272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50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71"/>
          <p:cNvSpPr/>
          <p:nvPr/>
        </p:nvSpPr>
        <p:spPr>
          <a:xfrm>
            <a:off x="3326579" y="4776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11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71"/>
          <p:cNvSpPr/>
          <p:nvPr/>
        </p:nvSpPr>
        <p:spPr>
          <a:xfrm>
            <a:off x="5087440" y="52681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9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71"/>
          <p:cNvSpPr txBox="1"/>
          <p:nvPr/>
        </p:nvSpPr>
        <p:spPr>
          <a:xfrm>
            <a:off x="4224463" y="5232144"/>
            <a:ext cx="1590675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1" name="Google Shape;1151;p71"/>
          <p:cNvSpPr/>
          <p:nvPr/>
        </p:nvSpPr>
        <p:spPr>
          <a:xfrm>
            <a:off x="4295811" y="5193880"/>
            <a:ext cx="1243286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71"/>
          <p:cNvSpPr txBox="1"/>
          <p:nvPr/>
        </p:nvSpPr>
        <p:spPr>
          <a:xfrm>
            <a:off x="935974" y="2566606"/>
            <a:ext cx="2755900" cy="36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823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3594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37564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264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62964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7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R.H.S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7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2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5</a:t>
            </a:r>
            <a:endParaRPr sz="2800"/>
          </a:p>
        </p:txBody>
      </p:sp>
      <p:sp>
        <p:nvSpPr>
          <p:cNvPr id="1159" name="Google Shape;1159;p72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72"/>
          <p:cNvSpPr/>
          <p:nvPr/>
        </p:nvSpPr>
        <p:spPr>
          <a:xfrm>
            <a:off x="4639721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3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72"/>
          <p:cNvSpPr txBox="1"/>
          <p:nvPr/>
        </p:nvSpPr>
        <p:spPr>
          <a:xfrm>
            <a:off x="688644" y="1167841"/>
            <a:ext cx="4798060" cy="948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4094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2" name="Google Shape;1162;p72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3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5</a:t>
            </a:r>
            <a:endParaRPr sz="2800"/>
          </a:p>
        </p:txBody>
      </p:sp>
      <p:sp>
        <p:nvSpPr>
          <p:cNvPr id="1168" name="Google Shape;1168;p73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73"/>
          <p:cNvSpPr/>
          <p:nvPr/>
        </p:nvSpPr>
        <p:spPr>
          <a:xfrm>
            <a:off x="4639721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3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73"/>
          <p:cNvSpPr/>
          <p:nvPr/>
        </p:nvSpPr>
        <p:spPr>
          <a:xfrm>
            <a:off x="2915924" y="259315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29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73"/>
          <p:cNvSpPr/>
          <p:nvPr/>
        </p:nvSpPr>
        <p:spPr>
          <a:xfrm>
            <a:off x="2325983" y="32171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4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3"/>
          <p:cNvSpPr/>
          <p:nvPr/>
        </p:nvSpPr>
        <p:spPr>
          <a:xfrm>
            <a:off x="3714499" y="32171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4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73"/>
          <p:cNvSpPr txBox="1"/>
          <p:nvPr/>
        </p:nvSpPr>
        <p:spPr>
          <a:xfrm>
            <a:off x="358098" y="1167841"/>
            <a:ext cx="5128895" cy="243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7114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39140" rtl="0" algn="ctr">
              <a:lnSpc>
                <a:spcPct val="100000"/>
              </a:lnSpc>
              <a:spcBef>
                <a:spcPts val="17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4" name="Google Shape;1174;p73"/>
          <p:cNvSpPr/>
          <p:nvPr/>
        </p:nvSpPr>
        <p:spPr>
          <a:xfrm>
            <a:off x="2141622" y="3771207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7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73"/>
          <p:cNvSpPr/>
          <p:nvPr/>
        </p:nvSpPr>
        <p:spPr>
          <a:xfrm>
            <a:off x="5482539" y="3771207"/>
            <a:ext cx="184785" cy="0"/>
          </a:xfrm>
          <a:custGeom>
            <a:rect b="b" l="l" r="r" t="t"/>
            <a:pathLst>
              <a:path extrusionOk="0" h="120000" w="184785">
                <a:moveTo>
                  <a:pt x="0" y="0"/>
                </a:moveTo>
                <a:lnTo>
                  <a:pt x="18453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73"/>
          <p:cNvSpPr txBox="1"/>
          <p:nvPr/>
        </p:nvSpPr>
        <p:spPr>
          <a:xfrm>
            <a:off x="3847639" y="3735195"/>
            <a:ext cx="2284730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AA=A, BB=0)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7" name="Google Shape;1177;p73"/>
          <p:cNvSpPr/>
          <p:nvPr/>
        </p:nvSpPr>
        <p:spPr>
          <a:xfrm>
            <a:off x="3982050" y="3696931"/>
            <a:ext cx="1243132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73"/>
          <p:cNvSpPr/>
          <p:nvPr/>
        </p:nvSpPr>
        <p:spPr>
          <a:xfrm>
            <a:off x="2243954" y="434575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3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73"/>
          <p:cNvSpPr/>
          <p:nvPr/>
        </p:nvSpPr>
        <p:spPr>
          <a:xfrm>
            <a:off x="3861349" y="4879154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7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73"/>
          <p:cNvSpPr txBox="1"/>
          <p:nvPr/>
        </p:nvSpPr>
        <p:spPr>
          <a:xfrm>
            <a:off x="1177244" y="3558608"/>
            <a:ext cx="2298065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7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73"/>
          <p:cNvSpPr txBox="1"/>
          <p:nvPr/>
        </p:nvSpPr>
        <p:spPr>
          <a:xfrm>
            <a:off x="3484135" y="4843143"/>
            <a:ext cx="1591310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2" name="Google Shape;1182;p73"/>
          <p:cNvSpPr/>
          <p:nvPr/>
        </p:nvSpPr>
        <p:spPr>
          <a:xfrm>
            <a:off x="3555312" y="4804879"/>
            <a:ext cx="1243653" cy="5211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73"/>
          <p:cNvSpPr txBox="1"/>
          <p:nvPr/>
        </p:nvSpPr>
        <p:spPr>
          <a:xfrm>
            <a:off x="3357754" y="5342933"/>
            <a:ext cx="1318895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4" name="Google Shape;1184;p73"/>
          <p:cNvSpPr/>
          <p:nvPr/>
        </p:nvSpPr>
        <p:spPr>
          <a:xfrm>
            <a:off x="3045386" y="5383201"/>
            <a:ext cx="1243436" cy="4413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73"/>
          <p:cNvSpPr txBox="1"/>
          <p:nvPr/>
        </p:nvSpPr>
        <p:spPr>
          <a:xfrm>
            <a:off x="429520" y="5256181"/>
            <a:ext cx="2673985" cy="995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325">
            <a:spAutoFit/>
          </a:bodyPr>
          <a:lstStyle/>
          <a:p>
            <a:pPr indent="0" lvl="0" marL="760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R.H.S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6" name="Google Shape;1186;p73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4"/>
          <p:cNvSpPr txBox="1"/>
          <p:nvPr>
            <p:ph type="title"/>
          </p:nvPr>
        </p:nvSpPr>
        <p:spPr>
          <a:xfrm>
            <a:off x="307340" y="69595"/>
            <a:ext cx="15436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6</a:t>
            </a:r>
            <a:endParaRPr sz="2800"/>
          </a:p>
        </p:txBody>
      </p:sp>
      <p:sp>
        <p:nvSpPr>
          <p:cNvPr id="1192" name="Google Shape;1192;p74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74"/>
          <p:cNvSpPr/>
          <p:nvPr/>
        </p:nvSpPr>
        <p:spPr>
          <a:xfrm>
            <a:off x="3176098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74"/>
          <p:cNvSpPr/>
          <p:nvPr/>
        </p:nvSpPr>
        <p:spPr>
          <a:xfrm>
            <a:off x="5151713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74"/>
          <p:cNvSpPr/>
          <p:nvPr/>
        </p:nvSpPr>
        <p:spPr>
          <a:xfrm>
            <a:off x="5365305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9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74"/>
          <p:cNvSpPr txBox="1"/>
          <p:nvPr/>
        </p:nvSpPr>
        <p:spPr>
          <a:xfrm>
            <a:off x="688644" y="1167841"/>
            <a:ext cx="5353685" cy="948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Boolean Laws, 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85314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7" name="Google Shape;1197;p7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5"/>
          <p:cNvSpPr txBox="1"/>
          <p:nvPr>
            <p:ph type="title"/>
          </p:nvPr>
        </p:nvSpPr>
        <p:spPr>
          <a:xfrm>
            <a:off x="307340" y="69595"/>
            <a:ext cx="15436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6</a:t>
            </a:r>
            <a:endParaRPr sz="2800"/>
          </a:p>
        </p:txBody>
      </p:sp>
      <p:sp>
        <p:nvSpPr>
          <p:cNvPr id="1203" name="Google Shape;1203;p75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75"/>
          <p:cNvSpPr/>
          <p:nvPr/>
        </p:nvSpPr>
        <p:spPr>
          <a:xfrm>
            <a:off x="3176098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75"/>
          <p:cNvSpPr/>
          <p:nvPr/>
        </p:nvSpPr>
        <p:spPr>
          <a:xfrm>
            <a:off x="5151713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75"/>
          <p:cNvSpPr/>
          <p:nvPr/>
        </p:nvSpPr>
        <p:spPr>
          <a:xfrm>
            <a:off x="5365305" y="172803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9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75"/>
          <p:cNvSpPr/>
          <p:nvPr/>
        </p:nvSpPr>
        <p:spPr>
          <a:xfrm>
            <a:off x="2029317" y="25249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1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75"/>
          <p:cNvSpPr/>
          <p:nvPr/>
        </p:nvSpPr>
        <p:spPr>
          <a:xfrm>
            <a:off x="4004397" y="25249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75"/>
          <p:cNvSpPr/>
          <p:nvPr/>
        </p:nvSpPr>
        <p:spPr>
          <a:xfrm>
            <a:off x="4217925" y="25249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75"/>
          <p:cNvSpPr/>
          <p:nvPr/>
        </p:nvSpPr>
        <p:spPr>
          <a:xfrm>
            <a:off x="2052424" y="31345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75"/>
          <p:cNvSpPr/>
          <p:nvPr/>
        </p:nvSpPr>
        <p:spPr>
          <a:xfrm>
            <a:off x="3377502" y="31345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75"/>
          <p:cNvSpPr/>
          <p:nvPr/>
        </p:nvSpPr>
        <p:spPr>
          <a:xfrm>
            <a:off x="3591062" y="31345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75"/>
          <p:cNvSpPr/>
          <p:nvPr/>
        </p:nvSpPr>
        <p:spPr>
          <a:xfrm>
            <a:off x="4076430" y="31345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75"/>
          <p:cNvSpPr/>
          <p:nvPr/>
        </p:nvSpPr>
        <p:spPr>
          <a:xfrm>
            <a:off x="4289998" y="31345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75"/>
          <p:cNvSpPr txBox="1"/>
          <p:nvPr/>
        </p:nvSpPr>
        <p:spPr>
          <a:xfrm>
            <a:off x="415203" y="1167841"/>
            <a:ext cx="5627370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Boolean Laws, 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5836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L.H.S.=(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7510" rtl="0" algn="ctr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75"/>
          <p:cNvSpPr/>
          <p:nvPr/>
        </p:nvSpPr>
        <p:spPr>
          <a:xfrm>
            <a:off x="2057049" y="38203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7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75"/>
          <p:cNvSpPr/>
          <p:nvPr/>
        </p:nvSpPr>
        <p:spPr>
          <a:xfrm>
            <a:off x="6085028" y="3820355"/>
            <a:ext cx="213995" cy="0"/>
          </a:xfrm>
          <a:custGeom>
            <a:rect b="b" l="l" r="r" t="t"/>
            <a:pathLst>
              <a:path extrusionOk="0" h="120000" w="213995">
                <a:moveTo>
                  <a:pt x="0" y="0"/>
                </a:moveTo>
                <a:lnTo>
                  <a:pt x="21353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75"/>
          <p:cNvSpPr/>
          <p:nvPr/>
        </p:nvSpPr>
        <p:spPr>
          <a:xfrm>
            <a:off x="7079873" y="3820355"/>
            <a:ext cx="184785" cy="0"/>
          </a:xfrm>
          <a:custGeom>
            <a:rect b="b" l="l" r="r" t="t"/>
            <a:pathLst>
              <a:path extrusionOk="0" h="120000" w="184784">
                <a:moveTo>
                  <a:pt x="0" y="0"/>
                </a:moveTo>
                <a:lnTo>
                  <a:pt x="184431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75"/>
          <p:cNvSpPr txBox="1"/>
          <p:nvPr/>
        </p:nvSpPr>
        <p:spPr>
          <a:xfrm>
            <a:off x="5358231" y="3784344"/>
            <a:ext cx="2372360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A.A=0, B.B=0)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p75"/>
          <p:cNvSpPr/>
          <p:nvPr/>
        </p:nvSpPr>
        <p:spPr>
          <a:xfrm>
            <a:off x="5492966" y="3746080"/>
            <a:ext cx="1242376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75"/>
          <p:cNvSpPr txBox="1"/>
          <p:nvPr/>
        </p:nvSpPr>
        <p:spPr>
          <a:xfrm>
            <a:off x="505720" y="3587514"/>
            <a:ext cx="3001645" cy="1748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800">
            <a:spAutoFit/>
          </a:bodyPr>
          <a:lstStyle/>
          <a:p>
            <a:pPr indent="0" lvl="0" marL="7645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).(0)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02640" marR="0" rtl="0" algn="l">
              <a:lnSpc>
                <a:spcPct val="100000"/>
              </a:lnSpc>
              <a:spcBef>
                <a:spcPts val="156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R.H.S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7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76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7</a:t>
            </a:r>
            <a:endParaRPr sz="2800"/>
          </a:p>
        </p:txBody>
      </p:sp>
      <p:sp>
        <p:nvSpPr>
          <p:cNvPr id="1228" name="Google Shape;1228;p76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76"/>
          <p:cNvSpPr/>
          <p:nvPr/>
        </p:nvSpPr>
        <p:spPr>
          <a:xfrm>
            <a:off x="3596779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76"/>
          <p:cNvSpPr/>
          <p:nvPr/>
        </p:nvSpPr>
        <p:spPr>
          <a:xfrm>
            <a:off x="4271377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7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76"/>
          <p:cNvSpPr/>
          <p:nvPr/>
        </p:nvSpPr>
        <p:spPr>
          <a:xfrm>
            <a:off x="4484919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76"/>
          <p:cNvSpPr/>
          <p:nvPr/>
        </p:nvSpPr>
        <p:spPr>
          <a:xfrm>
            <a:off x="5004215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76"/>
          <p:cNvSpPr txBox="1"/>
          <p:nvPr/>
        </p:nvSpPr>
        <p:spPr>
          <a:xfrm>
            <a:off x="688644" y="1130024"/>
            <a:ext cx="5305425" cy="1027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Boolean Laws, 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837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4" name="Google Shape;1234;p76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1450975" y="3200450"/>
            <a:ext cx="1475740" cy="217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1: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2: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3: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4: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917441" y="3200450"/>
            <a:ext cx="1323975" cy="217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. 0 = 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. 1 = 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. 0 = 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. 1 =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07340" y="69595"/>
            <a:ext cx="404622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585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09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Operation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7"/>
          <p:cNvSpPr txBox="1"/>
          <p:nvPr>
            <p:ph type="title"/>
          </p:nvPr>
        </p:nvSpPr>
        <p:spPr>
          <a:xfrm>
            <a:off x="383540" y="69595"/>
            <a:ext cx="1544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7</a:t>
            </a:r>
            <a:endParaRPr sz="2800"/>
          </a:p>
        </p:txBody>
      </p:sp>
      <p:sp>
        <p:nvSpPr>
          <p:cNvPr id="1240" name="Google Shape;1240;p77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77"/>
          <p:cNvSpPr/>
          <p:nvPr/>
        </p:nvSpPr>
        <p:spPr>
          <a:xfrm>
            <a:off x="3596779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77"/>
          <p:cNvSpPr/>
          <p:nvPr/>
        </p:nvSpPr>
        <p:spPr>
          <a:xfrm>
            <a:off x="4271377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7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77"/>
          <p:cNvSpPr/>
          <p:nvPr/>
        </p:nvSpPr>
        <p:spPr>
          <a:xfrm>
            <a:off x="4484919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77"/>
          <p:cNvSpPr/>
          <p:nvPr/>
        </p:nvSpPr>
        <p:spPr>
          <a:xfrm>
            <a:off x="5004215" y="1769399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77"/>
          <p:cNvSpPr/>
          <p:nvPr/>
        </p:nvSpPr>
        <p:spPr>
          <a:xfrm>
            <a:off x="2157471" y="25043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11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77"/>
          <p:cNvSpPr/>
          <p:nvPr/>
        </p:nvSpPr>
        <p:spPr>
          <a:xfrm>
            <a:off x="2832201" y="25043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11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77"/>
          <p:cNvSpPr/>
          <p:nvPr/>
        </p:nvSpPr>
        <p:spPr>
          <a:xfrm>
            <a:off x="3045780" y="25043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6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77"/>
          <p:cNvSpPr/>
          <p:nvPr/>
        </p:nvSpPr>
        <p:spPr>
          <a:xfrm>
            <a:off x="1437386" y="305057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5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77"/>
          <p:cNvSpPr/>
          <p:nvPr/>
        </p:nvSpPr>
        <p:spPr>
          <a:xfrm>
            <a:off x="2111929" y="305057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5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77"/>
          <p:cNvSpPr/>
          <p:nvPr/>
        </p:nvSpPr>
        <p:spPr>
          <a:xfrm>
            <a:off x="2325444" y="305057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5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77"/>
          <p:cNvSpPr txBox="1"/>
          <p:nvPr/>
        </p:nvSpPr>
        <p:spPr>
          <a:xfrm>
            <a:off x="339023" y="1130024"/>
            <a:ext cx="5655310" cy="230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sp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Boolean Laws, Prove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8762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45740" rtl="0" algn="r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L.H.S.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76855" rtl="0" algn="r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77"/>
          <p:cNvSpPr/>
          <p:nvPr/>
        </p:nvSpPr>
        <p:spPr>
          <a:xfrm>
            <a:off x="1437392" y="35917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5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77"/>
          <p:cNvSpPr/>
          <p:nvPr/>
        </p:nvSpPr>
        <p:spPr>
          <a:xfrm>
            <a:off x="2242912" y="35917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52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77"/>
          <p:cNvSpPr/>
          <p:nvPr/>
        </p:nvSpPr>
        <p:spPr>
          <a:xfrm>
            <a:off x="1437393" y="41172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77"/>
          <p:cNvSpPr/>
          <p:nvPr/>
        </p:nvSpPr>
        <p:spPr>
          <a:xfrm>
            <a:off x="4601223" y="41172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45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77"/>
          <p:cNvSpPr/>
          <p:nvPr/>
        </p:nvSpPr>
        <p:spPr>
          <a:xfrm>
            <a:off x="3810256" y="4043006"/>
            <a:ext cx="1242231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77"/>
          <p:cNvSpPr/>
          <p:nvPr/>
        </p:nvSpPr>
        <p:spPr>
          <a:xfrm>
            <a:off x="2050111" y="45744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77"/>
          <p:cNvSpPr/>
          <p:nvPr/>
        </p:nvSpPr>
        <p:spPr>
          <a:xfrm>
            <a:off x="2472325" y="45744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77"/>
          <p:cNvSpPr/>
          <p:nvPr/>
        </p:nvSpPr>
        <p:spPr>
          <a:xfrm>
            <a:off x="5054083" y="45744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6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77"/>
          <p:cNvSpPr/>
          <p:nvPr/>
        </p:nvSpPr>
        <p:spPr>
          <a:xfrm>
            <a:off x="6854536" y="4574482"/>
            <a:ext cx="189865" cy="0"/>
          </a:xfrm>
          <a:custGeom>
            <a:rect b="b" l="l" r="r" t="t"/>
            <a:pathLst>
              <a:path extrusionOk="0" h="120000" w="189865">
                <a:moveTo>
                  <a:pt x="0" y="0"/>
                </a:moveTo>
                <a:lnTo>
                  <a:pt x="189251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77"/>
          <p:cNvSpPr/>
          <p:nvPr/>
        </p:nvSpPr>
        <p:spPr>
          <a:xfrm>
            <a:off x="7276727" y="4574482"/>
            <a:ext cx="189865" cy="0"/>
          </a:xfrm>
          <a:custGeom>
            <a:rect b="b" l="l" r="r" t="t"/>
            <a:pathLst>
              <a:path extrusionOk="0" h="120000" w="189865">
                <a:moveTo>
                  <a:pt x="0" y="0"/>
                </a:moveTo>
                <a:lnTo>
                  <a:pt x="189267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77"/>
          <p:cNvSpPr/>
          <p:nvPr/>
        </p:nvSpPr>
        <p:spPr>
          <a:xfrm>
            <a:off x="4748354" y="4500206"/>
            <a:ext cx="1242342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77"/>
          <p:cNvSpPr/>
          <p:nvPr/>
        </p:nvSpPr>
        <p:spPr>
          <a:xfrm>
            <a:off x="1790978" y="51157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09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77"/>
          <p:cNvSpPr/>
          <p:nvPr/>
        </p:nvSpPr>
        <p:spPr>
          <a:xfrm>
            <a:off x="4858692" y="51157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9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77"/>
          <p:cNvSpPr txBox="1"/>
          <p:nvPr/>
        </p:nvSpPr>
        <p:spPr>
          <a:xfrm>
            <a:off x="3739032" y="4022031"/>
            <a:ext cx="4442460" cy="1481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493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240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6" name="Google Shape;1266;p77"/>
          <p:cNvSpPr/>
          <p:nvPr/>
        </p:nvSpPr>
        <p:spPr>
          <a:xfrm>
            <a:off x="4067498" y="5041480"/>
            <a:ext cx="1242618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77"/>
          <p:cNvSpPr/>
          <p:nvPr/>
        </p:nvSpPr>
        <p:spPr>
          <a:xfrm>
            <a:off x="1513598" y="564131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239" y="0"/>
                </a:lnTo>
              </a:path>
            </a:pathLst>
          </a:custGeom>
          <a:noFill/>
          <a:ln cap="flat" cmpd="sng" w="16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77"/>
          <p:cNvSpPr txBox="1"/>
          <p:nvPr/>
        </p:nvSpPr>
        <p:spPr>
          <a:xfrm>
            <a:off x="339032" y="3428179"/>
            <a:ext cx="2938145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8502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264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71219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3444" marR="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1.(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R.H.S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Google Shape;1269;p77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8"/>
          <p:cNvSpPr txBox="1"/>
          <p:nvPr>
            <p:ph type="title"/>
          </p:nvPr>
        </p:nvSpPr>
        <p:spPr>
          <a:xfrm>
            <a:off x="460044" y="69595"/>
            <a:ext cx="154178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8</a:t>
            </a:r>
            <a:endParaRPr sz="2800"/>
          </a:p>
        </p:txBody>
      </p:sp>
      <p:sp>
        <p:nvSpPr>
          <p:cNvPr id="1275" name="Google Shape;1275;p78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78"/>
          <p:cNvSpPr txBox="1"/>
          <p:nvPr/>
        </p:nvSpPr>
        <p:spPr>
          <a:xfrm>
            <a:off x="688644" y="1243710"/>
            <a:ext cx="11703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7" name="Google Shape;1277;p78"/>
          <p:cNvSpPr/>
          <p:nvPr/>
        </p:nvSpPr>
        <p:spPr>
          <a:xfrm>
            <a:off x="5740339" y="1374048"/>
            <a:ext cx="194310" cy="0"/>
          </a:xfrm>
          <a:custGeom>
            <a:rect b="b" l="l" r="r" t="t"/>
            <a:pathLst>
              <a:path extrusionOk="0" h="120000" w="194310">
                <a:moveTo>
                  <a:pt x="0" y="0"/>
                </a:moveTo>
                <a:lnTo>
                  <a:pt x="194159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78"/>
          <p:cNvSpPr txBox="1"/>
          <p:nvPr/>
        </p:nvSpPr>
        <p:spPr>
          <a:xfrm>
            <a:off x="2485508" y="1338003"/>
            <a:ext cx="3608704" cy="42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ZY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9" name="Google Shape;1279;p78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79"/>
          <p:cNvSpPr txBox="1"/>
          <p:nvPr>
            <p:ph type="title"/>
          </p:nvPr>
        </p:nvSpPr>
        <p:spPr>
          <a:xfrm>
            <a:off x="460044" y="69595"/>
            <a:ext cx="154178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8</a:t>
            </a:r>
            <a:endParaRPr sz="2800"/>
          </a:p>
        </p:txBody>
      </p:sp>
      <p:sp>
        <p:nvSpPr>
          <p:cNvPr id="1285" name="Google Shape;1285;p79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79"/>
          <p:cNvSpPr txBox="1"/>
          <p:nvPr/>
        </p:nvSpPr>
        <p:spPr>
          <a:xfrm>
            <a:off x="688644" y="1243710"/>
            <a:ext cx="11703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79"/>
          <p:cNvSpPr/>
          <p:nvPr/>
        </p:nvSpPr>
        <p:spPr>
          <a:xfrm>
            <a:off x="5740339" y="1374048"/>
            <a:ext cx="194310" cy="0"/>
          </a:xfrm>
          <a:custGeom>
            <a:rect b="b" l="l" r="r" t="t"/>
            <a:pathLst>
              <a:path extrusionOk="0" h="120000" w="194310">
                <a:moveTo>
                  <a:pt x="0" y="0"/>
                </a:moveTo>
                <a:lnTo>
                  <a:pt x="194159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79"/>
          <p:cNvSpPr txBox="1"/>
          <p:nvPr/>
        </p:nvSpPr>
        <p:spPr>
          <a:xfrm>
            <a:off x="2485508" y="1338003"/>
            <a:ext cx="3608704" cy="42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ZY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Google Shape;1289;p79"/>
          <p:cNvSpPr/>
          <p:nvPr/>
        </p:nvSpPr>
        <p:spPr>
          <a:xfrm>
            <a:off x="3527816" y="2364860"/>
            <a:ext cx="194310" cy="0"/>
          </a:xfrm>
          <a:custGeom>
            <a:rect b="b" l="l" r="r" t="t"/>
            <a:pathLst>
              <a:path extrusionOk="0" h="120000" w="194310">
                <a:moveTo>
                  <a:pt x="0" y="0"/>
                </a:moveTo>
                <a:lnTo>
                  <a:pt x="194298" y="0"/>
                </a:lnTo>
              </a:path>
            </a:pathLst>
          </a:custGeom>
          <a:noFill/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79"/>
          <p:cNvSpPr/>
          <p:nvPr/>
        </p:nvSpPr>
        <p:spPr>
          <a:xfrm>
            <a:off x="2689347" y="2905955"/>
            <a:ext cx="194310" cy="0"/>
          </a:xfrm>
          <a:custGeom>
            <a:rect b="b" l="l" r="r" t="t"/>
            <a:pathLst>
              <a:path extrusionOk="0" h="120000" w="194310">
                <a:moveTo>
                  <a:pt x="0" y="0"/>
                </a:moveTo>
                <a:lnTo>
                  <a:pt x="194120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79"/>
          <p:cNvSpPr txBox="1"/>
          <p:nvPr/>
        </p:nvSpPr>
        <p:spPr>
          <a:xfrm>
            <a:off x="4700258" y="2869944"/>
            <a:ext cx="2793365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XYZ+XYZ=XYZ)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2" name="Google Shape;1292;p79"/>
          <p:cNvSpPr/>
          <p:nvPr/>
        </p:nvSpPr>
        <p:spPr>
          <a:xfrm>
            <a:off x="4834393" y="2831680"/>
            <a:ext cx="1242380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79"/>
          <p:cNvSpPr/>
          <p:nvPr/>
        </p:nvSpPr>
        <p:spPr>
          <a:xfrm>
            <a:off x="2293099" y="3431482"/>
            <a:ext cx="194310" cy="0"/>
          </a:xfrm>
          <a:custGeom>
            <a:rect b="b" l="l" r="r" t="t"/>
            <a:pathLst>
              <a:path extrusionOk="0" h="120000" w="194310">
                <a:moveTo>
                  <a:pt x="0" y="0"/>
                </a:moveTo>
                <a:lnTo>
                  <a:pt x="194050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79"/>
          <p:cNvSpPr/>
          <p:nvPr/>
        </p:nvSpPr>
        <p:spPr>
          <a:xfrm>
            <a:off x="5168698" y="3972755"/>
            <a:ext cx="194310" cy="0"/>
          </a:xfrm>
          <a:custGeom>
            <a:rect b="b" l="l" r="r" t="t"/>
            <a:pathLst>
              <a:path extrusionOk="0" h="120000" w="194310">
                <a:moveTo>
                  <a:pt x="0" y="0"/>
                </a:moveTo>
                <a:lnTo>
                  <a:pt x="194094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79"/>
          <p:cNvSpPr txBox="1"/>
          <p:nvPr/>
        </p:nvSpPr>
        <p:spPr>
          <a:xfrm>
            <a:off x="3927886" y="3936744"/>
            <a:ext cx="1972310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1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6" name="Google Shape;1296;p79"/>
          <p:cNvSpPr/>
          <p:nvPr/>
        </p:nvSpPr>
        <p:spPr>
          <a:xfrm>
            <a:off x="3999277" y="3898480"/>
            <a:ext cx="1242212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79"/>
          <p:cNvSpPr txBox="1"/>
          <p:nvPr/>
        </p:nvSpPr>
        <p:spPr>
          <a:xfrm>
            <a:off x="272328" y="2187137"/>
            <a:ext cx="3618865" cy="2698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ZY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02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ZY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0840" marR="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2115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974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Google Shape;1298;p79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80"/>
          <p:cNvSpPr txBox="1"/>
          <p:nvPr>
            <p:ph type="title"/>
          </p:nvPr>
        </p:nvSpPr>
        <p:spPr>
          <a:xfrm>
            <a:off x="307340" y="69595"/>
            <a:ext cx="15436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9</a:t>
            </a:r>
            <a:endParaRPr sz="2800"/>
          </a:p>
        </p:txBody>
      </p:sp>
      <p:sp>
        <p:nvSpPr>
          <p:cNvPr id="1304" name="Google Shape;1304;p80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80"/>
          <p:cNvSpPr txBox="1"/>
          <p:nvPr/>
        </p:nvSpPr>
        <p:spPr>
          <a:xfrm>
            <a:off x="688644" y="1243710"/>
            <a:ext cx="13538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6" name="Google Shape;1306;p80"/>
          <p:cNvSpPr/>
          <p:nvPr/>
        </p:nvSpPr>
        <p:spPr>
          <a:xfrm>
            <a:off x="4847365" y="13613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67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80"/>
          <p:cNvSpPr txBox="1"/>
          <p:nvPr/>
        </p:nvSpPr>
        <p:spPr>
          <a:xfrm>
            <a:off x="3043020" y="1325316"/>
            <a:ext cx="2545080" cy="42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8" name="Google Shape;1308;p80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81"/>
          <p:cNvSpPr txBox="1"/>
          <p:nvPr>
            <p:ph type="title"/>
          </p:nvPr>
        </p:nvSpPr>
        <p:spPr>
          <a:xfrm>
            <a:off x="307340" y="69595"/>
            <a:ext cx="154368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 9</a:t>
            </a:r>
            <a:endParaRPr sz="2800"/>
          </a:p>
        </p:txBody>
      </p:sp>
      <p:sp>
        <p:nvSpPr>
          <p:cNvPr id="1314" name="Google Shape;1314;p81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81"/>
          <p:cNvSpPr txBox="1"/>
          <p:nvPr/>
        </p:nvSpPr>
        <p:spPr>
          <a:xfrm>
            <a:off x="688644" y="1243710"/>
            <a:ext cx="13538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6" name="Google Shape;1316;p81"/>
          <p:cNvSpPr/>
          <p:nvPr/>
        </p:nvSpPr>
        <p:spPr>
          <a:xfrm>
            <a:off x="4847365" y="13613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67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81"/>
          <p:cNvSpPr txBox="1"/>
          <p:nvPr/>
        </p:nvSpPr>
        <p:spPr>
          <a:xfrm>
            <a:off x="3043020" y="1325316"/>
            <a:ext cx="2545080" cy="424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8" name="Google Shape;1318;p81"/>
          <p:cNvSpPr/>
          <p:nvPr/>
        </p:nvSpPr>
        <p:spPr>
          <a:xfrm>
            <a:off x="3252451" y="2288460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39" y="0"/>
                </a:lnTo>
              </a:path>
            </a:pathLst>
          </a:custGeom>
          <a:noFill/>
          <a:ln cap="flat" cmpd="sng" w="16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81"/>
          <p:cNvSpPr/>
          <p:nvPr/>
        </p:nvSpPr>
        <p:spPr>
          <a:xfrm>
            <a:off x="3184899" y="28297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56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81"/>
          <p:cNvSpPr/>
          <p:nvPr/>
        </p:nvSpPr>
        <p:spPr>
          <a:xfrm>
            <a:off x="2399405" y="3363155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80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81"/>
          <p:cNvSpPr txBox="1"/>
          <p:nvPr/>
        </p:nvSpPr>
        <p:spPr>
          <a:xfrm>
            <a:off x="4556599" y="3327144"/>
            <a:ext cx="1488440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1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2" name="Google Shape;1322;p81"/>
          <p:cNvSpPr/>
          <p:nvPr/>
        </p:nvSpPr>
        <p:spPr>
          <a:xfrm>
            <a:off x="4628050" y="3288880"/>
            <a:ext cx="1242976" cy="5211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81"/>
          <p:cNvSpPr/>
          <p:nvPr/>
        </p:nvSpPr>
        <p:spPr>
          <a:xfrm>
            <a:off x="2340167" y="39648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32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81"/>
          <p:cNvSpPr/>
          <p:nvPr/>
        </p:nvSpPr>
        <p:spPr>
          <a:xfrm>
            <a:off x="4999845" y="457448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423" y="0"/>
                </a:lnTo>
              </a:path>
            </a:pathLst>
          </a:custGeom>
          <a:noFill/>
          <a:ln cap="flat" cmpd="sng" w="16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81"/>
          <p:cNvSpPr txBox="1"/>
          <p:nvPr/>
        </p:nvSpPr>
        <p:spPr>
          <a:xfrm>
            <a:off x="4137035" y="4538470"/>
            <a:ext cx="1590675" cy="42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	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6" name="Google Shape;1326;p81"/>
          <p:cNvSpPr/>
          <p:nvPr/>
        </p:nvSpPr>
        <p:spPr>
          <a:xfrm>
            <a:off x="4208121" y="4500206"/>
            <a:ext cx="1243442" cy="5211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81"/>
          <p:cNvSpPr txBox="1"/>
          <p:nvPr/>
        </p:nvSpPr>
        <p:spPr>
          <a:xfrm>
            <a:off x="312230" y="2109323"/>
            <a:ext cx="3146425" cy="3533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0589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35989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74089" marR="0" rtl="0" algn="l">
              <a:lnSpc>
                <a:spcPct val="100000"/>
              </a:lnSpc>
              <a:spcBef>
                <a:spcPts val="1614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29969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7335" marR="0" rtl="0" algn="l">
              <a:lnSpc>
                <a:spcPct val="100000"/>
              </a:lnSpc>
              <a:spcBef>
                <a:spcPts val="223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L.H.S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R.H.S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8" name="Google Shape;1328;p81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450975" y="3657612"/>
            <a:ext cx="1475740" cy="217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5: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6: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7: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8: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923538" y="3657612"/>
            <a:ext cx="1418590" cy="217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+ 1 = 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07340" y="69595"/>
            <a:ext cx="3789045" cy="3077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585470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09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Operation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536244" y="1609725"/>
            <a:ext cx="3788410" cy="1683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805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Operation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450975" y="3853103"/>
            <a:ext cx="1678305" cy="1196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9: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Axiom 10: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04800" y="685800"/>
            <a:ext cx="8534400" cy="0"/>
          </a:xfrm>
          <a:custGeom>
            <a:rect b="b" l="l" r="r" t="t"/>
            <a:pathLst>
              <a:path extrusionOk="0" h="120000"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096319" y="3824225"/>
            <a:ext cx="154940" cy="21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56770" y="3959445"/>
            <a:ext cx="83121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117393" y="4439222"/>
            <a:ext cx="154305" cy="255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080323" y="4600829"/>
            <a:ext cx="814705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83540" y="69595"/>
            <a:ext cx="24587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4168266" y="6466738"/>
            <a:ext cx="80835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3/30/2021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