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9144000" cy="6858000"/>
  <p:embeddedFontLst>
    <p:embeddedFont>
      <p:font typeface="Calibri" panose="020F0502020204030204" pitchFamily="34" charset="0"/>
      <p:regular r:id="rId29"/>
      <p:bold r:id="rId30"/>
      <p:italic r:id="rId31"/>
      <p:boldItalic r:id="rId32"/>
    </p:embeddedFont>
    <p:embeddedFont>
      <p:font typeface="Constantia" panose="02030602050306030303"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E3EB17-B02E-466E-9FD4-1FC1684CEC50}">
  <a:tblStyle styleId="{61E3EB17-B02E-466E-9FD4-1FC1684CEC50}"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2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2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2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p2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726440" y="261620"/>
            <a:ext cx="4734560"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lvl1pPr marL="25400" marR="0" lvl="0" indent="0" algn="l">
              <a:lnSpc>
                <a:spcPct val="117499"/>
              </a:lnSpc>
              <a:spcBef>
                <a:spcPts val="0"/>
              </a:spcBef>
              <a:buNone/>
              <a:defRPr sz="1400" b="0" i="0">
                <a:solidFill>
                  <a:schemeClr val="dk1"/>
                </a:solidFill>
                <a:latin typeface="Arial"/>
                <a:ea typeface="Arial"/>
                <a:cs typeface="Arial"/>
                <a:sym typeface="Arial"/>
              </a:defRPr>
            </a:lvl1pPr>
            <a:lvl2pPr marL="25400" marR="0" lvl="1" indent="0" algn="l">
              <a:lnSpc>
                <a:spcPct val="117499"/>
              </a:lnSpc>
              <a:spcBef>
                <a:spcPts val="0"/>
              </a:spcBef>
              <a:buNone/>
              <a:defRPr sz="1400" b="0" i="0">
                <a:solidFill>
                  <a:schemeClr val="dk1"/>
                </a:solidFill>
                <a:latin typeface="Arial"/>
                <a:ea typeface="Arial"/>
                <a:cs typeface="Arial"/>
                <a:sym typeface="Arial"/>
              </a:defRPr>
            </a:lvl2pPr>
            <a:lvl3pPr marL="25400" marR="0" lvl="2" indent="0" algn="l">
              <a:lnSpc>
                <a:spcPct val="117499"/>
              </a:lnSpc>
              <a:spcBef>
                <a:spcPts val="0"/>
              </a:spcBef>
              <a:buNone/>
              <a:defRPr sz="1400" b="0" i="0">
                <a:solidFill>
                  <a:schemeClr val="dk1"/>
                </a:solidFill>
                <a:latin typeface="Arial"/>
                <a:ea typeface="Arial"/>
                <a:cs typeface="Arial"/>
                <a:sym typeface="Arial"/>
              </a:defRPr>
            </a:lvl3pPr>
            <a:lvl4pPr marL="25400" marR="0" lvl="3" indent="0" algn="l">
              <a:lnSpc>
                <a:spcPct val="117499"/>
              </a:lnSpc>
              <a:spcBef>
                <a:spcPts val="0"/>
              </a:spcBef>
              <a:buNone/>
              <a:defRPr sz="1400" b="0" i="0">
                <a:solidFill>
                  <a:schemeClr val="dk1"/>
                </a:solidFill>
                <a:latin typeface="Arial"/>
                <a:ea typeface="Arial"/>
                <a:cs typeface="Arial"/>
                <a:sym typeface="Arial"/>
              </a:defRPr>
            </a:lvl4pPr>
            <a:lvl5pPr marL="25400" marR="0" lvl="4" indent="0" algn="l">
              <a:lnSpc>
                <a:spcPct val="117499"/>
              </a:lnSpc>
              <a:spcBef>
                <a:spcPts val="0"/>
              </a:spcBef>
              <a:buNone/>
              <a:defRPr sz="1400" b="0" i="0">
                <a:solidFill>
                  <a:schemeClr val="dk1"/>
                </a:solidFill>
                <a:latin typeface="Arial"/>
                <a:ea typeface="Arial"/>
                <a:cs typeface="Arial"/>
                <a:sym typeface="Arial"/>
              </a:defRPr>
            </a:lvl5pPr>
            <a:lvl6pPr marL="25400" marR="0" lvl="5" indent="0" algn="l">
              <a:lnSpc>
                <a:spcPct val="117499"/>
              </a:lnSpc>
              <a:spcBef>
                <a:spcPts val="0"/>
              </a:spcBef>
              <a:buNone/>
              <a:defRPr sz="1400" b="0" i="0">
                <a:solidFill>
                  <a:schemeClr val="dk1"/>
                </a:solidFill>
                <a:latin typeface="Arial"/>
                <a:ea typeface="Arial"/>
                <a:cs typeface="Arial"/>
                <a:sym typeface="Arial"/>
              </a:defRPr>
            </a:lvl6pPr>
            <a:lvl7pPr marL="25400" marR="0" lvl="6" indent="0" algn="l">
              <a:lnSpc>
                <a:spcPct val="117499"/>
              </a:lnSpc>
              <a:spcBef>
                <a:spcPts val="0"/>
              </a:spcBef>
              <a:buNone/>
              <a:defRPr sz="1400" b="0" i="0">
                <a:solidFill>
                  <a:schemeClr val="dk1"/>
                </a:solidFill>
                <a:latin typeface="Arial"/>
                <a:ea typeface="Arial"/>
                <a:cs typeface="Arial"/>
                <a:sym typeface="Arial"/>
              </a:defRPr>
            </a:lvl7pPr>
            <a:lvl8pPr marL="25400" marR="0" lvl="7" indent="0" algn="l">
              <a:lnSpc>
                <a:spcPct val="117499"/>
              </a:lnSpc>
              <a:spcBef>
                <a:spcPts val="0"/>
              </a:spcBef>
              <a:buNone/>
              <a:defRPr sz="1400" b="0" i="0">
                <a:solidFill>
                  <a:schemeClr val="dk1"/>
                </a:solidFill>
                <a:latin typeface="Arial"/>
                <a:ea typeface="Arial"/>
                <a:cs typeface="Arial"/>
                <a:sym typeface="Arial"/>
              </a:defRPr>
            </a:lvl8pPr>
            <a:lvl9pPr marL="25400" marR="0" lvl="8" indent="0" algn="l">
              <a:lnSpc>
                <a:spcPct val="117499"/>
              </a:lnSpc>
              <a:spcBef>
                <a:spcPts val="0"/>
              </a:spcBef>
              <a:buNone/>
              <a:defRPr sz="1400" b="0" i="0">
                <a:solidFill>
                  <a:schemeClr val="dk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26440" y="261620"/>
            <a:ext cx="4734560"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50240" y="1276350"/>
            <a:ext cx="5944234" cy="164465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1"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lvl1pPr marL="25400" marR="0" lvl="0" indent="0" algn="l">
              <a:lnSpc>
                <a:spcPct val="117499"/>
              </a:lnSpc>
              <a:spcBef>
                <a:spcPts val="0"/>
              </a:spcBef>
              <a:buNone/>
              <a:defRPr sz="1400" b="0" i="0">
                <a:solidFill>
                  <a:schemeClr val="dk1"/>
                </a:solidFill>
                <a:latin typeface="Arial"/>
                <a:ea typeface="Arial"/>
                <a:cs typeface="Arial"/>
                <a:sym typeface="Arial"/>
              </a:defRPr>
            </a:lvl1pPr>
            <a:lvl2pPr marL="25400" marR="0" lvl="1" indent="0" algn="l">
              <a:lnSpc>
                <a:spcPct val="117499"/>
              </a:lnSpc>
              <a:spcBef>
                <a:spcPts val="0"/>
              </a:spcBef>
              <a:buNone/>
              <a:defRPr sz="1400" b="0" i="0">
                <a:solidFill>
                  <a:schemeClr val="dk1"/>
                </a:solidFill>
                <a:latin typeface="Arial"/>
                <a:ea typeface="Arial"/>
                <a:cs typeface="Arial"/>
                <a:sym typeface="Arial"/>
              </a:defRPr>
            </a:lvl2pPr>
            <a:lvl3pPr marL="25400" marR="0" lvl="2" indent="0" algn="l">
              <a:lnSpc>
                <a:spcPct val="117499"/>
              </a:lnSpc>
              <a:spcBef>
                <a:spcPts val="0"/>
              </a:spcBef>
              <a:buNone/>
              <a:defRPr sz="1400" b="0" i="0">
                <a:solidFill>
                  <a:schemeClr val="dk1"/>
                </a:solidFill>
                <a:latin typeface="Arial"/>
                <a:ea typeface="Arial"/>
                <a:cs typeface="Arial"/>
                <a:sym typeface="Arial"/>
              </a:defRPr>
            </a:lvl3pPr>
            <a:lvl4pPr marL="25400" marR="0" lvl="3" indent="0" algn="l">
              <a:lnSpc>
                <a:spcPct val="117499"/>
              </a:lnSpc>
              <a:spcBef>
                <a:spcPts val="0"/>
              </a:spcBef>
              <a:buNone/>
              <a:defRPr sz="1400" b="0" i="0">
                <a:solidFill>
                  <a:schemeClr val="dk1"/>
                </a:solidFill>
                <a:latin typeface="Arial"/>
                <a:ea typeface="Arial"/>
                <a:cs typeface="Arial"/>
                <a:sym typeface="Arial"/>
              </a:defRPr>
            </a:lvl4pPr>
            <a:lvl5pPr marL="25400" marR="0" lvl="4" indent="0" algn="l">
              <a:lnSpc>
                <a:spcPct val="117499"/>
              </a:lnSpc>
              <a:spcBef>
                <a:spcPts val="0"/>
              </a:spcBef>
              <a:buNone/>
              <a:defRPr sz="1400" b="0" i="0">
                <a:solidFill>
                  <a:schemeClr val="dk1"/>
                </a:solidFill>
                <a:latin typeface="Arial"/>
                <a:ea typeface="Arial"/>
                <a:cs typeface="Arial"/>
                <a:sym typeface="Arial"/>
              </a:defRPr>
            </a:lvl5pPr>
            <a:lvl6pPr marL="25400" marR="0" lvl="5" indent="0" algn="l">
              <a:lnSpc>
                <a:spcPct val="117499"/>
              </a:lnSpc>
              <a:spcBef>
                <a:spcPts val="0"/>
              </a:spcBef>
              <a:buNone/>
              <a:defRPr sz="1400" b="0" i="0">
                <a:solidFill>
                  <a:schemeClr val="dk1"/>
                </a:solidFill>
                <a:latin typeface="Arial"/>
                <a:ea typeface="Arial"/>
                <a:cs typeface="Arial"/>
                <a:sym typeface="Arial"/>
              </a:defRPr>
            </a:lvl6pPr>
            <a:lvl7pPr marL="25400" marR="0" lvl="6" indent="0" algn="l">
              <a:lnSpc>
                <a:spcPct val="117499"/>
              </a:lnSpc>
              <a:spcBef>
                <a:spcPts val="0"/>
              </a:spcBef>
              <a:buNone/>
              <a:defRPr sz="1400" b="0" i="0">
                <a:solidFill>
                  <a:schemeClr val="dk1"/>
                </a:solidFill>
                <a:latin typeface="Arial"/>
                <a:ea typeface="Arial"/>
                <a:cs typeface="Arial"/>
                <a:sym typeface="Arial"/>
              </a:defRPr>
            </a:lvl7pPr>
            <a:lvl8pPr marL="25400" marR="0" lvl="7" indent="0" algn="l">
              <a:lnSpc>
                <a:spcPct val="117499"/>
              </a:lnSpc>
              <a:spcBef>
                <a:spcPts val="0"/>
              </a:spcBef>
              <a:buNone/>
              <a:defRPr sz="1400" b="0" i="0">
                <a:solidFill>
                  <a:schemeClr val="dk1"/>
                </a:solidFill>
                <a:latin typeface="Arial"/>
                <a:ea typeface="Arial"/>
                <a:cs typeface="Arial"/>
                <a:sym typeface="Arial"/>
              </a:defRPr>
            </a:lvl8pPr>
            <a:lvl9pPr marL="25400" marR="0" lvl="8" indent="0" algn="l">
              <a:lnSpc>
                <a:spcPct val="117499"/>
              </a:lnSpc>
              <a:spcBef>
                <a:spcPts val="0"/>
              </a:spcBef>
              <a:buNone/>
              <a:defRPr sz="1400" b="0" i="0">
                <a:solidFill>
                  <a:schemeClr val="dk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lvl1pPr marL="25400" marR="0" lvl="0" indent="0" algn="l">
              <a:lnSpc>
                <a:spcPct val="117499"/>
              </a:lnSpc>
              <a:spcBef>
                <a:spcPts val="0"/>
              </a:spcBef>
              <a:buNone/>
              <a:defRPr sz="1400" b="0" i="0">
                <a:solidFill>
                  <a:schemeClr val="dk1"/>
                </a:solidFill>
                <a:latin typeface="Arial"/>
                <a:ea typeface="Arial"/>
                <a:cs typeface="Arial"/>
                <a:sym typeface="Arial"/>
              </a:defRPr>
            </a:lvl1pPr>
            <a:lvl2pPr marL="25400" marR="0" lvl="1" indent="0" algn="l">
              <a:lnSpc>
                <a:spcPct val="117499"/>
              </a:lnSpc>
              <a:spcBef>
                <a:spcPts val="0"/>
              </a:spcBef>
              <a:buNone/>
              <a:defRPr sz="1400" b="0" i="0">
                <a:solidFill>
                  <a:schemeClr val="dk1"/>
                </a:solidFill>
                <a:latin typeface="Arial"/>
                <a:ea typeface="Arial"/>
                <a:cs typeface="Arial"/>
                <a:sym typeface="Arial"/>
              </a:defRPr>
            </a:lvl2pPr>
            <a:lvl3pPr marL="25400" marR="0" lvl="2" indent="0" algn="l">
              <a:lnSpc>
                <a:spcPct val="117499"/>
              </a:lnSpc>
              <a:spcBef>
                <a:spcPts val="0"/>
              </a:spcBef>
              <a:buNone/>
              <a:defRPr sz="1400" b="0" i="0">
                <a:solidFill>
                  <a:schemeClr val="dk1"/>
                </a:solidFill>
                <a:latin typeface="Arial"/>
                <a:ea typeface="Arial"/>
                <a:cs typeface="Arial"/>
                <a:sym typeface="Arial"/>
              </a:defRPr>
            </a:lvl3pPr>
            <a:lvl4pPr marL="25400" marR="0" lvl="3" indent="0" algn="l">
              <a:lnSpc>
                <a:spcPct val="117499"/>
              </a:lnSpc>
              <a:spcBef>
                <a:spcPts val="0"/>
              </a:spcBef>
              <a:buNone/>
              <a:defRPr sz="1400" b="0" i="0">
                <a:solidFill>
                  <a:schemeClr val="dk1"/>
                </a:solidFill>
                <a:latin typeface="Arial"/>
                <a:ea typeface="Arial"/>
                <a:cs typeface="Arial"/>
                <a:sym typeface="Arial"/>
              </a:defRPr>
            </a:lvl4pPr>
            <a:lvl5pPr marL="25400" marR="0" lvl="4" indent="0" algn="l">
              <a:lnSpc>
                <a:spcPct val="117499"/>
              </a:lnSpc>
              <a:spcBef>
                <a:spcPts val="0"/>
              </a:spcBef>
              <a:buNone/>
              <a:defRPr sz="1400" b="0" i="0">
                <a:solidFill>
                  <a:schemeClr val="dk1"/>
                </a:solidFill>
                <a:latin typeface="Arial"/>
                <a:ea typeface="Arial"/>
                <a:cs typeface="Arial"/>
                <a:sym typeface="Arial"/>
              </a:defRPr>
            </a:lvl5pPr>
            <a:lvl6pPr marL="25400" marR="0" lvl="5" indent="0" algn="l">
              <a:lnSpc>
                <a:spcPct val="117499"/>
              </a:lnSpc>
              <a:spcBef>
                <a:spcPts val="0"/>
              </a:spcBef>
              <a:buNone/>
              <a:defRPr sz="1400" b="0" i="0">
                <a:solidFill>
                  <a:schemeClr val="dk1"/>
                </a:solidFill>
                <a:latin typeface="Arial"/>
                <a:ea typeface="Arial"/>
                <a:cs typeface="Arial"/>
                <a:sym typeface="Arial"/>
              </a:defRPr>
            </a:lvl6pPr>
            <a:lvl7pPr marL="25400" marR="0" lvl="6" indent="0" algn="l">
              <a:lnSpc>
                <a:spcPct val="117499"/>
              </a:lnSpc>
              <a:spcBef>
                <a:spcPts val="0"/>
              </a:spcBef>
              <a:buNone/>
              <a:defRPr sz="1400" b="0" i="0">
                <a:solidFill>
                  <a:schemeClr val="dk1"/>
                </a:solidFill>
                <a:latin typeface="Arial"/>
                <a:ea typeface="Arial"/>
                <a:cs typeface="Arial"/>
                <a:sym typeface="Arial"/>
              </a:defRPr>
            </a:lvl7pPr>
            <a:lvl8pPr marL="25400" marR="0" lvl="7" indent="0" algn="l">
              <a:lnSpc>
                <a:spcPct val="117499"/>
              </a:lnSpc>
              <a:spcBef>
                <a:spcPts val="0"/>
              </a:spcBef>
              <a:buNone/>
              <a:defRPr sz="1400" b="0" i="0">
                <a:solidFill>
                  <a:schemeClr val="dk1"/>
                </a:solidFill>
                <a:latin typeface="Arial"/>
                <a:ea typeface="Arial"/>
                <a:cs typeface="Arial"/>
                <a:sym typeface="Arial"/>
              </a:defRPr>
            </a:lvl8pPr>
            <a:lvl9pPr marL="25400" marR="0" lvl="8" indent="0" algn="l">
              <a:lnSpc>
                <a:spcPct val="117499"/>
              </a:lnSpc>
              <a:spcBef>
                <a:spcPts val="0"/>
              </a:spcBef>
              <a:buNone/>
              <a:defRPr sz="1400" b="0" i="0">
                <a:solidFill>
                  <a:schemeClr val="dk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lvl1pPr marL="25400" marR="0" lvl="0" indent="0" algn="l">
              <a:lnSpc>
                <a:spcPct val="117499"/>
              </a:lnSpc>
              <a:spcBef>
                <a:spcPts val="0"/>
              </a:spcBef>
              <a:buNone/>
              <a:defRPr sz="1400" b="0" i="0">
                <a:solidFill>
                  <a:schemeClr val="dk1"/>
                </a:solidFill>
                <a:latin typeface="Arial"/>
                <a:ea typeface="Arial"/>
                <a:cs typeface="Arial"/>
                <a:sym typeface="Arial"/>
              </a:defRPr>
            </a:lvl1pPr>
            <a:lvl2pPr marL="25400" marR="0" lvl="1" indent="0" algn="l">
              <a:lnSpc>
                <a:spcPct val="117499"/>
              </a:lnSpc>
              <a:spcBef>
                <a:spcPts val="0"/>
              </a:spcBef>
              <a:buNone/>
              <a:defRPr sz="1400" b="0" i="0">
                <a:solidFill>
                  <a:schemeClr val="dk1"/>
                </a:solidFill>
                <a:latin typeface="Arial"/>
                <a:ea typeface="Arial"/>
                <a:cs typeface="Arial"/>
                <a:sym typeface="Arial"/>
              </a:defRPr>
            </a:lvl2pPr>
            <a:lvl3pPr marL="25400" marR="0" lvl="2" indent="0" algn="l">
              <a:lnSpc>
                <a:spcPct val="117499"/>
              </a:lnSpc>
              <a:spcBef>
                <a:spcPts val="0"/>
              </a:spcBef>
              <a:buNone/>
              <a:defRPr sz="1400" b="0" i="0">
                <a:solidFill>
                  <a:schemeClr val="dk1"/>
                </a:solidFill>
                <a:latin typeface="Arial"/>
                <a:ea typeface="Arial"/>
                <a:cs typeface="Arial"/>
                <a:sym typeface="Arial"/>
              </a:defRPr>
            </a:lvl3pPr>
            <a:lvl4pPr marL="25400" marR="0" lvl="3" indent="0" algn="l">
              <a:lnSpc>
                <a:spcPct val="117499"/>
              </a:lnSpc>
              <a:spcBef>
                <a:spcPts val="0"/>
              </a:spcBef>
              <a:buNone/>
              <a:defRPr sz="1400" b="0" i="0">
                <a:solidFill>
                  <a:schemeClr val="dk1"/>
                </a:solidFill>
                <a:latin typeface="Arial"/>
                <a:ea typeface="Arial"/>
                <a:cs typeface="Arial"/>
                <a:sym typeface="Arial"/>
              </a:defRPr>
            </a:lvl4pPr>
            <a:lvl5pPr marL="25400" marR="0" lvl="4" indent="0" algn="l">
              <a:lnSpc>
                <a:spcPct val="117499"/>
              </a:lnSpc>
              <a:spcBef>
                <a:spcPts val="0"/>
              </a:spcBef>
              <a:buNone/>
              <a:defRPr sz="1400" b="0" i="0">
                <a:solidFill>
                  <a:schemeClr val="dk1"/>
                </a:solidFill>
                <a:latin typeface="Arial"/>
                <a:ea typeface="Arial"/>
                <a:cs typeface="Arial"/>
                <a:sym typeface="Arial"/>
              </a:defRPr>
            </a:lvl5pPr>
            <a:lvl6pPr marL="25400" marR="0" lvl="5" indent="0" algn="l">
              <a:lnSpc>
                <a:spcPct val="117499"/>
              </a:lnSpc>
              <a:spcBef>
                <a:spcPts val="0"/>
              </a:spcBef>
              <a:buNone/>
              <a:defRPr sz="1400" b="0" i="0">
                <a:solidFill>
                  <a:schemeClr val="dk1"/>
                </a:solidFill>
                <a:latin typeface="Arial"/>
                <a:ea typeface="Arial"/>
                <a:cs typeface="Arial"/>
                <a:sym typeface="Arial"/>
              </a:defRPr>
            </a:lvl6pPr>
            <a:lvl7pPr marL="25400" marR="0" lvl="6" indent="0" algn="l">
              <a:lnSpc>
                <a:spcPct val="117499"/>
              </a:lnSpc>
              <a:spcBef>
                <a:spcPts val="0"/>
              </a:spcBef>
              <a:buNone/>
              <a:defRPr sz="1400" b="0" i="0">
                <a:solidFill>
                  <a:schemeClr val="dk1"/>
                </a:solidFill>
                <a:latin typeface="Arial"/>
                <a:ea typeface="Arial"/>
                <a:cs typeface="Arial"/>
                <a:sym typeface="Arial"/>
              </a:defRPr>
            </a:lvl7pPr>
            <a:lvl8pPr marL="25400" marR="0" lvl="7" indent="0" algn="l">
              <a:lnSpc>
                <a:spcPct val="117499"/>
              </a:lnSpc>
              <a:spcBef>
                <a:spcPts val="0"/>
              </a:spcBef>
              <a:buNone/>
              <a:defRPr sz="1400" b="0" i="0">
                <a:solidFill>
                  <a:schemeClr val="dk1"/>
                </a:solidFill>
                <a:latin typeface="Arial"/>
                <a:ea typeface="Arial"/>
                <a:cs typeface="Arial"/>
                <a:sym typeface="Arial"/>
              </a:defRPr>
            </a:lvl8pPr>
            <a:lvl9pPr marL="25400" marR="0" lvl="8" indent="0" algn="l">
              <a:lnSpc>
                <a:spcPct val="117499"/>
              </a:lnSpc>
              <a:spcBef>
                <a:spcPts val="0"/>
              </a:spcBef>
              <a:buNone/>
              <a:defRPr sz="1400" b="0" i="0">
                <a:solidFill>
                  <a:schemeClr val="dk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6440" y="261620"/>
            <a:ext cx="4734560"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lvl1pPr marL="25400" marR="0" lvl="0" indent="0" algn="l">
              <a:lnSpc>
                <a:spcPct val="117499"/>
              </a:lnSpc>
              <a:spcBef>
                <a:spcPts val="0"/>
              </a:spcBef>
              <a:buNone/>
              <a:defRPr sz="1400" b="0" i="0">
                <a:solidFill>
                  <a:schemeClr val="dk1"/>
                </a:solidFill>
                <a:latin typeface="Arial"/>
                <a:ea typeface="Arial"/>
                <a:cs typeface="Arial"/>
                <a:sym typeface="Arial"/>
              </a:defRPr>
            </a:lvl1pPr>
            <a:lvl2pPr marL="25400" marR="0" lvl="1" indent="0" algn="l">
              <a:lnSpc>
                <a:spcPct val="117499"/>
              </a:lnSpc>
              <a:spcBef>
                <a:spcPts val="0"/>
              </a:spcBef>
              <a:buNone/>
              <a:defRPr sz="1400" b="0" i="0">
                <a:solidFill>
                  <a:schemeClr val="dk1"/>
                </a:solidFill>
                <a:latin typeface="Arial"/>
                <a:ea typeface="Arial"/>
                <a:cs typeface="Arial"/>
                <a:sym typeface="Arial"/>
              </a:defRPr>
            </a:lvl2pPr>
            <a:lvl3pPr marL="25400" marR="0" lvl="2" indent="0" algn="l">
              <a:lnSpc>
                <a:spcPct val="117499"/>
              </a:lnSpc>
              <a:spcBef>
                <a:spcPts val="0"/>
              </a:spcBef>
              <a:buNone/>
              <a:defRPr sz="1400" b="0" i="0">
                <a:solidFill>
                  <a:schemeClr val="dk1"/>
                </a:solidFill>
                <a:latin typeface="Arial"/>
                <a:ea typeface="Arial"/>
                <a:cs typeface="Arial"/>
                <a:sym typeface="Arial"/>
              </a:defRPr>
            </a:lvl3pPr>
            <a:lvl4pPr marL="25400" marR="0" lvl="3" indent="0" algn="l">
              <a:lnSpc>
                <a:spcPct val="117499"/>
              </a:lnSpc>
              <a:spcBef>
                <a:spcPts val="0"/>
              </a:spcBef>
              <a:buNone/>
              <a:defRPr sz="1400" b="0" i="0">
                <a:solidFill>
                  <a:schemeClr val="dk1"/>
                </a:solidFill>
                <a:latin typeface="Arial"/>
                <a:ea typeface="Arial"/>
                <a:cs typeface="Arial"/>
                <a:sym typeface="Arial"/>
              </a:defRPr>
            </a:lvl4pPr>
            <a:lvl5pPr marL="25400" marR="0" lvl="4" indent="0" algn="l">
              <a:lnSpc>
                <a:spcPct val="117499"/>
              </a:lnSpc>
              <a:spcBef>
                <a:spcPts val="0"/>
              </a:spcBef>
              <a:buNone/>
              <a:defRPr sz="1400" b="0" i="0">
                <a:solidFill>
                  <a:schemeClr val="dk1"/>
                </a:solidFill>
                <a:latin typeface="Arial"/>
                <a:ea typeface="Arial"/>
                <a:cs typeface="Arial"/>
                <a:sym typeface="Arial"/>
              </a:defRPr>
            </a:lvl5pPr>
            <a:lvl6pPr marL="25400" marR="0" lvl="5" indent="0" algn="l">
              <a:lnSpc>
                <a:spcPct val="117499"/>
              </a:lnSpc>
              <a:spcBef>
                <a:spcPts val="0"/>
              </a:spcBef>
              <a:buNone/>
              <a:defRPr sz="1400" b="0" i="0">
                <a:solidFill>
                  <a:schemeClr val="dk1"/>
                </a:solidFill>
                <a:latin typeface="Arial"/>
                <a:ea typeface="Arial"/>
                <a:cs typeface="Arial"/>
                <a:sym typeface="Arial"/>
              </a:defRPr>
            </a:lvl6pPr>
            <a:lvl7pPr marL="25400" marR="0" lvl="6" indent="0" algn="l">
              <a:lnSpc>
                <a:spcPct val="117499"/>
              </a:lnSpc>
              <a:spcBef>
                <a:spcPts val="0"/>
              </a:spcBef>
              <a:buNone/>
              <a:defRPr sz="1400" b="0" i="0">
                <a:solidFill>
                  <a:schemeClr val="dk1"/>
                </a:solidFill>
                <a:latin typeface="Arial"/>
                <a:ea typeface="Arial"/>
                <a:cs typeface="Arial"/>
                <a:sym typeface="Arial"/>
              </a:defRPr>
            </a:lvl7pPr>
            <a:lvl8pPr marL="25400" marR="0" lvl="7" indent="0" algn="l">
              <a:lnSpc>
                <a:spcPct val="117499"/>
              </a:lnSpc>
              <a:spcBef>
                <a:spcPts val="0"/>
              </a:spcBef>
              <a:buNone/>
              <a:defRPr sz="1400" b="0" i="0">
                <a:solidFill>
                  <a:schemeClr val="dk1"/>
                </a:solidFill>
                <a:latin typeface="Arial"/>
                <a:ea typeface="Arial"/>
                <a:cs typeface="Arial"/>
                <a:sym typeface="Arial"/>
              </a:defRPr>
            </a:lvl8pPr>
            <a:lvl9pPr marL="25400" marR="0" lvl="8" indent="0" algn="l">
              <a:lnSpc>
                <a:spcPct val="117499"/>
              </a:lnSpc>
              <a:spcBef>
                <a:spcPts val="0"/>
              </a:spcBef>
              <a:buNone/>
              <a:defRPr sz="1400" b="0" i="0">
                <a:solidFill>
                  <a:schemeClr val="dk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726440" y="261620"/>
            <a:ext cx="4734560" cy="39115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50240" y="1276350"/>
            <a:ext cx="5944234" cy="164465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lvl1pPr marL="25400" marR="0" lvl="0" indent="0" algn="l" rtl="0">
              <a:lnSpc>
                <a:spcPct val="117499"/>
              </a:lnSpc>
              <a:spcBef>
                <a:spcPts val="0"/>
              </a:spcBef>
              <a:buNone/>
              <a:defRPr sz="1400" b="0" i="0" u="none">
                <a:solidFill>
                  <a:schemeClr val="dk1"/>
                </a:solidFill>
                <a:latin typeface="Arial"/>
                <a:ea typeface="Arial"/>
                <a:cs typeface="Arial"/>
                <a:sym typeface="Arial"/>
              </a:defRPr>
            </a:lvl1pPr>
            <a:lvl2pPr marL="25400" marR="0" lvl="1" indent="0" algn="l" rtl="0">
              <a:lnSpc>
                <a:spcPct val="117499"/>
              </a:lnSpc>
              <a:spcBef>
                <a:spcPts val="0"/>
              </a:spcBef>
              <a:buNone/>
              <a:defRPr sz="1400" b="0" i="0" u="none">
                <a:solidFill>
                  <a:schemeClr val="dk1"/>
                </a:solidFill>
                <a:latin typeface="Arial"/>
                <a:ea typeface="Arial"/>
                <a:cs typeface="Arial"/>
                <a:sym typeface="Arial"/>
              </a:defRPr>
            </a:lvl2pPr>
            <a:lvl3pPr marL="25400" marR="0" lvl="2" indent="0" algn="l" rtl="0">
              <a:lnSpc>
                <a:spcPct val="117499"/>
              </a:lnSpc>
              <a:spcBef>
                <a:spcPts val="0"/>
              </a:spcBef>
              <a:buNone/>
              <a:defRPr sz="1400" b="0" i="0" u="none">
                <a:solidFill>
                  <a:schemeClr val="dk1"/>
                </a:solidFill>
                <a:latin typeface="Arial"/>
                <a:ea typeface="Arial"/>
                <a:cs typeface="Arial"/>
                <a:sym typeface="Arial"/>
              </a:defRPr>
            </a:lvl3pPr>
            <a:lvl4pPr marL="25400" marR="0" lvl="3" indent="0" algn="l" rtl="0">
              <a:lnSpc>
                <a:spcPct val="117499"/>
              </a:lnSpc>
              <a:spcBef>
                <a:spcPts val="0"/>
              </a:spcBef>
              <a:buNone/>
              <a:defRPr sz="1400" b="0" i="0" u="none">
                <a:solidFill>
                  <a:schemeClr val="dk1"/>
                </a:solidFill>
                <a:latin typeface="Arial"/>
                <a:ea typeface="Arial"/>
                <a:cs typeface="Arial"/>
                <a:sym typeface="Arial"/>
              </a:defRPr>
            </a:lvl4pPr>
            <a:lvl5pPr marL="25400" marR="0" lvl="4" indent="0" algn="l" rtl="0">
              <a:lnSpc>
                <a:spcPct val="117499"/>
              </a:lnSpc>
              <a:spcBef>
                <a:spcPts val="0"/>
              </a:spcBef>
              <a:buNone/>
              <a:defRPr sz="1400" b="0" i="0" u="none">
                <a:solidFill>
                  <a:schemeClr val="dk1"/>
                </a:solidFill>
                <a:latin typeface="Arial"/>
                <a:ea typeface="Arial"/>
                <a:cs typeface="Arial"/>
                <a:sym typeface="Arial"/>
              </a:defRPr>
            </a:lvl5pPr>
            <a:lvl6pPr marL="25400" marR="0" lvl="5" indent="0" algn="l" rtl="0">
              <a:lnSpc>
                <a:spcPct val="117499"/>
              </a:lnSpc>
              <a:spcBef>
                <a:spcPts val="0"/>
              </a:spcBef>
              <a:buNone/>
              <a:defRPr sz="1400" b="0" i="0" u="none">
                <a:solidFill>
                  <a:schemeClr val="dk1"/>
                </a:solidFill>
                <a:latin typeface="Arial"/>
                <a:ea typeface="Arial"/>
                <a:cs typeface="Arial"/>
                <a:sym typeface="Arial"/>
              </a:defRPr>
            </a:lvl6pPr>
            <a:lvl7pPr marL="25400" marR="0" lvl="6" indent="0" algn="l" rtl="0">
              <a:lnSpc>
                <a:spcPct val="117499"/>
              </a:lnSpc>
              <a:spcBef>
                <a:spcPts val="0"/>
              </a:spcBef>
              <a:buNone/>
              <a:defRPr sz="1400" b="0" i="0" u="none">
                <a:solidFill>
                  <a:schemeClr val="dk1"/>
                </a:solidFill>
                <a:latin typeface="Arial"/>
                <a:ea typeface="Arial"/>
                <a:cs typeface="Arial"/>
                <a:sym typeface="Arial"/>
              </a:defRPr>
            </a:lvl7pPr>
            <a:lvl8pPr marL="25400" marR="0" lvl="7" indent="0" algn="l" rtl="0">
              <a:lnSpc>
                <a:spcPct val="117499"/>
              </a:lnSpc>
              <a:spcBef>
                <a:spcPts val="0"/>
              </a:spcBef>
              <a:buNone/>
              <a:defRPr sz="1400" b="0" i="0" u="none">
                <a:solidFill>
                  <a:schemeClr val="dk1"/>
                </a:solidFill>
                <a:latin typeface="Arial"/>
                <a:ea typeface="Arial"/>
                <a:cs typeface="Arial"/>
                <a:sym typeface="Arial"/>
              </a:defRPr>
            </a:lvl8pPr>
            <a:lvl9pPr marL="25400" marR="0" lvl="8" indent="0" algn="l" rtl="0">
              <a:lnSpc>
                <a:spcPct val="117499"/>
              </a:lnSpc>
              <a:spcBef>
                <a:spcPts val="0"/>
              </a:spcBef>
              <a:buNone/>
              <a:defRPr sz="1400" b="0" i="0" u="none">
                <a:solidFill>
                  <a:schemeClr val="dk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83540" y="2059940"/>
            <a:ext cx="7433945" cy="2860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6000" b="1">
                <a:solidFill>
                  <a:srgbClr val="007F00"/>
                </a:solidFill>
                <a:latin typeface="Arial"/>
                <a:ea typeface="Arial"/>
                <a:cs typeface="Arial"/>
                <a:sym typeface="Arial"/>
              </a:rPr>
              <a:t>Intel </a:t>
            </a:r>
            <a:r>
              <a:rPr lang="en-US" sz="6600" b="1">
                <a:solidFill>
                  <a:srgbClr val="FF0066"/>
                </a:solidFill>
                <a:latin typeface="Arial"/>
                <a:ea typeface="Arial"/>
                <a:cs typeface="Arial"/>
                <a:sym typeface="Arial"/>
              </a:rPr>
              <a:t>8086  </a:t>
            </a:r>
            <a:r>
              <a:rPr lang="en-US" sz="6000" b="1">
                <a:solidFill>
                  <a:srgbClr val="007F00"/>
                </a:solidFill>
                <a:latin typeface="Arial"/>
                <a:ea typeface="Arial"/>
                <a:cs typeface="Arial"/>
                <a:sym typeface="Arial"/>
              </a:rPr>
              <a:t>MICROPROCESSOR  ARCHITECTURE</a:t>
            </a:r>
            <a:endParaRPr sz="6000">
              <a:latin typeface="Arial"/>
              <a:ea typeface="Arial"/>
              <a:cs typeface="Arial"/>
              <a:sym typeface="Arial"/>
            </a:endParaRPr>
          </a:p>
        </p:txBody>
      </p:sp>
      <p:sp>
        <p:nvSpPr>
          <p:cNvPr id="45" name="Google Shape;45;p7"/>
          <p:cNvSpPr txBox="1"/>
          <p:nvPr/>
        </p:nvSpPr>
        <p:spPr>
          <a:xfrm>
            <a:off x="8472169" y="6295722"/>
            <a:ext cx="149860" cy="224154"/>
          </a:xfrm>
          <a:prstGeom prst="rect">
            <a:avLst/>
          </a:prstGeom>
          <a:noFill/>
          <a:ln>
            <a:noFill/>
          </a:ln>
        </p:spPr>
        <p:txBody>
          <a:bodyPr spcFirstLastPara="1" wrap="square" lIns="0" tIns="0" rIns="0" bIns="0" anchor="t" anchorCtr="0">
            <a:spAutoFit/>
          </a:bodyPr>
          <a:lstStyle/>
          <a:p>
            <a:pPr marL="25400" marR="0" lvl="0" indent="0" algn="l" rtl="0">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1</a:t>
            </a:fld>
            <a:endParaRPr sz="1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8385809" y="6278879"/>
            <a:ext cx="223520" cy="1821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a:solidFill>
                  <a:schemeClr val="dk1"/>
                </a:solidFill>
                <a:latin typeface="Arial"/>
                <a:ea typeface="Arial"/>
                <a:cs typeface="Arial"/>
                <a:sym typeface="Arial"/>
              </a:rPr>
              <a:t>10</a:t>
            </a:r>
            <a:endParaRPr sz="1100">
              <a:solidFill>
                <a:schemeClr val="dk1"/>
              </a:solidFill>
              <a:latin typeface="Arial"/>
              <a:ea typeface="Arial"/>
              <a:cs typeface="Arial"/>
              <a:sym typeface="Arial"/>
            </a:endParaRPr>
          </a:p>
        </p:txBody>
      </p:sp>
      <p:sp>
        <p:nvSpPr>
          <p:cNvPr id="193" name="Google Shape;193;p16"/>
          <p:cNvSpPr txBox="1">
            <a:spLocks noGrp="1"/>
          </p:cNvSpPr>
          <p:nvPr>
            <p:ph type="title"/>
          </p:nvPr>
        </p:nvSpPr>
        <p:spPr>
          <a:xfrm>
            <a:off x="307340" y="276859"/>
            <a:ext cx="4778375" cy="382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dirty="0">
                <a:solidFill>
                  <a:srgbClr val="FF0000"/>
                </a:solidFill>
                <a:latin typeface="Arial"/>
                <a:ea typeface="Arial"/>
                <a:cs typeface="Arial"/>
                <a:sym typeface="Arial"/>
              </a:rPr>
              <a:t>Pointer And Index Registers</a:t>
            </a:r>
            <a:endParaRPr dirty="0">
              <a:latin typeface="Arial"/>
              <a:ea typeface="Arial"/>
              <a:cs typeface="Arial"/>
              <a:sym typeface="Arial"/>
            </a:endParaRPr>
          </a:p>
        </p:txBody>
      </p:sp>
      <p:sp>
        <p:nvSpPr>
          <p:cNvPr id="194" name="Google Shape;194;p16"/>
          <p:cNvSpPr txBox="1"/>
          <p:nvPr/>
        </p:nvSpPr>
        <p:spPr>
          <a:xfrm>
            <a:off x="78739" y="548640"/>
            <a:ext cx="8394065" cy="4425314"/>
          </a:xfrm>
          <a:prstGeom prst="rect">
            <a:avLst/>
          </a:prstGeom>
          <a:noFill/>
          <a:ln>
            <a:noFill/>
          </a:ln>
        </p:spPr>
        <p:txBody>
          <a:bodyPr spcFirstLastPara="1" wrap="square" lIns="0" tIns="215900" rIns="0" bIns="0" anchor="t" anchorCtr="0">
            <a:spAutoFit/>
          </a:bodyPr>
          <a:lstStyle/>
          <a:p>
            <a:pPr marL="355600" marR="0" lvl="0" indent="-342900" algn="l" rtl="0">
              <a:lnSpc>
                <a:spcPct val="100000"/>
              </a:lnSpc>
              <a:spcBef>
                <a:spcPts val="0"/>
              </a:spcBef>
              <a:spcAft>
                <a:spcPts val="0"/>
              </a:spcAft>
              <a:buClr>
                <a:schemeClr val="dk1"/>
              </a:buClr>
              <a:buSzPts val="2800"/>
              <a:buFont typeface="Arial"/>
              <a:buChar char="•"/>
            </a:pPr>
            <a:r>
              <a:rPr lang="en-US" sz="2000" dirty="0">
                <a:solidFill>
                  <a:schemeClr val="dk1"/>
                </a:solidFill>
              </a:rPr>
              <a:t>U</a:t>
            </a:r>
            <a:r>
              <a:rPr lang="en-US" sz="2000" dirty="0">
                <a:solidFill>
                  <a:schemeClr val="dk1"/>
                </a:solidFill>
                <a:latin typeface="Arial"/>
                <a:ea typeface="Arial"/>
                <a:cs typeface="Arial"/>
                <a:sym typeface="Arial"/>
              </a:rPr>
              <a:t>sed to </a:t>
            </a:r>
            <a:r>
              <a:rPr lang="en-US" sz="2000" dirty="0">
                <a:solidFill>
                  <a:srgbClr val="FF0000"/>
                </a:solidFill>
                <a:latin typeface="Arial"/>
                <a:ea typeface="Arial"/>
                <a:cs typeface="Arial"/>
                <a:sym typeface="Arial"/>
              </a:rPr>
              <a:t>keep offset addresses</a:t>
            </a:r>
            <a:r>
              <a:rPr lang="en-US" sz="2000"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a:p>
            <a:pPr marL="355600" marR="0" lvl="0" indent="-342900" algn="l" rtl="0">
              <a:lnSpc>
                <a:spcPct val="100000"/>
              </a:lnSpc>
              <a:spcBef>
                <a:spcPts val="1600"/>
              </a:spcBef>
              <a:spcAft>
                <a:spcPts val="0"/>
              </a:spcAft>
              <a:buClr>
                <a:schemeClr val="dk1"/>
              </a:buClr>
              <a:buSzPts val="2800"/>
              <a:buFont typeface="Arial"/>
              <a:buChar char="•"/>
            </a:pPr>
            <a:r>
              <a:rPr lang="en-US" sz="2000" dirty="0">
                <a:solidFill>
                  <a:schemeClr val="dk1"/>
                </a:solidFill>
                <a:latin typeface="Arial"/>
                <a:ea typeface="Arial"/>
                <a:cs typeface="Arial"/>
                <a:sym typeface="Arial"/>
              </a:rPr>
              <a:t>Used in various forms of memory addressing.</a:t>
            </a:r>
            <a:endParaRPr sz="2000" dirty="0">
              <a:solidFill>
                <a:schemeClr val="dk1"/>
              </a:solidFill>
              <a:latin typeface="Arial"/>
              <a:ea typeface="Arial"/>
              <a:cs typeface="Arial"/>
              <a:sym typeface="Arial"/>
            </a:endParaRPr>
          </a:p>
          <a:p>
            <a:pPr marL="355600" marR="5080" lvl="0" indent="-342900" algn="l" rtl="0">
              <a:lnSpc>
                <a:spcPct val="107857"/>
              </a:lnSpc>
              <a:spcBef>
                <a:spcPts val="1970"/>
              </a:spcBef>
              <a:spcAft>
                <a:spcPts val="0"/>
              </a:spcAft>
              <a:buClr>
                <a:schemeClr val="dk1"/>
              </a:buClr>
              <a:buSzPts val="2800"/>
              <a:buFont typeface="Arial"/>
              <a:buChar char="•"/>
            </a:pPr>
            <a:r>
              <a:rPr lang="en-US" sz="2000" dirty="0">
                <a:solidFill>
                  <a:schemeClr val="dk1"/>
                </a:solidFill>
                <a:latin typeface="Arial"/>
                <a:ea typeface="Arial"/>
                <a:cs typeface="Arial"/>
                <a:sym typeface="Arial"/>
              </a:rPr>
              <a:t>In the case of SP and BP the default reference to  form a physical address is the Stack Segment (SS-  will be discussed under the BIU)</a:t>
            </a:r>
            <a:endParaRPr sz="2000" dirty="0">
              <a:solidFill>
                <a:schemeClr val="dk1"/>
              </a:solidFill>
              <a:latin typeface="Arial"/>
              <a:ea typeface="Arial"/>
              <a:cs typeface="Arial"/>
              <a:sym typeface="Arial"/>
            </a:endParaRPr>
          </a:p>
          <a:p>
            <a:pPr marL="355600" marR="149225" lvl="0" indent="-342900" algn="l" rtl="0">
              <a:lnSpc>
                <a:spcPct val="108214"/>
              </a:lnSpc>
              <a:spcBef>
                <a:spcPts val="1925"/>
              </a:spcBef>
              <a:spcAft>
                <a:spcPts val="0"/>
              </a:spcAft>
              <a:buClr>
                <a:schemeClr val="dk1"/>
              </a:buClr>
              <a:buSzPts val="2800"/>
              <a:buFont typeface="Arial"/>
              <a:buChar char="•"/>
            </a:pPr>
            <a:r>
              <a:rPr lang="en-US" sz="2000" dirty="0">
                <a:solidFill>
                  <a:schemeClr val="dk1"/>
                </a:solidFill>
                <a:latin typeface="Arial"/>
                <a:ea typeface="Arial"/>
                <a:cs typeface="Arial"/>
                <a:sym typeface="Arial"/>
              </a:rPr>
              <a:t>The index registers (SI &amp; DI) and the BX generally  default to the Data segment register (DS).</a:t>
            </a:r>
            <a:endParaRPr sz="2000" dirty="0">
              <a:solidFill>
                <a:schemeClr val="dk1"/>
              </a:solidFill>
              <a:latin typeface="Arial"/>
              <a:ea typeface="Arial"/>
              <a:cs typeface="Arial"/>
              <a:sym typeface="Arial"/>
            </a:endParaRPr>
          </a:p>
          <a:p>
            <a:pPr marL="355600" marR="0" lvl="0" indent="0" algn="l" rtl="0">
              <a:lnSpc>
                <a:spcPct val="100000"/>
              </a:lnSpc>
              <a:spcBef>
                <a:spcPts val="1545"/>
              </a:spcBef>
              <a:spcAft>
                <a:spcPts val="0"/>
              </a:spcAft>
              <a:buNone/>
            </a:pPr>
            <a:r>
              <a:rPr lang="en-US" sz="2400" b="1" dirty="0">
                <a:solidFill>
                  <a:srgbClr val="FF0066"/>
                </a:solidFill>
                <a:latin typeface="Arial"/>
                <a:ea typeface="Arial"/>
                <a:cs typeface="Arial"/>
                <a:sym typeface="Arial"/>
              </a:rPr>
              <a:t>SP: Stack pointer</a:t>
            </a:r>
            <a:endParaRPr sz="2400" b="1" dirty="0">
              <a:solidFill>
                <a:schemeClr val="dk1"/>
              </a:solidFill>
              <a:latin typeface="Arial"/>
              <a:ea typeface="Arial"/>
              <a:cs typeface="Arial"/>
              <a:sym typeface="Arial"/>
            </a:endParaRPr>
          </a:p>
          <a:p>
            <a:pPr marL="925194" marR="0" lvl="0" indent="0" algn="l" rtl="0">
              <a:lnSpc>
                <a:spcPct val="100000"/>
              </a:lnSpc>
              <a:spcBef>
                <a:spcPts val="359"/>
              </a:spcBef>
              <a:spcAft>
                <a:spcPts val="0"/>
              </a:spcAft>
              <a:buNone/>
            </a:pPr>
            <a:r>
              <a:rPr lang="en-US" sz="2400" dirty="0">
                <a:solidFill>
                  <a:schemeClr val="dk1"/>
                </a:solidFill>
                <a:latin typeface="Arial"/>
                <a:ea typeface="Arial"/>
                <a:cs typeface="Arial"/>
                <a:sym typeface="Arial"/>
              </a:rPr>
              <a:t>– Used with SS to access the stack segment</a:t>
            </a:r>
            <a:endParaRPr sz="2400" dirty="0">
              <a:solidFill>
                <a:schemeClr val="dk1"/>
              </a:solidFill>
              <a:latin typeface="Arial"/>
              <a:ea typeface="Arial"/>
              <a:cs typeface="Arial"/>
              <a:sym typeface="Arial"/>
            </a:endParaRPr>
          </a:p>
          <a:p>
            <a:pPr marL="355600" marR="0" lvl="0" indent="0" algn="l" rtl="0">
              <a:lnSpc>
                <a:spcPct val="100000"/>
              </a:lnSpc>
              <a:spcBef>
                <a:spcPts val="1550"/>
              </a:spcBef>
              <a:spcAft>
                <a:spcPts val="0"/>
              </a:spcAft>
              <a:buNone/>
            </a:pPr>
            <a:r>
              <a:rPr lang="en-US" sz="2400" b="1" dirty="0">
                <a:solidFill>
                  <a:srgbClr val="FF0066"/>
                </a:solidFill>
                <a:latin typeface="Arial"/>
                <a:ea typeface="Arial"/>
                <a:cs typeface="Arial"/>
                <a:sym typeface="Arial"/>
              </a:rPr>
              <a:t>BP: Base Pointer</a:t>
            </a:r>
            <a:endParaRPr sz="2400" b="1" dirty="0">
              <a:solidFill>
                <a:schemeClr val="dk1"/>
              </a:solidFill>
              <a:latin typeface="Arial"/>
              <a:ea typeface="Arial"/>
              <a:cs typeface="Arial"/>
              <a:sym typeface="Arial"/>
            </a:endParaRPr>
          </a:p>
        </p:txBody>
      </p:sp>
      <p:sp>
        <p:nvSpPr>
          <p:cNvPr id="195" name="Google Shape;195;p16"/>
          <p:cNvSpPr txBox="1"/>
          <p:nvPr/>
        </p:nvSpPr>
        <p:spPr>
          <a:xfrm>
            <a:off x="991869" y="4900768"/>
            <a:ext cx="6987540"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dk1"/>
                </a:solidFill>
                <a:latin typeface="Arial"/>
                <a:ea typeface="Arial"/>
                <a:cs typeface="Arial"/>
                <a:sym typeface="Arial"/>
              </a:rPr>
              <a:t>– Primarily used to access data on the stack</a:t>
            </a:r>
            <a:endParaRPr sz="2400" dirty="0">
              <a:solidFill>
                <a:schemeClr val="dk1"/>
              </a:solidFill>
              <a:latin typeface="Arial"/>
              <a:ea typeface="Arial"/>
              <a:cs typeface="Arial"/>
              <a:sym typeface="Arial"/>
            </a:endParaRPr>
          </a:p>
        </p:txBody>
      </p:sp>
      <p:sp>
        <p:nvSpPr>
          <p:cNvPr id="196" name="Google Shape;196;p16"/>
          <p:cNvSpPr txBox="1"/>
          <p:nvPr/>
        </p:nvSpPr>
        <p:spPr>
          <a:xfrm>
            <a:off x="1024368" y="5327321"/>
            <a:ext cx="7661909" cy="443711"/>
          </a:xfrm>
          <a:prstGeom prst="rect">
            <a:avLst/>
          </a:prstGeom>
          <a:noFill/>
          <a:ln>
            <a:noFill/>
          </a:ln>
        </p:spPr>
        <p:txBody>
          <a:bodyPr spcFirstLastPara="1" wrap="square" lIns="0" tIns="12700" rIns="0" bIns="0" anchor="t" anchorCtr="0">
            <a:spAutoFit/>
          </a:bodyPr>
          <a:lstStyle/>
          <a:p>
            <a:pPr marL="12700" marR="0" lvl="0" algn="l" rtl="0">
              <a:lnSpc>
                <a:spcPct val="100000"/>
              </a:lnSpc>
              <a:spcBef>
                <a:spcPts val="0"/>
              </a:spcBef>
              <a:spcAft>
                <a:spcPts val="0"/>
              </a:spcAft>
            </a:pPr>
            <a:r>
              <a:rPr lang="en-US" sz="2800"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Can be used to access data in other segments</a:t>
            </a:r>
            <a:endParaRPr sz="280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11</a:t>
            </a:r>
            <a:endParaRPr sz="1400">
              <a:solidFill>
                <a:schemeClr val="dk1"/>
              </a:solidFill>
              <a:latin typeface="Arial"/>
              <a:ea typeface="Arial"/>
              <a:cs typeface="Arial"/>
              <a:sym typeface="Arial"/>
            </a:endParaRPr>
          </a:p>
        </p:txBody>
      </p:sp>
      <p:sp>
        <p:nvSpPr>
          <p:cNvPr id="202" name="Google Shape;202;p17"/>
          <p:cNvSpPr txBox="1"/>
          <p:nvPr/>
        </p:nvSpPr>
        <p:spPr>
          <a:xfrm>
            <a:off x="78739" y="208279"/>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03" name="Google Shape;203;p17"/>
          <p:cNvSpPr txBox="1">
            <a:spLocks noGrp="1"/>
          </p:cNvSpPr>
          <p:nvPr>
            <p:ph type="title"/>
          </p:nvPr>
        </p:nvSpPr>
        <p:spPr>
          <a:xfrm>
            <a:off x="421640" y="185420"/>
            <a:ext cx="5882005" cy="835660"/>
          </a:xfrm>
          <a:prstGeom prst="rect">
            <a:avLst/>
          </a:prstGeom>
          <a:noFill/>
          <a:ln>
            <a:noFill/>
          </a:ln>
        </p:spPr>
        <p:txBody>
          <a:bodyPr spcFirstLastPara="1" wrap="square" lIns="0" tIns="52050" rIns="0" bIns="0" anchor="t" anchorCtr="0">
            <a:spAutoFit/>
          </a:bodyPr>
          <a:lstStyle/>
          <a:p>
            <a:pPr marL="12700" lvl="0" indent="0" algn="l" rtl="0">
              <a:lnSpc>
                <a:spcPct val="100000"/>
              </a:lnSpc>
              <a:spcBef>
                <a:spcPts val="0"/>
              </a:spcBef>
              <a:spcAft>
                <a:spcPts val="0"/>
              </a:spcAft>
              <a:buNone/>
            </a:pPr>
            <a:r>
              <a:rPr lang="en-US">
                <a:solidFill>
                  <a:srgbClr val="FF0066"/>
                </a:solidFill>
              </a:rPr>
              <a:t>SI: Source Index register</a:t>
            </a:r>
            <a:endParaRPr/>
          </a:p>
          <a:p>
            <a:pPr marL="584200" lvl="0" indent="0" algn="l" rtl="0">
              <a:lnSpc>
                <a:spcPct val="100000"/>
              </a:lnSpc>
              <a:spcBef>
                <a:spcPts val="309"/>
              </a:spcBef>
              <a:spcAft>
                <a:spcPts val="0"/>
              </a:spcAft>
              <a:buNone/>
            </a:pPr>
            <a:r>
              <a:rPr lang="en-US"/>
              <a:t>– is required for some string operations</a:t>
            </a:r>
            <a:endParaRPr/>
          </a:p>
        </p:txBody>
      </p:sp>
      <p:sp>
        <p:nvSpPr>
          <p:cNvPr id="204" name="Google Shape;204;p17"/>
          <p:cNvSpPr txBox="1"/>
          <p:nvPr/>
        </p:nvSpPr>
        <p:spPr>
          <a:xfrm>
            <a:off x="993139" y="1035050"/>
            <a:ext cx="7746365" cy="1377950"/>
          </a:xfrm>
          <a:prstGeom prst="rect">
            <a:avLst/>
          </a:prstGeom>
          <a:noFill/>
          <a:ln>
            <a:noFill/>
          </a:ln>
        </p:spPr>
        <p:txBody>
          <a:bodyPr spcFirstLastPara="1" wrap="square" lIns="0" tIns="53975" rIns="0" bIns="0" anchor="t" anchorCtr="0">
            <a:spAutoFit/>
          </a:bodyPr>
          <a:lstStyle/>
          <a:p>
            <a:pPr marL="12700" marR="5080" lvl="0" indent="0" algn="l" rtl="0">
              <a:lnSpc>
                <a:spcPct val="107916"/>
              </a:lnSpc>
              <a:spcBef>
                <a:spcPts val="0"/>
              </a:spcBef>
              <a:spcAft>
                <a:spcPts val="0"/>
              </a:spcAft>
              <a:buNone/>
            </a:pPr>
            <a:r>
              <a:rPr lang="en-US" sz="2400">
                <a:solidFill>
                  <a:schemeClr val="dk1"/>
                </a:solidFill>
                <a:latin typeface="Arial"/>
                <a:ea typeface="Arial"/>
                <a:cs typeface="Arial"/>
                <a:sym typeface="Arial"/>
              </a:rPr>
              <a:t>– When string operations are performed, the SI register  points to memory locations in the data segment which is  addressed by the DS register. Thus, SI is associated with  the DS in string operations.</a:t>
            </a:r>
            <a:endParaRPr sz="2400">
              <a:solidFill>
                <a:schemeClr val="dk1"/>
              </a:solidFill>
              <a:latin typeface="Arial"/>
              <a:ea typeface="Arial"/>
              <a:cs typeface="Arial"/>
              <a:sym typeface="Arial"/>
            </a:endParaRPr>
          </a:p>
        </p:txBody>
      </p:sp>
      <p:sp>
        <p:nvSpPr>
          <p:cNvPr id="205" name="Google Shape;205;p17"/>
          <p:cNvSpPr txBox="1"/>
          <p:nvPr/>
        </p:nvSpPr>
        <p:spPr>
          <a:xfrm>
            <a:off x="78739" y="2815590"/>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06" name="Google Shape;206;p17"/>
          <p:cNvSpPr txBox="1"/>
          <p:nvPr/>
        </p:nvSpPr>
        <p:spPr>
          <a:xfrm>
            <a:off x="421640" y="2792730"/>
            <a:ext cx="8317865" cy="2227580"/>
          </a:xfrm>
          <a:prstGeom prst="rect">
            <a:avLst/>
          </a:prstGeom>
          <a:noFill/>
          <a:ln>
            <a:noFill/>
          </a:ln>
        </p:spPr>
        <p:txBody>
          <a:bodyPr spcFirstLastPara="1" wrap="square" lIns="0" tIns="52050" rIns="0" bIns="0" anchor="t" anchorCtr="0">
            <a:spAutoFit/>
          </a:bodyPr>
          <a:lstStyle/>
          <a:p>
            <a:pPr marL="12700" marR="0" lvl="0" indent="0" algn="l" rtl="0">
              <a:lnSpc>
                <a:spcPct val="100000"/>
              </a:lnSpc>
              <a:spcBef>
                <a:spcPts val="0"/>
              </a:spcBef>
              <a:spcAft>
                <a:spcPts val="0"/>
              </a:spcAft>
              <a:buNone/>
            </a:pPr>
            <a:r>
              <a:rPr lang="en-US" sz="2400">
                <a:solidFill>
                  <a:srgbClr val="FF0066"/>
                </a:solidFill>
                <a:latin typeface="Arial"/>
                <a:ea typeface="Arial"/>
                <a:cs typeface="Arial"/>
                <a:sym typeface="Arial"/>
              </a:rPr>
              <a:t>DI: Destination Index register</a:t>
            </a:r>
            <a:endParaRPr sz="2400">
              <a:solidFill>
                <a:schemeClr val="dk1"/>
              </a:solidFill>
              <a:latin typeface="Arial"/>
              <a:ea typeface="Arial"/>
              <a:cs typeface="Arial"/>
              <a:sym typeface="Arial"/>
            </a:endParaRPr>
          </a:p>
          <a:p>
            <a:pPr marL="838200" marR="0" lvl="0" indent="-254000" algn="l" rtl="0">
              <a:lnSpc>
                <a:spcPct val="100000"/>
              </a:lnSpc>
              <a:spcBef>
                <a:spcPts val="309"/>
              </a:spcBef>
              <a:spcAft>
                <a:spcPts val="0"/>
              </a:spcAft>
              <a:buClr>
                <a:schemeClr val="dk1"/>
              </a:buClr>
              <a:buSzPts val="2400"/>
              <a:buFont typeface="Arial"/>
              <a:buChar char="–"/>
            </a:pPr>
            <a:r>
              <a:rPr lang="en-US" sz="2400">
                <a:solidFill>
                  <a:schemeClr val="dk1"/>
                </a:solidFill>
                <a:latin typeface="Arial"/>
                <a:ea typeface="Arial"/>
                <a:cs typeface="Arial"/>
                <a:sym typeface="Arial"/>
              </a:rPr>
              <a:t>is also required for some string operations.</a:t>
            </a:r>
            <a:endParaRPr sz="2400">
              <a:solidFill>
                <a:schemeClr val="dk1"/>
              </a:solidFill>
              <a:latin typeface="Arial"/>
              <a:ea typeface="Arial"/>
              <a:cs typeface="Arial"/>
              <a:sym typeface="Arial"/>
            </a:endParaRPr>
          </a:p>
          <a:p>
            <a:pPr marL="584200" marR="5080" lvl="0" indent="-152400" algn="l" rtl="0">
              <a:lnSpc>
                <a:spcPct val="107916"/>
              </a:lnSpc>
              <a:spcBef>
                <a:spcPts val="635"/>
              </a:spcBef>
              <a:spcAft>
                <a:spcPts val="0"/>
              </a:spcAft>
              <a:buClr>
                <a:schemeClr val="dk1"/>
              </a:buClr>
              <a:buSzPts val="2400"/>
              <a:buFont typeface="Arial"/>
              <a:buChar char="–"/>
            </a:pPr>
            <a:r>
              <a:rPr lang="en-US" sz="2400">
                <a:solidFill>
                  <a:schemeClr val="dk1"/>
                </a:solidFill>
                <a:latin typeface="Arial"/>
                <a:ea typeface="Arial"/>
                <a:cs typeface="Arial"/>
                <a:sym typeface="Arial"/>
              </a:rPr>
              <a:t>When string operations are performed, the DI register  points to memory locations in the data segment which is  addressed by the ES register. Thus, DI is associated with  the ES in string operations.</a:t>
            </a:r>
            <a:endParaRPr sz="2400">
              <a:solidFill>
                <a:schemeClr val="dk1"/>
              </a:solidFill>
              <a:latin typeface="Arial"/>
              <a:ea typeface="Arial"/>
              <a:cs typeface="Arial"/>
              <a:sym typeface="Arial"/>
            </a:endParaRPr>
          </a:p>
        </p:txBody>
      </p:sp>
      <p:sp>
        <p:nvSpPr>
          <p:cNvPr id="207" name="Google Shape;207;p17"/>
          <p:cNvSpPr txBox="1"/>
          <p:nvPr/>
        </p:nvSpPr>
        <p:spPr>
          <a:xfrm>
            <a:off x="78739" y="5826759"/>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08" name="Google Shape;208;p17"/>
          <p:cNvSpPr txBox="1"/>
          <p:nvPr/>
        </p:nvSpPr>
        <p:spPr>
          <a:xfrm>
            <a:off x="421640" y="5844540"/>
            <a:ext cx="81895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The SI and the DI registers may also be used to access data</a:t>
            </a:r>
            <a:endParaRPr sz="2400">
              <a:solidFill>
                <a:schemeClr val="dk1"/>
              </a:solidFill>
              <a:latin typeface="Arial"/>
              <a:ea typeface="Arial"/>
              <a:cs typeface="Arial"/>
              <a:sym typeface="Arial"/>
            </a:endParaRPr>
          </a:p>
        </p:txBody>
      </p:sp>
      <p:sp>
        <p:nvSpPr>
          <p:cNvPr id="209" name="Google Shape;209;p17"/>
          <p:cNvSpPr txBox="1"/>
          <p:nvPr/>
        </p:nvSpPr>
        <p:spPr>
          <a:xfrm>
            <a:off x="421640" y="6173470"/>
            <a:ext cx="21253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stored in arrays</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p:nvPr/>
        </p:nvSpPr>
        <p:spPr>
          <a:xfrm>
            <a:off x="8385809" y="6278879"/>
            <a:ext cx="22352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12</a:t>
            </a:r>
            <a:endParaRPr sz="1400">
              <a:solidFill>
                <a:schemeClr val="dk1"/>
              </a:solidFill>
              <a:latin typeface="Arial"/>
              <a:ea typeface="Arial"/>
              <a:cs typeface="Arial"/>
              <a:sym typeface="Arial"/>
            </a:endParaRPr>
          </a:p>
        </p:txBody>
      </p:sp>
      <p:sp>
        <p:nvSpPr>
          <p:cNvPr id="215" name="Google Shape;215;p18"/>
          <p:cNvSpPr txBox="1">
            <a:spLocks noGrp="1"/>
          </p:cNvSpPr>
          <p:nvPr>
            <p:ph type="title"/>
          </p:nvPr>
        </p:nvSpPr>
        <p:spPr>
          <a:xfrm>
            <a:off x="212090" y="101600"/>
            <a:ext cx="5661025" cy="382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dirty="0">
                <a:solidFill>
                  <a:srgbClr val="FF0000"/>
                </a:solidFill>
                <a:latin typeface="Arial"/>
                <a:ea typeface="Arial"/>
                <a:cs typeface="Arial"/>
                <a:sym typeface="Arial"/>
              </a:rPr>
              <a:t>EXECUTION UNIT – Flag Register</a:t>
            </a:r>
            <a:endParaRPr dirty="0">
              <a:latin typeface="Arial"/>
              <a:ea typeface="Arial"/>
              <a:cs typeface="Arial"/>
              <a:sym typeface="Arial"/>
            </a:endParaRPr>
          </a:p>
        </p:txBody>
      </p:sp>
      <p:sp>
        <p:nvSpPr>
          <p:cNvPr id="216" name="Google Shape;216;p18"/>
          <p:cNvSpPr txBox="1"/>
          <p:nvPr/>
        </p:nvSpPr>
        <p:spPr>
          <a:xfrm>
            <a:off x="78739" y="749300"/>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17" name="Google Shape;217;p18"/>
          <p:cNvSpPr txBox="1"/>
          <p:nvPr/>
        </p:nvSpPr>
        <p:spPr>
          <a:xfrm>
            <a:off x="78739" y="1922779"/>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18" name="Google Shape;218;p18"/>
          <p:cNvSpPr txBox="1"/>
          <p:nvPr/>
        </p:nvSpPr>
        <p:spPr>
          <a:xfrm>
            <a:off x="306070" y="765809"/>
            <a:ext cx="8729345" cy="4083050"/>
          </a:xfrm>
          <a:prstGeom prst="rect">
            <a:avLst/>
          </a:prstGeom>
          <a:noFill/>
          <a:ln>
            <a:noFill/>
          </a:ln>
        </p:spPr>
        <p:txBody>
          <a:bodyPr spcFirstLastPara="1" wrap="square" lIns="0" tIns="12700" rIns="0" bIns="0" anchor="t" anchorCtr="0">
            <a:spAutoFit/>
          </a:bodyPr>
          <a:lstStyle/>
          <a:p>
            <a:pPr marL="128270" marR="5080" lvl="0" indent="0" algn="l" rtl="0">
              <a:lnSpc>
                <a:spcPct val="100000"/>
              </a:lnSpc>
              <a:spcBef>
                <a:spcPts val="0"/>
              </a:spcBef>
              <a:spcAft>
                <a:spcPts val="0"/>
              </a:spcAft>
              <a:buNone/>
            </a:pPr>
            <a:r>
              <a:rPr lang="en-US" sz="2400">
                <a:solidFill>
                  <a:schemeClr val="dk1"/>
                </a:solidFill>
                <a:latin typeface="Arial"/>
                <a:ea typeface="Arial"/>
                <a:cs typeface="Arial"/>
                <a:sym typeface="Arial"/>
              </a:rPr>
              <a:t>A flag is a </a:t>
            </a:r>
            <a:r>
              <a:rPr lang="en-US" sz="2400">
                <a:solidFill>
                  <a:srgbClr val="FF0000"/>
                </a:solidFill>
                <a:latin typeface="Arial"/>
                <a:ea typeface="Arial"/>
                <a:cs typeface="Arial"/>
                <a:sym typeface="Arial"/>
              </a:rPr>
              <a:t>flip flop </a:t>
            </a:r>
            <a:r>
              <a:rPr lang="en-US" sz="2400">
                <a:solidFill>
                  <a:schemeClr val="dk1"/>
                </a:solidFill>
                <a:latin typeface="Arial"/>
                <a:ea typeface="Arial"/>
                <a:cs typeface="Arial"/>
                <a:sym typeface="Arial"/>
              </a:rPr>
              <a:t>which </a:t>
            </a:r>
            <a:r>
              <a:rPr lang="en-US" sz="2400">
                <a:solidFill>
                  <a:srgbClr val="FF0000"/>
                </a:solidFill>
                <a:latin typeface="Arial"/>
                <a:ea typeface="Arial"/>
                <a:cs typeface="Arial"/>
                <a:sym typeface="Arial"/>
              </a:rPr>
              <a:t>indicates some conditions </a:t>
            </a:r>
            <a:r>
              <a:rPr lang="en-US" sz="2400">
                <a:solidFill>
                  <a:schemeClr val="dk1"/>
                </a:solidFill>
                <a:latin typeface="Arial"/>
                <a:ea typeface="Arial"/>
                <a:cs typeface="Arial"/>
                <a:sym typeface="Arial"/>
              </a:rPr>
              <a:t>produced by  the execution of an instruction or </a:t>
            </a:r>
            <a:r>
              <a:rPr lang="en-US" sz="2400">
                <a:solidFill>
                  <a:srgbClr val="FF0000"/>
                </a:solidFill>
                <a:latin typeface="Arial"/>
                <a:ea typeface="Arial"/>
                <a:cs typeface="Arial"/>
                <a:sym typeface="Arial"/>
              </a:rPr>
              <a:t>controls certain operations </a:t>
            </a:r>
            <a:r>
              <a:rPr lang="en-US" sz="2400">
                <a:solidFill>
                  <a:schemeClr val="dk1"/>
                </a:solidFill>
                <a:latin typeface="Arial"/>
                <a:ea typeface="Arial"/>
                <a:cs typeface="Arial"/>
                <a:sym typeface="Arial"/>
              </a:rPr>
              <a:t>of  the EU .</a:t>
            </a:r>
            <a:endParaRPr sz="2400">
              <a:solidFill>
                <a:schemeClr val="dk1"/>
              </a:solidFill>
              <a:latin typeface="Arial"/>
              <a:ea typeface="Arial"/>
              <a:cs typeface="Arial"/>
              <a:sym typeface="Arial"/>
            </a:endParaRPr>
          </a:p>
          <a:p>
            <a:pPr marL="128270" marR="0" lvl="0" indent="0" algn="l" rtl="0">
              <a:lnSpc>
                <a:spcPct val="100000"/>
              </a:lnSpc>
              <a:spcBef>
                <a:spcPts val="600"/>
              </a:spcBef>
              <a:spcAft>
                <a:spcPts val="0"/>
              </a:spcAft>
              <a:buNone/>
            </a:pPr>
            <a:r>
              <a:rPr lang="en-US" sz="2400">
                <a:solidFill>
                  <a:schemeClr val="dk1"/>
                </a:solidFill>
                <a:latin typeface="Arial"/>
                <a:ea typeface="Arial"/>
                <a:cs typeface="Arial"/>
                <a:sym typeface="Arial"/>
              </a:rPr>
              <a:t>In 8086 The EU contains</a:t>
            </a:r>
            <a:endParaRPr sz="2400">
              <a:solidFill>
                <a:schemeClr val="dk1"/>
              </a:solidFill>
              <a:latin typeface="Arial"/>
              <a:ea typeface="Arial"/>
              <a:cs typeface="Arial"/>
              <a:sym typeface="Arial"/>
            </a:endParaRPr>
          </a:p>
          <a:p>
            <a:pPr marL="128270" marR="0" lvl="0" indent="0" algn="l" rtl="0">
              <a:lnSpc>
                <a:spcPct val="100000"/>
              </a:lnSpc>
              <a:spcBef>
                <a:spcPts val="600"/>
              </a:spcBef>
              <a:spcAft>
                <a:spcPts val="0"/>
              </a:spcAft>
              <a:buNone/>
            </a:pPr>
            <a:r>
              <a:rPr lang="en-US" sz="2400">
                <a:solidFill>
                  <a:srgbClr val="0000FF"/>
                </a:solidFill>
                <a:latin typeface="Arial"/>
                <a:ea typeface="Arial"/>
                <a:cs typeface="Arial"/>
                <a:sym typeface="Arial"/>
              </a:rPr>
              <a:t> </a:t>
            </a:r>
            <a:r>
              <a:rPr lang="en-US" sz="2400">
                <a:solidFill>
                  <a:schemeClr val="dk1"/>
                </a:solidFill>
                <a:latin typeface="Arial"/>
                <a:ea typeface="Arial"/>
                <a:cs typeface="Arial"/>
                <a:sym typeface="Arial"/>
              </a:rPr>
              <a:t>a 16 bit flag register</a:t>
            </a:r>
            <a:endParaRPr sz="2400">
              <a:solidFill>
                <a:schemeClr val="dk1"/>
              </a:solidFill>
              <a:latin typeface="Arial"/>
              <a:ea typeface="Arial"/>
              <a:cs typeface="Arial"/>
              <a:sym typeface="Arial"/>
            </a:endParaRPr>
          </a:p>
          <a:p>
            <a:pPr marL="128270" marR="0" lvl="0" indent="0" algn="l" rtl="0">
              <a:lnSpc>
                <a:spcPct val="100000"/>
              </a:lnSpc>
              <a:spcBef>
                <a:spcPts val="600"/>
              </a:spcBef>
              <a:spcAft>
                <a:spcPts val="0"/>
              </a:spcAft>
              <a:buNone/>
            </a:pPr>
            <a:r>
              <a:rPr lang="en-US" sz="2400">
                <a:solidFill>
                  <a:srgbClr val="0000FF"/>
                </a:solidFill>
                <a:latin typeface="Arial"/>
                <a:ea typeface="Arial"/>
                <a:cs typeface="Arial"/>
                <a:sym typeface="Arial"/>
              </a:rPr>
              <a:t></a:t>
            </a:r>
            <a:r>
              <a:rPr lang="en-US" sz="2400">
                <a:solidFill>
                  <a:schemeClr val="dk1"/>
                </a:solidFill>
                <a:latin typeface="Arial"/>
                <a:ea typeface="Arial"/>
                <a:cs typeface="Arial"/>
                <a:sym typeface="Arial"/>
              </a:rPr>
              <a:t>9 of the 16 are active flags and remaining 7 are undefined.</a:t>
            </a:r>
            <a:endParaRPr sz="2400">
              <a:solidFill>
                <a:schemeClr val="dk1"/>
              </a:solidFill>
              <a:latin typeface="Arial"/>
              <a:ea typeface="Arial"/>
              <a:cs typeface="Arial"/>
              <a:sym typeface="Arial"/>
            </a:endParaRPr>
          </a:p>
          <a:p>
            <a:pPr marL="699770" marR="0" lvl="0" indent="0" algn="l" rtl="0">
              <a:lnSpc>
                <a:spcPct val="100000"/>
              </a:lnSpc>
              <a:spcBef>
                <a:spcPts val="590"/>
              </a:spcBef>
              <a:spcAft>
                <a:spcPts val="0"/>
              </a:spcAft>
              <a:buNone/>
            </a:pPr>
            <a:r>
              <a:rPr lang="en-US" sz="2400">
                <a:solidFill>
                  <a:srgbClr val="91858B"/>
                </a:solidFill>
                <a:latin typeface="Arial"/>
                <a:ea typeface="Arial"/>
                <a:cs typeface="Arial"/>
                <a:sym typeface="Arial"/>
              </a:rPr>
              <a:t> </a:t>
            </a:r>
            <a:r>
              <a:rPr lang="en-US" sz="2400">
                <a:solidFill>
                  <a:schemeClr val="dk1"/>
                </a:solidFill>
                <a:latin typeface="Arial"/>
                <a:ea typeface="Arial"/>
                <a:cs typeface="Arial"/>
                <a:sym typeface="Arial"/>
              </a:rPr>
              <a:t>6 flags indicates some conditions- status flags</a:t>
            </a:r>
            <a:endParaRPr sz="2400">
              <a:solidFill>
                <a:schemeClr val="dk1"/>
              </a:solidFill>
              <a:latin typeface="Arial"/>
              <a:ea typeface="Arial"/>
              <a:cs typeface="Arial"/>
              <a:sym typeface="Arial"/>
            </a:endParaRPr>
          </a:p>
          <a:p>
            <a:pPr marL="699770" marR="0" lvl="0" indent="0" algn="l" rtl="0">
              <a:lnSpc>
                <a:spcPct val="100000"/>
              </a:lnSpc>
              <a:spcBef>
                <a:spcPts val="600"/>
              </a:spcBef>
              <a:spcAft>
                <a:spcPts val="0"/>
              </a:spcAft>
              <a:buNone/>
            </a:pPr>
            <a:r>
              <a:rPr lang="en-US" sz="2400">
                <a:solidFill>
                  <a:srgbClr val="91858B"/>
                </a:solidFill>
                <a:latin typeface="Arial"/>
                <a:ea typeface="Arial"/>
                <a:cs typeface="Arial"/>
                <a:sym typeface="Arial"/>
              </a:rPr>
              <a:t></a:t>
            </a:r>
            <a:r>
              <a:rPr lang="en-US" sz="2400">
                <a:solidFill>
                  <a:schemeClr val="dk1"/>
                </a:solidFill>
                <a:latin typeface="Arial"/>
                <a:ea typeface="Arial"/>
                <a:cs typeface="Arial"/>
                <a:sym typeface="Arial"/>
              </a:rPr>
              <a:t>3 flags –control Flags</a:t>
            </a:r>
            <a:endParaRPr sz="2400">
              <a:solidFill>
                <a:schemeClr val="dk1"/>
              </a:solidFill>
              <a:latin typeface="Arial"/>
              <a:ea typeface="Arial"/>
              <a:cs typeface="Arial"/>
              <a:sym typeface="Arial"/>
            </a:endParaRPr>
          </a:p>
          <a:p>
            <a:pPr marL="0" marR="0" lvl="0" indent="0" algn="l" rtl="0">
              <a:lnSpc>
                <a:spcPct val="100000"/>
              </a:lnSpc>
              <a:spcBef>
                <a:spcPts val="10"/>
              </a:spcBef>
              <a:spcAft>
                <a:spcPts val="0"/>
              </a:spcAft>
              <a:buNone/>
            </a:pPr>
            <a:endParaRPr sz="30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Constantia"/>
                <a:ea typeface="Constantia"/>
                <a:cs typeface="Constantia"/>
                <a:sym typeface="Constantia"/>
              </a:rPr>
              <a:t>U	U	U	U	OF	DF	IF	TF	SF	ZF	U	AF	U	PF	U	CF</a:t>
            </a:r>
            <a:endParaRPr sz="2000">
              <a:solidFill>
                <a:schemeClr val="dk1"/>
              </a:solidFill>
              <a:latin typeface="Constantia"/>
              <a:ea typeface="Constantia"/>
              <a:cs typeface="Constantia"/>
              <a:sym typeface="Constantia"/>
            </a:endParaRPr>
          </a:p>
        </p:txBody>
      </p:sp>
      <p:sp>
        <p:nvSpPr>
          <p:cNvPr id="219" name="Google Shape;219;p18"/>
          <p:cNvSpPr txBox="1"/>
          <p:nvPr/>
        </p:nvSpPr>
        <p:spPr>
          <a:xfrm>
            <a:off x="8383269" y="5368290"/>
            <a:ext cx="6203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Carry</a:t>
            </a:r>
            <a:endParaRPr sz="1800">
              <a:solidFill>
                <a:schemeClr val="dk1"/>
              </a:solidFill>
              <a:latin typeface="Arial"/>
              <a:ea typeface="Arial"/>
              <a:cs typeface="Arial"/>
              <a:sym typeface="Arial"/>
            </a:endParaRPr>
          </a:p>
        </p:txBody>
      </p:sp>
      <p:sp>
        <p:nvSpPr>
          <p:cNvPr id="220" name="Google Shape;220;p18"/>
          <p:cNvSpPr/>
          <p:nvPr/>
        </p:nvSpPr>
        <p:spPr>
          <a:xfrm>
            <a:off x="7723682" y="4889500"/>
            <a:ext cx="0" cy="690880"/>
          </a:xfrm>
          <a:custGeom>
            <a:avLst/>
            <a:gdLst/>
            <a:ahLst/>
            <a:cxnLst/>
            <a:rect l="l" t="t" r="r" b="b"/>
            <a:pathLst>
              <a:path w="120000" h="690879" extrusionOk="0">
                <a:moveTo>
                  <a:pt x="0" y="0"/>
                </a:moveTo>
                <a:lnTo>
                  <a:pt x="0" y="6908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8"/>
          <p:cNvSpPr/>
          <p:nvPr/>
        </p:nvSpPr>
        <p:spPr>
          <a:xfrm>
            <a:off x="7505700" y="56388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8"/>
          <p:cNvSpPr/>
          <p:nvPr/>
        </p:nvSpPr>
        <p:spPr>
          <a:xfrm>
            <a:off x="5334000" y="4953000"/>
            <a:ext cx="138430" cy="693420"/>
          </a:xfrm>
          <a:custGeom>
            <a:avLst/>
            <a:gdLst/>
            <a:ahLst/>
            <a:cxnLst/>
            <a:rect l="l" t="t" r="r" b="b"/>
            <a:pathLst>
              <a:path w="138429" h="693420" extrusionOk="0">
                <a:moveTo>
                  <a:pt x="0" y="0"/>
                </a:moveTo>
                <a:lnTo>
                  <a:pt x="138429" y="69341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8"/>
          <p:cNvSpPr/>
          <p:nvPr/>
        </p:nvSpPr>
        <p:spPr>
          <a:xfrm>
            <a:off x="5434329" y="5633720"/>
            <a:ext cx="74930" cy="81280"/>
          </a:xfrm>
          <a:custGeom>
            <a:avLst/>
            <a:gdLst/>
            <a:ahLst/>
            <a:cxnLst/>
            <a:rect l="l" t="t" r="r" b="b"/>
            <a:pathLst>
              <a:path w="74929" h="81279" extrusionOk="0">
                <a:moveTo>
                  <a:pt x="74930" y="0"/>
                </a:moveTo>
                <a:lnTo>
                  <a:pt x="0" y="15239"/>
                </a:lnTo>
                <a:lnTo>
                  <a:pt x="52070" y="81279"/>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8"/>
          <p:cNvSpPr/>
          <p:nvPr/>
        </p:nvSpPr>
        <p:spPr>
          <a:xfrm>
            <a:off x="8686800" y="4953000"/>
            <a:ext cx="0" cy="386080"/>
          </a:xfrm>
          <a:custGeom>
            <a:avLst/>
            <a:gdLst/>
            <a:ahLst/>
            <a:cxnLst/>
            <a:rect l="l" t="t" r="r" b="b"/>
            <a:pathLst>
              <a:path w="120000" h="386079" extrusionOk="0">
                <a:moveTo>
                  <a:pt x="0" y="0"/>
                </a:moveTo>
                <a:lnTo>
                  <a:pt x="0" y="386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8"/>
          <p:cNvSpPr/>
          <p:nvPr/>
        </p:nvSpPr>
        <p:spPr>
          <a:xfrm>
            <a:off x="8648700" y="53340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8"/>
          <p:cNvSpPr/>
          <p:nvPr/>
        </p:nvSpPr>
        <p:spPr>
          <a:xfrm flipH="1">
            <a:off x="6520180" y="4953000"/>
            <a:ext cx="321663" cy="386080"/>
          </a:xfrm>
          <a:custGeom>
            <a:avLst/>
            <a:gdLst/>
            <a:ahLst/>
            <a:cxnLst/>
            <a:rect l="l" t="t" r="r" b="b"/>
            <a:pathLst>
              <a:path w="120000" h="386079" extrusionOk="0">
                <a:moveTo>
                  <a:pt x="0" y="0"/>
                </a:moveTo>
                <a:lnTo>
                  <a:pt x="0" y="386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8"/>
          <p:cNvSpPr/>
          <p:nvPr/>
        </p:nvSpPr>
        <p:spPr>
          <a:xfrm>
            <a:off x="6438900" y="53340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8"/>
          <p:cNvSpPr/>
          <p:nvPr/>
        </p:nvSpPr>
        <p:spPr>
          <a:xfrm>
            <a:off x="4876800" y="4953000"/>
            <a:ext cx="0" cy="386080"/>
          </a:xfrm>
          <a:custGeom>
            <a:avLst/>
            <a:gdLst/>
            <a:ahLst/>
            <a:cxnLst/>
            <a:rect l="l" t="t" r="r" b="b"/>
            <a:pathLst>
              <a:path w="120000" h="386079" extrusionOk="0">
                <a:moveTo>
                  <a:pt x="0" y="0"/>
                </a:moveTo>
                <a:lnTo>
                  <a:pt x="0" y="386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8"/>
          <p:cNvSpPr/>
          <p:nvPr/>
        </p:nvSpPr>
        <p:spPr>
          <a:xfrm>
            <a:off x="4838700" y="53340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8"/>
          <p:cNvSpPr/>
          <p:nvPr/>
        </p:nvSpPr>
        <p:spPr>
          <a:xfrm>
            <a:off x="4267200" y="4953000"/>
            <a:ext cx="0" cy="690880"/>
          </a:xfrm>
          <a:custGeom>
            <a:avLst/>
            <a:gdLst/>
            <a:ahLst/>
            <a:cxnLst/>
            <a:rect l="l" t="t" r="r" b="b"/>
            <a:pathLst>
              <a:path w="120000" h="690879" extrusionOk="0">
                <a:moveTo>
                  <a:pt x="0" y="0"/>
                </a:moveTo>
                <a:lnTo>
                  <a:pt x="0" y="6908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8"/>
          <p:cNvSpPr/>
          <p:nvPr/>
        </p:nvSpPr>
        <p:spPr>
          <a:xfrm>
            <a:off x="4229100" y="56388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8"/>
          <p:cNvSpPr/>
          <p:nvPr/>
        </p:nvSpPr>
        <p:spPr>
          <a:xfrm>
            <a:off x="3315970" y="4953000"/>
            <a:ext cx="417830" cy="627380"/>
          </a:xfrm>
          <a:custGeom>
            <a:avLst/>
            <a:gdLst/>
            <a:ahLst/>
            <a:cxnLst/>
            <a:rect l="l" t="t" r="r" b="b"/>
            <a:pathLst>
              <a:path w="417829" h="627379" extrusionOk="0">
                <a:moveTo>
                  <a:pt x="417829" y="0"/>
                </a:moveTo>
                <a:lnTo>
                  <a:pt x="0" y="6273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8"/>
          <p:cNvSpPr/>
          <p:nvPr/>
        </p:nvSpPr>
        <p:spPr>
          <a:xfrm>
            <a:off x="3276600" y="5554979"/>
            <a:ext cx="73660" cy="83820"/>
          </a:xfrm>
          <a:custGeom>
            <a:avLst/>
            <a:gdLst/>
            <a:ahLst/>
            <a:cxnLst/>
            <a:rect l="l" t="t" r="r" b="b"/>
            <a:pathLst>
              <a:path w="73660" h="83820" extrusionOk="0">
                <a:moveTo>
                  <a:pt x="10160" y="0"/>
                </a:moveTo>
                <a:lnTo>
                  <a:pt x="0" y="83820"/>
                </a:lnTo>
                <a:lnTo>
                  <a:pt x="73660" y="41910"/>
                </a:lnTo>
                <a:lnTo>
                  <a:pt x="101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8"/>
          <p:cNvSpPr/>
          <p:nvPr/>
        </p:nvSpPr>
        <p:spPr>
          <a:xfrm>
            <a:off x="2188210" y="5191872"/>
            <a:ext cx="713741" cy="556148"/>
          </a:xfrm>
          <a:custGeom>
            <a:avLst/>
            <a:gdLst/>
            <a:ahLst/>
            <a:cxnLst/>
            <a:rect l="l" t="t" r="r" b="b"/>
            <a:pathLst>
              <a:path w="1012189" h="795020" extrusionOk="0">
                <a:moveTo>
                  <a:pt x="1012189" y="0"/>
                </a:moveTo>
                <a:lnTo>
                  <a:pt x="0" y="79501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8"/>
          <p:cNvSpPr/>
          <p:nvPr/>
        </p:nvSpPr>
        <p:spPr>
          <a:xfrm>
            <a:off x="2133600" y="5715000"/>
            <a:ext cx="82550" cy="76200"/>
          </a:xfrm>
          <a:custGeom>
            <a:avLst/>
            <a:gdLst/>
            <a:ahLst/>
            <a:cxnLst/>
            <a:rect l="l" t="t" r="r" b="b"/>
            <a:pathLst>
              <a:path w="82550" h="76200" extrusionOk="0">
                <a:moveTo>
                  <a:pt x="35560" y="0"/>
                </a:moveTo>
                <a:lnTo>
                  <a:pt x="0" y="76200"/>
                </a:lnTo>
                <a:lnTo>
                  <a:pt x="82550" y="59690"/>
                </a:lnTo>
                <a:lnTo>
                  <a:pt x="355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8"/>
          <p:cNvSpPr/>
          <p:nvPr/>
        </p:nvSpPr>
        <p:spPr>
          <a:xfrm>
            <a:off x="902969" y="5130912"/>
            <a:ext cx="1101091" cy="556148"/>
          </a:xfrm>
          <a:custGeom>
            <a:avLst/>
            <a:gdLst/>
            <a:ahLst/>
            <a:cxnLst/>
            <a:rect l="l" t="t" r="r" b="b"/>
            <a:pathLst>
              <a:path w="1687830" h="734060" extrusionOk="0">
                <a:moveTo>
                  <a:pt x="1687830" y="0"/>
                </a:moveTo>
                <a:lnTo>
                  <a:pt x="0" y="73406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237" name="Google Shape;237;p18"/>
          <p:cNvSpPr/>
          <p:nvPr/>
        </p:nvSpPr>
        <p:spPr>
          <a:xfrm>
            <a:off x="838200" y="5650229"/>
            <a:ext cx="83820" cy="69850"/>
          </a:xfrm>
          <a:custGeom>
            <a:avLst/>
            <a:gdLst/>
            <a:ahLst/>
            <a:cxnLst/>
            <a:rect l="l" t="t" r="r" b="b"/>
            <a:pathLst>
              <a:path w="83819" h="69850" extrusionOk="0">
                <a:moveTo>
                  <a:pt x="53340" y="0"/>
                </a:moveTo>
                <a:lnTo>
                  <a:pt x="0" y="64770"/>
                </a:lnTo>
                <a:lnTo>
                  <a:pt x="83819" y="69850"/>
                </a:lnTo>
                <a:lnTo>
                  <a:pt x="5334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8"/>
          <p:cNvSpPr txBox="1"/>
          <p:nvPr/>
        </p:nvSpPr>
        <p:spPr>
          <a:xfrm>
            <a:off x="228600" y="5681979"/>
            <a:ext cx="10617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Over flow</a:t>
            </a:r>
            <a:endParaRPr sz="1800">
              <a:solidFill>
                <a:schemeClr val="dk1"/>
              </a:solidFill>
              <a:latin typeface="Arial"/>
              <a:ea typeface="Arial"/>
              <a:cs typeface="Arial"/>
              <a:sym typeface="Arial"/>
            </a:endParaRPr>
          </a:p>
        </p:txBody>
      </p:sp>
      <p:sp>
        <p:nvSpPr>
          <p:cNvPr id="239" name="Google Shape;239;p18"/>
          <p:cNvSpPr txBox="1"/>
          <p:nvPr/>
        </p:nvSpPr>
        <p:spPr>
          <a:xfrm>
            <a:off x="1525269" y="5681979"/>
            <a:ext cx="1016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Direction</a:t>
            </a:r>
            <a:endParaRPr sz="1800">
              <a:solidFill>
                <a:schemeClr val="dk1"/>
              </a:solidFill>
              <a:latin typeface="Arial"/>
              <a:ea typeface="Arial"/>
              <a:cs typeface="Arial"/>
              <a:sym typeface="Arial"/>
            </a:endParaRPr>
          </a:p>
        </p:txBody>
      </p:sp>
      <p:sp>
        <p:nvSpPr>
          <p:cNvPr id="240" name="Google Shape;240;p18"/>
          <p:cNvSpPr txBox="1"/>
          <p:nvPr/>
        </p:nvSpPr>
        <p:spPr>
          <a:xfrm>
            <a:off x="2896870" y="5529579"/>
            <a:ext cx="9645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Interrupt</a:t>
            </a:r>
            <a:endParaRPr sz="1800">
              <a:solidFill>
                <a:schemeClr val="dk1"/>
              </a:solidFill>
              <a:latin typeface="Arial"/>
              <a:ea typeface="Arial"/>
              <a:cs typeface="Arial"/>
              <a:sym typeface="Arial"/>
            </a:endParaRPr>
          </a:p>
        </p:txBody>
      </p:sp>
      <p:sp>
        <p:nvSpPr>
          <p:cNvPr id="241" name="Google Shape;241;p18"/>
          <p:cNvSpPr txBox="1"/>
          <p:nvPr/>
        </p:nvSpPr>
        <p:spPr>
          <a:xfrm>
            <a:off x="4044950" y="5638800"/>
            <a:ext cx="5194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Trap</a:t>
            </a:r>
            <a:endParaRPr sz="1800">
              <a:solidFill>
                <a:schemeClr val="dk1"/>
              </a:solidFill>
              <a:latin typeface="Arial"/>
              <a:ea typeface="Arial"/>
              <a:cs typeface="Arial"/>
              <a:sym typeface="Arial"/>
            </a:endParaRPr>
          </a:p>
        </p:txBody>
      </p:sp>
      <p:sp>
        <p:nvSpPr>
          <p:cNvPr id="242" name="Google Shape;242;p18"/>
          <p:cNvSpPr txBox="1"/>
          <p:nvPr/>
        </p:nvSpPr>
        <p:spPr>
          <a:xfrm>
            <a:off x="4620259" y="5292090"/>
            <a:ext cx="52133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Sign</a:t>
            </a:r>
            <a:endParaRPr sz="1800">
              <a:solidFill>
                <a:schemeClr val="dk1"/>
              </a:solidFill>
              <a:latin typeface="Arial"/>
              <a:ea typeface="Arial"/>
              <a:cs typeface="Arial"/>
              <a:sym typeface="Arial"/>
            </a:endParaRPr>
          </a:p>
        </p:txBody>
      </p:sp>
      <p:sp>
        <p:nvSpPr>
          <p:cNvPr id="243" name="Google Shape;243;p18"/>
          <p:cNvSpPr txBox="1"/>
          <p:nvPr/>
        </p:nvSpPr>
        <p:spPr>
          <a:xfrm>
            <a:off x="5278120" y="5596890"/>
            <a:ext cx="5194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Zero</a:t>
            </a:r>
            <a:endParaRPr sz="1800">
              <a:solidFill>
                <a:schemeClr val="dk1"/>
              </a:solidFill>
              <a:latin typeface="Arial"/>
              <a:ea typeface="Arial"/>
              <a:cs typeface="Arial"/>
              <a:sym typeface="Arial"/>
            </a:endParaRPr>
          </a:p>
        </p:txBody>
      </p:sp>
      <p:sp>
        <p:nvSpPr>
          <p:cNvPr id="244" name="Google Shape;244;p18"/>
          <p:cNvSpPr txBox="1"/>
          <p:nvPr/>
        </p:nvSpPr>
        <p:spPr>
          <a:xfrm>
            <a:off x="5943600" y="5334000"/>
            <a:ext cx="9848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dirty="0">
                <a:solidFill>
                  <a:schemeClr val="dk1"/>
                </a:solidFill>
                <a:latin typeface="Arial"/>
                <a:ea typeface="Arial"/>
                <a:cs typeface="Arial"/>
                <a:sym typeface="Arial"/>
              </a:rPr>
              <a:t>Auxiliary</a:t>
            </a:r>
            <a:endParaRPr sz="1800" dirty="0">
              <a:solidFill>
                <a:schemeClr val="dk1"/>
              </a:solidFill>
              <a:latin typeface="Arial"/>
              <a:ea typeface="Arial"/>
              <a:cs typeface="Arial"/>
              <a:sym typeface="Arial"/>
            </a:endParaRPr>
          </a:p>
        </p:txBody>
      </p:sp>
      <p:sp>
        <p:nvSpPr>
          <p:cNvPr id="245" name="Google Shape;245;p18"/>
          <p:cNvSpPr txBox="1"/>
          <p:nvPr/>
        </p:nvSpPr>
        <p:spPr>
          <a:xfrm>
            <a:off x="7240269" y="5605779"/>
            <a:ext cx="6597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Parity</a:t>
            </a:r>
            <a:endParaRPr sz="1800">
              <a:solidFill>
                <a:schemeClr val="dk1"/>
              </a:solidFill>
              <a:latin typeface="Arial"/>
              <a:ea typeface="Arial"/>
              <a:cs typeface="Arial"/>
              <a:sym typeface="Arial"/>
            </a:endParaRPr>
          </a:p>
        </p:txBody>
      </p:sp>
      <p:sp>
        <p:nvSpPr>
          <p:cNvPr id="246" name="Google Shape;246;p18"/>
          <p:cNvSpPr txBox="1"/>
          <p:nvPr/>
        </p:nvSpPr>
        <p:spPr>
          <a:xfrm>
            <a:off x="382270" y="6177279"/>
            <a:ext cx="12312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dirty="0">
                <a:solidFill>
                  <a:schemeClr val="tx1">
                    <a:lumMod val="95000"/>
                    <a:lumOff val="5000"/>
                  </a:schemeClr>
                </a:solidFill>
                <a:latin typeface="Arial"/>
                <a:ea typeface="Arial"/>
                <a:cs typeface="Arial"/>
                <a:sym typeface="Arial"/>
              </a:rPr>
              <a:t>U - Unused</a:t>
            </a:r>
            <a:endParaRPr sz="1800" dirty="0">
              <a:solidFill>
                <a:schemeClr val="tx1">
                  <a:lumMod val="95000"/>
                  <a:lumOff val="5000"/>
                </a:schemeClr>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p:nvPr/>
        </p:nvSpPr>
        <p:spPr>
          <a:xfrm>
            <a:off x="8398509" y="6308422"/>
            <a:ext cx="19812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13</a:t>
            </a:r>
            <a:endParaRPr sz="1400">
              <a:solidFill>
                <a:schemeClr val="dk1"/>
              </a:solidFill>
              <a:latin typeface="Arial"/>
              <a:ea typeface="Arial"/>
              <a:cs typeface="Arial"/>
              <a:sym typeface="Arial"/>
            </a:endParaRPr>
          </a:p>
        </p:txBody>
      </p:sp>
      <p:sp>
        <p:nvSpPr>
          <p:cNvPr id="252" name="Google Shape;252;p19"/>
          <p:cNvSpPr/>
          <p:nvPr/>
        </p:nvSpPr>
        <p:spPr>
          <a:xfrm>
            <a:off x="176529" y="1328419"/>
            <a:ext cx="1752600" cy="593090"/>
          </a:xfrm>
          <a:custGeom>
            <a:avLst/>
            <a:gdLst/>
            <a:ahLst/>
            <a:cxnLst/>
            <a:rect l="l" t="t" r="r" b="b"/>
            <a:pathLst>
              <a:path w="1752600" h="593089" extrusionOk="0">
                <a:moveTo>
                  <a:pt x="0" y="0"/>
                </a:moveTo>
                <a:lnTo>
                  <a:pt x="1752600" y="0"/>
                </a:lnTo>
                <a:lnTo>
                  <a:pt x="1752600" y="593089"/>
                </a:lnTo>
                <a:lnTo>
                  <a:pt x="0" y="593089"/>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19"/>
          <p:cNvSpPr/>
          <p:nvPr/>
        </p:nvSpPr>
        <p:spPr>
          <a:xfrm>
            <a:off x="1929129" y="1328419"/>
            <a:ext cx="7114540" cy="593090"/>
          </a:xfrm>
          <a:custGeom>
            <a:avLst/>
            <a:gdLst/>
            <a:ahLst/>
            <a:cxnLst/>
            <a:rect l="l" t="t" r="r" b="b"/>
            <a:pathLst>
              <a:path w="7114540" h="593089" extrusionOk="0">
                <a:moveTo>
                  <a:pt x="0" y="0"/>
                </a:moveTo>
                <a:lnTo>
                  <a:pt x="7114540" y="0"/>
                </a:lnTo>
                <a:lnTo>
                  <a:pt x="7114540" y="593089"/>
                </a:lnTo>
                <a:lnTo>
                  <a:pt x="0" y="593089"/>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9"/>
          <p:cNvSpPr txBox="1">
            <a:spLocks noGrp="1"/>
          </p:cNvSpPr>
          <p:nvPr>
            <p:ph type="title"/>
          </p:nvPr>
        </p:nvSpPr>
        <p:spPr>
          <a:xfrm>
            <a:off x="307340" y="292100"/>
            <a:ext cx="6483985" cy="15455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EXECUTION UNIT – Flag Register</a:t>
            </a:r>
            <a:endParaRPr sz="3200">
              <a:latin typeface="Arial"/>
              <a:ea typeface="Arial"/>
              <a:cs typeface="Arial"/>
              <a:sym typeface="Arial"/>
            </a:endParaRPr>
          </a:p>
          <a:p>
            <a:pPr marL="0" lvl="0" indent="0" algn="l" rtl="0">
              <a:lnSpc>
                <a:spcPct val="100000"/>
              </a:lnSpc>
              <a:spcBef>
                <a:spcPts val="35"/>
              </a:spcBef>
              <a:spcAft>
                <a:spcPts val="0"/>
              </a:spcAft>
              <a:buNone/>
            </a:pPr>
            <a:endParaRPr sz="3700">
              <a:latin typeface="Times New Roman"/>
              <a:ea typeface="Times New Roman"/>
              <a:cs typeface="Times New Roman"/>
              <a:sym typeface="Times New Roman"/>
            </a:endParaRPr>
          </a:p>
          <a:p>
            <a:pPr marL="326390" lvl="0" indent="0" algn="l" rtl="0">
              <a:lnSpc>
                <a:spcPct val="100000"/>
              </a:lnSpc>
              <a:spcBef>
                <a:spcPts val="0"/>
              </a:spcBef>
              <a:spcAft>
                <a:spcPts val="0"/>
              </a:spcAft>
              <a:buNone/>
            </a:pPr>
            <a:r>
              <a:rPr lang="en-US" sz="3200" b="1">
                <a:solidFill>
                  <a:srgbClr val="F9F9D1"/>
                </a:solidFill>
                <a:latin typeface="Arial"/>
                <a:ea typeface="Arial"/>
                <a:cs typeface="Arial"/>
                <a:sym typeface="Arial"/>
              </a:rPr>
              <a:t>Flag	Purpose</a:t>
            </a:r>
            <a:endParaRPr sz="3200">
              <a:latin typeface="Arial"/>
              <a:ea typeface="Arial"/>
              <a:cs typeface="Arial"/>
              <a:sym typeface="Arial"/>
            </a:endParaRPr>
          </a:p>
        </p:txBody>
      </p:sp>
      <p:sp>
        <p:nvSpPr>
          <p:cNvPr id="255" name="Google Shape;255;p19"/>
          <p:cNvSpPr/>
          <p:nvPr/>
        </p:nvSpPr>
        <p:spPr>
          <a:xfrm>
            <a:off x="176529" y="1921510"/>
            <a:ext cx="1752600" cy="1132840"/>
          </a:xfrm>
          <a:custGeom>
            <a:avLst/>
            <a:gdLst/>
            <a:ahLst/>
            <a:cxnLst/>
            <a:rect l="l" t="t" r="r" b="b"/>
            <a:pathLst>
              <a:path w="1752600" h="1132839" extrusionOk="0">
                <a:moveTo>
                  <a:pt x="0" y="0"/>
                </a:moveTo>
                <a:lnTo>
                  <a:pt x="1752600" y="0"/>
                </a:lnTo>
                <a:lnTo>
                  <a:pt x="1752600" y="1132839"/>
                </a:lnTo>
                <a:lnTo>
                  <a:pt x="0" y="1132839"/>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9"/>
          <p:cNvSpPr txBox="1"/>
          <p:nvPr/>
        </p:nvSpPr>
        <p:spPr>
          <a:xfrm>
            <a:off x="265429" y="1930400"/>
            <a:ext cx="121475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Carry (CF)</a:t>
            </a:r>
            <a:endParaRPr sz="2000">
              <a:solidFill>
                <a:schemeClr val="dk1"/>
              </a:solidFill>
              <a:latin typeface="Arial"/>
              <a:ea typeface="Arial"/>
              <a:cs typeface="Arial"/>
              <a:sym typeface="Arial"/>
            </a:endParaRPr>
          </a:p>
        </p:txBody>
      </p:sp>
      <p:sp>
        <p:nvSpPr>
          <p:cNvPr id="257" name="Google Shape;257;p19"/>
          <p:cNvSpPr/>
          <p:nvPr/>
        </p:nvSpPr>
        <p:spPr>
          <a:xfrm>
            <a:off x="1929129" y="1921510"/>
            <a:ext cx="7114540" cy="1132840"/>
          </a:xfrm>
          <a:custGeom>
            <a:avLst/>
            <a:gdLst/>
            <a:ahLst/>
            <a:cxnLst/>
            <a:rect l="l" t="t" r="r" b="b"/>
            <a:pathLst>
              <a:path w="7114540" h="1132839" extrusionOk="0">
                <a:moveTo>
                  <a:pt x="0" y="0"/>
                </a:moveTo>
                <a:lnTo>
                  <a:pt x="7114540" y="0"/>
                </a:lnTo>
                <a:lnTo>
                  <a:pt x="7114540" y="1132839"/>
                </a:lnTo>
                <a:lnTo>
                  <a:pt x="0" y="1132839"/>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19"/>
          <p:cNvSpPr txBox="1"/>
          <p:nvPr/>
        </p:nvSpPr>
        <p:spPr>
          <a:xfrm>
            <a:off x="2019300" y="1888490"/>
            <a:ext cx="6791959" cy="1065530"/>
          </a:xfrm>
          <a:prstGeom prst="rect">
            <a:avLst/>
          </a:prstGeom>
          <a:noFill/>
          <a:ln>
            <a:noFill/>
          </a:ln>
        </p:spPr>
        <p:txBody>
          <a:bodyPr spcFirstLastPara="1" wrap="square" lIns="0" tIns="12050" rIns="0" bIns="0" anchor="t" anchorCtr="0">
            <a:spAutoFit/>
          </a:bodyPr>
          <a:lstStyle/>
          <a:p>
            <a:pPr marL="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Holds the carry after addition or the borrow after subtraction.  Also indicates some error conditions, as dictated by some  programs and procedures .</a:t>
            </a:r>
            <a:endParaRPr sz="2000">
              <a:solidFill>
                <a:schemeClr val="dk1"/>
              </a:solidFill>
              <a:latin typeface="Arial"/>
              <a:ea typeface="Arial"/>
              <a:cs typeface="Arial"/>
              <a:sym typeface="Arial"/>
            </a:endParaRPr>
          </a:p>
        </p:txBody>
      </p:sp>
      <p:sp>
        <p:nvSpPr>
          <p:cNvPr id="259" name="Google Shape;259;p19"/>
          <p:cNvSpPr txBox="1"/>
          <p:nvPr/>
        </p:nvSpPr>
        <p:spPr>
          <a:xfrm>
            <a:off x="252729" y="3064509"/>
            <a:ext cx="12395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Parity (PF)</a:t>
            </a:r>
            <a:endParaRPr sz="2000">
              <a:solidFill>
                <a:schemeClr val="dk1"/>
              </a:solidFill>
              <a:latin typeface="Arial"/>
              <a:ea typeface="Arial"/>
              <a:cs typeface="Arial"/>
              <a:sym typeface="Arial"/>
            </a:endParaRPr>
          </a:p>
        </p:txBody>
      </p:sp>
      <p:sp>
        <p:nvSpPr>
          <p:cNvPr id="260" name="Google Shape;260;p19"/>
          <p:cNvSpPr txBox="1"/>
          <p:nvPr/>
        </p:nvSpPr>
        <p:spPr>
          <a:xfrm>
            <a:off x="2006600" y="3064509"/>
            <a:ext cx="39655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PF=0;odd parity, PF=1;even parity.</a:t>
            </a:r>
            <a:endParaRPr sz="2000">
              <a:solidFill>
                <a:schemeClr val="dk1"/>
              </a:solidFill>
              <a:latin typeface="Arial"/>
              <a:ea typeface="Arial"/>
              <a:cs typeface="Arial"/>
              <a:sym typeface="Arial"/>
            </a:endParaRPr>
          </a:p>
        </p:txBody>
      </p:sp>
      <p:sp>
        <p:nvSpPr>
          <p:cNvPr id="261" name="Google Shape;261;p19"/>
          <p:cNvSpPr/>
          <p:nvPr/>
        </p:nvSpPr>
        <p:spPr>
          <a:xfrm>
            <a:off x="176529" y="3649979"/>
            <a:ext cx="1752600" cy="1134110"/>
          </a:xfrm>
          <a:custGeom>
            <a:avLst/>
            <a:gdLst/>
            <a:ahLst/>
            <a:cxnLst/>
            <a:rect l="l" t="t" r="r" b="b"/>
            <a:pathLst>
              <a:path w="1752600" h="1134110" extrusionOk="0">
                <a:moveTo>
                  <a:pt x="0" y="0"/>
                </a:moveTo>
                <a:lnTo>
                  <a:pt x="1752600" y="0"/>
                </a:lnTo>
                <a:lnTo>
                  <a:pt x="1752600" y="1134110"/>
                </a:lnTo>
                <a:lnTo>
                  <a:pt x="0" y="113411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9"/>
          <p:cNvSpPr txBox="1"/>
          <p:nvPr/>
        </p:nvSpPr>
        <p:spPr>
          <a:xfrm>
            <a:off x="252729" y="3658870"/>
            <a:ext cx="15500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Auxiliary (AF)</a:t>
            </a:r>
            <a:endParaRPr sz="2000">
              <a:solidFill>
                <a:schemeClr val="dk1"/>
              </a:solidFill>
              <a:latin typeface="Arial"/>
              <a:ea typeface="Arial"/>
              <a:cs typeface="Arial"/>
              <a:sym typeface="Arial"/>
            </a:endParaRPr>
          </a:p>
        </p:txBody>
      </p:sp>
      <p:sp>
        <p:nvSpPr>
          <p:cNvPr id="263" name="Google Shape;263;p19"/>
          <p:cNvSpPr/>
          <p:nvPr/>
        </p:nvSpPr>
        <p:spPr>
          <a:xfrm>
            <a:off x="1929129" y="3649979"/>
            <a:ext cx="7114540" cy="1134110"/>
          </a:xfrm>
          <a:custGeom>
            <a:avLst/>
            <a:gdLst/>
            <a:ahLst/>
            <a:cxnLst/>
            <a:rect l="l" t="t" r="r" b="b"/>
            <a:pathLst>
              <a:path w="7114540" h="1134110" extrusionOk="0">
                <a:moveTo>
                  <a:pt x="0" y="0"/>
                </a:moveTo>
                <a:lnTo>
                  <a:pt x="7114540" y="0"/>
                </a:lnTo>
                <a:lnTo>
                  <a:pt x="7114540" y="1134110"/>
                </a:lnTo>
                <a:lnTo>
                  <a:pt x="0" y="113411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9"/>
          <p:cNvSpPr txBox="1"/>
          <p:nvPr/>
        </p:nvSpPr>
        <p:spPr>
          <a:xfrm>
            <a:off x="2006600" y="3616960"/>
            <a:ext cx="6493510" cy="1065530"/>
          </a:xfrm>
          <a:prstGeom prst="rect">
            <a:avLst/>
          </a:prstGeom>
          <a:noFill/>
          <a:ln>
            <a:noFill/>
          </a:ln>
        </p:spPr>
        <p:txBody>
          <a:bodyPr spcFirstLastPara="1" wrap="square" lIns="0" tIns="12700" rIns="0" bIns="0" anchor="t" anchorCtr="0">
            <a:spAutoFit/>
          </a:bodyPr>
          <a:lstStyle/>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Holds the carry (half – carry) after addition or borrow after  subtraction between bit positions 3 and 4 of the result</a:t>
            </a:r>
            <a:endParaRPr sz="2000">
              <a:solidFill>
                <a:schemeClr val="dk1"/>
              </a:solidFill>
              <a:latin typeface="Arial"/>
              <a:ea typeface="Arial"/>
              <a:cs typeface="Arial"/>
              <a:sym typeface="Arial"/>
            </a:endParaRPr>
          </a:p>
          <a:p>
            <a:pPr marL="12700" marR="0" lvl="0" indent="0" algn="l" rtl="0">
              <a:lnSpc>
                <a:spcPct val="100000"/>
              </a:lnSpc>
              <a:spcBef>
                <a:spcPts val="330"/>
              </a:spcBef>
              <a:spcAft>
                <a:spcPts val="0"/>
              </a:spcAft>
              <a:buNone/>
            </a:pPr>
            <a:r>
              <a:rPr lang="en-US" sz="2000">
                <a:solidFill>
                  <a:schemeClr val="dk1"/>
                </a:solidFill>
                <a:latin typeface="Arial"/>
                <a:ea typeface="Arial"/>
                <a:cs typeface="Arial"/>
                <a:sym typeface="Arial"/>
              </a:rPr>
              <a:t>(for example, in BCD addition or subtraction.)</a:t>
            </a:r>
            <a:endParaRPr sz="2000">
              <a:solidFill>
                <a:schemeClr val="dk1"/>
              </a:solidFill>
              <a:latin typeface="Arial"/>
              <a:ea typeface="Arial"/>
              <a:cs typeface="Arial"/>
              <a:sym typeface="Arial"/>
            </a:endParaRPr>
          </a:p>
        </p:txBody>
      </p:sp>
      <p:sp>
        <p:nvSpPr>
          <p:cNvPr id="265" name="Google Shape;265;p19"/>
          <p:cNvSpPr txBox="1"/>
          <p:nvPr/>
        </p:nvSpPr>
        <p:spPr>
          <a:xfrm>
            <a:off x="252729" y="4792979"/>
            <a:ext cx="110109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Zero (ZF)</a:t>
            </a:r>
            <a:endParaRPr sz="2000">
              <a:solidFill>
                <a:schemeClr val="dk1"/>
              </a:solidFill>
              <a:latin typeface="Arial"/>
              <a:ea typeface="Arial"/>
              <a:cs typeface="Arial"/>
              <a:sym typeface="Arial"/>
            </a:endParaRPr>
          </a:p>
        </p:txBody>
      </p:sp>
      <p:sp>
        <p:nvSpPr>
          <p:cNvPr id="266" name="Google Shape;266;p19"/>
          <p:cNvSpPr txBox="1"/>
          <p:nvPr/>
        </p:nvSpPr>
        <p:spPr>
          <a:xfrm>
            <a:off x="2006600" y="4751069"/>
            <a:ext cx="5871210" cy="718820"/>
          </a:xfrm>
          <a:prstGeom prst="rect">
            <a:avLst/>
          </a:prstGeom>
          <a:noFill/>
          <a:ln>
            <a:noFill/>
          </a:ln>
        </p:spPr>
        <p:txBody>
          <a:bodyPr spcFirstLastPara="1" wrap="square" lIns="0" tIns="12050" rIns="0" bIns="0" anchor="t" anchorCtr="0">
            <a:spAutoFit/>
          </a:bodyPr>
          <a:lstStyle/>
          <a:p>
            <a:pPr marL="12700" marR="5080" lvl="0" indent="0" algn="l" rtl="0">
              <a:lnSpc>
                <a:spcPct val="113799"/>
              </a:lnSpc>
              <a:spcBef>
                <a:spcPts val="0"/>
              </a:spcBef>
              <a:spcAft>
                <a:spcPts val="0"/>
              </a:spcAft>
              <a:buNone/>
            </a:pPr>
            <a:r>
              <a:rPr lang="en-US" sz="2000">
                <a:solidFill>
                  <a:schemeClr val="dk1"/>
                </a:solidFill>
                <a:latin typeface="Arial"/>
                <a:ea typeface="Arial"/>
                <a:cs typeface="Arial"/>
                <a:sym typeface="Arial"/>
              </a:rPr>
              <a:t>Shows the result of the arithmetic or logic operation.  Z=1; result is zero. Z=0; The result is 0</a:t>
            </a:r>
            <a:endParaRPr sz="2000">
              <a:solidFill>
                <a:schemeClr val="dk1"/>
              </a:solidFill>
              <a:latin typeface="Arial"/>
              <a:ea typeface="Arial"/>
              <a:cs typeface="Arial"/>
              <a:sym typeface="Arial"/>
            </a:endParaRPr>
          </a:p>
        </p:txBody>
      </p:sp>
      <p:sp>
        <p:nvSpPr>
          <p:cNvPr id="267" name="Google Shape;267;p19"/>
          <p:cNvSpPr/>
          <p:nvPr/>
        </p:nvSpPr>
        <p:spPr>
          <a:xfrm>
            <a:off x="176529" y="5548629"/>
            <a:ext cx="1752600" cy="1069340"/>
          </a:xfrm>
          <a:custGeom>
            <a:avLst/>
            <a:gdLst/>
            <a:ahLst/>
            <a:cxnLst/>
            <a:rect l="l" t="t" r="r" b="b"/>
            <a:pathLst>
              <a:path w="1752600" h="1069340" extrusionOk="0">
                <a:moveTo>
                  <a:pt x="0" y="0"/>
                </a:moveTo>
                <a:lnTo>
                  <a:pt x="1752600" y="0"/>
                </a:lnTo>
                <a:lnTo>
                  <a:pt x="1752600" y="1069340"/>
                </a:lnTo>
                <a:lnTo>
                  <a:pt x="0" y="106934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9"/>
          <p:cNvSpPr txBox="1"/>
          <p:nvPr/>
        </p:nvSpPr>
        <p:spPr>
          <a:xfrm>
            <a:off x="252729" y="5557520"/>
            <a:ext cx="10985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Sign (SF)</a:t>
            </a:r>
            <a:endParaRPr sz="2000">
              <a:solidFill>
                <a:schemeClr val="dk1"/>
              </a:solidFill>
              <a:latin typeface="Arial"/>
              <a:ea typeface="Arial"/>
              <a:cs typeface="Arial"/>
              <a:sym typeface="Arial"/>
            </a:endParaRPr>
          </a:p>
        </p:txBody>
      </p:sp>
      <p:sp>
        <p:nvSpPr>
          <p:cNvPr id="269" name="Google Shape;269;p19"/>
          <p:cNvSpPr/>
          <p:nvPr/>
        </p:nvSpPr>
        <p:spPr>
          <a:xfrm>
            <a:off x="1929129" y="5548629"/>
            <a:ext cx="7114540" cy="1069340"/>
          </a:xfrm>
          <a:custGeom>
            <a:avLst/>
            <a:gdLst/>
            <a:ahLst/>
            <a:cxnLst/>
            <a:rect l="l" t="t" r="r" b="b"/>
            <a:pathLst>
              <a:path w="7114540" h="1069340" extrusionOk="0">
                <a:moveTo>
                  <a:pt x="0" y="0"/>
                </a:moveTo>
                <a:lnTo>
                  <a:pt x="7114540" y="0"/>
                </a:lnTo>
                <a:lnTo>
                  <a:pt x="7114540" y="1069340"/>
                </a:lnTo>
                <a:lnTo>
                  <a:pt x="0" y="106934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9"/>
          <p:cNvSpPr txBox="1"/>
          <p:nvPr/>
        </p:nvSpPr>
        <p:spPr>
          <a:xfrm>
            <a:off x="2006600" y="5557520"/>
            <a:ext cx="5731510" cy="960119"/>
          </a:xfrm>
          <a:prstGeom prst="rect">
            <a:avLst/>
          </a:prstGeom>
          <a:noFill/>
          <a:ln>
            <a:noFill/>
          </a:ln>
        </p:spPr>
        <p:txBody>
          <a:bodyPr spcFirstLastPara="1" wrap="square" lIns="0" tIns="40000" rIns="0" bIns="0" anchor="t" anchorCtr="0">
            <a:spAutoFit/>
          </a:bodyPr>
          <a:lstStyle/>
          <a:p>
            <a:pPr marL="12700" marR="5080" lvl="0" indent="0" algn="l" rtl="0">
              <a:lnSpc>
                <a:spcPct val="111500"/>
              </a:lnSpc>
              <a:spcBef>
                <a:spcPts val="0"/>
              </a:spcBef>
              <a:spcAft>
                <a:spcPts val="0"/>
              </a:spcAft>
              <a:buNone/>
            </a:pPr>
            <a:r>
              <a:rPr lang="en-US" sz="2000">
                <a:solidFill>
                  <a:schemeClr val="dk1"/>
                </a:solidFill>
                <a:latin typeface="Arial"/>
                <a:ea typeface="Arial"/>
                <a:cs typeface="Arial"/>
                <a:sym typeface="Arial"/>
              </a:rPr>
              <a:t>Holds the sign of the result after an arithmetic/logic  instruction</a:t>
            </a:r>
            <a:endParaRPr sz="2000">
              <a:solidFill>
                <a:schemeClr val="dk1"/>
              </a:solidFill>
              <a:latin typeface="Arial"/>
              <a:ea typeface="Arial"/>
              <a:cs typeface="Arial"/>
              <a:sym typeface="Arial"/>
            </a:endParaRPr>
          </a:p>
          <a:p>
            <a:pPr marL="12700" marR="0" lvl="0" indent="0" algn="l" rtl="0">
              <a:lnSpc>
                <a:spcPct val="100000"/>
              </a:lnSpc>
              <a:spcBef>
                <a:spcPts val="285"/>
              </a:spcBef>
              <a:spcAft>
                <a:spcPts val="0"/>
              </a:spcAft>
              <a:buNone/>
            </a:pPr>
            <a:r>
              <a:rPr lang="en-US" sz="2000">
                <a:solidFill>
                  <a:schemeClr val="dk1"/>
                </a:solidFill>
                <a:latin typeface="Arial"/>
                <a:ea typeface="Arial"/>
                <a:cs typeface="Arial"/>
                <a:sym typeface="Arial"/>
              </a:rPr>
              <a:t>execution. S=1; negative, S=0</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p:nvPr/>
        </p:nvSpPr>
        <p:spPr>
          <a:xfrm>
            <a:off x="185420" y="905510"/>
            <a:ext cx="1917700" cy="593090"/>
          </a:xfrm>
          <a:custGeom>
            <a:avLst/>
            <a:gdLst/>
            <a:ahLst/>
            <a:cxnLst/>
            <a:rect l="l" t="t" r="r" b="b"/>
            <a:pathLst>
              <a:path w="1917700" h="593090" extrusionOk="0">
                <a:moveTo>
                  <a:pt x="0" y="0"/>
                </a:moveTo>
                <a:lnTo>
                  <a:pt x="1917700" y="0"/>
                </a:lnTo>
                <a:lnTo>
                  <a:pt x="1917700" y="593089"/>
                </a:lnTo>
                <a:lnTo>
                  <a:pt x="0" y="593089"/>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0"/>
          <p:cNvSpPr txBox="1">
            <a:spLocks noGrp="1"/>
          </p:cNvSpPr>
          <p:nvPr>
            <p:ph type="title"/>
          </p:nvPr>
        </p:nvSpPr>
        <p:spPr>
          <a:xfrm>
            <a:off x="726440" y="901700"/>
            <a:ext cx="848360" cy="51308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en-US" sz="3200" b="1">
                <a:solidFill>
                  <a:srgbClr val="F9F9D1"/>
                </a:solidFill>
                <a:latin typeface="Arial"/>
                <a:ea typeface="Arial"/>
                <a:cs typeface="Arial"/>
                <a:sym typeface="Arial"/>
              </a:rPr>
              <a:t>Flag</a:t>
            </a:r>
            <a:endParaRPr sz="3200">
              <a:latin typeface="Arial"/>
              <a:ea typeface="Arial"/>
              <a:cs typeface="Arial"/>
              <a:sym typeface="Arial"/>
            </a:endParaRPr>
          </a:p>
        </p:txBody>
      </p:sp>
      <p:sp>
        <p:nvSpPr>
          <p:cNvPr id="277" name="Google Shape;277;p20"/>
          <p:cNvSpPr/>
          <p:nvPr/>
        </p:nvSpPr>
        <p:spPr>
          <a:xfrm>
            <a:off x="2103120" y="905510"/>
            <a:ext cx="6926580" cy="593090"/>
          </a:xfrm>
          <a:custGeom>
            <a:avLst/>
            <a:gdLst/>
            <a:ahLst/>
            <a:cxnLst/>
            <a:rect l="l" t="t" r="r" b="b"/>
            <a:pathLst>
              <a:path w="6926580" h="593090" extrusionOk="0">
                <a:moveTo>
                  <a:pt x="0" y="0"/>
                </a:moveTo>
                <a:lnTo>
                  <a:pt x="6926580" y="0"/>
                </a:lnTo>
                <a:lnTo>
                  <a:pt x="6926580" y="593089"/>
                </a:lnTo>
                <a:lnTo>
                  <a:pt x="0" y="593089"/>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0"/>
          <p:cNvSpPr txBox="1"/>
          <p:nvPr/>
        </p:nvSpPr>
        <p:spPr>
          <a:xfrm>
            <a:off x="4752340" y="901700"/>
            <a:ext cx="1639570" cy="51308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3200" b="1">
                <a:solidFill>
                  <a:srgbClr val="F9F9D1"/>
                </a:solidFill>
                <a:latin typeface="Arial"/>
                <a:ea typeface="Arial"/>
                <a:cs typeface="Arial"/>
                <a:sym typeface="Arial"/>
              </a:rPr>
              <a:t>Purpose</a:t>
            </a:r>
            <a:endParaRPr sz="3200">
              <a:solidFill>
                <a:schemeClr val="dk1"/>
              </a:solidFill>
              <a:latin typeface="Arial"/>
              <a:ea typeface="Arial"/>
              <a:cs typeface="Arial"/>
              <a:sym typeface="Arial"/>
            </a:endParaRPr>
          </a:p>
        </p:txBody>
      </p:sp>
      <p:sp>
        <p:nvSpPr>
          <p:cNvPr id="279" name="Google Shape;279;p20"/>
          <p:cNvSpPr/>
          <p:nvPr/>
        </p:nvSpPr>
        <p:spPr>
          <a:xfrm>
            <a:off x="185420" y="1498600"/>
            <a:ext cx="1917700" cy="1135380"/>
          </a:xfrm>
          <a:custGeom>
            <a:avLst/>
            <a:gdLst/>
            <a:ahLst/>
            <a:cxnLst/>
            <a:rect l="l" t="t" r="r" b="b"/>
            <a:pathLst>
              <a:path w="1917700" h="1135380" extrusionOk="0">
                <a:moveTo>
                  <a:pt x="0" y="0"/>
                </a:moveTo>
                <a:lnTo>
                  <a:pt x="1917700" y="0"/>
                </a:lnTo>
                <a:lnTo>
                  <a:pt x="1917700" y="1135379"/>
                </a:lnTo>
                <a:lnTo>
                  <a:pt x="0" y="1135379"/>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0"/>
          <p:cNvSpPr txBox="1"/>
          <p:nvPr/>
        </p:nvSpPr>
        <p:spPr>
          <a:xfrm>
            <a:off x="262890" y="1855470"/>
            <a:ext cx="109918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Trap (TF)</a:t>
            </a:r>
            <a:endParaRPr sz="2000">
              <a:solidFill>
                <a:schemeClr val="dk1"/>
              </a:solidFill>
              <a:latin typeface="Arial"/>
              <a:ea typeface="Arial"/>
              <a:cs typeface="Arial"/>
              <a:sym typeface="Arial"/>
            </a:endParaRPr>
          </a:p>
        </p:txBody>
      </p:sp>
      <p:sp>
        <p:nvSpPr>
          <p:cNvPr id="281" name="Google Shape;281;p20"/>
          <p:cNvSpPr/>
          <p:nvPr/>
        </p:nvSpPr>
        <p:spPr>
          <a:xfrm>
            <a:off x="2103120" y="1498600"/>
            <a:ext cx="6926580" cy="1135380"/>
          </a:xfrm>
          <a:custGeom>
            <a:avLst/>
            <a:gdLst/>
            <a:ahLst/>
            <a:cxnLst/>
            <a:rect l="l" t="t" r="r" b="b"/>
            <a:pathLst>
              <a:path w="6926580" h="1135380" extrusionOk="0">
                <a:moveTo>
                  <a:pt x="0" y="0"/>
                </a:moveTo>
                <a:lnTo>
                  <a:pt x="6926580" y="0"/>
                </a:lnTo>
                <a:lnTo>
                  <a:pt x="6926580" y="1135379"/>
                </a:lnTo>
                <a:lnTo>
                  <a:pt x="0" y="1135379"/>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20"/>
          <p:cNvSpPr txBox="1"/>
          <p:nvPr/>
        </p:nvSpPr>
        <p:spPr>
          <a:xfrm>
            <a:off x="2180589" y="1466849"/>
            <a:ext cx="5808345" cy="106553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rgbClr val="7F007F"/>
                </a:solidFill>
                <a:latin typeface="Arial"/>
                <a:ea typeface="Arial"/>
                <a:cs typeface="Arial"/>
                <a:sym typeface="Arial"/>
              </a:rPr>
              <a:t>A control flag.</a:t>
            </a:r>
            <a:endParaRPr sz="2000">
              <a:solidFill>
                <a:schemeClr val="dk1"/>
              </a:solidFill>
              <a:latin typeface="Arial"/>
              <a:ea typeface="Arial"/>
              <a:cs typeface="Arial"/>
              <a:sym typeface="Arial"/>
            </a:endParaRPr>
          </a:p>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Enables the trapping through an on-chip debugging  feature.</a:t>
            </a:r>
            <a:endParaRPr sz="2000">
              <a:solidFill>
                <a:schemeClr val="dk1"/>
              </a:solidFill>
              <a:latin typeface="Arial"/>
              <a:ea typeface="Arial"/>
              <a:cs typeface="Arial"/>
              <a:sym typeface="Arial"/>
            </a:endParaRPr>
          </a:p>
        </p:txBody>
      </p:sp>
      <p:sp>
        <p:nvSpPr>
          <p:cNvPr id="283" name="Google Shape;283;p20"/>
          <p:cNvSpPr txBox="1"/>
          <p:nvPr/>
        </p:nvSpPr>
        <p:spPr>
          <a:xfrm>
            <a:off x="262890" y="2990850"/>
            <a:ext cx="14370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Interrupt (IF)</a:t>
            </a:r>
            <a:endParaRPr sz="2000">
              <a:solidFill>
                <a:schemeClr val="dk1"/>
              </a:solidFill>
              <a:latin typeface="Arial"/>
              <a:ea typeface="Arial"/>
              <a:cs typeface="Arial"/>
              <a:sym typeface="Arial"/>
            </a:endParaRPr>
          </a:p>
        </p:txBody>
      </p:sp>
      <p:sp>
        <p:nvSpPr>
          <p:cNvPr id="284" name="Google Shape;284;p20"/>
          <p:cNvSpPr txBox="1"/>
          <p:nvPr/>
        </p:nvSpPr>
        <p:spPr>
          <a:xfrm>
            <a:off x="2180589" y="2602230"/>
            <a:ext cx="5989320" cy="106553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rgbClr val="7F007F"/>
                </a:solidFill>
                <a:latin typeface="Arial"/>
                <a:ea typeface="Arial"/>
                <a:cs typeface="Arial"/>
                <a:sym typeface="Arial"/>
              </a:rPr>
              <a:t>A control flag.</a:t>
            </a:r>
            <a:endParaRPr sz="2000">
              <a:solidFill>
                <a:schemeClr val="dk1"/>
              </a:solidFill>
              <a:latin typeface="Arial"/>
              <a:ea typeface="Arial"/>
              <a:cs typeface="Arial"/>
              <a:sym typeface="Arial"/>
            </a:endParaRPr>
          </a:p>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Controls the operation of the INTR (interrupt request)  I=0; INTR pin disabled. I=1; INTR pin enabled.</a:t>
            </a:r>
            <a:endParaRPr sz="2000">
              <a:solidFill>
                <a:schemeClr val="dk1"/>
              </a:solidFill>
              <a:latin typeface="Arial"/>
              <a:ea typeface="Arial"/>
              <a:cs typeface="Arial"/>
              <a:sym typeface="Arial"/>
            </a:endParaRPr>
          </a:p>
        </p:txBody>
      </p:sp>
      <p:sp>
        <p:nvSpPr>
          <p:cNvPr id="285" name="Google Shape;285;p20"/>
          <p:cNvSpPr/>
          <p:nvPr/>
        </p:nvSpPr>
        <p:spPr>
          <a:xfrm>
            <a:off x="185420" y="3769359"/>
            <a:ext cx="1917700" cy="1135380"/>
          </a:xfrm>
          <a:custGeom>
            <a:avLst/>
            <a:gdLst/>
            <a:ahLst/>
            <a:cxnLst/>
            <a:rect l="l" t="t" r="r" b="b"/>
            <a:pathLst>
              <a:path w="1917700" h="1135379" extrusionOk="0">
                <a:moveTo>
                  <a:pt x="0" y="0"/>
                </a:moveTo>
                <a:lnTo>
                  <a:pt x="1917700" y="0"/>
                </a:lnTo>
                <a:lnTo>
                  <a:pt x="1917700" y="1135379"/>
                </a:lnTo>
                <a:lnTo>
                  <a:pt x="0" y="1135379"/>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0"/>
          <p:cNvSpPr txBox="1"/>
          <p:nvPr/>
        </p:nvSpPr>
        <p:spPr>
          <a:xfrm>
            <a:off x="262890" y="4126229"/>
            <a:ext cx="160909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Direction (DF)</a:t>
            </a:r>
            <a:endParaRPr sz="2000">
              <a:solidFill>
                <a:schemeClr val="dk1"/>
              </a:solidFill>
              <a:latin typeface="Arial"/>
              <a:ea typeface="Arial"/>
              <a:cs typeface="Arial"/>
              <a:sym typeface="Arial"/>
            </a:endParaRPr>
          </a:p>
        </p:txBody>
      </p:sp>
      <p:sp>
        <p:nvSpPr>
          <p:cNvPr id="287" name="Google Shape;287;p20"/>
          <p:cNvSpPr/>
          <p:nvPr/>
        </p:nvSpPr>
        <p:spPr>
          <a:xfrm>
            <a:off x="2103120" y="3769359"/>
            <a:ext cx="6926580" cy="1135380"/>
          </a:xfrm>
          <a:custGeom>
            <a:avLst/>
            <a:gdLst/>
            <a:ahLst/>
            <a:cxnLst/>
            <a:rect l="l" t="t" r="r" b="b"/>
            <a:pathLst>
              <a:path w="6926580" h="1135379" extrusionOk="0">
                <a:moveTo>
                  <a:pt x="0" y="0"/>
                </a:moveTo>
                <a:lnTo>
                  <a:pt x="6926580" y="0"/>
                </a:lnTo>
                <a:lnTo>
                  <a:pt x="6926580" y="1135379"/>
                </a:lnTo>
                <a:lnTo>
                  <a:pt x="0" y="1135379"/>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0"/>
          <p:cNvSpPr txBox="1"/>
          <p:nvPr/>
        </p:nvSpPr>
        <p:spPr>
          <a:xfrm>
            <a:off x="2180589" y="3737610"/>
            <a:ext cx="6313170" cy="106553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000">
                <a:solidFill>
                  <a:srgbClr val="7F007F"/>
                </a:solidFill>
                <a:latin typeface="Arial"/>
                <a:ea typeface="Arial"/>
                <a:cs typeface="Arial"/>
                <a:sym typeface="Arial"/>
              </a:rPr>
              <a:t>A control flag.</a:t>
            </a:r>
            <a:endParaRPr sz="2000">
              <a:solidFill>
                <a:schemeClr val="dk1"/>
              </a:solidFill>
              <a:latin typeface="Arial"/>
              <a:ea typeface="Arial"/>
              <a:cs typeface="Arial"/>
              <a:sym typeface="Arial"/>
            </a:endParaRPr>
          </a:p>
          <a:p>
            <a:pPr marL="12700" marR="5080" lvl="0" indent="0" algn="l" rtl="0">
              <a:lnSpc>
                <a:spcPct val="136500"/>
              </a:lnSpc>
              <a:spcBef>
                <a:spcPts val="145"/>
              </a:spcBef>
              <a:spcAft>
                <a:spcPts val="0"/>
              </a:spcAft>
              <a:buNone/>
            </a:pPr>
            <a:r>
              <a:rPr lang="en-US" sz="2000">
                <a:solidFill>
                  <a:schemeClr val="dk1"/>
                </a:solidFill>
                <a:latin typeface="Arial"/>
                <a:ea typeface="Arial"/>
                <a:cs typeface="Arial"/>
                <a:sym typeface="Arial"/>
              </a:rPr>
              <a:t>It selects either the increment or decrement mode for DI  and /or SI registers during the string instructions.</a:t>
            </a:r>
            <a:endParaRPr sz="2000">
              <a:solidFill>
                <a:schemeClr val="dk1"/>
              </a:solidFill>
              <a:latin typeface="Arial"/>
              <a:ea typeface="Arial"/>
              <a:cs typeface="Arial"/>
              <a:sym typeface="Arial"/>
            </a:endParaRPr>
          </a:p>
        </p:txBody>
      </p:sp>
      <p:sp>
        <p:nvSpPr>
          <p:cNvPr id="289" name="Google Shape;289;p20"/>
          <p:cNvSpPr txBox="1"/>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marR="0" lvl="0" indent="0" algn="l" rtl="0">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sp>
        <p:nvSpPr>
          <p:cNvPr id="290" name="Google Shape;290;p20"/>
          <p:cNvSpPr txBox="1"/>
          <p:nvPr/>
        </p:nvSpPr>
        <p:spPr>
          <a:xfrm>
            <a:off x="262890" y="5261609"/>
            <a:ext cx="16186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Overflow (OF)</a:t>
            </a:r>
            <a:endParaRPr sz="2000">
              <a:solidFill>
                <a:schemeClr val="dk1"/>
              </a:solidFill>
              <a:latin typeface="Arial"/>
              <a:ea typeface="Arial"/>
              <a:cs typeface="Arial"/>
              <a:sym typeface="Arial"/>
            </a:endParaRPr>
          </a:p>
        </p:txBody>
      </p:sp>
      <p:sp>
        <p:nvSpPr>
          <p:cNvPr id="291" name="Google Shape;291;p20"/>
          <p:cNvSpPr txBox="1"/>
          <p:nvPr/>
        </p:nvSpPr>
        <p:spPr>
          <a:xfrm>
            <a:off x="2180589" y="4872990"/>
            <a:ext cx="6523990" cy="1065530"/>
          </a:xfrm>
          <a:prstGeom prst="rect">
            <a:avLst/>
          </a:prstGeom>
          <a:noFill/>
          <a:ln>
            <a:noFill/>
          </a:ln>
        </p:spPr>
        <p:txBody>
          <a:bodyPr spcFirstLastPara="1" wrap="square" lIns="0" tIns="12700" rIns="0" bIns="0" anchor="t" anchorCtr="0">
            <a:spAutoFit/>
          </a:bodyPr>
          <a:lstStyle/>
          <a:p>
            <a:pPr marL="12700" marR="5080" lvl="0" indent="0" algn="l" rtl="0">
              <a:lnSpc>
                <a:spcPct val="113700"/>
              </a:lnSpc>
              <a:spcBef>
                <a:spcPts val="0"/>
              </a:spcBef>
              <a:spcAft>
                <a:spcPts val="0"/>
              </a:spcAft>
              <a:buNone/>
            </a:pPr>
            <a:r>
              <a:rPr lang="en-US" sz="2000">
                <a:solidFill>
                  <a:schemeClr val="dk1"/>
                </a:solidFill>
                <a:latin typeface="Arial"/>
                <a:ea typeface="Arial"/>
                <a:cs typeface="Arial"/>
                <a:sym typeface="Arial"/>
              </a:rPr>
              <a:t>Overflow occurs when signed numbers are added or  subtracted. An overflow indicates the result has exceeded  the capacity of the Machine</a:t>
            </a:r>
            <a:endParaRPr sz="2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1"/>
          <p:cNvSpPr txBox="1">
            <a:spLocks noGrp="1"/>
          </p:cNvSpPr>
          <p:nvPr>
            <p:ph type="title"/>
          </p:nvPr>
        </p:nvSpPr>
        <p:spPr>
          <a:xfrm>
            <a:off x="383540" y="292100"/>
            <a:ext cx="58508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Execution unit – Flag Register</a:t>
            </a:r>
            <a:endParaRPr sz="3200">
              <a:latin typeface="Arial"/>
              <a:ea typeface="Arial"/>
              <a:cs typeface="Arial"/>
              <a:sym typeface="Arial"/>
            </a:endParaRPr>
          </a:p>
        </p:txBody>
      </p:sp>
      <p:sp>
        <p:nvSpPr>
          <p:cNvPr id="297" name="Google Shape;297;p21"/>
          <p:cNvSpPr txBox="1"/>
          <p:nvPr/>
        </p:nvSpPr>
        <p:spPr>
          <a:xfrm>
            <a:off x="8373109" y="6295722"/>
            <a:ext cx="248920" cy="224154"/>
          </a:xfrm>
          <a:prstGeom prst="rect">
            <a:avLst/>
          </a:prstGeom>
          <a:noFill/>
          <a:ln>
            <a:noFill/>
          </a:ln>
        </p:spPr>
        <p:txBody>
          <a:bodyPr spcFirstLastPara="1" wrap="square" lIns="0" tIns="0" rIns="0" bIns="0" anchor="t" anchorCtr="0">
            <a:spAutoFit/>
          </a:bodyPr>
          <a:lstStyle/>
          <a:p>
            <a:pPr marL="25400" marR="0" lvl="0" indent="0" algn="l" rtl="0">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98" name="Google Shape;298;p21"/>
          <p:cNvSpPr txBox="1"/>
          <p:nvPr/>
        </p:nvSpPr>
        <p:spPr>
          <a:xfrm>
            <a:off x="307340" y="1056640"/>
            <a:ext cx="8577580" cy="5207000"/>
          </a:xfrm>
          <a:prstGeom prst="rect">
            <a:avLst/>
          </a:prstGeom>
          <a:noFill/>
          <a:ln>
            <a:noFill/>
          </a:ln>
        </p:spPr>
        <p:txBody>
          <a:bodyPr spcFirstLastPara="1" wrap="square" lIns="0" tIns="60950" rIns="0" bIns="0" anchor="t" anchorCtr="0">
            <a:spAutoFit/>
          </a:bodyPr>
          <a:lstStyle/>
          <a:p>
            <a:pPr marL="355600" marR="5080" lvl="0" indent="-342900" algn="l" rtl="0">
              <a:lnSpc>
                <a:spcPct val="107857"/>
              </a:lnSpc>
              <a:spcBef>
                <a:spcPts val="0"/>
              </a:spcBef>
              <a:spcAft>
                <a:spcPts val="0"/>
              </a:spcAft>
              <a:buClr>
                <a:srgbClr val="000000"/>
              </a:buClr>
              <a:buSzPts val="2800"/>
              <a:buFont typeface="Arial"/>
              <a:buChar char="•"/>
            </a:pPr>
            <a:r>
              <a:rPr lang="en-US" sz="2800">
                <a:solidFill>
                  <a:srgbClr val="FF0000"/>
                </a:solidFill>
                <a:latin typeface="Arial"/>
                <a:ea typeface="Arial"/>
                <a:cs typeface="Arial"/>
                <a:sym typeface="Arial"/>
              </a:rPr>
              <a:t>Six </a:t>
            </a:r>
            <a:r>
              <a:rPr lang="en-US" sz="2800">
                <a:solidFill>
                  <a:schemeClr val="dk1"/>
                </a:solidFill>
                <a:latin typeface="Arial"/>
                <a:ea typeface="Arial"/>
                <a:cs typeface="Arial"/>
                <a:sym typeface="Arial"/>
              </a:rPr>
              <a:t>of the flags are </a:t>
            </a:r>
            <a:r>
              <a:rPr lang="en-US" sz="2800">
                <a:solidFill>
                  <a:srgbClr val="FF0000"/>
                </a:solidFill>
                <a:latin typeface="Arial"/>
                <a:ea typeface="Arial"/>
                <a:cs typeface="Arial"/>
                <a:sym typeface="Arial"/>
              </a:rPr>
              <a:t>status indicators </a:t>
            </a:r>
            <a:r>
              <a:rPr lang="en-US" sz="2800">
                <a:solidFill>
                  <a:schemeClr val="dk1"/>
                </a:solidFill>
                <a:latin typeface="Arial"/>
                <a:ea typeface="Arial"/>
                <a:cs typeface="Arial"/>
                <a:sym typeface="Arial"/>
              </a:rPr>
              <a:t>reflecting  properties of the last arithmetic or logical instruction.</a:t>
            </a:r>
            <a:endParaRPr sz="2800">
              <a:solidFill>
                <a:schemeClr val="dk1"/>
              </a:solidFill>
              <a:latin typeface="Arial"/>
              <a:ea typeface="Arial"/>
              <a:cs typeface="Arial"/>
              <a:sym typeface="Arial"/>
            </a:endParaRPr>
          </a:p>
          <a:p>
            <a:pPr marL="355600" marR="20320" lvl="0" indent="-342900" algn="l" rtl="0">
              <a:lnSpc>
                <a:spcPct val="107857"/>
              </a:lnSpc>
              <a:spcBef>
                <a:spcPts val="700"/>
              </a:spcBef>
              <a:spcAft>
                <a:spcPts val="0"/>
              </a:spcAft>
              <a:buClr>
                <a:schemeClr val="dk1"/>
              </a:buClr>
              <a:buSzPts val="2800"/>
              <a:buFont typeface="Arial"/>
              <a:buChar char="•"/>
            </a:pPr>
            <a:r>
              <a:rPr lang="en-US" sz="2800">
                <a:solidFill>
                  <a:schemeClr val="dk1"/>
                </a:solidFill>
                <a:latin typeface="Arial"/>
                <a:ea typeface="Arial"/>
                <a:cs typeface="Arial"/>
                <a:sym typeface="Arial"/>
              </a:rPr>
              <a:t>For example, if register AL = 7Fh and the instruction  ADD AL,1 is executed then the following happen</a:t>
            </a:r>
            <a:endParaRPr sz="2800">
              <a:solidFill>
                <a:schemeClr val="dk1"/>
              </a:solidFill>
              <a:latin typeface="Arial"/>
              <a:ea typeface="Arial"/>
              <a:cs typeface="Arial"/>
              <a:sym typeface="Arial"/>
            </a:endParaRPr>
          </a:p>
          <a:p>
            <a:pPr marL="927100" marR="0" lvl="0" indent="0" algn="l" rtl="0">
              <a:lnSpc>
                <a:spcPct val="100000"/>
              </a:lnSpc>
              <a:spcBef>
                <a:spcPts val="1970"/>
              </a:spcBef>
              <a:spcAft>
                <a:spcPts val="0"/>
              </a:spcAft>
              <a:buNone/>
            </a:pPr>
            <a:r>
              <a:rPr lang="en-US" sz="2800" b="1">
                <a:solidFill>
                  <a:srgbClr val="7F007F"/>
                </a:solidFill>
                <a:latin typeface="Arial"/>
                <a:ea typeface="Arial"/>
                <a:cs typeface="Arial"/>
                <a:sym typeface="Arial"/>
              </a:rPr>
              <a:t>AL = 80h</a:t>
            </a:r>
            <a:endParaRPr sz="2800">
              <a:solidFill>
                <a:schemeClr val="dk1"/>
              </a:solidFill>
              <a:latin typeface="Arial"/>
              <a:ea typeface="Arial"/>
              <a:cs typeface="Arial"/>
              <a:sym typeface="Arial"/>
            </a:endParaRPr>
          </a:p>
          <a:p>
            <a:pPr marL="927100" marR="0" lvl="0" indent="0" algn="l" rtl="0">
              <a:lnSpc>
                <a:spcPct val="100000"/>
              </a:lnSpc>
              <a:spcBef>
                <a:spcPts val="350"/>
              </a:spcBef>
              <a:spcAft>
                <a:spcPts val="0"/>
              </a:spcAft>
              <a:buNone/>
            </a:pPr>
            <a:r>
              <a:rPr lang="en-US" sz="2800" b="1">
                <a:solidFill>
                  <a:srgbClr val="7F007F"/>
                </a:solidFill>
                <a:latin typeface="Arial"/>
                <a:ea typeface="Arial"/>
                <a:cs typeface="Arial"/>
                <a:sym typeface="Arial"/>
              </a:rPr>
              <a:t>CF = 0</a:t>
            </a:r>
            <a:r>
              <a:rPr lang="en-US" sz="2800">
                <a:solidFill>
                  <a:schemeClr val="dk1"/>
                </a:solidFill>
                <a:latin typeface="Arial"/>
                <a:ea typeface="Arial"/>
                <a:cs typeface="Arial"/>
                <a:sym typeface="Arial"/>
              </a:rPr>
              <a:t>; there is no carry out of bit 7</a:t>
            </a:r>
            <a:endParaRPr sz="2800">
              <a:solidFill>
                <a:schemeClr val="dk1"/>
              </a:solidFill>
              <a:latin typeface="Arial"/>
              <a:ea typeface="Arial"/>
              <a:cs typeface="Arial"/>
              <a:sym typeface="Arial"/>
            </a:endParaRPr>
          </a:p>
          <a:p>
            <a:pPr marL="927100" marR="813435" lvl="0" indent="0" algn="l" rtl="0">
              <a:lnSpc>
                <a:spcPct val="110700"/>
              </a:lnSpc>
              <a:spcBef>
                <a:spcPts val="0"/>
              </a:spcBef>
              <a:spcAft>
                <a:spcPts val="0"/>
              </a:spcAft>
              <a:buNone/>
            </a:pPr>
            <a:r>
              <a:rPr lang="en-US" sz="2800" b="1">
                <a:solidFill>
                  <a:srgbClr val="7F007F"/>
                </a:solidFill>
                <a:latin typeface="Arial"/>
                <a:ea typeface="Arial"/>
                <a:cs typeface="Arial"/>
                <a:sym typeface="Arial"/>
              </a:rPr>
              <a:t>PF = 0</a:t>
            </a:r>
            <a:r>
              <a:rPr lang="en-US" sz="2800">
                <a:solidFill>
                  <a:schemeClr val="dk1"/>
                </a:solidFill>
                <a:latin typeface="Arial"/>
                <a:ea typeface="Arial"/>
                <a:cs typeface="Arial"/>
                <a:sym typeface="Arial"/>
              </a:rPr>
              <a:t>; 80h has an odd number of ones  </a:t>
            </a:r>
            <a:r>
              <a:rPr lang="en-US" sz="2800" b="1">
                <a:solidFill>
                  <a:srgbClr val="7F007F"/>
                </a:solidFill>
                <a:latin typeface="Arial"/>
                <a:ea typeface="Arial"/>
                <a:cs typeface="Arial"/>
                <a:sym typeface="Arial"/>
              </a:rPr>
              <a:t>AF = 1</a:t>
            </a:r>
            <a:r>
              <a:rPr lang="en-US" sz="2800">
                <a:solidFill>
                  <a:schemeClr val="dk1"/>
                </a:solidFill>
                <a:latin typeface="Arial"/>
                <a:ea typeface="Arial"/>
                <a:cs typeface="Arial"/>
                <a:sym typeface="Arial"/>
              </a:rPr>
              <a:t>; there is a carry out of bit 3 into bit 4  </a:t>
            </a:r>
            <a:r>
              <a:rPr lang="en-US" sz="2800" b="1">
                <a:solidFill>
                  <a:srgbClr val="7F007F"/>
                </a:solidFill>
                <a:latin typeface="Arial"/>
                <a:ea typeface="Arial"/>
                <a:cs typeface="Arial"/>
                <a:sym typeface="Arial"/>
              </a:rPr>
              <a:t>ZF = 0</a:t>
            </a:r>
            <a:r>
              <a:rPr lang="en-US" sz="2800">
                <a:solidFill>
                  <a:schemeClr val="dk1"/>
                </a:solidFill>
                <a:latin typeface="Arial"/>
                <a:ea typeface="Arial"/>
                <a:cs typeface="Arial"/>
                <a:sym typeface="Arial"/>
              </a:rPr>
              <a:t>; the result is not zero</a:t>
            </a:r>
            <a:endParaRPr sz="2800">
              <a:solidFill>
                <a:schemeClr val="dk1"/>
              </a:solidFill>
              <a:latin typeface="Arial"/>
              <a:ea typeface="Arial"/>
              <a:cs typeface="Arial"/>
              <a:sym typeface="Arial"/>
            </a:endParaRPr>
          </a:p>
          <a:p>
            <a:pPr marL="927100" marR="0" lvl="0" indent="0" algn="l" rtl="0">
              <a:lnSpc>
                <a:spcPct val="100000"/>
              </a:lnSpc>
              <a:spcBef>
                <a:spcPts val="360"/>
              </a:spcBef>
              <a:spcAft>
                <a:spcPts val="0"/>
              </a:spcAft>
              <a:buNone/>
            </a:pPr>
            <a:r>
              <a:rPr lang="en-US" sz="2800" b="1">
                <a:solidFill>
                  <a:srgbClr val="7F007F"/>
                </a:solidFill>
                <a:latin typeface="Arial"/>
                <a:ea typeface="Arial"/>
                <a:cs typeface="Arial"/>
                <a:sym typeface="Arial"/>
              </a:rPr>
              <a:t>SF = 1</a:t>
            </a:r>
            <a:r>
              <a:rPr lang="en-US" sz="2800">
                <a:solidFill>
                  <a:schemeClr val="dk1"/>
                </a:solidFill>
                <a:latin typeface="Arial"/>
                <a:ea typeface="Arial"/>
                <a:cs typeface="Arial"/>
                <a:sym typeface="Arial"/>
              </a:rPr>
              <a:t>; bit seven is one</a:t>
            </a:r>
            <a:endParaRPr sz="2800">
              <a:solidFill>
                <a:schemeClr val="dk1"/>
              </a:solidFill>
              <a:latin typeface="Arial"/>
              <a:ea typeface="Arial"/>
              <a:cs typeface="Arial"/>
              <a:sym typeface="Arial"/>
            </a:endParaRPr>
          </a:p>
          <a:p>
            <a:pPr marL="927100" marR="0" lvl="0" indent="0" algn="l" rtl="0">
              <a:lnSpc>
                <a:spcPct val="100000"/>
              </a:lnSpc>
              <a:spcBef>
                <a:spcPts val="360"/>
              </a:spcBef>
              <a:spcAft>
                <a:spcPts val="0"/>
              </a:spcAft>
              <a:buNone/>
            </a:pPr>
            <a:r>
              <a:rPr lang="en-US" sz="2800" b="1">
                <a:solidFill>
                  <a:srgbClr val="7F007F"/>
                </a:solidFill>
                <a:latin typeface="Arial"/>
                <a:ea typeface="Arial"/>
                <a:cs typeface="Arial"/>
                <a:sym typeface="Arial"/>
              </a:rPr>
              <a:t>OF = 1</a:t>
            </a:r>
            <a:r>
              <a:rPr lang="en-US" sz="2800">
                <a:solidFill>
                  <a:schemeClr val="dk1"/>
                </a:solidFill>
                <a:latin typeface="Arial"/>
                <a:ea typeface="Arial"/>
                <a:cs typeface="Arial"/>
                <a:sym typeface="Arial"/>
              </a:rPr>
              <a:t>; the sign bit has changed</a:t>
            </a:r>
            <a:endParaRPr sz="2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2"/>
          <p:cNvSpPr txBox="1"/>
          <p:nvPr/>
        </p:nvSpPr>
        <p:spPr>
          <a:xfrm>
            <a:off x="8398509" y="6308422"/>
            <a:ext cx="19812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16</a:t>
            </a:r>
            <a:endParaRPr sz="1400">
              <a:solidFill>
                <a:schemeClr val="dk1"/>
              </a:solidFill>
              <a:latin typeface="Arial"/>
              <a:ea typeface="Arial"/>
              <a:cs typeface="Arial"/>
              <a:sym typeface="Arial"/>
            </a:endParaRPr>
          </a:p>
        </p:txBody>
      </p:sp>
      <p:sp>
        <p:nvSpPr>
          <p:cNvPr id="304" name="Google Shape;304;p22"/>
          <p:cNvSpPr txBox="1">
            <a:spLocks noGrp="1"/>
          </p:cNvSpPr>
          <p:nvPr>
            <p:ph type="title"/>
          </p:nvPr>
        </p:nvSpPr>
        <p:spPr>
          <a:xfrm>
            <a:off x="207009" y="240029"/>
            <a:ext cx="546481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BUS INTERFACE UNIT (BIU)</a:t>
            </a:r>
            <a:endParaRPr sz="3200">
              <a:latin typeface="Arial"/>
              <a:ea typeface="Arial"/>
              <a:cs typeface="Arial"/>
              <a:sym typeface="Arial"/>
            </a:endParaRPr>
          </a:p>
        </p:txBody>
      </p:sp>
      <p:sp>
        <p:nvSpPr>
          <p:cNvPr id="305" name="Google Shape;305;p22"/>
          <p:cNvSpPr txBox="1"/>
          <p:nvPr/>
        </p:nvSpPr>
        <p:spPr>
          <a:xfrm>
            <a:off x="307340" y="910590"/>
            <a:ext cx="12261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Contains</a:t>
            </a:r>
            <a:endParaRPr sz="2400">
              <a:solidFill>
                <a:schemeClr val="dk1"/>
              </a:solidFill>
              <a:latin typeface="Arial"/>
              <a:ea typeface="Arial"/>
              <a:cs typeface="Arial"/>
              <a:sym typeface="Arial"/>
            </a:endParaRPr>
          </a:p>
        </p:txBody>
      </p:sp>
      <p:sp>
        <p:nvSpPr>
          <p:cNvPr id="306" name="Google Shape;306;p22"/>
          <p:cNvSpPr txBox="1"/>
          <p:nvPr/>
        </p:nvSpPr>
        <p:spPr>
          <a:xfrm>
            <a:off x="307340" y="1258570"/>
            <a:ext cx="132715" cy="1645920"/>
          </a:xfrm>
          <a:prstGeom prst="rect">
            <a:avLst/>
          </a:prstGeom>
          <a:noFill/>
          <a:ln>
            <a:noFill/>
          </a:ln>
        </p:spPr>
        <p:txBody>
          <a:bodyPr spcFirstLastPara="1" wrap="square" lIns="0" tIns="5205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309"/>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309"/>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309"/>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307" name="Google Shape;307;p22"/>
          <p:cNvSpPr txBox="1">
            <a:spLocks noGrp="1"/>
          </p:cNvSpPr>
          <p:nvPr>
            <p:ph type="body" idx="1"/>
          </p:nvPr>
        </p:nvSpPr>
        <p:spPr>
          <a:xfrm>
            <a:off x="650240" y="1276350"/>
            <a:ext cx="5944234" cy="1644650"/>
          </a:xfrm>
          <a:prstGeom prst="rect">
            <a:avLst/>
          </a:prstGeom>
          <a:noFill/>
          <a:ln>
            <a:noFill/>
          </a:ln>
        </p:spPr>
        <p:txBody>
          <a:bodyPr spcFirstLastPara="1" wrap="square" lIns="0" tIns="52050" rIns="0" bIns="0" anchor="t" anchorCtr="0">
            <a:spAutoFit/>
          </a:bodyPr>
          <a:lstStyle/>
          <a:p>
            <a:pPr marL="12700" lvl="0" indent="0" algn="l" rtl="0">
              <a:lnSpc>
                <a:spcPct val="100000"/>
              </a:lnSpc>
              <a:spcBef>
                <a:spcPts val="0"/>
              </a:spcBef>
              <a:spcAft>
                <a:spcPts val="0"/>
              </a:spcAft>
              <a:buNone/>
            </a:pPr>
            <a:r>
              <a:rPr lang="en-US"/>
              <a:t>6-byte Instruction Queue (Q)</a:t>
            </a:r>
            <a:endParaRPr/>
          </a:p>
          <a:p>
            <a:pPr marL="12700" marR="5080" lvl="0" indent="0" algn="l" rtl="0">
              <a:lnSpc>
                <a:spcPct val="132916"/>
              </a:lnSpc>
              <a:spcBef>
                <a:spcPts val="155"/>
              </a:spcBef>
              <a:spcAft>
                <a:spcPts val="0"/>
              </a:spcAft>
              <a:buNone/>
            </a:pPr>
            <a:r>
              <a:rPr lang="en-US"/>
              <a:t>The Segment Registers (CS, DS, ES, SS).  The Instruction Pointer (IP).</a:t>
            </a:r>
            <a:endParaRPr/>
          </a:p>
          <a:p>
            <a:pPr marL="12700" lvl="0" indent="0" algn="l" rtl="0">
              <a:lnSpc>
                <a:spcPct val="100000"/>
              </a:lnSpc>
              <a:spcBef>
                <a:spcPts val="145"/>
              </a:spcBef>
              <a:spcAft>
                <a:spcPts val="0"/>
              </a:spcAft>
              <a:buNone/>
            </a:pPr>
            <a:r>
              <a:rPr lang="en-US"/>
              <a:t>The Address Summing block (Σ)</a:t>
            </a:r>
            <a:endParaRPr/>
          </a:p>
        </p:txBody>
      </p:sp>
      <p:sp>
        <p:nvSpPr>
          <p:cNvPr id="308" name="Google Shape;308;p22"/>
          <p:cNvSpPr/>
          <p:nvPr/>
        </p:nvSpPr>
        <p:spPr>
          <a:xfrm>
            <a:off x="304800" y="3048000"/>
            <a:ext cx="8610600" cy="3581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3"/>
          <p:cNvSpPr txBox="1">
            <a:spLocks noGrp="1"/>
          </p:cNvSpPr>
          <p:nvPr>
            <p:ph type="title"/>
          </p:nvPr>
        </p:nvSpPr>
        <p:spPr>
          <a:xfrm>
            <a:off x="2752089" y="267970"/>
            <a:ext cx="30949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THE QUEUE (Q)</a:t>
            </a:r>
            <a:endParaRPr sz="3200">
              <a:latin typeface="Arial"/>
              <a:ea typeface="Arial"/>
              <a:cs typeface="Arial"/>
              <a:sym typeface="Arial"/>
            </a:endParaRPr>
          </a:p>
        </p:txBody>
      </p:sp>
      <p:sp>
        <p:nvSpPr>
          <p:cNvPr id="314" name="Google Shape;314;p23"/>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17</a:t>
            </a:fld>
            <a:endParaRPr/>
          </a:p>
        </p:txBody>
      </p:sp>
      <p:sp>
        <p:nvSpPr>
          <p:cNvPr id="315" name="Google Shape;315;p23"/>
          <p:cNvSpPr txBox="1"/>
          <p:nvPr/>
        </p:nvSpPr>
        <p:spPr>
          <a:xfrm>
            <a:off x="307340" y="1252220"/>
            <a:ext cx="8495030" cy="463804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BIU uses a mechanism known as an </a:t>
            </a:r>
            <a:r>
              <a:rPr lang="en-US" sz="2800">
                <a:solidFill>
                  <a:srgbClr val="7F007F"/>
                </a:solidFill>
                <a:latin typeface="Arial"/>
                <a:ea typeface="Arial"/>
                <a:cs typeface="Arial"/>
                <a:sym typeface="Arial"/>
              </a:rPr>
              <a:t> </a:t>
            </a:r>
            <a:r>
              <a:rPr lang="en-US" sz="2800" b="1">
                <a:solidFill>
                  <a:srgbClr val="7F007F"/>
                </a:solidFill>
                <a:latin typeface="Arial"/>
                <a:ea typeface="Arial"/>
                <a:cs typeface="Arial"/>
                <a:sym typeface="Arial"/>
              </a:rPr>
              <a:t>instruction stream queue </a:t>
            </a:r>
            <a:r>
              <a:rPr lang="en-US" sz="2800">
                <a:solidFill>
                  <a:schemeClr val="dk1"/>
                </a:solidFill>
                <a:latin typeface="Arial"/>
                <a:ea typeface="Arial"/>
                <a:cs typeface="Arial"/>
                <a:sym typeface="Arial"/>
              </a:rPr>
              <a:t>to implement a </a:t>
            </a:r>
            <a:r>
              <a:rPr lang="en-US" sz="2800" b="1" i="1">
                <a:solidFill>
                  <a:srgbClr val="FF0000"/>
                </a:solidFill>
                <a:latin typeface="Arial"/>
                <a:ea typeface="Arial"/>
                <a:cs typeface="Arial"/>
                <a:sym typeface="Arial"/>
              </a:rPr>
              <a:t>pipeline  architecture.</a:t>
            </a:r>
            <a:endParaRPr sz="2800">
              <a:solidFill>
                <a:schemeClr val="dk1"/>
              </a:solidFill>
              <a:latin typeface="Arial"/>
              <a:ea typeface="Arial"/>
              <a:cs typeface="Arial"/>
              <a:sym typeface="Arial"/>
            </a:endParaRPr>
          </a:p>
          <a:p>
            <a:pPr marL="355600" marR="102235" lvl="0" indent="-342900" algn="l" rtl="0">
              <a:lnSpc>
                <a:spcPct val="100000"/>
              </a:lnSpc>
              <a:spcBef>
                <a:spcPts val="2720"/>
              </a:spcBef>
              <a:spcAft>
                <a:spcPts val="0"/>
              </a:spcAft>
              <a:buClr>
                <a:schemeClr val="dk1"/>
              </a:buClr>
              <a:buSzPts val="2800"/>
              <a:buFont typeface="Arial"/>
              <a:buChar char="•"/>
            </a:pPr>
            <a:r>
              <a:rPr lang="en-US" sz="2800">
                <a:solidFill>
                  <a:schemeClr val="dk1"/>
                </a:solidFill>
                <a:latin typeface="Arial"/>
                <a:ea typeface="Arial"/>
                <a:cs typeface="Arial"/>
                <a:sym typeface="Arial"/>
              </a:rPr>
              <a:t>This queue permits pre-fetch of up to </a:t>
            </a:r>
            <a:r>
              <a:rPr lang="en-US" sz="2800" b="1">
                <a:solidFill>
                  <a:srgbClr val="FF0000"/>
                </a:solidFill>
                <a:latin typeface="Arial"/>
                <a:ea typeface="Arial"/>
                <a:cs typeface="Arial"/>
                <a:sym typeface="Arial"/>
              </a:rPr>
              <a:t>6 bytes </a:t>
            </a:r>
            <a:r>
              <a:rPr lang="en-US" sz="2800">
                <a:solidFill>
                  <a:schemeClr val="dk1"/>
                </a:solidFill>
                <a:latin typeface="Arial"/>
                <a:ea typeface="Arial"/>
                <a:cs typeface="Arial"/>
                <a:sym typeface="Arial"/>
              </a:rPr>
              <a:t>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endParaRPr sz="2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4"/>
          <p:cNvSpPr txBox="1">
            <a:spLocks noGrp="1"/>
          </p:cNvSpPr>
          <p:nvPr>
            <p:ph type="title"/>
          </p:nvPr>
        </p:nvSpPr>
        <p:spPr>
          <a:xfrm>
            <a:off x="78739" y="68579"/>
            <a:ext cx="389001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Segmented Memory</a:t>
            </a:r>
            <a:endParaRPr sz="3200">
              <a:latin typeface="Arial"/>
              <a:ea typeface="Arial"/>
              <a:cs typeface="Arial"/>
              <a:sym typeface="Arial"/>
            </a:endParaRPr>
          </a:p>
        </p:txBody>
      </p:sp>
      <p:sp>
        <p:nvSpPr>
          <p:cNvPr id="321" name="Google Shape;321;p24"/>
          <p:cNvSpPr/>
          <p:nvPr/>
        </p:nvSpPr>
        <p:spPr>
          <a:xfrm>
            <a:off x="5791200" y="458469"/>
            <a:ext cx="2819400" cy="3987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24"/>
          <p:cNvSpPr/>
          <p:nvPr/>
        </p:nvSpPr>
        <p:spPr>
          <a:xfrm>
            <a:off x="5791200" y="857250"/>
            <a:ext cx="2819400" cy="12001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24"/>
          <p:cNvSpPr txBox="1"/>
          <p:nvPr/>
        </p:nvSpPr>
        <p:spPr>
          <a:xfrm>
            <a:off x="5791200" y="2057400"/>
            <a:ext cx="2819400" cy="427990"/>
          </a:xfrm>
          <a:prstGeom prst="rect">
            <a:avLst/>
          </a:prstGeom>
          <a:solidFill>
            <a:srgbClr val="DA9900"/>
          </a:solidFill>
          <a:ln>
            <a:noFill/>
          </a:ln>
        </p:spPr>
        <p:txBody>
          <a:bodyPr spcFirstLastPara="1" wrap="square" lIns="0" tIns="22850" rIns="0" bIns="0" anchor="t" anchorCtr="0">
            <a:spAutoFit/>
          </a:bodyPr>
          <a:lstStyle/>
          <a:p>
            <a:pPr marL="9017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Code segment (64KB)</a:t>
            </a:r>
            <a:endParaRPr sz="2000">
              <a:solidFill>
                <a:schemeClr val="dk1"/>
              </a:solidFill>
              <a:latin typeface="Arial"/>
              <a:ea typeface="Arial"/>
              <a:cs typeface="Arial"/>
              <a:sym typeface="Arial"/>
            </a:endParaRPr>
          </a:p>
        </p:txBody>
      </p:sp>
      <p:sp>
        <p:nvSpPr>
          <p:cNvPr id="324" name="Google Shape;324;p24"/>
          <p:cNvSpPr/>
          <p:nvPr/>
        </p:nvSpPr>
        <p:spPr>
          <a:xfrm>
            <a:off x="5791200" y="2486660"/>
            <a:ext cx="2819400" cy="39877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24"/>
          <p:cNvSpPr txBox="1"/>
          <p:nvPr/>
        </p:nvSpPr>
        <p:spPr>
          <a:xfrm>
            <a:off x="5791200" y="2884170"/>
            <a:ext cx="2819400" cy="429259"/>
          </a:xfrm>
          <a:prstGeom prst="rect">
            <a:avLst/>
          </a:prstGeom>
          <a:solidFill>
            <a:srgbClr val="0984FF"/>
          </a:solidFill>
          <a:ln>
            <a:noFill/>
          </a:ln>
        </p:spPr>
        <p:txBody>
          <a:bodyPr spcFirstLastPara="1" wrap="square" lIns="0" tIns="22850" rIns="0" bIns="0" anchor="t" anchorCtr="0">
            <a:spAutoFit/>
          </a:bodyPr>
          <a:lstStyle/>
          <a:p>
            <a:pPr marL="9017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Data segment (64KB)</a:t>
            </a:r>
            <a:endParaRPr sz="2000">
              <a:solidFill>
                <a:schemeClr val="dk1"/>
              </a:solidFill>
              <a:latin typeface="Arial"/>
              <a:ea typeface="Arial"/>
              <a:cs typeface="Arial"/>
              <a:sym typeface="Arial"/>
            </a:endParaRPr>
          </a:p>
        </p:txBody>
      </p:sp>
      <p:sp>
        <p:nvSpPr>
          <p:cNvPr id="326" name="Google Shape;326;p24"/>
          <p:cNvSpPr/>
          <p:nvPr/>
        </p:nvSpPr>
        <p:spPr>
          <a:xfrm>
            <a:off x="5791200" y="3314700"/>
            <a:ext cx="2819400" cy="39878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24"/>
          <p:cNvSpPr txBox="1"/>
          <p:nvPr/>
        </p:nvSpPr>
        <p:spPr>
          <a:xfrm>
            <a:off x="5791200" y="3712209"/>
            <a:ext cx="2819400" cy="430530"/>
          </a:xfrm>
          <a:prstGeom prst="rect">
            <a:avLst/>
          </a:prstGeom>
          <a:solidFill>
            <a:srgbClr val="AFCA0E"/>
          </a:solidFill>
          <a:ln>
            <a:noFill/>
          </a:ln>
        </p:spPr>
        <p:txBody>
          <a:bodyPr spcFirstLastPara="1" wrap="square" lIns="0" tIns="22850" rIns="0" bIns="0" anchor="t" anchorCtr="0">
            <a:spAutoFit/>
          </a:bodyPr>
          <a:lstStyle/>
          <a:p>
            <a:pPr marL="9017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Extra segment (64KB)</a:t>
            </a:r>
            <a:endParaRPr sz="2000">
              <a:solidFill>
                <a:schemeClr val="dk1"/>
              </a:solidFill>
              <a:latin typeface="Arial"/>
              <a:ea typeface="Arial"/>
              <a:cs typeface="Arial"/>
              <a:sym typeface="Arial"/>
            </a:endParaRPr>
          </a:p>
        </p:txBody>
      </p:sp>
      <p:sp>
        <p:nvSpPr>
          <p:cNvPr id="328" name="Google Shape;328;p24"/>
          <p:cNvSpPr/>
          <p:nvPr/>
        </p:nvSpPr>
        <p:spPr>
          <a:xfrm>
            <a:off x="5791200" y="4144009"/>
            <a:ext cx="2819400" cy="39878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24"/>
          <p:cNvSpPr txBox="1"/>
          <p:nvPr/>
        </p:nvSpPr>
        <p:spPr>
          <a:xfrm>
            <a:off x="5791200" y="4541520"/>
            <a:ext cx="2819400" cy="427990"/>
          </a:xfrm>
          <a:prstGeom prst="rect">
            <a:avLst/>
          </a:prstGeom>
          <a:solidFill>
            <a:srgbClr val="D2EE28"/>
          </a:solidFill>
          <a:ln>
            <a:noFill/>
          </a:ln>
        </p:spPr>
        <p:txBody>
          <a:bodyPr spcFirstLastPara="1" wrap="square" lIns="0" tIns="22850" rIns="0" bIns="0" anchor="t" anchorCtr="0">
            <a:spAutoFit/>
          </a:bodyPr>
          <a:lstStyle/>
          <a:p>
            <a:pPr marL="9017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Stack segment (64KB)</a:t>
            </a:r>
            <a:endParaRPr sz="2000">
              <a:solidFill>
                <a:schemeClr val="dk1"/>
              </a:solidFill>
              <a:latin typeface="Arial"/>
              <a:ea typeface="Arial"/>
              <a:cs typeface="Arial"/>
              <a:sym typeface="Arial"/>
            </a:endParaRPr>
          </a:p>
        </p:txBody>
      </p:sp>
      <p:sp>
        <p:nvSpPr>
          <p:cNvPr id="330" name="Google Shape;330;p24"/>
          <p:cNvSpPr/>
          <p:nvPr/>
        </p:nvSpPr>
        <p:spPr>
          <a:xfrm>
            <a:off x="5791200" y="4970779"/>
            <a:ext cx="2819400" cy="79501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24"/>
          <p:cNvSpPr/>
          <p:nvPr/>
        </p:nvSpPr>
        <p:spPr>
          <a:xfrm>
            <a:off x="5791200" y="5765800"/>
            <a:ext cx="2819400" cy="39878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4"/>
          <p:cNvSpPr/>
          <p:nvPr/>
        </p:nvSpPr>
        <p:spPr>
          <a:xfrm>
            <a:off x="8653780" y="838200"/>
            <a:ext cx="176530" cy="4876800"/>
          </a:xfrm>
          <a:custGeom>
            <a:avLst/>
            <a:gdLst/>
            <a:ahLst/>
            <a:cxnLst/>
            <a:rect l="l" t="t" r="r" b="b"/>
            <a:pathLst>
              <a:path w="176529" h="4876800" extrusionOk="0">
                <a:moveTo>
                  <a:pt x="0" y="0"/>
                </a:moveTo>
                <a:lnTo>
                  <a:pt x="28473" y="27727"/>
                </a:lnTo>
                <a:lnTo>
                  <a:pt x="54312" y="102157"/>
                </a:lnTo>
                <a:lnTo>
                  <a:pt x="65303" y="152783"/>
                </a:lnTo>
                <a:lnTo>
                  <a:pt x="74506" y="210161"/>
                </a:lnTo>
                <a:lnTo>
                  <a:pt x="81546" y="272651"/>
                </a:lnTo>
                <a:lnTo>
                  <a:pt x="86046" y="338610"/>
                </a:lnTo>
                <a:lnTo>
                  <a:pt x="87629" y="406400"/>
                </a:lnTo>
                <a:lnTo>
                  <a:pt x="87629" y="2032000"/>
                </a:lnTo>
                <a:lnTo>
                  <a:pt x="89215" y="2099454"/>
                </a:lnTo>
                <a:lnTo>
                  <a:pt x="93727" y="2165236"/>
                </a:lnTo>
                <a:lnTo>
                  <a:pt x="100800" y="2227674"/>
                </a:lnTo>
                <a:lnTo>
                  <a:pt x="110068" y="2285094"/>
                </a:lnTo>
                <a:lnTo>
                  <a:pt x="121165" y="2335824"/>
                </a:lnTo>
                <a:lnTo>
                  <a:pt x="133726" y="2378192"/>
                </a:lnTo>
                <a:lnTo>
                  <a:pt x="161774" y="2431152"/>
                </a:lnTo>
                <a:lnTo>
                  <a:pt x="176529" y="2438400"/>
                </a:lnTo>
                <a:lnTo>
                  <a:pt x="161774" y="2445647"/>
                </a:lnTo>
                <a:lnTo>
                  <a:pt x="133726" y="2498607"/>
                </a:lnTo>
                <a:lnTo>
                  <a:pt x="121165" y="2540975"/>
                </a:lnTo>
                <a:lnTo>
                  <a:pt x="110068" y="2591705"/>
                </a:lnTo>
                <a:lnTo>
                  <a:pt x="100800" y="2649125"/>
                </a:lnTo>
                <a:lnTo>
                  <a:pt x="93727" y="2711563"/>
                </a:lnTo>
                <a:lnTo>
                  <a:pt x="89215" y="2777345"/>
                </a:lnTo>
                <a:lnTo>
                  <a:pt x="87629" y="2844800"/>
                </a:lnTo>
                <a:lnTo>
                  <a:pt x="87629" y="4470400"/>
                </a:lnTo>
                <a:lnTo>
                  <a:pt x="86046" y="4537854"/>
                </a:lnTo>
                <a:lnTo>
                  <a:pt x="81546" y="4603636"/>
                </a:lnTo>
                <a:lnTo>
                  <a:pt x="74506" y="4666074"/>
                </a:lnTo>
                <a:lnTo>
                  <a:pt x="65303" y="4723494"/>
                </a:lnTo>
                <a:lnTo>
                  <a:pt x="54312" y="4774224"/>
                </a:lnTo>
                <a:lnTo>
                  <a:pt x="41909" y="4816592"/>
                </a:lnTo>
                <a:lnTo>
                  <a:pt x="14377" y="4869552"/>
                </a:lnTo>
                <a:lnTo>
                  <a:pt x="0" y="48768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4"/>
          <p:cNvSpPr txBox="1"/>
          <p:nvPr/>
        </p:nvSpPr>
        <p:spPr>
          <a:xfrm rot="5400000">
            <a:off x="8662486" y="3133999"/>
            <a:ext cx="570865" cy="281305"/>
          </a:xfrm>
          <a:prstGeom prst="rect">
            <a:avLst/>
          </a:prstGeom>
          <a:noFill/>
          <a:ln>
            <a:noFill/>
          </a:ln>
        </p:spPr>
        <p:txBody>
          <a:bodyPr spcFirstLastPara="1" wrap="square" lIns="0" tIns="0" rIns="0" bIns="0" anchor="t" anchorCtr="0">
            <a:spAutoFit/>
          </a:bodyPr>
          <a:lstStyle/>
          <a:p>
            <a:pPr marL="12700" marR="0" lvl="0" indent="0" algn="l" rtl="0">
              <a:lnSpc>
                <a:spcPct val="116111"/>
              </a:lnSpc>
              <a:spcBef>
                <a:spcPts val="0"/>
              </a:spcBef>
              <a:spcAft>
                <a:spcPts val="0"/>
              </a:spcAft>
              <a:buNone/>
            </a:pPr>
            <a:r>
              <a:rPr lang="en-US" sz="1800" b="1">
                <a:solidFill>
                  <a:schemeClr val="dk1"/>
                </a:solidFill>
                <a:latin typeface="Arial"/>
                <a:ea typeface="Arial"/>
                <a:cs typeface="Arial"/>
                <a:sym typeface="Arial"/>
              </a:rPr>
              <a:t>1 MB</a:t>
            </a:r>
            <a:endParaRPr sz="1800">
              <a:solidFill>
                <a:schemeClr val="dk1"/>
              </a:solidFill>
              <a:latin typeface="Arial"/>
              <a:ea typeface="Arial"/>
              <a:cs typeface="Arial"/>
              <a:sym typeface="Arial"/>
            </a:endParaRPr>
          </a:p>
        </p:txBody>
      </p:sp>
      <p:sp>
        <p:nvSpPr>
          <p:cNvPr id="334" name="Google Shape;334;p24"/>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18</a:t>
            </a:fld>
            <a:endParaRPr/>
          </a:p>
        </p:txBody>
      </p:sp>
      <p:sp>
        <p:nvSpPr>
          <p:cNvPr id="335" name="Google Shape;335;p24"/>
          <p:cNvSpPr txBox="1"/>
          <p:nvPr/>
        </p:nvSpPr>
        <p:spPr>
          <a:xfrm>
            <a:off x="52069" y="948690"/>
            <a:ext cx="4765040" cy="1305560"/>
          </a:xfrm>
          <a:prstGeom prst="rect">
            <a:avLst/>
          </a:prstGeom>
          <a:noFill/>
          <a:ln>
            <a:noFill/>
          </a:ln>
        </p:spPr>
        <p:txBody>
          <a:bodyPr spcFirstLastPara="1" wrap="square" lIns="0" tIns="12700" rIns="0" bIns="0" anchor="t" anchorCtr="0">
            <a:spAutoFit/>
          </a:bodyPr>
          <a:lstStyle/>
          <a:p>
            <a:pPr marL="38100" marR="30480" lvl="0" indent="0" algn="l" rtl="0">
              <a:lnSpc>
                <a:spcPct val="100000"/>
              </a:lnSpc>
              <a:spcBef>
                <a:spcPts val="0"/>
              </a:spcBef>
              <a:spcAft>
                <a:spcPts val="0"/>
              </a:spcAft>
              <a:buNone/>
            </a:pPr>
            <a:r>
              <a:rPr lang="en-US" sz="4200" baseline="30000">
                <a:solidFill>
                  <a:schemeClr val="dk1"/>
                </a:solidFill>
                <a:latin typeface="Noto Sans Symbols"/>
                <a:ea typeface="Noto Sans Symbols"/>
                <a:cs typeface="Noto Sans Symbols"/>
                <a:sym typeface="Noto Sans Symbols"/>
              </a:rPr>
              <a:t>♣</a:t>
            </a:r>
            <a:r>
              <a:rPr lang="en-US" sz="2800">
                <a:solidFill>
                  <a:schemeClr val="dk1"/>
                </a:solidFill>
                <a:latin typeface="Arial"/>
                <a:ea typeface="Arial"/>
                <a:cs typeface="Arial"/>
                <a:sym typeface="Arial"/>
              </a:rPr>
              <a:t>The memory in an 8086/88  based system is organized as  segmented memory.</a:t>
            </a:r>
            <a:endParaRPr sz="2800">
              <a:solidFill>
                <a:schemeClr val="dk1"/>
              </a:solidFill>
              <a:latin typeface="Arial"/>
              <a:ea typeface="Arial"/>
              <a:cs typeface="Arial"/>
              <a:sym typeface="Arial"/>
            </a:endParaRPr>
          </a:p>
        </p:txBody>
      </p:sp>
      <p:sp>
        <p:nvSpPr>
          <p:cNvPr id="336" name="Google Shape;336;p24"/>
          <p:cNvSpPr txBox="1"/>
          <p:nvPr/>
        </p:nvSpPr>
        <p:spPr>
          <a:xfrm>
            <a:off x="52069" y="2655570"/>
            <a:ext cx="4485640" cy="877569"/>
          </a:xfrm>
          <a:prstGeom prst="rect">
            <a:avLst/>
          </a:prstGeom>
          <a:noFill/>
          <a:ln>
            <a:noFill/>
          </a:ln>
        </p:spPr>
        <p:txBody>
          <a:bodyPr spcFirstLastPara="1" wrap="square" lIns="0" tIns="27925" rIns="0" bIns="0" anchor="t" anchorCtr="0">
            <a:spAutoFit/>
          </a:bodyPr>
          <a:lstStyle/>
          <a:p>
            <a:pPr marL="38100" marR="30480" lvl="0" indent="0" algn="l" rtl="0">
              <a:lnSpc>
                <a:spcPct val="79761"/>
              </a:lnSpc>
              <a:spcBef>
                <a:spcPts val="0"/>
              </a:spcBef>
              <a:spcAft>
                <a:spcPts val="0"/>
              </a:spcAft>
              <a:buNone/>
            </a:pPr>
            <a:r>
              <a:rPr lang="en-US" sz="4200" baseline="30000">
                <a:solidFill>
                  <a:schemeClr val="dk1"/>
                </a:solidFill>
                <a:latin typeface="Noto Sans Symbols"/>
                <a:ea typeface="Noto Sans Symbols"/>
                <a:cs typeface="Noto Sans Symbols"/>
                <a:sym typeface="Noto Sans Symbols"/>
              </a:rPr>
              <a:t>♣</a:t>
            </a:r>
            <a:r>
              <a:rPr lang="en-US" sz="2800">
                <a:solidFill>
                  <a:schemeClr val="dk1"/>
                </a:solidFill>
                <a:latin typeface="Arial"/>
                <a:ea typeface="Arial"/>
                <a:cs typeface="Arial"/>
                <a:sym typeface="Arial"/>
              </a:rPr>
              <a:t>The CPU 8086 is able to  address 1Mbyte of memory.</a:t>
            </a:r>
            <a:endParaRPr sz="2800">
              <a:solidFill>
                <a:schemeClr val="dk1"/>
              </a:solidFill>
              <a:latin typeface="Arial"/>
              <a:ea typeface="Arial"/>
              <a:cs typeface="Arial"/>
              <a:sym typeface="Arial"/>
            </a:endParaRPr>
          </a:p>
        </p:txBody>
      </p:sp>
      <p:sp>
        <p:nvSpPr>
          <p:cNvPr id="337" name="Google Shape;337;p24"/>
          <p:cNvSpPr txBox="1"/>
          <p:nvPr/>
        </p:nvSpPr>
        <p:spPr>
          <a:xfrm>
            <a:off x="52069" y="3934459"/>
            <a:ext cx="4981575" cy="1732280"/>
          </a:xfrm>
          <a:prstGeom prst="rect">
            <a:avLst/>
          </a:prstGeom>
          <a:noFill/>
          <a:ln>
            <a:noFill/>
          </a:ln>
        </p:spPr>
        <p:txBody>
          <a:bodyPr spcFirstLastPara="1" wrap="square" lIns="0" tIns="12700" rIns="0" bIns="0" anchor="t" anchorCtr="0">
            <a:spAutoFit/>
          </a:bodyPr>
          <a:lstStyle/>
          <a:p>
            <a:pPr marL="38100" marR="30480" lvl="0" indent="0" algn="l" rtl="0">
              <a:lnSpc>
                <a:spcPct val="100000"/>
              </a:lnSpc>
              <a:spcBef>
                <a:spcPts val="0"/>
              </a:spcBef>
              <a:spcAft>
                <a:spcPts val="0"/>
              </a:spcAft>
              <a:buNone/>
            </a:pPr>
            <a:r>
              <a:rPr lang="en-US" sz="4200" baseline="30000">
                <a:solidFill>
                  <a:schemeClr val="dk1"/>
                </a:solidFill>
                <a:latin typeface="Noto Sans Symbols"/>
                <a:ea typeface="Noto Sans Symbols"/>
                <a:cs typeface="Noto Sans Symbols"/>
                <a:sym typeface="Noto Sans Symbols"/>
              </a:rPr>
              <a:t>♣</a:t>
            </a:r>
            <a:r>
              <a:rPr lang="en-US" sz="2800">
                <a:solidFill>
                  <a:schemeClr val="dk1"/>
                </a:solidFill>
                <a:latin typeface="Arial"/>
                <a:ea typeface="Arial"/>
                <a:cs typeface="Arial"/>
                <a:sym typeface="Arial"/>
              </a:rPr>
              <a:t>The Complete physically  available memory may be  divided into a number of logical  segments.</a:t>
            </a:r>
            <a:endParaRPr sz="2800">
              <a:solidFill>
                <a:schemeClr val="dk1"/>
              </a:solidFill>
              <a:latin typeface="Arial"/>
              <a:ea typeface="Arial"/>
              <a:cs typeface="Arial"/>
              <a:sym typeface="Arial"/>
            </a:endParaRPr>
          </a:p>
        </p:txBody>
      </p:sp>
      <p:sp>
        <p:nvSpPr>
          <p:cNvPr id="338" name="Google Shape;338;p24"/>
          <p:cNvSpPr txBox="1"/>
          <p:nvPr/>
        </p:nvSpPr>
        <p:spPr>
          <a:xfrm>
            <a:off x="5087620" y="740409"/>
            <a:ext cx="6584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7F007F"/>
                </a:solidFill>
                <a:latin typeface="Arial"/>
                <a:ea typeface="Arial"/>
                <a:cs typeface="Arial"/>
                <a:sym typeface="Arial"/>
              </a:rPr>
              <a:t>00000</a:t>
            </a:r>
            <a:endParaRPr sz="1800">
              <a:solidFill>
                <a:schemeClr val="dk1"/>
              </a:solidFill>
              <a:latin typeface="Arial"/>
              <a:ea typeface="Arial"/>
              <a:cs typeface="Arial"/>
              <a:sym typeface="Arial"/>
            </a:endParaRPr>
          </a:p>
        </p:txBody>
      </p:sp>
      <p:sp>
        <p:nvSpPr>
          <p:cNvPr id="339" name="Google Shape;339;p24"/>
          <p:cNvSpPr txBox="1"/>
          <p:nvPr/>
        </p:nvSpPr>
        <p:spPr>
          <a:xfrm>
            <a:off x="5006340" y="5648959"/>
            <a:ext cx="7258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7F007F"/>
                </a:solidFill>
                <a:latin typeface="Arial"/>
                <a:ea typeface="Arial"/>
                <a:cs typeface="Arial"/>
                <a:sym typeface="Arial"/>
              </a:rPr>
              <a:t>FFFFF</a:t>
            </a:r>
            <a:endParaRPr sz="1800">
              <a:solidFill>
                <a:schemeClr val="dk1"/>
              </a:solidFill>
              <a:latin typeface="Arial"/>
              <a:ea typeface="Arial"/>
              <a:cs typeface="Arial"/>
              <a:sym typeface="Arial"/>
            </a:endParaRPr>
          </a:p>
        </p:txBody>
      </p:sp>
      <p:sp>
        <p:nvSpPr>
          <p:cNvPr id="340" name="Google Shape;340;p24"/>
          <p:cNvSpPr txBox="1"/>
          <p:nvPr/>
        </p:nvSpPr>
        <p:spPr>
          <a:xfrm>
            <a:off x="6078220" y="86359"/>
            <a:ext cx="18891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Physical Memory</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5"/>
          <p:cNvSpPr txBox="1">
            <a:spLocks noGrp="1"/>
          </p:cNvSpPr>
          <p:nvPr>
            <p:ph type="title"/>
          </p:nvPr>
        </p:nvSpPr>
        <p:spPr>
          <a:xfrm>
            <a:off x="726440" y="261620"/>
            <a:ext cx="4734560" cy="39115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size of each segment is 64 KB</a:t>
            </a:r>
            <a:endParaRPr/>
          </a:p>
        </p:txBody>
      </p:sp>
      <p:sp>
        <p:nvSpPr>
          <p:cNvPr id="346" name="Google Shape;346;p25"/>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19</a:t>
            </a:fld>
            <a:endParaRPr/>
          </a:p>
        </p:txBody>
      </p:sp>
      <p:sp>
        <p:nvSpPr>
          <p:cNvPr id="347" name="Google Shape;347;p25"/>
          <p:cNvSpPr txBox="1"/>
          <p:nvPr/>
        </p:nvSpPr>
        <p:spPr>
          <a:xfrm>
            <a:off x="383540" y="167640"/>
            <a:ext cx="132715" cy="1351280"/>
          </a:xfrm>
          <a:prstGeom prst="rect">
            <a:avLst/>
          </a:prstGeom>
          <a:noFill/>
          <a:ln>
            <a:noFill/>
          </a:ln>
        </p:spPr>
        <p:txBody>
          <a:bodyPr spcFirstLastPara="1" wrap="square" lIns="0" tIns="889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60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60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348" name="Google Shape;348;p25"/>
          <p:cNvSpPr txBox="1"/>
          <p:nvPr/>
        </p:nvSpPr>
        <p:spPr>
          <a:xfrm>
            <a:off x="726440" y="628649"/>
            <a:ext cx="7581900" cy="3050540"/>
          </a:xfrm>
          <a:prstGeom prst="rect">
            <a:avLst/>
          </a:prstGeom>
          <a:noFill/>
          <a:ln>
            <a:noFill/>
          </a:ln>
        </p:spPr>
        <p:txBody>
          <a:bodyPr spcFirstLastPara="1" wrap="square" lIns="0" tIns="87625"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 segment may be located any where in the memory</a:t>
            </a:r>
            <a:endParaRPr sz="2400">
              <a:solidFill>
                <a:schemeClr val="dk1"/>
              </a:solidFill>
              <a:latin typeface="Arial"/>
              <a:ea typeface="Arial"/>
              <a:cs typeface="Arial"/>
              <a:sym typeface="Arial"/>
            </a:endParaRPr>
          </a:p>
          <a:p>
            <a:pPr marL="12700" marR="753745" lvl="0" indent="0" algn="l" rtl="0">
              <a:lnSpc>
                <a:spcPct val="100000"/>
              </a:lnSpc>
              <a:spcBef>
                <a:spcPts val="590"/>
              </a:spcBef>
              <a:spcAft>
                <a:spcPts val="0"/>
              </a:spcAft>
              <a:buNone/>
            </a:pPr>
            <a:r>
              <a:rPr lang="en-US" sz="2400">
                <a:solidFill>
                  <a:schemeClr val="dk1"/>
                </a:solidFill>
                <a:latin typeface="Arial"/>
                <a:ea typeface="Arial"/>
                <a:cs typeface="Arial"/>
                <a:sym typeface="Arial"/>
              </a:rPr>
              <a:t>Each of these segments can be used for a specific  function.</a:t>
            </a:r>
            <a:endParaRPr sz="2400">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2950">
              <a:solidFill>
                <a:schemeClr val="dk1"/>
              </a:solidFill>
              <a:latin typeface="Times New Roman"/>
              <a:ea typeface="Times New Roman"/>
              <a:cs typeface="Times New Roman"/>
              <a:sym typeface="Times New Roman"/>
            </a:endParaRPr>
          </a:p>
          <a:p>
            <a:pPr marL="412750" marR="0" lvl="0" indent="-285750" algn="l" rtl="0">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Code segment is used for storing the </a:t>
            </a:r>
            <a:r>
              <a:rPr lang="en-US" sz="2000">
                <a:solidFill>
                  <a:srgbClr val="FF0000"/>
                </a:solidFill>
                <a:latin typeface="Arial"/>
                <a:ea typeface="Arial"/>
                <a:cs typeface="Arial"/>
                <a:sym typeface="Arial"/>
              </a:rPr>
              <a:t>instructions.</a:t>
            </a:r>
            <a:endParaRPr sz="2000">
              <a:solidFill>
                <a:schemeClr val="dk1"/>
              </a:solidFill>
              <a:latin typeface="Arial"/>
              <a:ea typeface="Arial"/>
              <a:cs typeface="Arial"/>
              <a:sym typeface="Arial"/>
            </a:endParaRPr>
          </a:p>
          <a:p>
            <a:pPr marL="412750" marR="5080" lvl="0" indent="-285750" algn="l" rtl="0">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The stack segment is used as a </a:t>
            </a:r>
            <a:r>
              <a:rPr lang="en-US" sz="2000">
                <a:solidFill>
                  <a:srgbClr val="FF0000"/>
                </a:solidFill>
                <a:latin typeface="Arial"/>
                <a:ea typeface="Arial"/>
                <a:cs typeface="Arial"/>
                <a:sym typeface="Arial"/>
              </a:rPr>
              <a:t>stack </a:t>
            </a:r>
            <a:r>
              <a:rPr lang="en-US" sz="2000">
                <a:solidFill>
                  <a:schemeClr val="dk1"/>
                </a:solidFill>
                <a:latin typeface="Arial"/>
                <a:ea typeface="Arial"/>
                <a:cs typeface="Arial"/>
                <a:sym typeface="Arial"/>
              </a:rPr>
              <a:t>and it is used to store the  return addresses.</a:t>
            </a:r>
            <a:endParaRPr sz="2000">
              <a:solidFill>
                <a:schemeClr val="dk1"/>
              </a:solidFill>
              <a:latin typeface="Arial"/>
              <a:ea typeface="Arial"/>
              <a:cs typeface="Arial"/>
              <a:sym typeface="Arial"/>
            </a:endParaRPr>
          </a:p>
          <a:p>
            <a:pPr marL="412750" marR="0" lvl="0" indent="-285750" algn="l" rtl="0">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The data and extra segments are used for storing </a:t>
            </a:r>
            <a:r>
              <a:rPr lang="en-US" sz="2000">
                <a:solidFill>
                  <a:srgbClr val="FF0000"/>
                </a:solidFill>
                <a:latin typeface="Arial"/>
                <a:ea typeface="Arial"/>
                <a:cs typeface="Arial"/>
                <a:sym typeface="Arial"/>
              </a:rPr>
              <a:t>data byte.</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764540" y="154940"/>
            <a:ext cx="19291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a:solidFill>
                  <a:srgbClr val="F51329"/>
                </a:solidFill>
                <a:latin typeface="Arial"/>
                <a:ea typeface="Arial"/>
                <a:cs typeface="Arial"/>
                <a:sym typeface="Arial"/>
              </a:rPr>
              <a:t>Features</a:t>
            </a:r>
            <a:endParaRPr sz="3600">
              <a:latin typeface="Arial"/>
              <a:ea typeface="Arial"/>
              <a:cs typeface="Arial"/>
              <a:sym typeface="Arial"/>
            </a:endParaRPr>
          </a:p>
        </p:txBody>
      </p:sp>
      <p:sp>
        <p:nvSpPr>
          <p:cNvPr id="51" name="Google Shape;51;p8"/>
          <p:cNvSpPr txBox="1"/>
          <p:nvPr/>
        </p:nvSpPr>
        <p:spPr>
          <a:xfrm>
            <a:off x="8472169" y="6295722"/>
            <a:ext cx="149860" cy="224154"/>
          </a:xfrm>
          <a:prstGeom prst="rect">
            <a:avLst/>
          </a:prstGeom>
          <a:noFill/>
          <a:ln>
            <a:noFill/>
          </a:ln>
        </p:spPr>
        <p:txBody>
          <a:bodyPr spcFirstLastPara="1" wrap="square" lIns="0" tIns="0" rIns="0" bIns="0" anchor="t" anchorCtr="0">
            <a:spAutoFit/>
          </a:bodyPr>
          <a:lstStyle/>
          <a:p>
            <a:pPr marL="25400" marR="0" lvl="0" indent="0" algn="l" rtl="0">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2</a:t>
            </a:fld>
            <a:endParaRPr sz="1400">
              <a:solidFill>
                <a:schemeClr val="dk1"/>
              </a:solidFill>
              <a:latin typeface="Arial"/>
              <a:ea typeface="Arial"/>
              <a:cs typeface="Arial"/>
              <a:sym typeface="Arial"/>
            </a:endParaRPr>
          </a:p>
        </p:txBody>
      </p:sp>
      <p:sp>
        <p:nvSpPr>
          <p:cNvPr id="52" name="Google Shape;52;p8"/>
          <p:cNvSpPr txBox="1"/>
          <p:nvPr/>
        </p:nvSpPr>
        <p:spPr>
          <a:xfrm>
            <a:off x="586740" y="966470"/>
            <a:ext cx="7963534" cy="1595120"/>
          </a:xfrm>
          <a:prstGeom prst="rect">
            <a:avLst/>
          </a:prstGeom>
          <a:noFill/>
          <a:ln>
            <a:noFill/>
          </a:ln>
        </p:spPr>
        <p:txBody>
          <a:bodyPr spcFirstLastPara="1" wrap="square" lIns="0" tIns="179050" rIns="0" bIns="0" anchor="t" anchorCtr="0">
            <a:spAutoFit/>
          </a:bodyPr>
          <a:lstStyle/>
          <a:p>
            <a:pPr marL="381000" marR="0" lvl="0" indent="-342900" algn="l" rtl="0">
              <a:lnSpc>
                <a:spcPct val="100000"/>
              </a:lnSpc>
              <a:spcBef>
                <a:spcPts val="0"/>
              </a:spcBef>
              <a:spcAft>
                <a:spcPts val="0"/>
              </a:spcAft>
              <a:buClr>
                <a:schemeClr val="dk1"/>
              </a:buClr>
              <a:buSzPts val="2800"/>
              <a:buFont typeface="Arial"/>
              <a:buChar char="•"/>
            </a:pPr>
            <a:r>
              <a:rPr lang="en-US" sz="2800" b="1" i="1">
                <a:solidFill>
                  <a:schemeClr val="dk1"/>
                </a:solidFill>
                <a:latin typeface="Arial"/>
                <a:ea typeface="Arial"/>
                <a:cs typeface="Arial"/>
                <a:sym typeface="Arial"/>
              </a:rPr>
              <a:t>It is a 16-bit μp.</a:t>
            </a:r>
            <a:endParaRPr sz="2800">
              <a:solidFill>
                <a:schemeClr val="dk1"/>
              </a:solidFill>
              <a:latin typeface="Arial"/>
              <a:ea typeface="Arial"/>
              <a:cs typeface="Arial"/>
              <a:sym typeface="Arial"/>
            </a:endParaRPr>
          </a:p>
          <a:p>
            <a:pPr marL="381000" marR="30480" lvl="0" indent="-342900" algn="l" rtl="0">
              <a:lnSpc>
                <a:spcPct val="107857"/>
              </a:lnSpc>
              <a:spcBef>
                <a:spcPts val="1689"/>
              </a:spcBef>
              <a:spcAft>
                <a:spcPts val="0"/>
              </a:spcAft>
              <a:buClr>
                <a:schemeClr val="dk1"/>
              </a:buClr>
              <a:buSzPts val="2800"/>
              <a:buFont typeface="Arial"/>
              <a:buChar char="•"/>
            </a:pPr>
            <a:r>
              <a:rPr lang="en-US" sz="2800" b="1" i="1">
                <a:solidFill>
                  <a:schemeClr val="dk1"/>
                </a:solidFill>
                <a:latin typeface="Arial"/>
                <a:ea typeface="Arial"/>
                <a:cs typeface="Arial"/>
                <a:sym typeface="Arial"/>
              </a:rPr>
              <a:t>8086 has a 20 bit address bus can access up  to 2</a:t>
            </a:r>
            <a:r>
              <a:rPr lang="en-US" sz="2400" b="1" i="1" baseline="30000">
                <a:solidFill>
                  <a:schemeClr val="dk1"/>
                </a:solidFill>
                <a:latin typeface="Arial"/>
                <a:ea typeface="Arial"/>
                <a:cs typeface="Arial"/>
                <a:sym typeface="Arial"/>
              </a:rPr>
              <a:t>20 </a:t>
            </a:r>
            <a:r>
              <a:rPr lang="en-US" sz="2800" b="1" i="1">
                <a:solidFill>
                  <a:schemeClr val="dk1"/>
                </a:solidFill>
                <a:latin typeface="Arial"/>
                <a:ea typeface="Arial"/>
                <a:cs typeface="Arial"/>
                <a:sym typeface="Arial"/>
              </a:rPr>
              <a:t>memory locations (1 MB).</a:t>
            </a:r>
            <a:endParaRPr sz="2800">
              <a:solidFill>
                <a:schemeClr val="dk1"/>
              </a:solidFill>
              <a:latin typeface="Arial"/>
              <a:ea typeface="Arial"/>
              <a:cs typeface="Arial"/>
              <a:sym typeface="Arial"/>
            </a:endParaRPr>
          </a:p>
        </p:txBody>
      </p:sp>
      <p:sp>
        <p:nvSpPr>
          <p:cNvPr id="53" name="Google Shape;53;p8"/>
          <p:cNvSpPr txBox="1"/>
          <p:nvPr/>
        </p:nvSpPr>
        <p:spPr>
          <a:xfrm>
            <a:off x="612140" y="2517139"/>
            <a:ext cx="150495" cy="1211580"/>
          </a:xfrm>
          <a:prstGeom prst="rect">
            <a:avLst/>
          </a:prstGeom>
          <a:noFill/>
          <a:ln>
            <a:noFill/>
          </a:ln>
        </p:spPr>
        <p:txBody>
          <a:bodyPr spcFirstLastPara="1" wrap="square" lIns="0" tIns="1790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marL="12700" marR="0" lvl="0" indent="0" algn="l" rtl="0">
              <a:lnSpc>
                <a:spcPct val="100000"/>
              </a:lnSpc>
              <a:spcBef>
                <a:spcPts val="1310"/>
              </a:spcBef>
              <a:spcAft>
                <a:spcPts val="0"/>
              </a:spcAft>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54" name="Google Shape;54;p8"/>
          <p:cNvSpPr txBox="1"/>
          <p:nvPr/>
        </p:nvSpPr>
        <p:spPr>
          <a:xfrm>
            <a:off x="1054100" y="2537459"/>
            <a:ext cx="5746115" cy="1211580"/>
          </a:xfrm>
          <a:prstGeom prst="rect">
            <a:avLst/>
          </a:prstGeom>
          <a:noFill/>
          <a:ln>
            <a:noFill/>
          </a:ln>
        </p:spPr>
        <p:txBody>
          <a:bodyPr spcFirstLastPara="1" wrap="square" lIns="0" tIns="12700" rIns="0" bIns="0" anchor="t" anchorCtr="0">
            <a:spAutoFit/>
          </a:bodyPr>
          <a:lstStyle/>
          <a:p>
            <a:pPr marL="12700" marR="5080" lvl="0" indent="0" algn="l" rtl="0">
              <a:lnSpc>
                <a:spcPct val="139000"/>
              </a:lnSpc>
              <a:spcBef>
                <a:spcPts val="0"/>
              </a:spcBef>
              <a:spcAft>
                <a:spcPts val="0"/>
              </a:spcAft>
              <a:buNone/>
            </a:pPr>
            <a:r>
              <a:rPr lang="en-US" sz="2800" b="1" i="1" dirty="0">
                <a:solidFill>
                  <a:schemeClr val="dk1"/>
                </a:solidFill>
                <a:latin typeface="Arial"/>
                <a:ea typeface="Arial"/>
                <a:cs typeface="Arial"/>
                <a:sym typeface="Arial"/>
              </a:rPr>
              <a:t>It can support up to 64K I/O ports.  It provides 14, 16 -bit registers.</a:t>
            </a:r>
            <a:endParaRPr sz="2800" dirty="0">
              <a:solidFill>
                <a:schemeClr val="dk1"/>
              </a:solidFill>
              <a:latin typeface="Arial"/>
              <a:ea typeface="Arial"/>
              <a:cs typeface="Arial"/>
              <a:sym typeface="Arial"/>
            </a:endParaRPr>
          </a:p>
        </p:txBody>
      </p:sp>
      <p:sp>
        <p:nvSpPr>
          <p:cNvPr id="55" name="Google Shape;55;p8"/>
          <p:cNvSpPr txBox="1"/>
          <p:nvPr/>
        </p:nvSpPr>
        <p:spPr>
          <a:xfrm>
            <a:off x="612140" y="3890009"/>
            <a:ext cx="7769225" cy="1812289"/>
          </a:xfrm>
          <a:prstGeom prst="rect">
            <a:avLst/>
          </a:prstGeom>
          <a:noFill/>
          <a:ln>
            <a:noFill/>
          </a:ln>
        </p:spPr>
        <p:txBody>
          <a:bodyPr spcFirstLastPara="1" wrap="square" lIns="0" tIns="61575" rIns="0" bIns="0" anchor="t" anchorCtr="0">
            <a:spAutoFit/>
          </a:bodyPr>
          <a:lstStyle/>
          <a:p>
            <a:pPr marL="355600" marR="5080" lvl="0" indent="-342900" algn="l" rtl="0">
              <a:lnSpc>
                <a:spcPct val="107857"/>
              </a:lnSpc>
              <a:spcBef>
                <a:spcPts val="0"/>
              </a:spcBef>
              <a:spcAft>
                <a:spcPts val="0"/>
              </a:spcAft>
              <a:buClr>
                <a:schemeClr val="dk1"/>
              </a:buClr>
              <a:buSzPts val="2800"/>
              <a:buFont typeface="Arial"/>
              <a:buChar char="•"/>
            </a:pPr>
            <a:r>
              <a:rPr lang="en-US" sz="2800" b="1" i="1" dirty="0">
                <a:solidFill>
                  <a:schemeClr val="dk1"/>
                </a:solidFill>
                <a:latin typeface="Arial"/>
                <a:ea typeface="Arial"/>
                <a:cs typeface="Arial"/>
                <a:sym typeface="Arial"/>
              </a:rPr>
              <a:t>Word size is 16 bits and double word size is  4 bytes.</a:t>
            </a:r>
            <a:endParaRPr sz="2800" dirty="0">
              <a:solidFill>
                <a:schemeClr val="dk1"/>
              </a:solidFill>
              <a:latin typeface="Arial"/>
              <a:ea typeface="Arial"/>
              <a:cs typeface="Arial"/>
              <a:sym typeface="Arial"/>
            </a:endParaRPr>
          </a:p>
          <a:p>
            <a:pPr marL="355600" marR="558165" lvl="0" indent="-342900" algn="l" rtl="0">
              <a:lnSpc>
                <a:spcPct val="107857"/>
              </a:lnSpc>
              <a:spcBef>
                <a:spcPts val="1645"/>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	</a:t>
            </a:r>
            <a:r>
              <a:rPr lang="en-US" sz="2800" b="1" i="1" dirty="0">
                <a:solidFill>
                  <a:schemeClr val="dk1"/>
                </a:solidFill>
                <a:latin typeface="Arial"/>
                <a:ea typeface="Arial"/>
                <a:cs typeface="Arial"/>
                <a:sym typeface="Arial"/>
              </a:rPr>
              <a:t>It has multiplexed address and data bus  AD0- AD15 and A16 – A19.</a:t>
            </a:r>
            <a:endParaRPr sz="28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p:nvPr/>
        </p:nvSpPr>
        <p:spPr>
          <a:xfrm>
            <a:off x="231140" y="101600"/>
            <a:ext cx="132715" cy="1240790"/>
          </a:xfrm>
          <a:prstGeom prst="rect">
            <a:avLst/>
          </a:prstGeom>
          <a:noFill/>
          <a:ln>
            <a:noFill/>
          </a:ln>
        </p:spPr>
        <p:txBody>
          <a:bodyPr spcFirstLastPara="1" wrap="square" lIns="0" tIns="5205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309"/>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309"/>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354" name="Google Shape;354;p26"/>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20</a:t>
            </a:fld>
            <a:endParaRPr/>
          </a:p>
        </p:txBody>
      </p:sp>
      <p:sp>
        <p:nvSpPr>
          <p:cNvPr id="355" name="Google Shape;355;p26"/>
          <p:cNvSpPr txBox="1"/>
          <p:nvPr/>
        </p:nvSpPr>
        <p:spPr>
          <a:xfrm>
            <a:off x="231140" y="1685290"/>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356" name="Google Shape;356;p26"/>
          <p:cNvSpPr txBox="1"/>
          <p:nvPr/>
        </p:nvSpPr>
        <p:spPr>
          <a:xfrm>
            <a:off x="574040" y="118110"/>
            <a:ext cx="8172450" cy="1974850"/>
          </a:xfrm>
          <a:prstGeom prst="rect">
            <a:avLst/>
          </a:prstGeom>
          <a:noFill/>
          <a:ln>
            <a:noFill/>
          </a:ln>
        </p:spPr>
        <p:txBody>
          <a:bodyPr spcFirstLastPara="1" wrap="square" lIns="0" tIns="12050" rIns="0" bIns="0" anchor="t" anchorCtr="0">
            <a:spAutoFit/>
          </a:bodyPr>
          <a:lstStyle/>
          <a:p>
            <a:pPr marL="12700" marR="5080" lvl="0" indent="0" algn="l" rtl="0">
              <a:lnSpc>
                <a:spcPct val="110800"/>
              </a:lnSpc>
              <a:spcBef>
                <a:spcPts val="0"/>
              </a:spcBef>
              <a:spcAft>
                <a:spcPts val="0"/>
              </a:spcAft>
              <a:buNone/>
            </a:pPr>
            <a:r>
              <a:rPr lang="en-US" sz="2400">
                <a:solidFill>
                  <a:schemeClr val="dk1"/>
                </a:solidFill>
                <a:latin typeface="Arial"/>
                <a:ea typeface="Arial"/>
                <a:cs typeface="Arial"/>
                <a:sym typeface="Arial"/>
              </a:rPr>
              <a:t>The 4 segments are Code, Data, Extra and Stack segments.  A Segment is a 64kbyte block of memory.</a:t>
            </a:r>
            <a:endParaRPr sz="2400">
              <a:solidFill>
                <a:schemeClr val="dk1"/>
              </a:solidFill>
              <a:latin typeface="Arial"/>
              <a:ea typeface="Arial"/>
              <a:cs typeface="Arial"/>
              <a:sym typeface="Arial"/>
            </a:endParaRPr>
          </a:p>
          <a:p>
            <a:pPr marL="12700" marR="42545" lvl="0" indent="0" algn="l" rtl="0">
              <a:lnSpc>
                <a:spcPct val="107916"/>
              </a:lnSpc>
              <a:spcBef>
                <a:spcPts val="640"/>
              </a:spcBef>
              <a:spcAft>
                <a:spcPts val="0"/>
              </a:spcAft>
              <a:buNone/>
            </a:pPr>
            <a:r>
              <a:rPr lang="en-US" sz="2400">
                <a:solidFill>
                  <a:schemeClr val="dk1"/>
                </a:solidFill>
                <a:latin typeface="Arial"/>
                <a:ea typeface="Arial"/>
                <a:cs typeface="Arial"/>
                <a:sym typeface="Arial"/>
              </a:rPr>
              <a:t>The 16 bit contents of the segment registers in the BIU  actually point to the starting location of a particular segment.</a:t>
            </a:r>
            <a:endParaRPr sz="2400">
              <a:solidFill>
                <a:schemeClr val="dk1"/>
              </a:solidFill>
              <a:latin typeface="Arial"/>
              <a:ea typeface="Arial"/>
              <a:cs typeface="Arial"/>
              <a:sym typeface="Arial"/>
            </a:endParaRPr>
          </a:p>
          <a:p>
            <a:pPr marL="12700" marR="0" lvl="0" indent="0" algn="l" rtl="0">
              <a:lnSpc>
                <a:spcPct val="100000"/>
              </a:lnSpc>
              <a:spcBef>
                <a:spcPts val="270"/>
              </a:spcBef>
              <a:spcAft>
                <a:spcPts val="0"/>
              </a:spcAft>
              <a:buNone/>
            </a:pPr>
            <a:r>
              <a:rPr lang="en-US" sz="2400">
                <a:solidFill>
                  <a:srgbClr val="D90000"/>
                </a:solidFill>
                <a:latin typeface="Arial"/>
                <a:ea typeface="Arial"/>
                <a:cs typeface="Arial"/>
                <a:sym typeface="Arial"/>
              </a:rPr>
              <a:t>Segments may be overlapped or non-overlapped</a:t>
            </a:r>
            <a:endParaRPr sz="24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title"/>
          </p:nvPr>
        </p:nvSpPr>
        <p:spPr>
          <a:xfrm>
            <a:off x="307340" y="63500"/>
            <a:ext cx="3573779"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F0000"/>
                </a:solidFill>
                <a:latin typeface="Arial"/>
                <a:ea typeface="Arial"/>
                <a:cs typeface="Arial"/>
                <a:sym typeface="Arial"/>
              </a:rPr>
              <a:t>Segment registers</a:t>
            </a:r>
            <a:endParaRPr sz="3200">
              <a:latin typeface="Arial"/>
              <a:ea typeface="Arial"/>
              <a:cs typeface="Arial"/>
              <a:sym typeface="Arial"/>
            </a:endParaRPr>
          </a:p>
        </p:txBody>
      </p:sp>
      <p:sp>
        <p:nvSpPr>
          <p:cNvPr id="362" name="Google Shape;362;p27"/>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21</a:t>
            </a:fld>
            <a:endParaRPr/>
          </a:p>
        </p:txBody>
      </p:sp>
      <p:sp>
        <p:nvSpPr>
          <p:cNvPr id="363" name="Google Shape;363;p27"/>
          <p:cNvSpPr txBox="1"/>
          <p:nvPr/>
        </p:nvSpPr>
        <p:spPr>
          <a:xfrm>
            <a:off x="231140" y="980440"/>
            <a:ext cx="8138795" cy="4519930"/>
          </a:xfrm>
          <a:prstGeom prst="rect">
            <a:avLst/>
          </a:prstGeom>
          <a:noFill/>
          <a:ln>
            <a:noFill/>
          </a:ln>
        </p:spPr>
        <p:txBody>
          <a:bodyPr spcFirstLastPara="1" wrap="square" lIns="0" tIns="60950" rIns="0" bIns="0" anchor="t" anchorCtr="0">
            <a:spAutoFit/>
          </a:bodyPr>
          <a:lstStyle/>
          <a:p>
            <a:pPr marL="355600" marR="849630" lvl="0" indent="-342900" algn="l" rtl="0">
              <a:lnSpc>
                <a:spcPct val="107857"/>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 8086/88 the processors have 4 segments  registers</a:t>
            </a:r>
            <a:endParaRPr sz="2800">
              <a:solidFill>
                <a:schemeClr val="dk1"/>
              </a:solidFill>
              <a:latin typeface="Arial"/>
              <a:ea typeface="Arial"/>
              <a:cs typeface="Arial"/>
              <a:sym typeface="Arial"/>
            </a:endParaRPr>
          </a:p>
          <a:p>
            <a:pPr marL="355600" marR="426719" lvl="0" indent="-342900" algn="l" rtl="0">
              <a:lnSpc>
                <a:spcPct val="90000"/>
              </a:lnSpc>
              <a:spcBef>
                <a:spcPts val="2575"/>
              </a:spcBef>
              <a:spcAft>
                <a:spcPts val="0"/>
              </a:spcAft>
              <a:buClr>
                <a:schemeClr val="dk1"/>
              </a:buClr>
              <a:buSzPts val="2800"/>
              <a:buFont typeface="Arial"/>
              <a:buChar char="•"/>
            </a:pPr>
            <a:r>
              <a:rPr lang="en-US" sz="2800">
                <a:solidFill>
                  <a:schemeClr val="dk1"/>
                </a:solidFill>
                <a:latin typeface="Arial"/>
                <a:ea typeface="Arial"/>
                <a:cs typeface="Arial"/>
                <a:sym typeface="Arial"/>
              </a:rPr>
              <a:t>Code Segment register (CS), Data Segment  register (DS), Extra Segment register (ES) and  Stack Segment (SS) register.</a:t>
            </a:r>
            <a:endParaRPr sz="2800">
              <a:solidFill>
                <a:schemeClr val="dk1"/>
              </a:solidFill>
              <a:latin typeface="Arial"/>
              <a:ea typeface="Arial"/>
              <a:cs typeface="Arial"/>
              <a:sym typeface="Arial"/>
            </a:endParaRPr>
          </a:p>
          <a:p>
            <a:pPr marL="355600" marR="0" lvl="0" indent="-342900" algn="l" rtl="0">
              <a:lnSpc>
                <a:spcPct val="100000"/>
              </a:lnSpc>
              <a:spcBef>
                <a:spcPts val="2280"/>
              </a:spcBef>
              <a:spcAft>
                <a:spcPts val="0"/>
              </a:spcAft>
              <a:buClr>
                <a:schemeClr val="dk1"/>
              </a:buClr>
              <a:buSzPts val="2800"/>
              <a:buFont typeface="Arial"/>
              <a:buChar char="•"/>
            </a:pPr>
            <a:r>
              <a:rPr lang="en-US" sz="2800">
                <a:solidFill>
                  <a:schemeClr val="dk1"/>
                </a:solidFill>
                <a:latin typeface="Arial"/>
                <a:ea typeface="Arial"/>
                <a:cs typeface="Arial"/>
                <a:sym typeface="Arial"/>
              </a:rPr>
              <a:t>All are 16 bit registers.</a:t>
            </a:r>
            <a:endParaRPr sz="2800">
              <a:solidFill>
                <a:schemeClr val="dk1"/>
              </a:solidFill>
              <a:latin typeface="Arial"/>
              <a:ea typeface="Arial"/>
              <a:cs typeface="Arial"/>
              <a:sym typeface="Arial"/>
            </a:endParaRPr>
          </a:p>
          <a:p>
            <a:pPr marL="355600" marR="5080" lvl="0" indent="-342900" algn="l" rtl="0">
              <a:lnSpc>
                <a:spcPct val="107857"/>
              </a:lnSpc>
              <a:spcBef>
                <a:spcPts val="2665"/>
              </a:spcBef>
              <a:spcAft>
                <a:spcPts val="0"/>
              </a:spcAft>
              <a:buClr>
                <a:schemeClr val="dk1"/>
              </a:buClr>
              <a:buSzPts val="2800"/>
              <a:buFont typeface="Arial"/>
              <a:buChar char="•"/>
            </a:pPr>
            <a:r>
              <a:rPr lang="en-US" sz="2800">
                <a:solidFill>
                  <a:schemeClr val="dk1"/>
                </a:solidFill>
                <a:latin typeface="Arial"/>
                <a:ea typeface="Arial"/>
                <a:cs typeface="Arial"/>
                <a:sym typeface="Arial"/>
              </a:rPr>
              <a:t>Each of the Segment registers store the upper 16  bit address of the starting address of the  corresponding segments.</a:t>
            </a:r>
            <a:endParaRPr sz="2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2782570" y="871220"/>
            <a:ext cx="522732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t>Memory Address Generation</a:t>
            </a:r>
            <a:endParaRPr sz="3200"/>
          </a:p>
        </p:txBody>
      </p:sp>
      <p:sp>
        <p:nvSpPr>
          <p:cNvPr id="369" name="Google Shape;369;p28"/>
          <p:cNvSpPr/>
          <p:nvPr/>
        </p:nvSpPr>
        <p:spPr>
          <a:xfrm>
            <a:off x="3359150" y="4834890"/>
            <a:ext cx="3868420" cy="440690"/>
          </a:xfrm>
          <a:custGeom>
            <a:avLst/>
            <a:gdLst/>
            <a:ahLst/>
            <a:cxnLst/>
            <a:rect l="l" t="t" r="r" b="b"/>
            <a:pathLst>
              <a:path w="3868420" h="440689" extrusionOk="0">
                <a:moveTo>
                  <a:pt x="3868420" y="0"/>
                </a:moveTo>
                <a:lnTo>
                  <a:pt x="109220" y="0"/>
                </a:lnTo>
                <a:lnTo>
                  <a:pt x="0" y="110490"/>
                </a:lnTo>
                <a:lnTo>
                  <a:pt x="0" y="440690"/>
                </a:lnTo>
                <a:lnTo>
                  <a:pt x="3759200" y="440690"/>
                </a:lnTo>
                <a:lnTo>
                  <a:pt x="3868420" y="330200"/>
                </a:lnTo>
                <a:lnTo>
                  <a:pt x="3868420"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28"/>
          <p:cNvSpPr/>
          <p:nvPr/>
        </p:nvSpPr>
        <p:spPr>
          <a:xfrm>
            <a:off x="3359150" y="4834890"/>
            <a:ext cx="3868420" cy="440690"/>
          </a:xfrm>
          <a:custGeom>
            <a:avLst/>
            <a:gdLst/>
            <a:ahLst/>
            <a:cxnLst/>
            <a:rect l="l" t="t" r="r" b="b"/>
            <a:pathLst>
              <a:path w="3868420" h="440689" extrusionOk="0">
                <a:moveTo>
                  <a:pt x="0" y="440690"/>
                </a:moveTo>
                <a:lnTo>
                  <a:pt x="0" y="110490"/>
                </a:lnTo>
                <a:lnTo>
                  <a:pt x="109220" y="0"/>
                </a:lnTo>
                <a:lnTo>
                  <a:pt x="3868420" y="0"/>
                </a:lnTo>
                <a:lnTo>
                  <a:pt x="3868420" y="330200"/>
                </a:lnTo>
                <a:lnTo>
                  <a:pt x="3759200" y="440690"/>
                </a:lnTo>
                <a:lnTo>
                  <a:pt x="0" y="440690"/>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28"/>
          <p:cNvSpPr/>
          <p:nvPr/>
        </p:nvSpPr>
        <p:spPr>
          <a:xfrm>
            <a:off x="3359150" y="482860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28"/>
          <p:cNvSpPr/>
          <p:nvPr/>
        </p:nvSpPr>
        <p:spPr>
          <a:xfrm>
            <a:off x="7227569" y="526929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28"/>
          <p:cNvSpPr/>
          <p:nvPr/>
        </p:nvSpPr>
        <p:spPr>
          <a:xfrm>
            <a:off x="3359150" y="4834890"/>
            <a:ext cx="3868420" cy="110489"/>
          </a:xfrm>
          <a:custGeom>
            <a:avLst/>
            <a:gdLst/>
            <a:ahLst/>
            <a:cxnLst/>
            <a:rect l="l" t="t" r="r" b="b"/>
            <a:pathLst>
              <a:path w="3868420" h="110489" extrusionOk="0">
                <a:moveTo>
                  <a:pt x="3868420" y="0"/>
                </a:moveTo>
                <a:lnTo>
                  <a:pt x="109220" y="0"/>
                </a:lnTo>
                <a:lnTo>
                  <a:pt x="0" y="110490"/>
                </a:lnTo>
                <a:lnTo>
                  <a:pt x="3759200" y="110490"/>
                </a:lnTo>
                <a:lnTo>
                  <a:pt x="3868420"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28"/>
          <p:cNvSpPr/>
          <p:nvPr/>
        </p:nvSpPr>
        <p:spPr>
          <a:xfrm>
            <a:off x="3359150" y="4834890"/>
            <a:ext cx="3868420" cy="110489"/>
          </a:xfrm>
          <a:custGeom>
            <a:avLst/>
            <a:gdLst/>
            <a:ahLst/>
            <a:cxnLst/>
            <a:rect l="l" t="t" r="r" b="b"/>
            <a:pathLst>
              <a:path w="3868420" h="110489" extrusionOk="0">
                <a:moveTo>
                  <a:pt x="0" y="110490"/>
                </a:moveTo>
                <a:lnTo>
                  <a:pt x="109220" y="0"/>
                </a:lnTo>
                <a:lnTo>
                  <a:pt x="3868420" y="0"/>
                </a:lnTo>
                <a:lnTo>
                  <a:pt x="3759200" y="110490"/>
                </a:lnTo>
                <a:lnTo>
                  <a:pt x="0" y="110490"/>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28"/>
          <p:cNvSpPr/>
          <p:nvPr/>
        </p:nvSpPr>
        <p:spPr>
          <a:xfrm>
            <a:off x="3359150" y="482860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28"/>
          <p:cNvSpPr/>
          <p:nvPr/>
        </p:nvSpPr>
        <p:spPr>
          <a:xfrm>
            <a:off x="7227569" y="526929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28"/>
          <p:cNvSpPr/>
          <p:nvPr/>
        </p:nvSpPr>
        <p:spPr>
          <a:xfrm>
            <a:off x="7118350" y="4834890"/>
            <a:ext cx="109220" cy="440690"/>
          </a:xfrm>
          <a:custGeom>
            <a:avLst/>
            <a:gdLst/>
            <a:ahLst/>
            <a:cxnLst/>
            <a:rect l="l" t="t" r="r" b="b"/>
            <a:pathLst>
              <a:path w="109220" h="440689" extrusionOk="0">
                <a:moveTo>
                  <a:pt x="109220" y="0"/>
                </a:moveTo>
                <a:lnTo>
                  <a:pt x="0" y="110490"/>
                </a:lnTo>
                <a:lnTo>
                  <a:pt x="0" y="440690"/>
                </a:lnTo>
                <a:lnTo>
                  <a:pt x="109220" y="330200"/>
                </a:lnTo>
                <a:lnTo>
                  <a:pt x="109220"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28"/>
          <p:cNvSpPr/>
          <p:nvPr/>
        </p:nvSpPr>
        <p:spPr>
          <a:xfrm>
            <a:off x="7118350" y="4834890"/>
            <a:ext cx="109220" cy="440690"/>
          </a:xfrm>
          <a:custGeom>
            <a:avLst/>
            <a:gdLst/>
            <a:ahLst/>
            <a:cxnLst/>
            <a:rect l="l" t="t" r="r" b="b"/>
            <a:pathLst>
              <a:path w="109220" h="440689" extrusionOk="0">
                <a:moveTo>
                  <a:pt x="0" y="440690"/>
                </a:moveTo>
                <a:lnTo>
                  <a:pt x="0" y="110490"/>
                </a:lnTo>
                <a:lnTo>
                  <a:pt x="109220" y="0"/>
                </a:lnTo>
                <a:lnTo>
                  <a:pt x="109220" y="330200"/>
                </a:lnTo>
                <a:lnTo>
                  <a:pt x="0" y="440690"/>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28"/>
          <p:cNvSpPr/>
          <p:nvPr/>
        </p:nvSpPr>
        <p:spPr>
          <a:xfrm>
            <a:off x="3359150" y="482860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28"/>
          <p:cNvSpPr/>
          <p:nvPr/>
        </p:nvSpPr>
        <p:spPr>
          <a:xfrm>
            <a:off x="7227569" y="526929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28"/>
          <p:cNvSpPr/>
          <p:nvPr/>
        </p:nvSpPr>
        <p:spPr>
          <a:xfrm>
            <a:off x="3282950" y="4758690"/>
            <a:ext cx="3868420" cy="440690"/>
          </a:xfrm>
          <a:custGeom>
            <a:avLst/>
            <a:gdLst/>
            <a:ahLst/>
            <a:cxnLst/>
            <a:rect l="l" t="t" r="r" b="b"/>
            <a:pathLst>
              <a:path w="3868420" h="440689" extrusionOk="0">
                <a:moveTo>
                  <a:pt x="3868420" y="0"/>
                </a:moveTo>
                <a:lnTo>
                  <a:pt x="109220" y="0"/>
                </a:lnTo>
                <a:lnTo>
                  <a:pt x="0" y="110490"/>
                </a:lnTo>
                <a:lnTo>
                  <a:pt x="0" y="440690"/>
                </a:lnTo>
                <a:lnTo>
                  <a:pt x="3759200" y="440690"/>
                </a:lnTo>
                <a:lnTo>
                  <a:pt x="3868420" y="330200"/>
                </a:lnTo>
                <a:lnTo>
                  <a:pt x="386842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28"/>
          <p:cNvSpPr/>
          <p:nvPr/>
        </p:nvSpPr>
        <p:spPr>
          <a:xfrm>
            <a:off x="3282950" y="4758690"/>
            <a:ext cx="3868420" cy="440690"/>
          </a:xfrm>
          <a:custGeom>
            <a:avLst/>
            <a:gdLst/>
            <a:ahLst/>
            <a:cxnLst/>
            <a:rect l="l" t="t" r="r" b="b"/>
            <a:pathLst>
              <a:path w="3868420" h="440689" extrusionOk="0">
                <a:moveTo>
                  <a:pt x="0" y="440690"/>
                </a:moveTo>
                <a:lnTo>
                  <a:pt x="0" y="110490"/>
                </a:lnTo>
                <a:lnTo>
                  <a:pt x="109220" y="0"/>
                </a:lnTo>
                <a:lnTo>
                  <a:pt x="3868420" y="0"/>
                </a:lnTo>
                <a:lnTo>
                  <a:pt x="3868420" y="330200"/>
                </a:lnTo>
                <a:lnTo>
                  <a:pt x="3759200" y="440690"/>
                </a:lnTo>
                <a:lnTo>
                  <a:pt x="0" y="44069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28"/>
          <p:cNvSpPr/>
          <p:nvPr/>
        </p:nvSpPr>
        <p:spPr>
          <a:xfrm>
            <a:off x="3282950" y="475240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28"/>
          <p:cNvSpPr/>
          <p:nvPr/>
        </p:nvSpPr>
        <p:spPr>
          <a:xfrm>
            <a:off x="7151369" y="519309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28"/>
          <p:cNvSpPr/>
          <p:nvPr/>
        </p:nvSpPr>
        <p:spPr>
          <a:xfrm>
            <a:off x="3282950" y="4758690"/>
            <a:ext cx="3868420" cy="110489"/>
          </a:xfrm>
          <a:custGeom>
            <a:avLst/>
            <a:gdLst/>
            <a:ahLst/>
            <a:cxnLst/>
            <a:rect l="l" t="t" r="r" b="b"/>
            <a:pathLst>
              <a:path w="3868420" h="110489" extrusionOk="0">
                <a:moveTo>
                  <a:pt x="3868420" y="0"/>
                </a:moveTo>
                <a:lnTo>
                  <a:pt x="109220" y="0"/>
                </a:lnTo>
                <a:lnTo>
                  <a:pt x="0" y="110490"/>
                </a:lnTo>
                <a:lnTo>
                  <a:pt x="3759200" y="110490"/>
                </a:lnTo>
                <a:lnTo>
                  <a:pt x="3868420" y="0"/>
                </a:lnTo>
                <a:close/>
              </a:path>
            </a:pathLst>
          </a:custGeom>
          <a:solidFill>
            <a:srgbClr val="FF33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28"/>
          <p:cNvSpPr/>
          <p:nvPr/>
        </p:nvSpPr>
        <p:spPr>
          <a:xfrm>
            <a:off x="3282950" y="4758690"/>
            <a:ext cx="3868420" cy="110489"/>
          </a:xfrm>
          <a:custGeom>
            <a:avLst/>
            <a:gdLst/>
            <a:ahLst/>
            <a:cxnLst/>
            <a:rect l="l" t="t" r="r" b="b"/>
            <a:pathLst>
              <a:path w="3868420" h="110489" extrusionOk="0">
                <a:moveTo>
                  <a:pt x="0" y="110490"/>
                </a:moveTo>
                <a:lnTo>
                  <a:pt x="109220" y="0"/>
                </a:lnTo>
                <a:lnTo>
                  <a:pt x="3868420" y="0"/>
                </a:lnTo>
                <a:lnTo>
                  <a:pt x="3759200" y="110490"/>
                </a:lnTo>
                <a:lnTo>
                  <a:pt x="0" y="11049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p28"/>
          <p:cNvSpPr/>
          <p:nvPr/>
        </p:nvSpPr>
        <p:spPr>
          <a:xfrm>
            <a:off x="3282950" y="475240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28"/>
          <p:cNvSpPr/>
          <p:nvPr/>
        </p:nvSpPr>
        <p:spPr>
          <a:xfrm>
            <a:off x="7151369" y="519309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28"/>
          <p:cNvSpPr/>
          <p:nvPr/>
        </p:nvSpPr>
        <p:spPr>
          <a:xfrm>
            <a:off x="7042150" y="4758690"/>
            <a:ext cx="109220" cy="440690"/>
          </a:xfrm>
          <a:custGeom>
            <a:avLst/>
            <a:gdLst/>
            <a:ahLst/>
            <a:cxnLst/>
            <a:rect l="l" t="t" r="r" b="b"/>
            <a:pathLst>
              <a:path w="109220" h="440689" extrusionOk="0">
                <a:moveTo>
                  <a:pt x="109220" y="0"/>
                </a:moveTo>
                <a:lnTo>
                  <a:pt x="0" y="110490"/>
                </a:lnTo>
                <a:lnTo>
                  <a:pt x="0" y="440690"/>
                </a:lnTo>
                <a:lnTo>
                  <a:pt x="109220" y="330200"/>
                </a:lnTo>
                <a:lnTo>
                  <a:pt x="109220"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28"/>
          <p:cNvSpPr/>
          <p:nvPr/>
        </p:nvSpPr>
        <p:spPr>
          <a:xfrm>
            <a:off x="7042150" y="4758690"/>
            <a:ext cx="109220" cy="440690"/>
          </a:xfrm>
          <a:custGeom>
            <a:avLst/>
            <a:gdLst/>
            <a:ahLst/>
            <a:cxnLst/>
            <a:rect l="l" t="t" r="r" b="b"/>
            <a:pathLst>
              <a:path w="109220" h="440689" extrusionOk="0">
                <a:moveTo>
                  <a:pt x="0" y="440690"/>
                </a:moveTo>
                <a:lnTo>
                  <a:pt x="0" y="110490"/>
                </a:lnTo>
                <a:lnTo>
                  <a:pt x="109220" y="0"/>
                </a:lnTo>
                <a:lnTo>
                  <a:pt x="109220" y="330200"/>
                </a:lnTo>
                <a:lnTo>
                  <a:pt x="0" y="44069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28"/>
          <p:cNvSpPr/>
          <p:nvPr/>
        </p:nvSpPr>
        <p:spPr>
          <a:xfrm>
            <a:off x="3282950" y="475240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28"/>
          <p:cNvSpPr/>
          <p:nvPr/>
        </p:nvSpPr>
        <p:spPr>
          <a:xfrm>
            <a:off x="7151369" y="519309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28"/>
          <p:cNvSpPr txBox="1"/>
          <p:nvPr/>
        </p:nvSpPr>
        <p:spPr>
          <a:xfrm>
            <a:off x="3534409" y="4931409"/>
            <a:ext cx="193421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a:solidFill>
                  <a:srgbClr val="F9F9D1"/>
                </a:solidFill>
                <a:latin typeface="Arial"/>
                <a:ea typeface="Arial"/>
                <a:cs typeface="Arial"/>
                <a:sym typeface="Arial"/>
              </a:rPr>
              <a:t>Physical Address (20 Bits)</a:t>
            </a:r>
            <a:endParaRPr sz="1200">
              <a:solidFill>
                <a:schemeClr val="dk1"/>
              </a:solidFill>
              <a:latin typeface="Arial"/>
              <a:ea typeface="Arial"/>
              <a:cs typeface="Arial"/>
              <a:sym typeface="Arial"/>
            </a:endParaRPr>
          </a:p>
        </p:txBody>
      </p:sp>
      <p:sp>
        <p:nvSpPr>
          <p:cNvPr id="394" name="Google Shape;394;p28"/>
          <p:cNvSpPr/>
          <p:nvPr/>
        </p:nvSpPr>
        <p:spPr>
          <a:xfrm>
            <a:off x="4563109" y="3359150"/>
            <a:ext cx="1145540" cy="787400"/>
          </a:xfrm>
          <a:custGeom>
            <a:avLst/>
            <a:gdLst/>
            <a:ahLst/>
            <a:cxnLst/>
            <a:rect l="l" t="t" r="r" b="b"/>
            <a:pathLst>
              <a:path w="1145539" h="787400" extrusionOk="0">
                <a:moveTo>
                  <a:pt x="1145539" y="0"/>
                </a:moveTo>
                <a:lnTo>
                  <a:pt x="196850" y="0"/>
                </a:lnTo>
                <a:lnTo>
                  <a:pt x="0" y="195579"/>
                </a:lnTo>
                <a:lnTo>
                  <a:pt x="0" y="787400"/>
                </a:lnTo>
                <a:lnTo>
                  <a:pt x="948689" y="787400"/>
                </a:lnTo>
                <a:lnTo>
                  <a:pt x="1145539" y="590550"/>
                </a:lnTo>
                <a:lnTo>
                  <a:pt x="1145539"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28"/>
          <p:cNvSpPr/>
          <p:nvPr/>
        </p:nvSpPr>
        <p:spPr>
          <a:xfrm>
            <a:off x="4563109" y="3359150"/>
            <a:ext cx="1145540" cy="787400"/>
          </a:xfrm>
          <a:custGeom>
            <a:avLst/>
            <a:gdLst/>
            <a:ahLst/>
            <a:cxnLst/>
            <a:rect l="l" t="t" r="r" b="b"/>
            <a:pathLst>
              <a:path w="1145539" h="787400" extrusionOk="0">
                <a:moveTo>
                  <a:pt x="0" y="787400"/>
                </a:moveTo>
                <a:lnTo>
                  <a:pt x="0" y="195579"/>
                </a:lnTo>
                <a:lnTo>
                  <a:pt x="196850" y="0"/>
                </a:lnTo>
                <a:lnTo>
                  <a:pt x="1145539" y="0"/>
                </a:lnTo>
                <a:lnTo>
                  <a:pt x="1145539" y="590550"/>
                </a:lnTo>
                <a:lnTo>
                  <a:pt x="948689" y="787400"/>
                </a:lnTo>
                <a:lnTo>
                  <a:pt x="0" y="78740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28"/>
          <p:cNvSpPr/>
          <p:nvPr/>
        </p:nvSpPr>
        <p:spPr>
          <a:xfrm>
            <a:off x="4563109" y="335286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28"/>
          <p:cNvSpPr/>
          <p:nvPr/>
        </p:nvSpPr>
        <p:spPr>
          <a:xfrm>
            <a:off x="5708650" y="414026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28"/>
          <p:cNvSpPr/>
          <p:nvPr/>
        </p:nvSpPr>
        <p:spPr>
          <a:xfrm>
            <a:off x="4563109" y="3359150"/>
            <a:ext cx="1145540" cy="195580"/>
          </a:xfrm>
          <a:custGeom>
            <a:avLst/>
            <a:gdLst/>
            <a:ahLst/>
            <a:cxnLst/>
            <a:rect l="l" t="t" r="r" b="b"/>
            <a:pathLst>
              <a:path w="1145539" h="195579" extrusionOk="0">
                <a:moveTo>
                  <a:pt x="1145539" y="0"/>
                </a:moveTo>
                <a:lnTo>
                  <a:pt x="196850" y="0"/>
                </a:lnTo>
                <a:lnTo>
                  <a:pt x="0" y="195579"/>
                </a:lnTo>
                <a:lnTo>
                  <a:pt x="948689" y="195579"/>
                </a:lnTo>
                <a:lnTo>
                  <a:pt x="1145539" y="0"/>
                </a:lnTo>
                <a:close/>
              </a:path>
            </a:pathLst>
          </a:custGeom>
          <a:solidFill>
            <a:srgbClr val="FF33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28"/>
          <p:cNvSpPr/>
          <p:nvPr/>
        </p:nvSpPr>
        <p:spPr>
          <a:xfrm>
            <a:off x="4563109" y="3359150"/>
            <a:ext cx="1145540" cy="195580"/>
          </a:xfrm>
          <a:custGeom>
            <a:avLst/>
            <a:gdLst/>
            <a:ahLst/>
            <a:cxnLst/>
            <a:rect l="l" t="t" r="r" b="b"/>
            <a:pathLst>
              <a:path w="1145539" h="195579" extrusionOk="0">
                <a:moveTo>
                  <a:pt x="0" y="195579"/>
                </a:moveTo>
                <a:lnTo>
                  <a:pt x="196850" y="0"/>
                </a:lnTo>
                <a:lnTo>
                  <a:pt x="1145539" y="0"/>
                </a:lnTo>
                <a:lnTo>
                  <a:pt x="948689" y="195579"/>
                </a:lnTo>
                <a:lnTo>
                  <a:pt x="0" y="195579"/>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28"/>
          <p:cNvSpPr/>
          <p:nvPr/>
        </p:nvSpPr>
        <p:spPr>
          <a:xfrm>
            <a:off x="4563109" y="335286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28"/>
          <p:cNvSpPr/>
          <p:nvPr/>
        </p:nvSpPr>
        <p:spPr>
          <a:xfrm>
            <a:off x="5708650" y="414026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28"/>
          <p:cNvSpPr/>
          <p:nvPr/>
        </p:nvSpPr>
        <p:spPr>
          <a:xfrm>
            <a:off x="5511800" y="3359150"/>
            <a:ext cx="196850" cy="787400"/>
          </a:xfrm>
          <a:custGeom>
            <a:avLst/>
            <a:gdLst/>
            <a:ahLst/>
            <a:cxnLst/>
            <a:rect l="l" t="t" r="r" b="b"/>
            <a:pathLst>
              <a:path w="196850" h="787400" extrusionOk="0">
                <a:moveTo>
                  <a:pt x="196850" y="0"/>
                </a:moveTo>
                <a:lnTo>
                  <a:pt x="0" y="195579"/>
                </a:lnTo>
                <a:lnTo>
                  <a:pt x="0" y="787400"/>
                </a:lnTo>
                <a:lnTo>
                  <a:pt x="196850" y="590550"/>
                </a:lnTo>
                <a:lnTo>
                  <a:pt x="196850"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28"/>
          <p:cNvSpPr/>
          <p:nvPr/>
        </p:nvSpPr>
        <p:spPr>
          <a:xfrm>
            <a:off x="5511800" y="3359150"/>
            <a:ext cx="196850" cy="787400"/>
          </a:xfrm>
          <a:custGeom>
            <a:avLst/>
            <a:gdLst/>
            <a:ahLst/>
            <a:cxnLst/>
            <a:rect l="l" t="t" r="r" b="b"/>
            <a:pathLst>
              <a:path w="196850" h="787400" extrusionOk="0">
                <a:moveTo>
                  <a:pt x="0" y="787400"/>
                </a:moveTo>
                <a:lnTo>
                  <a:pt x="0" y="195579"/>
                </a:lnTo>
                <a:lnTo>
                  <a:pt x="196850" y="0"/>
                </a:lnTo>
                <a:lnTo>
                  <a:pt x="196850" y="590550"/>
                </a:lnTo>
                <a:lnTo>
                  <a:pt x="0" y="78740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8"/>
          <p:cNvSpPr/>
          <p:nvPr/>
        </p:nvSpPr>
        <p:spPr>
          <a:xfrm>
            <a:off x="4563109" y="335286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8"/>
          <p:cNvSpPr/>
          <p:nvPr/>
        </p:nvSpPr>
        <p:spPr>
          <a:xfrm>
            <a:off x="5708650" y="414026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28"/>
          <p:cNvSpPr txBox="1"/>
          <p:nvPr/>
        </p:nvSpPr>
        <p:spPr>
          <a:xfrm>
            <a:off x="4733290" y="3616959"/>
            <a:ext cx="6324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9F9D1"/>
                </a:solidFill>
                <a:latin typeface="Arial"/>
                <a:ea typeface="Arial"/>
                <a:cs typeface="Arial"/>
                <a:sym typeface="Arial"/>
              </a:rPr>
              <a:t>Adder</a:t>
            </a:r>
            <a:endParaRPr sz="1800">
              <a:solidFill>
                <a:schemeClr val="dk1"/>
              </a:solidFill>
              <a:latin typeface="Arial"/>
              <a:ea typeface="Arial"/>
              <a:cs typeface="Arial"/>
              <a:sym typeface="Arial"/>
            </a:endParaRPr>
          </a:p>
        </p:txBody>
      </p:sp>
      <p:sp>
        <p:nvSpPr>
          <p:cNvPr id="407" name="Google Shape;407;p28"/>
          <p:cNvSpPr/>
          <p:nvPr/>
        </p:nvSpPr>
        <p:spPr>
          <a:xfrm>
            <a:off x="5043170" y="4154170"/>
            <a:ext cx="0" cy="588010"/>
          </a:xfrm>
          <a:custGeom>
            <a:avLst/>
            <a:gdLst/>
            <a:ahLst/>
            <a:cxnLst/>
            <a:rect l="l" t="t" r="r" b="b"/>
            <a:pathLst>
              <a:path w="120000" h="588010" extrusionOk="0">
                <a:moveTo>
                  <a:pt x="0" y="0"/>
                </a:moveTo>
                <a:lnTo>
                  <a:pt x="0" y="588009"/>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28"/>
          <p:cNvSpPr/>
          <p:nvPr/>
        </p:nvSpPr>
        <p:spPr>
          <a:xfrm>
            <a:off x="5005070" y="473710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28"/>
          <p:cNvSpPr/>
          <p:nvPr/>
        </p:nvSpPr>
        <p:spPr>
          <a:xfrm>
            <a:off x="4928870" y="3008629"/>
            <a:ext cx="0" cy="431800"/>
          </a:xfrm>
          <a:custGeom>
            <a:avLst/>
            <a:gdLst/>
            <a:ahLst/>
            <a:cxnLst/>
            <a:rect l="l" t="t" r="r" b="b"/>
            <a:pathLst>
              <a:path w="120000" h="431800" extrusionOk="0">
                <a:moveTo>
                  <a:pt x="0" y="0"/>
                </a:moveTo>
                <a:lnTo>
                  <a:pt x="0" y="43180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28"/>
          <p:cNvSpPr/>
          <p:nvPr/>
        </p:nvSpPr>
        <p:spPr>
          <a:xfrm>
            <a:off x="4890770" y="3435350"/>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28"/>
          <p:cNvSpPr/>
          <p:nvPr/>
        </p:nvSpPr>
        <p:spPr>
          <a:xfrm>
            <a:off x="1413510" y="2428239"/>
            <a:ext cx="3835400" cy="392430"/>
          </a:xfrm>
          <a:custGeom>
            <a:avLst/>
            <a:gdLst/>
            <a:ahLst/>
            <a:cxnLst/>
            <a:rect l="l" t="t" r="r" b="b"/>
            <a:pathLst>
              <a:path w="3835400" h="392430" extrusionOk="0">
                <a:moveTo>
                  <a:pt x="3835400" y="0"/>
                </a:moveTo>
                <a:lnTo>
                  <a:pt x="97790" y="0"/>
                </a:lnTo>
                <a:lnTo>
                  <a:pt x="0" y="97789"/>
                </a:lnTo>
                <a:lnTo>
                  <a:pt x="0" y="392430"/>
                </a:lnTo>
                <a:lnTo>
                  <a:pt x="3737610" y="392430"/>
                </a:lnTo>
                <a:lnTo>
                  <a:pt x="3835400" y="294639"/>
                </a:lnTo>
                <a:lnTo>
                  <a:pt x="3835400"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28"/>
          <p:cNvSpPr/>
          <p:nvPr/>
        </p:nvSpPr>
        <p:spPr>
          <a:xfrm>
            <a:off x="1413510" y="2428239"/>
            <a:ext cx="3835400" cy="392430"/>
          </a:xfrm>
          <a:custGeom>
            <a:avLst/>
            <a:gdLst/>
            <a:ahLst/>
            <a:cxnLst/>
            <a:rect l="l" t="t" r="r" b="b"/>
            <a:pathLst>
              <a:path w="3835400" h="392430" extrusionOk="0">
                <a:moveTo>
                  <a:pt x="0" y="392430"/>
                </a:moveTo>
                <a:lnTo>
                  <a:pt x="0" y="97789"/>
                </a:lnTo>
                <a:lnTo>
                  <a:pt x="97790" y="0"/>
                </a:lnTo>
                <a:lnTo>
                  <a:pt x="3835400" y="0"/>
                </a:lnTo>
                <a:lnTo>
                  <a:pt x="3835400" y="294639"/>
                </a:lnTo>
                <a:lnTo>
                  <a:pt x="3737610" y="392430"/>
                </a:lnTo>
                <a:lnTo>
                  <a:pt x="0" y="392430"/>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28"/>
          <p:cNvSpPr/>
          <p:nvPr/>
        </p:nvSpPr>
        <p:spPr>
          <a:xfrm>
            <a:off x="1413510" y="242195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28"/>
          <p:cNvSpPr/>
          <p:nvPr/>
        </p:nvSpPr>
        <p:spPr>
          <a:xfrm>
            <a:off x="5248909" y="281438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28"/>
          <p:cNvSpPr/>
          <p:nvPr/>
        </p:nvSpPr>
        <p:spPr>
          <a:xfrm>
            <a:off x="1413510" y="2428239"/>
            <a:ext cx="3835400" cy="97790"/>
          </a:xfrm>
          <a:custGeom>
            <a:avLst/>
            <a:gdLst/>
            <a:ahLst/>
            <a:cxnLst/>
            <a:rect l="l" t="t" r="r" b="b"/>
            <a:pathLst>
              <a:path w="3835400" h="97789" extrusionOk="0">
                <a:moveTo>
                  <a:pt x="3835400" y="0"/>
                </a:moveTo>
                <a:lnTo>
                  <a:pt x="97790" y="0"/>
                </a:lnTo>
                <a:lnTo>
                  <a:pt x="0" y="97789"/>
                </a:lnTo>
                <a:lnTo>
                  <a:pt x="3737610" y="97789"/>
                </a:lnTo>
                <a:lnTo>
                  <a:pt x="3835400"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28"/>
          <p:cNvSpPr/>
          <p:nvPr/>
        </p:nvSpPr>
        <p:spPr>
          <a:xfrm>
            <a:off x="1413510" y="2428239"/>
            <a:ext cx="3835400" cy="97790"/>
          </a:xfrm>
          <a:custGeom>
            <a:avLst/>
            <a:gdLst/>
            <a:ahLst/>
            <a:cxnLst/>
            <a:rect l="l" t="t" r="r" b="b"/>
            <a:pathLst>
              <a:path w="3835400" h="97789" extrusionOk="0">
                <a:moveTo>
                  <a:pt x="0" y="97789"/>
                </a:moveTo>
                <a:lnTo>
                  <a:pt x="97790" y="0"/>
                </a:lnTo>
                <a:lnTo>
                  <a:pt x="3835400" y="0"/>
                </a:lnTo>
                <a:lnTo>
                  <a:pt x="3737610" y="97789"/>
                </a:lnTo>
                <a:lnTo>
                  <a:pt x="0" y="97789"/>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28"/>
          <p:cNvSpPr/>
          <p:nvPr/>
        </p:nvSpPr>
        <p:spPr>
          <a:xfrm>
            <a:off x="1413510" y="242195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28"/>
          <p:cNvSpPr/>
          <p:nvPr/>
        </p:nvSpPr>
        <p:spPr>
          <a:xfrm>
            <a:off x="5248909" y="281438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28"/>
          <p:cNvSpPr/>
          <p:nvPr/>
        </p:nvSpPr>
        <p:spPr>
          <a:xfrm>
            <a:off x="5151120" y="2428239"/>
            <a:ext cx="97790" cy="392430"/>
          </a:xfrm>
          <a:custGeom>
            <a:avLst/>
            <a:gdLst/>
            <a:ahLst/>
            <a:cxnLst/>
            <a:rect l="l" t="t" r="r" b="b"/>
            <a:pathLst>
              <a:path w="97789" h="392430" extrusionOk="0">
                <a:moveTo>
                  <a:pt x="97789" y="0"/>
                </a:moveTo>
                <a:lnTo>
                  <a:pt x="0" y="97789"/>
                </a:lnTo>
                <a:lnTo>
                  <a:pt x="0" y="392430"/>
                </a:lnTo>
                <a:lnTo>
                  <a:pt x="97789" y="294639"/>
                </a:lnTo>
                <a:lnTo>
                  <a:pt x="97789"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28"/>
          <p:cNvSpPr/>
          <p:nvPr/>
        </p:nvSpPr>
        <p:spPr>
          <a:xfrm>
            <a:off x="5151120" y="2428239"/>
            <a:ext cx="97790" cy="392430"/>
          </a:xfrm>
          <a:custGeom>
            <a:avLst/>
            <a:gdLst/>
            <a:ahLst/>
            <a:cxnLst/>
            <a:rect l="l" t="t" r="r" b="b"/>
            <a:pathLst>
              <a:path w="97789" h="392430" extrusionOk="0">
                <a:moveTo>
                  <a:pt x="0" y="392430"/>
                </a:moveTo>
                <a:lnTo>
                  <a:pt x="0" y="97789"/>
                </a:lnTo>
                <a:lnTo>
                  <a:pt x="97789" y="0"/>
                </a:lnTo>
                <a:lnTo>
                  <a:pt x="97789" y="294639"/>
                </a:lnTo>
                <a:lnTo>
                  <a:pt x="0" y="392430"/>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p28"/>
          <p:cNvSpPr/>
          <p:nvPr/>
        </p:nvSpPr>
        <p:spPr>
          <a:xfrm>
            <a:off x="1413510" y="242195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28"/>
          <p:cNvSpPr/>
          <p:nvPr/>
        </p:nvSpPr>
        <p:spPr>
          <a:xfrm>
            <a:off x="5248909" y="281438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28"/>
          <p:cNvSpPr/>
          <p:nvPr/>
        </p:nvSpPr>
        <p:spPr>
          <a:xfrm>
            <a:off x="1337310" y="2352039"/>
            <a:ext cx="3835400" cy="392430"/>
          </a:xfrm>
          <a:custGeom>
            <a:avLst/>
            <a:gdLst/>
            <a:ahLst/>
            <a:cxnLst/>
            <a:rect l="l" t="t" r="r" b="b"/>
            <a:pathLst>
              <a:path w="3835400" h="392430" extrusionOk="0">
                <a:moveTo>
                  <a:pt x="3835400" y="0"/>
                </a:moveTo>
                <a:lnTo>
                  <a:pt x="97790" y="0"/>
                </a:lnTo>
                <a:lnTo>
                  <a:pt x="0" y="97789"/>
                </a:lnTo>
                <a:lnTo>
                  <a:pt x="0" y="392430"/>
                </a:lnTo>
                <a:lnTo>
                  <a:pt x="3736340" y="392430"/>
                </a:lnTo>
                <a:lnTo>
                  <a:pt x="3835400" y="294639"/>
                </a:lnTo>
                <a:lnTo>
                  <a:pt x="383540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28"/>
          <p:cNvSpPr/>
          <p:nvPr/>
        </p:nvSpPr>
        <p:spPr>
          <a:xfrm>
            <a:off x="1337310" y="2352039"/>
            <a:ext cx="3835400" cy="392430"/>
          </a:xfrm>
          <a:custGeom>
            <a:avLst/>
            <a:gdLst/>
            <a:ahLst/>
            <a:cxnLst/>
            <a:rect l="l" t="t" r="r" b="b"/>
            <a:pathLst>
              <a:path w="3835400" h="392430" extrusionOk="0">
                <a:moveTo>
                  <a:pt x="0" y="392430"/>
                </a:moveTo>
                <a:lnTo>
                  <a:pt x="0" y="97789"/>
                </a:lnTo>
                <a:lnTo>
                  <a:pt x="97790" y="0"/>
                </a:lnTo>
                <a:lnTo>
                  <a:pt x="3835400" y="0"/>
                </a:lnTo>
                <a:lnTo>
                  <a:pt x="3835400" y="294639"/>
                </a:lnTo>
                <a:lnTo>
                  <a:pt x="3736340" y="392430"/>
                </a:lnTo>
                <a:lnTo>
                  <a:pt x="0" y="39243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28"/>
          <p:cNvSpPr/>
          <p:nvPr/>
        </p:nvSpPr>
        <p:spPr>
          <a:xfrm>
            <a:off x="1337310" y="234575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28"/>
          <p:cNvSpPr/>
          <p:nvPr/>
        </p:nvSpPr>
        <p:spPr>
          <a:xfrm>
            <a:off x="5172709" y="273818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28"/>
          <p:cNvSpPr/>
          <p:nvPr/>
        </p:nvSpPr>
        <p:spPr>
          <a:xfrm>
            <a:off x="1337310" y="2352039"/>
            <a:ext cx="3835400" cy="97790"/>
          </a:xfrm>
          <a:custGeom>
            <a:avLst/>
            <a:gdLst/>
            <a:ahLst/>
            <a:cxnLst/>
            <a:rect l="l" t="t" r="r" b="b"/>
            <a:pathLst>
              <a:path w="3835400" h="97789" extrusionOk="0">
                <a:moveTo>
                  <a:pt x="3835400" y="0"/>
                </a:moveTo>
                <a:lnTo>
                  <a:pt x="97790" y="0"/>
                </a:lnTo>
                <a:lnTo>
                  <a:pt x="0" y="97789"/>
                </a:lnTo>
                <a:lnTo>
                  <a:pt x="3736340" y="97789"/>
                </a:lnTo>
                <a:lnTo>
                  <a:pt x="3835400" y="0"/>
                </a:lnTo>
                <a:close/>
              </a:path>
            </a:pathLst>
          </a:custGeom>
          <a:solidFill>
            <a:srgbClr val="FF33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28"/>
          <p:cNvSpPr/>
          <p:nvPr/>
        </p:nvSpPr>
        <p:spPr>
          <a:xfrm>
            <a:off x="1337310" y="2352039"/>
            <a:ext cx="3835400" cy="97790"/>
          </a:xfrm>
          <a:custGeom>
            <a:avLst/>
            <a:gdLst/>
            <a:ahLst/>
            <a:cxnLst/>
            <a:rect l="l" t="t" r="r" b="b"/>
            <a:pathLst>
              <a:path w="3835400" h="97789" extrusionOk="0">
                <a:moveTo>
                  <a:pt x="0" y="97789"/>
                </a:moveTo>
                <a:lnTo>
                  <a:pt x="97790" y="0"/>
                </a:lnTo>
                <a:lnTo>
                  <a:pt x="3835400" y="0"/>
                </a:lnTo>
                <a:lnTo>
                  <a:pt x="3736340" y="97789"/>
                </a:lnTo>
                <a:lnTo>
                  <a:pt x="0" y="97789"/>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28"/>
          <p:cNvSpPr/>
          <p:nvPr/>
        </p:nvSpPr>
        <p:spPr>
          <a:xfrm>
            <a:off x="1337310" y="234575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28"/>
          <p:cNvSpPr/>
          <p:nvPr/>
        </p:nvSpPr>
        <p:spPr>
          <a:xfrm>
            <a:off x="5172709" y="273818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28"/>
          <p:cNvSpPr/>
          <p:nvPr/>
        </p:nvSpPr>
        <p:spPr>
          <a:xfrm>
            <a:off x="5073650" y="2352039"/>
            <a:ext cx="99060" cy="392430"/>
          </a:xfrm>
          <a:custGeom>
            <a:avLst/>
            <a:gdLst/>
            <a:ahLst/>
            <a:cxnLst/>
            <a:rect l="l" t="t" r="r" b="b"/>
            <a:pathLst>
              <a:path w="99060" h="392430" extrusionOk="0">
                <a:moveTo>
                  <a:pt x="99060" y="0"/>
                </a:moveTo>
                <a:lnTo>
                  <a:pt x="0" y="97789"/>
                </a:lnTo>
                <a:lnTo>
                  <a:pt x="0" y="392430"/>
                </a:lnTo>
                <a:lnTo>
                  <a:pt x="99060" y="294639"/>
                </a:lnTo>
                <a:lnTo>
                  <a:pt x="99060"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28"/>
          <p:cNvSpPr/>
          <p:nvPr/>
        </p:nvSpPr>
        <p:spPr>
          <a:xfrm>
            <a:off x="5073650" y="2352039"/>
            <a:ext cx="99060" cy="392430"/>
          </a:xfrm>
          <a:custGeom>
            <a:avLst/>
            <a:gdLst/>
            <a:ahLst/>
            <a:cxnLst/>
            <a:rect l="l" t="t" r="r" b="b"/>
            <a:pathLst>
              <a:path w="99060" h="392430" extrusionOk="0">
                <a:moveTo>
                  <a:pt x="0" y="392430"/>
                </a:moveTo>
                <a:lnTo>
                  <a:pt x="0" y="97789"/>
                </a:lnTo>
                <a:lnTo>
                  <a:pt x="99060" y="0"/>
                </a:lnTo>
                <a:lnTo>
                  <a:pt x="99060" y="294639"/>
                </a:lnTo>
                <a:lnTo>
                  <a:pt x="0" y="39243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28"/>
          <p:cNvSpPr/>
          <p:nvPr/>
        </p:nvSpPr>
        <p:spPr>
          <a:xfrm>
            <a:off x="1337310" y="234575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28"/>
          <p:cNvSpPr/>
          <p:nvPr/>
        </p:nvSpPr>
        <p:spPr>
          <a:xfrm>
            <a:off x="5172709" y="273818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28"/>
          <p:cNvSpPr txBox="1"/>
          <p:nvPr/>
        </p:nvSpPr>
        <p:spPr>
          <a:xfrm>
            <a:off x="1797050" y="2506979"/>
            <a:ext cx="194945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a:solidFill>
                  <a:srgbClr val="F9F9D1"/>
                </a:solidFill>
                <a:latin typeface="Arial"/>
                <a:ea typeface="Arial"/>
                <a:cs typeface="Arial"/>
                <a:sym typeface="Arial"/>
              </a:rPr>
              <a:t>Segment Register (16 bits)</a:t>
            </a:r>
            <a:endParaRPr sz="1200">
              <a:solidFill>
                <a:schemeClr val="dk1"/>
              </a:solidFill>
              <a:latin typeface="Arial"/>
              <a:ea typeface="Arial"/>
              <a:cs typeface="Arial"/>
              <a:sym typeface="Arial"/>
            </a:endParaRPr>
          </a:p>
        </p:txBody>
      </p:sp>
      <p:sp>
        <p:nvSpPr>
          <p:cNvPr id="436" name="Google Shape;436;p28"/>
          <p:cNvSpPr/>
          <p:nvPr/>
        </p:nvSpPr>
        <p:spPr>
          <a:xfrm>
            <a:off x="2839720" y="3004820"/>
            <a:ext cx="2092960" cy="0"/>
          </a:xfrm>
          <a:custGeom>
            <a:avLst/>
            <a:gdLst/>
            <a:ahLst/>
            <a:cxnLst/>
            <a:rect l="l" t="t" r="r" b="b"/>
            <a:pathLst>
              <a:path w="2092960" h="120000" extrusionOk="0">
                <a:moveTo>
                  <a:pt x="2092959" y="0"/>
                </a:moveTo>
                <a:lnTo>
                  <a:pt x="0" y="0"/>
                </a:lnTo>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28"/>
          <p:cNvSpPr/>
          <p:nvPr/>
        </p:nvSpPr>
        <p:spPr>
          <a:xfrm>
            <a:off x="2839720" y="2752089"/>
            <a:ext cx="0" cy="254000"/>
          </a:xfrm>
          <a:custGeom>
            <a:avLst/>
            <a:gdLst/>
            <a:ahLst/>
            <a:cxnLst/>
            <a:rect l="l" t="t" r="r" b="b"/>
            <a:pathLst>
              <a:path w="120000" h="254000" extrusionOk="0">
                <a:moveTo>
                  <a:pt x="0" y="0"/>
                </a:moveTo>
                <a:lnTo>
                  <a:pt x="0" y="254000"/>
                </a:lnTo>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28"/>
          <p:cNvSpPr/>
          <p:nvPr/>
        </p:nvSpPr>
        <p:spPr>
          <a:xfrm>
            <a:off x="4224020" y="2438400"/>
            <a:ext cx="1019810" cy="392430"/>
          </a:xfrm>
          <a:custGeom>
            <a:avLst/>
            <a:gdLst/>
            <a:ahLst/>
            <a:cxnLst/>
            <a:rect l="l" t="t" r="r" b="b"/>
            <a:pathLst>
              <a:path w="1019810" h="392430" extrusionOk="0">
                <a:moveTo>
                  <a:pt x="1019809" y="0"/>
                </a:moveTo>
                <a:lnTo>
                  <a:pt x="97789" y="0"/>
                </a:lnTo>
                <a:lnTo>
                  <a:pt x="0" y="97789"/>
                </a:lnTo>
                <a:lnTo>
                  <a:pt x="0" y="392429"/>
                </a:lnTo>
                <a:lnTo>
                  <a:pt x="922019" y="392429"/>
                </a:lnTo>
                <a:lnTo>
                  <a:pt x="1019809" y="293370"/>
                </a:lnTo>
                <a:lnTo>
                  <a:pt x="1019809"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28"/>
          <p:cNvSpPr/>
          <p:nvPr/>
        </p:nvSpPr>
        <p:spPr>
          <a:xfrm>
            <a:off x="4224020" y="2438400"/>
            <a:ext cx="1019810" cy="392430"/>
          </a:xfrm>
          <a:custGeom>
            <a:avLst/>
            <a:gdLst/>
            <a:ahLst/>
            <a:cxnLst/>
            <a:rect l="l" t="t" r="r" b="b"/>
            <a:pathLst>
              <a:path w="1019810" h="392430" extrusionOk="0">
                <a:moveTo>
                  <a:pt x="0" y="392429"/>
                </a:moveTo>
                <a:lnTo>
                  <a:pt x="0" y="97789"/>
                </a:lnTo>
                <a:lnTo>
                  <a:pt x="97789" y="0"/>
                </a:lnTo>
                <a:lnTo>
                  <a:pt x="1019809" y="0"/>
                </a:lnTo>
                <a:lnTo>
                  <a:pt x="1019809" y="293370"/>
                </a:lnTo>
                <a:lnTo>
                  <a:pt x="922019" y="392429"/>
                </a:lnTo>
                <a:lnTo>
                  <a:pt x="0" y="392429"/>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28"/>
          <p:cNvSpPr/>
          <p:nvPr/>
        </p:nvSpPr>
        <p:spPr>
          <a:xfrm>
            <a:off x="4224020" y="243211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28"/>
          <p:cNvSpPr/>
          <p:nvPr/>
        </p:nvSpPr>
        <p:spPr>
          <a:xfrm>
            <a:off x="5243829" y="282454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28"/>
          <p:cNvSpPr/>
          <p:nvPr/>
        </p:nvSpPr>
        <p:spPr>
          <a:xfrm>
            <a:off x="4224020" y="2438400"/>
            <a:ext cx="1019810" cy="97790"/>
          </a:xfrm>
          <a:custGeom>
            <a:avLst/>
            <a:gdLst/>
            <a:ahLst/>
            <a:cxnLst/>
            <a:rect l="l" t="t" r="r" b="b"/>
            <a:pathLst>
              <a:path w="1019810" h="97789" extrusionOk="0">
                <a:moveTo>
                  <a:pt x="1019809" y="0"/>
                </a:moveTo>
                <a:lnTo>
                  <a:pt x="97789" y="0"/>
                </a:lnTo>
                <a:lnTo>
                  <a:pt x="0" y="97789"/>
                </a:lnTo>
                <a:lnTo>
                  <a:pt x="922019" y="97789"/>
                </a:lnTo>
                <a:lnTo>
                  <a:pt x="1019809"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28"/>
          <p:cNvSpPr/>
          <p:nvPr/>
        </p:nvSpPr>
        <p:spPr>
          <a:xfrm>
            <a:off x="4224020" y="2438400"/>
            <a:ext cx="1019810" cy="97790"/>
          </a:xfrm>
          <a:custGeom>
            <a:avLst/>
            <a:gdLst/>
            <a:ahLst/>
            <a:cxnLst/>
            <a:rect l="l" t="t" r="r" b="b"/>
            <a:pathLst>
              <a:path w="1019810" h="97789" extrusionOk="0">
                <a:moveTo>
                  <a:pt x="0" y="97789"/>
                </a:moveTo>
                <a:lnTo>
                  <a:pt x="97789" y="0"/>
                </a:lnTo>
                <a:lnTo>
                  <a:pt x="1019809" y="0"/>
                </a:lnTo>
                <a:lnTo>
                  <a:pt x="922019" y="97789"/>
                </a:lnTo>
                <a:lnTo>
                  <a:pt x="0" y="97789"/>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28"/>
          <p:cNvSpPr/>
          <p:nvPr/>
        </p:nvSpPr>
        <p:spPr>
          <a:xfrm>
            <a:off x="4224020" y="243211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28"/>
          <p:cNvSpPr/>
          <p:nvPr/>
        </p:nvSpPr>
        <p:spPr>
          <a:xfrm>
            <a:off x="5243829" y="282454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28"/>
          <p:cNvSpPr/>
          <p:nvPr/>
        </p:nvSpPr>
        <p:spPr>
          <a:xfrm>
            <a:off x="5146040" y="2438400"/>
            <a:ext cx="97790" cy="392430"/>
          </a:xfrm>
          <a:custGeom>
            <a:avLst/>
            <a:gdLst/>
            <a:ahLst/>
            <a:cxnLst/>
            <a:rect l="l" t="t" r="r" b="b"/>
            <a:pathLst>
              <a:path w="97789" h="392430" extrusionOk="0">
                <a:moveTo>
                  <a:pt x="97789" y="0"/>
                </a:moveTo>
                <a:lnTo>
                  <a:pt x="0" y="97789"/>
                </a:lnTo>
                <a:lnTo>
                  <a:pt x="0" y="392429"/>
                </a:lnTo>
                <a:lnTo>
                  <a:pt x="97789" y="293370"/>
                </a:lnTo>
                <a:lnTo>
                  <a:pt x="97789"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28"/>
          <p:cNvSpPr/>
          <p:nvPr/>
        </p:nvSpPr>
        <p:spPr>
          <a:xfrm>
            <a:off x="5146040" y="2438400"/>
            <a:ext cx="97790" cy="392430"/>
          </a:xfrm>
          <a:custGeom>
            <a:avLst/>
            <a:gdLst/>
            <a:ahLst/>
            <a:cxnLst/>
            <a:rect l="l" t="t" r="r" b="b"/>
            <a:pathLst>
              <a:path w="97789" h="392430" extrusionOk="0">
                <a:moveTo>
                  <a:pt x="0" y="392429"/>
                </a:moveTo>
                <a:lnTo>
                  <a:pt x="0" y="97789"/>
                </a:lnTo>
                <a:lnTo>
                  <a:pt x="97789" y="0"/>
                </a:lnTo>
                <a:lnTo>
                  <a:pt x="97789" y="293370"/>
                </a:lnTo>
                <a:lnTo>
                  <a:pt x="0" y="392429"/>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28"/>
          <p:cNvSpPr/>
          <p:nvPr/>
        </p:nvSpPr>
        <p:spPr>
          <a:xfrm>
            <a:off x="4224020" y="243211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28"/>
          <p:cNvSpPr/>
          <p:nvPr/>
        </p:nvSpPr>
        <p:spPr>
          <a:xfrm>
            <a:off x="5243829" y="282454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28"/>
          <p:cNvSpPr/>
          <p:nvPr/>
        </p:nvSpPr>
        <p:spPr>
          <a:xfrm>
            <a:off x="4147820" y="2362200"/>
            <a:ext cx="1019810" cy="392430"/>
          </a:xfrm>
          <a:custGeom>
            <a:avLst/>
            <a:gdLst/>
            <a:ahLst/>
            <a:cxnLst/>
            <a:rect l="l" t="t" r="r" b="b"/>
            <a:pathLst>
              <a:path w="1019810" h="392430" extrusionOk="0">
                <a:moveTo>
                  <a:pt x="1019809" y="0"/>
                </a:moveTo>
                <a:lnTo>
                  <a:pt x="97789" y="0"/>
                </a:lnTo>
                <a:lnTo>
                  <a:pt x="0" y="97789"/>
                </a:lnTo>
                <a:lnTo>
                  <a:pt x="0" y="392429"/>
                </a:lnTo>
                <a:lnTo>
                  <a:pt x="920750" y="392429"/>
                </a:lnTo>
                <a:lnTo>
                  <a:pt x="1019809" y="293370"/>
                </a:lnTo>
                <a:lnTo>
                  <a:pt x="1019809"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28"/>
          <p:cNvSpPr/>
          <p:nvPr/>
        </p:nvSpPr>
        <p:spPr>
          <a:xfrm>
            <a:off x="4147820" y="2362200"/>
            <a:ext cx="1019810" cy="392430"/>
          </a:xfrm>
          <a:custGeom>
            <a:avLst/>
            <a:gdLst/>
            <a:ahLst/>
            <a:cxnLst/>
            <a:rect l="l" t="t" r="r" b="b"/>
            <a:pathLst>
              <a:path w="1019810" h="392430" extrusionOk="0">
                <a:moveTo>
                  <a:pt x="0" y="392429"/>
                </a:moveTo>
                <a:lnTo>
                  <a:pt x="0" y="97789"/>
                </a:lnTo>
                <a:lnTo>
                  <a:pt x="97789" y="0"/>
                </a:lnTo>
                <a:lnTo>
                  <a:pt x="1019809" y="0"/>
                </a:lnTo>
                <a:lnTo>
                  <a:pt x="1019809" y="293370"/>
                </a:lnTo>
                <a:lnTo>
                  <a:pt x="920750" y="392429"/>
                </a:lnTo>
                <a:lnTo>
                  <a:pt x="0" y="392429"/>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p28"/>
          <p:cNvSpPr/>
          <p:nvPr/>
        </p:nvSpPr>
        <p:spPr>
          <a:xfrm>
            <a:off x="4147820" y="235591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p28"/>
          <p:cNvSpPr/>
          <p:nvPr/>
        </p:nvSpPr>
        <p:spPr>
          <a:xfrm>
            <a:off x="5167629" y="274834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28"/>
          <p:cNvSpPr/>
          <p:nvPr/>
        </p:nvSpPr>
        <p:spPr>
          <a:xfrm>
            <a:off x="4147820" y="2362200"/>
            <a:ext cx="1019810" cy="97790"/>
          </a:xfrm>
          <a:custGeom>
            <a:avLst/>
            <a:gdLst/>
            <a:ahLst/>
            <a:cxnLst/>
            <a:rect l="l" t="t" r="r" b="b"/>
            <a:pathLst>
              <a:path w="1019810" h="97789" extrusionOk="0">
                <a:moveTo>
                  <a:pt x="1019809" y="0"/>
                </a:moveTo>
                <a:lnTo>
                  <a:pt x="97789" y="0"/>
                </a:lnTo>
                <a:lnTo>
                  <a:pt x="0" y="97789"/>
                </a:lnTo>
                <a:lnTo>
                  <a:pt x="920750" y="97789"/>
                </a:lnTo>
                <a:lnTo>
                  <a:pt x="1019809" y="0"/>
                </a:lnTo>
                <a:close/>
              </a:path>
            </a:pathLst>
          </a:custGeom>
          <a:solidFill>
            <a:srgbClr val="FFD5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28"/>
          <p:cNvSpPr/>
          <p:nvPr/>
        </p:nvSpPr>
        <p:spPr>
          <a:xfrm>
            <a:off x="4147820" y="2362200"/>
            <a:ext cx="1019810" cy="97790"/>
          </a:xfrm>
          <a:custGeom>
            <a:avLst/>
            <a:gdLst/>
            <a:ahLst/>
            <a:cxnLst/>
            <a:rect l="l" t="t" r="r" b="b"/>
            <a:pathLst>
              <a:path w="1019810" h="97789" extrusionOk="0">
                <a:moveTo>
                  <a:pt x="0" y="97789"/>
                </a:moveTo>
                <a:lnTo>
                  <a:pt x="97789" y="0"/>
                </a:lnTo>
                <a:lnTo>
                  <a:pt x="1019809" y="0"/>
                </a:lnTo>
                <a:lnTo>
                  <a:pt x="920750" y="97789"/>
                </a:lnTo>
                <a:lnTo>
                  <a:pt x="0" y="97789"/>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28"/>
          <p:cNvSpPr/>
          <p:nvPr/>
        </p:nvSpPr>
        <p:spPr>
          <a:xfrm>
            <a:off x="4147820" y="235591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28"/>
          <p:cNvSpPr/>
          <p:nvPr/>
        </p:nvSpPr>
        <p:spPr>
          <a:xfrm>
            <a:off x="5167629" y="274834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28"/>
          <p:cNvSpPr/>
          <p:nvPr/>
        </p:nvSpPr>
        <p:spPr>
          <a:xfrm>
            <a:off x="5068570" y="2362200"/>
            <a:ext cx="99060" cy="392430"/>
          </a:xfrm>
          <a:custGeom>
            <a:avLst/>
            <a:gdLst/>
            <a:ahLst/>
            <a:cxnLst/>
            <a:rect l="l" t="t" r="r" b="b"/>
            <a:pathLst>
              <a:path w="99060" h="392430" extrusionOk="0">
                <a:moveTo>
                  <a:pt x="99059" y="0"/>
                </a:moveTo>
                <a:lnTo>
                  <a:pt x="0" y="97789"/>
                </a:lnTo>
                <a:lnTo>
                  <a:pt x="0" y="392429"/>
                </a:lnTo>
                <a:lnTo>
                  <a:pt x="99059" y="293370"/>
                </a:lnTo>
                <a:lnTo>
                  <a:pt x="99059" y="0"/>
                </a:lnTo>
                <a:close/>
              </a:path>
            </a:pathLst>
          </a:custGeom>
          <a:solidFill>
            <a:srgbClr val="CCA2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28"/>
          <p:cNvSpPr/>
          <p:nvPr/>
        </p:nvSpPr>
        <p:spPr>
          <a:xfrm>
            <a:off x="5068570" y="2362200"/>
            <a:ext cx="99060" cy="392430"/>
          </a:xfrm>
          <a:custGeom>
            <a:avLst/>
            <a:gdLst/>
            <a:ahLst/>
            <a:cxnLst/>
            <a:rect l="l" t="t" r="r" b="b"/>
            <a:pathLst>
              <a:path w="99060" h="392430" extrusionOk="0">
                <a:moveTo>
                  <a:pt x="0" y="392429"/>
                </a:moveTo>
                <a:lnTo>
                  <a:pt x="0" y="97789"/>
                </a:lnTo>
                <a:lnTo>
                  <a:pt x="99059" y="0"/>
                </a:lnTo>
                <a:lnTo>
                  <a:pt x="99059" y="293370"/>
                </a:lnTo>
                <a:lnTo>
                  <a:pt x="0" y="392429"/>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28"/>
          <p:cNvSpPr/>
          <p:nvPr/>
        </p:nvSpPr>
        <p:spPr>
          <a:xfrm>
            <a:off x="4147820" y="235591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28"/>
          <p:cNvSpPr/>
          <p:nvPr/>
        </p:nvSpPr>
        <p:spPr>
          <a:xfrm>
            <a:off x="5167629" y="274834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28"/>
          <p:cNvSpPr txBox="1"/>
          <p:nvPr/>
        </p:nvSpPr>
        <p:spPr>
          <a:xfrm>
            <a:off x="4321809" y="2456179"/>
            <a:ext cx="645160"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9F9D1"/>
                </a:solidFill>
                <a:latin typeface="Arial"/>
                <a:ea typeface="Arial"/>
                <a:cs typeface="Arial"/>
                <a:sym typeface="Arial"/>
              </a:rPr>
              <a:t>0 0 0 0</a:t>
            </a:r>
            <a:endParaRPr sz="1600">
              <a:solidFill>
                <a:schemeClr val="dk1"/>
              </a:solidFill>
              <a:latin typeface="Arial"/>
              <a:ea typeface="Arial"/>
              <a:cs typeface="Arial"/>
              <a:sym typeface="Arial"/>
            </a:endParaRPr>
          </a:p>
        </p:txBody>
      </p:sp>
      <p:sp>
        <p:nvSpPr>
          <p:cNvPr id="463" name="Google Shape;463;p28"/>
          <p:cNvSpPr/>
          <p:nvPr/>
        </p:nvSpPr>
        <p:spPr>
          <a:xfrm>
            <a:off x="4325620" y="1501139"/>
            <a:ext cx="3031490" cy="416559"/>
          </a:xfrm>
          <a:custGeom>
            <a:avLst/>
            <a:gdLst/>
            <a:ahLst/>
            <a:cxnLst/>
            <a:rect l="l" t="t" r="r" b="b"/>
            <a:pathLst>
              <a:path w="3031490" h="416560" extrusionOk="0">
                <a:moveTo>
                  <a:pt x="3031489" y="0"/>
                </a:moveTo>
                <a:lnTo>
                  <a:pt x="104139" y="0"/>
                </a:lnTo>
                <a:lnTo>
                  <a:pt x="0" y="104139"/>
                </a:lnTo>
                <a:lnTo>
                  <a:pt x="0" y="416560"/>
                </a:lnTo>
                <a:lnTo>
                  <a:pt x="2927350" y="416560"/>
                </a:lnTo>
                <a:lnTo>
                  <a:pt x="3031489" y="312420"/>
                </a:lnTo>
                <a:lnTo>
                  <a:pt x="3031489"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28"/>
          <p:cNvSpPr/>
          <p:nvPr/>
        </p:nvSpPr>
        <p:spPr>
          <a:xfrm>
            <a:off x="4325620" y="1501139"/>
            <a:ext cx="3031490" cy="416559"/>
          </a:xfrm>
          <a:custGeom>
            <a:avLst/>
            <a:gdLst/>
            <a:ahLst/>
            <a:cxnLst/>
            <a:rect l="l" t="t" r="r" b="b"/>
            <a:pathLst>
              <a:path w="3031490" h="416560" extrusionOk="0">
                <a:moveTo>
                  <a:pt x="0" y="416560"/>
                </a:moveTo>
                <a:lnTo>
                  <a:pt x="0" y="104139"/>
                </a:lnTo>
                <a:lnTo>
                  <a:pt x="104139" y="0"/>
                </a:lnTo>
                <a:lnTo>
                  <a:pt x="3031489" y="0"/>
                </a:lnTo>
                <a:lnTo>
                  <a:pt x="3031489" y="312420"/>
                </a:lnTo>
                <a:lnTo>
                  <a:pt x="2927350" y="416560"/>
                </a:lnTo>
                <a:lnTo>
                  <a:pt x="0" y="416560"/>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Google Shape;465;p28"/>
          <p:cNvSpPr/>
          <p:nvPr/>
        </p:nvSpPr>
        <p:spPr>
          <a:xfrm>
            <a:off x="4325620" y="149485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28"/>
          <p:cNvSpPr/>
          <p:nvPr/>
        </p:nvSpPr>
        <p:spPr>
          <a:xfrm>
            <a:off x="7357109" y="191141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28"/>
          <p:cNvSpPr/>
          <p:nvPr/>
        </p:nvSpPr>
        <p:spPr>
          <a:xfrm>
            <a:off x="4325620" y="1501139"/>
            <a:ext cx="3031490" cy="104139"/>
          </a:xfrm>
          <a:custGeom>
            <a:avLst/>
            <a:gdLst/>
            <a:ahLst/>
            <a:cxnLst/>
            <a:rect l="l" t="t" r="r" b="b"/>
            <a:pathLst>
              <a:path w="3031490" h="104140" extrusionOk="0">
                <a:moveTo>
                  <a:pt x="3031489" y="0"/>
                </a:moveTo>
                <a:lnTo>
                  <a:pt x="104139" y="0"/>
                </a:lnTo>
                <a:lnTo>
                  <a:pt x="0" y="104139"/>
                </a:lnTo>
                <a:lnTo>
                  <a:pt x="2927350" y="104139"/>
                </a:lnTo>
                <a:lnTo>
                  <a:pt x="3031489"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28"/>
          <p:cNvSpPr/>
          <p:nvPr/>
        </p:nvSpPr>
        <p:spPr>
          <a:xfrm>
            <a:off x="4325620" y="1501139"/>
            <a:ext cx="3031490" cy="104139"/>
          </a:xfrm>
          <a:custGeom>
            <a:avLst/>
            <a:gdLst/>
            <a:ahLst/>
            <a:cxnLst/>
            <a:rect l="l" t="t" r="r" b="b"/>
            <a:pathLst>
              <a:path w="3031490" h="104140" extrusionOk="0">
                <a:moveTo>
                  <a:pt x="0" y="104139"/>
                </a:moveTo>
                <a:lnTo>
                  <a:pt x="104139" y="0"/>
                </a:lnTo>
                <a:lnTo>
                  <a:pt x="3031489" y="0"/>
                </a:lnTo>
                <a:lnTo>
                  <a:pt x="2927350" y="104139"/>
                </a:lnTo>
                <a:lnTo>
                  <a:pt x="0" y="104139"/>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28"/>
          <p:cNvSpPr/>
          <p:nvPr/>
        </p:nvSpPr>
        <p:spPr>
          <a:xfrm>
            <a:off x="4325620" y="149485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28"/>
          <p:cNvSpPr/>
          <p:nvPr/>
        </p:nvSpPr>
        <p:spPr>
          <a:xfrm>
            <a:off x="7357109" y="191141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28"/>
          <p:cNvSpPr/>
          <p:nvPr/>
        </p:nvSpPr>
        <p:spPr>
          <a:xfrm>
            <a:off x="7252969" y="1501139"/>
            <a:ext cx="104139" cy="416559"/>
          </a:xfrm>
          <a:custGeom>
            <a:avLst/>
            <a:gdLst/>
            <a:ahLst/>
            <a:cxnLst/>
            <a:rect l="l" t="t" r="r" b="b"/>
            <a:pathLst>
              <a:path w="104140" h="416560" extrusionOk="0">
                <a:moveTo>
                  <a:pt x="104139" y="0"/>
                </a:moveTo>
                <a:lnTo>
                  <a:pt x="0" y="104139"/>
                </a:lnTo>
                <a:lnTo>
                  <a:pt x="0" y="416560"/>
                </a:lnTo>
                <a:lnTo>
                  <a:pt x="104139" y="312420"/>
                </a:lnTo>
                <a:lnTo>
                  <a:pt x="104139" y="0"/>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28"/>
          <p:cNvSpPr/>
          <p:nvPr/>
        </p:nvSpPr>
        <p:spPr>
          <a:xfrm>
            <a:off x="7252969" y="1501139"/>
            <a:ext cx="104139" cy="416559"/>
          </a:xfrm>
          <a:custGeom>
            <a:avLst/>
            <a:gdLst/>
            <a:ahLst/>
            <a:cxnLst/>
            <a:rect l="l" t="t" r="r" b="b"/>
            <a:pathLst>
              <a:path w="104140" h="416560" extrusionOk="0">
                <a:moveTo>
                  <a:pt x="0" y="416560"/>
                </a:moveTo>
                <a:lnTo>
                  <a:pt x="0" y="104139"/>
                </a:lnTo>
                <a:lnTo>
                  <a:pt x="104139" y="0"/>
                </a:lnTo>
                <a:lnTo>
                  <a:pt x="104139" y="312420"/>
                </a:lnTo>
                <a:lnTo>
                  <a:pt x="0" y="416560"/>
                </a:lnTo>
                <a:close/>
              </a:path>
            </a:pathLst>
          </a:custGeom>
          <a:noFill/>
          <a:ln w="12575" cap="flat" cmpd="sng">
            <a:solidFill>
              <a:srgbClr val="6A6A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28"/>
          <p:cNvSpPr/>
          <p:nvPr/>
        </p:nvSpPr>
        <p:spPr>
          <a:xfrm>
            <a:off x="4325620" y="149485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28"/>
          <p:cNvSpPr/>
          <p:nvPr/>
        </p:nvSpPr>
        <p:spPr>
          <a:xfrm>
            <a:off x="7357109" y="1911410"/>
            <a:ext cx="0" cy="12700"/>
          </a:xfrm>
          <a:custGeom>
            <a:avLst/>
            <a:gdLst/>
            <a:ahLst/>
            <a:cxnLst/>
            <a:rect l="l" t="t" r="r" b="b"/>
            <a:pathLst>
              <a:path w="120000" h="12700" extrusionOk="0">
                <a:moveTo>
                  <a:pt x="0" y="12579"/>
                </a:moveTo>
                <a:lnTo>
                  <a:pt x="0" y="0"/>
                </a:lnTo>
                <a:lnTo>
                  <a:pt x="0" y="12579"/>
                </a:lnTo>
                <a:close/>
              </a:path>
            </a:pathLst>
          </a:custGeom>
          <a:solidFill>
            <a:srgbClr val="6A6A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28"/>
          <p:cNvSpPr/>
          <p:nvPr/>
        </p:nvSpPr>
        <p:spPr>
          <a:xfrm>
            <a:off x="4249420" y="1424939"/>
            <a:ext cx="3031490" cy="416559"/>
          </a:xfrm>
          <a:custGeom>
            <a:avLst/>
            <a:gdLst/>
            <a:ahLst/>
            <a:cxnLst/>
            <a:rect l="l" t="t" r="r" b="b"/>
            <a:pathLst>
              <a:path w="3031490" h="416560" extrusionOk="0">
                <a:moveTo>
                  <a:pt x="3031489" y="0"/>
                </a:moveTo>
                <a:lnTo>
                  <a:pt x="104139" y="0"/>
                </a:lnTo>
                <a:lnTo>
                  <a:pt x="0" y="104139"/>
                </a:lnTo>
                <a:lnTo>
                  <a:pt x="0" y="416560"/>
                </a:lnTo>
                <a:lnTo>
                  <a:pt x="2927350" y="416560"/>
                </a:lnTo>
                <a:lnTo>
                  <a:pt x="3031489" y="312420"/>
                </a:lnTo>
                <a:lnTo>
                  <a:pt x="3031489"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8"/>
          <p:cNvSpPr/>
          <p:nvPr/>
        </p:nvSpPr>
        <p:spPr>
          <a:xfrm>
            <a:off x="4249420" y="1424939"/>
            <a:ext cx="3031490" cy="416559"/>
          </a:xfrm>
          <a:custGeom>
            <a:avLst/>
            <a:gdLst/>
            <a:ahLst/>
            <a:cxnLst/>
            <a:rect l="l" t="t" r="r" b="b"/>
            <a:pathLst>
              <a:path w="3031490" h="416560" extrusionOk="0">
                <a:moveTo>
                  <a:pt x="0" y="416560"/>
                </a:moveTo>
                <a:lnTo>
                  <a:pt x="0" y="104139"/>
                </a:lnTo>
                <a:lnTo>
                  <a:pt x="104139" y="0"/>
                </a:lnTo>
                <a:lnTo>
                  <a:pt x="3031489" y="0"/>
                </a:lnTo>
                <a:lnTo>
                  <a:pt x="3031489" y="312420"/>
                </a:lnTo>
                <a:lnTo>
                  <a:pt x="2927350" y="416560"/>
                </a:lnTo>
                <a:lnTo>
                  <a:pt x="0" y="41656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28"/>
          <p:cNvSpPr/>
          <p:nvPr/>
        </p:nvSpPr>
        <p:spPr>
          <a:xfrm>
            <a:off x="4249420" y="141865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28"/>
          <p:cNvSpPr/>
          <p:nvPr/>
        </p:nvSpPr>
        <p:spPr>
          <a:xfrm>
            <a:off x="7280909" y="183521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28"/>
          <p:cNvSpPr/>
          <p:nvPr/>
        </p:nvSpPr>
        <p:spPr>
          <a:xfrm>
            <a:off x="4249420" y="1424939"/>
            <a:ext cx="3031490" cy="104139"/>
          </a:xfrm>
          <a:custGeom>
            <a:avLst/>
            <a:gdLst/>
            <a:ahLst/>
            <a:cxnLst/>
            <a:rect l="l" t="t" r="r" b="b"/>
            <a:pathLst>
              <a:path w="3031490" h="104140" extrusionOk="0">
                <a:moveTo>
                  <a:pt x="3031489" y="0"/>
                </a:moveTo>
                <a:lnTo>
                  <a:pt x="104139" y="0"/>
                </a:lnTo>
                <a:lnTo>
                  <a:pt x="0" y="104139"/>
                </a:lnTo>
                <a:lnTo>
                  <a:pt x="2927350" y="104139"/>
                </a:lnTo>
                <a:lnTo>
                  <a:pt x="3031489" y="0"/>
                </a:lnTo>
                <a:close/>
              </a:path>
            </a:pathLst>
          </a:custGeom>
          <a:solidFill>
            <a:srgbClr val="FF33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28"/>
          <p:cNvSpPr/>
          <p:nvPr/>
        </p:nvSpPr>
        <p:spPr>
          <a:xfrm>
            <a:off x="4249420" y="1424939"/>
            <a:ext cx="3031490" cy="104139"/>
          </a:xfrm>
          <a:custGeom>
            <a:avLst/>
            <a:gdLst/>
            <a:ahLst/>
            <a:cxnLst/>
            <a:rect l="l" t="t" r="r" b="b"/>
            <a:pathLst>
              <a:path w="3031490" h="104140" extrusionOk="0">
                <a:moveTo>
                  <a:pt x="0" y="104139"/>
                </a:moveTo>
                <a:lnTo>
                  <a:pt x="104139" y="0"/>
                </a:lnTo>
                <a:lnTo>
                  <a:pt x="3031489" y="0"/>
                </a:lnTo>
                <a:lnTo>
                  <a:pt x="2927350" y="104139"/>
                </a:lnTo>
                <a:lnTo>
                  <a:pt x="0" y="104139"/>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28"/>
          <p:cNvSpPr/>
          <p:nvPr/>
        </p:nvSpPr>
        <p:spPr>
          <a:xfrm>
            <a:off x="4249420" y="141865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28"/>
          <p:cNvSpPr/>
          <p:nvPr/>
        </p:nvSpPr>
        <p:spPr>
          <a:xfrm>
            <a:off x="7280909" y="183521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28"/>
          <p:cNvSpPr/>
          <p:nvPr/>
        </p:nvSpPr>
        <p:spPr>
          <a:xfrm>
            <a:off x="7176769" y="1424939"/>
            <a:ext cx="104139" cy="416559"/>
          </a:xfrm>
          <a:custGeom>
            <a:avLst/>
            <a:gdLst/>
            <a:ahLst/>
            <a:cxnLst/>
            <a:rect l="l" t="t" r="r" b="b"/>
            <a:pathLst>
              <a:path w="104140" h="416560" extrusionOk="0">
                <a:moveTo>
                  <a:pt x="104139" y="0"/>
                </a:moveTo>
                <a:lnTo>
                  <a:pt x="0" y="104139"/>
                </a:lnTo>
                <a:lnTo>
                  <a:pt x="0" y="416560"/>
                </a:lnTo>
                <a:lnTo>
                  <a:pt x="104139" y="312420"/>
                </a:lnTo>
                <a:lnTo>
                  <a:pt x="104139"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28"/>
          <p:cNvSpPr/>
          <p:nvPr/>
        </p:nvSpPr>
        <p:spPr>
          <a:xfrm>
            <a:off x="7176769" y="1424939"/>
            <a:ext cx="104139" cy="416559"/>
          </a:xfrm>
          <a:custGeom>
            <a:avLst/>
            <a:gdLst/>
            <a:ahLst/>
            <a:cxnLst/>
            <a:rect l="l" t="t" r="r" b="b"/>
            <a:pathLst>
              <a:path w="104140" h="416560" extrusionOk="0">
                <a:moveTo>
                  <a:pt x="0" y="416560"/>
                </a:moveTo>
                <a:lnTo>
                  <a:pt x="0" y="104139"/>
                </a:lnTo>
                <a:lnTo>
                  <a:pt x="104139" y="0"/>
                </a:lnTo>
                <a:lnTo>
                  <a:pt x="104139" y="312420"/>
                </a:lnTo>
                <a:lnTo>
                  <a:pt x="0" y="416560"/>
                </a:lnTo>
                <a:close/>
              </a:path>
            </a:pathLst>
          </a:custGeom>
          <a:noFill/>
          <a:ln w="12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28"/>
          <p:cNvSpPr/>
          <p:nvPr/>
        </p:nvSpPr>
        <p:spPr>
          <a:xfrm>
            <a:off x="4249420" y="141865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28"/>
          <p:cNvSpPr/>
          <p:nvPr/>
        </p:nvSpPr>
        <p:spPr>
          <a:xfrm>
            <a:off x="7280909" y="1835210"/>
            <a:ext cx="0" cy="12700"/>
          </a:xfrm>
          <a:custGeom>
            <a:avLst/>
            <a:gdLst/>
            <a:ahLst/>
            <a:cxnLst/>
            <a:rect l="l" t="t" r="r" b="b"/>
            <a:pathLst>
              <a:path w="120000" h="12700" extrusionOk="0">
                <a:moveTo>
                  <a:pt x="0" y="12579"/>
                </a:moveTo>
                <a:lnTo>
                  <a:pt x="0" y="0"/>
                </a:lnTo>
                <a:lnTo>
                  <a:pt x="0" y="125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28"/>
          <p:cNvSpPr txBox="1"/>
          <p:nvPr/>
        </p:nvSpPr>
        <p:spPr>
          <a:xfrm>
            <a:off x="4828540" y="1612900"/>
            <a:ext cx="1543685"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a:solidFill>
                  <a:srgbClr val="F9F9D1"/>
                </a:solidFill>
                <a:latin typeface="Arial"/>
                <a:ea typeface="Arial"/>
                <a:cs typeface="Arial"/>
                <a:sym typeface="Arial"/>
              </a:rPr>
              <a:t>Offset Value (16 bits)</a:t>
            </a:r>
            <a:endParaRPr sz="1200">
              <a:solidFill>
                <a:schemeClr val="dk1"/>
              </a:solidFill>
              <a:latin typeface="Arial"/>
              <a:ea typeface="Arial"/>
              <a:cs typeface="Arial"/>
              <a:sym typeface="Arial"/>
            </a:endParaRPr>
          </a:p>
        </p:txBody>
      </p:sp>
      <p:sp>
        <p:nvSpPr>
          <p:cNvPr id="488" name="Google Shape;488;p28"/>
          <p:cNvSpPr/>
          <p:nvPr/>
        </p:nvSpPr>
        <p:spPr>
          <a:xfrm>
            <a:off x="5415279" y="1883410"/>
            <a:ext cx="0" cy="1459230"/>
          </a:xfrm>
          <a:custGeom>
            <a:avLst/>
            <a:gdLst/>
            <a:ahLst/>
            <a:cxnLst/>
            <a:rect l="l" t="t" r="r" b="b"/>
            <a:pathLst>
              <a:path w="120000" h="1459229" extrusionOk="0">
                <a:moveTo>
                  <a:pt x="0" y="0"/>
                </a:moveTo>
                <a:lnTo>
                  <a:pt x="0" y="1459229"/>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28"/>
          <p:cNvSpPr/>
          <p:nvPr/>
        </p:nvSpPr>
        <p:spPr>
          <a:xfrm>
            <a:off x="5377179" y="3337559"/>
            <a:ext cx="76200" cy="76200"/>
          </a:xfrm>
          <a:custGeom>
            <a:avLst/>
            <a:gdLst/>
            <a:ahLst/>
            <a:cxnLst/>
            <a:rect l="l" t="t" r="r" b="b"/>
            <a:pathLst>
              <a:path w="76200" h="76200" extrusionOk="0">
                <a:moveTo>
                  <a:pt x="76200" y="0"/>
                </a:moveTo>
                <a:lnTo>
                  <a:pt x="0" y="0"/>
                </a:lnTo>
                <a:lnTo>
                  <a:pt x="38100" y="762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28"/>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29"/>
          <p:cNvSpPr/>
          <p:nvPr/>
        </p:nvSpPr>
        <p:spPr>
          <a:xfrm>
            <a:off x="1295400" y="990600"/>
            <a:ext cx="6248400" cy="47066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9"/>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0"/>
          <p:cNvSpPr txBox="1"/>
          <p:nvPr/>
        </p:nvSpPr>
        <p:spPr>
          <a:xfrm>
            <a:off x="307340" y="167640"/>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502" name="Google Shape;502;p30"/>
          <p:cNvSpPr txBox="1">
            <a:spLocks noGrp="1"/>
          </p:cNvSpPr>
          <p:nvPr>
            <p:ph type="title"/>
          </p:nvPr>
        </p:nvSpPr>
        <p:spPr>
          <a:xfrm>
            <a:off x="650240" y="185420"/>
            <a:ext cx="75279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b="1">
                <a:latin typeface="Arial"/>
                <a:ea typeface="Arial"/>
                <a:cs typeface="Arial"/>
                <a:sym typeface="Arial"/>
              </a:rPr>
              <a:t>The following examples shows the CS:IP scheme of  address formation:</a:t>
            </a:r>
            <a:endParaRPr/>
          </a:p>
        </p:txBody>
      </p:sp>
      <p:sp>
        <p:nvSpPr>
          <p:cNvPr id="503" name="Google Shape;503;p30"/>
          <p:cNvSpPr txBox="1"/>
          <p:nvPr/>
        </p:nvSpPr>
        <p:spPr>
          <a:xfrm>
            <a:off x="152400" y="2438400"/>
            <a:ext cx="3657600" cy="1143000"/>
          </a:xfrm>
          <a:prstGeom prst="rect">
            <a:avLst/>
          </a:prstGeom>
          <a:solidFill>
            <a:srgbClr val="F9F9D1"/>
          </a:solidFill>
          <a:ln w="28375" cap="flat" cmpd="sng">
            <a:solidFill>
              <a:srgbClr val="000000"/>
            </a:solidFill>
            <a:prstDash val="solid"/>
            <a:round/>
            <a:headEnd type="none" w="sm" len="sm"/>
            <a:tailEnd type="none" w="sm" len="sm"/>
          </a:ln>
        </p:spPr>
        <p:txBody>
          <a:bodyPr spcFirstLastPara="1" wrap="square" lIns="0" tIns="68575" rIns="0" bIns="0" anchor="t" anchorCtr="0">
            <a:spAutoFit/>
          </a:bodyPr>
          <a:lstStyle/>
          <a:p>
            <a:pPr marL="0" marR="0" lvl="0" indent="0" algn="ctr" rtl="0">
              <a:lnSpc>
                <a:spcPct val="100000"/>
              </a:lnSpc>
              <a:spcBef>
                <a:spcPts val="0"/>
              </a:spcBef>
              <a:spcAft>
                <a:spcPts val="0"/>
              </a:spcAft>
              <a:buNone/>
            </a:pPr>
            <a:r>
              <a:rPr lang="en-US" sz="1600" b="1">
                <a:solidFill>
                  <a:schemeClr val="dk1"/>
                </a:solidFill>
                <a:latin typeface="Arial"/>
                <a:ea typeface="Arial"/>
                <a:cs typeface="Arial"/>
                <a:sym typeface="Arial"/>
              </a:rPr>
              <a:t>Inserting a hexadecimal 0H (0000B)</a:t>
            </a:r>
            <a:endParaRPr sz="1600">
              <a:solidFill>
                <a:schemeClr val="dk1"/>
              </a:solidFill>
              <a:latin typeface="Arial"/>
              <a:ea typeface="Arial"/>
              <a:cs typeface="Arial"/>
              <a:sym typeface="Arial"/>
            </a:endParaRPr>
          </a:p>
          <a:p>
            <a:pPr marL="283845" marR="222250" lvl="0" indent="0" algn="ctr" rtl="0">
              <a:lnSpc>
                <a:spcPct val="149500"/>
              </a:lnSpc>
              <a:spcBef>
                <a:spcPts val="250"/>
              </a:spcBef>
              <a:spcAft>
                <a:spcPts val="0"/>
              </a:spcAft>
              <a:buNone/>
            </a:pPr>
            <a:r>
              <a:rPr lang="en-US" sz="1600" b="1">
                <a:solidFill>
                  <a:schemeClr val="dk1"/>
                </a:solidFill>
                <a:latin typeface="Arial"/>
                <a:ea typeface="Arial"/>
                <a:cs typeface="Arial"/>
                <a:sym typeface="Arial"/>
              </a:rPr>
              <a:t>with the CSR or shifting the CSR  four binary digits left</a:t>
            </a:r>
            <a:endParaRPr sz="1600">
              <a:solidFill>
                <a:schemeClr val="dk1"/>
              </a:solidFill>
              <a:latin typeface="Arial"/>
              <a:ea typeface="Arial"/>
              <a:cs typeface="Arial"/>
              <a:sym typeface="Arial"/>
            </a:endParaRPr>
          </a:p>
        </p:txBody>
      </p:sp>
      <p:sp>
        <p:nvSpPr>
          <p:cNvPr id="504" name="Google Shape;504;p30"/>
          <p:cNvSpPr/>
          <p:nvPr/>
        </p:nvSpPr>
        <p:spPr>
          <a:xfrm>
            <a:off x="304800" y="4038600"/>
            <a:ext cx="4114800" cy="1828800"/>
          </a:xfrm>
          <a:custGeom>
            <a:avLst/>
            <a:gdLst/>
            <a:ahLst/>
            <a:cxnLst/>
            <a:rect l="l" t="t" r="r" b="b"/>
            <a:pathLst>
              <a:path w="4114800" h="1828800" extrusionOk="0">
                <a:moveTo>
                  <a:pt x="4114800" y="0"/>
                </a:moveTo>
                <a:lnTo>
                  <a:pt x="0" y="0"/>
                </a:lnTo>
                <a:lnTo>
                  <a:pt x="0" y="1828800"/>
                </a:lnTo>
                <a:lnTo>
                  <a:pt x="4114800" y="1828800"/>
                </a:lnTo>
                <a:lnTo>
                  <a:pt x="4114800" y="0"/>
                </a:lnTo>
                <a:close/>
              </a:path>
            </a:pathLst>
          </a:custGeom>
          <a:solidFill>
            <a:srgbClr val="F9F9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30"/>
          <p:cNvSpPr/>
          <p:nvPr/>
        </p:nvSpPr>
        <p:spPr>
          <a:xfrm>
            <a:off x="304800" y="4038600"/>
            <a:ext cx="4114800" cy="1828800"/>
          </a:xfrm>
          <a:custGeom>
            <a:avLst/>
            <a:gdLst/>
            <a:ahLst/>
            <a:cxnLst/>
            <a:rect l="l" t="t" r="r" b="b"/>
            <a:pathLst>
              <a:path w="4114800" h="1828800" extrusionOk="0">
                <a:moveTo>
                  <a:pt x="2057400" y="1828800"/>
                </a:moveTo>
                <a:lnTo>
                  <a:pt x="0" y="1828800"/>
                </a:lnTo>
                <a:lnTo>
                  <a:pt x="0" y="0"/>
                </a:lnTo>
                <a:lnTo>
                  <a:pt x="4114800" y="0"/>
                </a:lnTo>
                <a:lnTo>
                  <a:pt x="4114800" y="1828800"/>
                </a:lnTo>
                <a:lnTo>
                  <a:pt x="2057400" y="1828800"/>
                </a:lnTo>
                <a:close/>
              </a:path>
            </a:pathLst>
          </a:custGeom>
          <a:noFill/>
          <a:ln w="9525" cap="flat" cmpd="sng">
            <a:solidFill>
              <a:srgbClr val="F9F9D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30"/>
          <p:cNvSpPr/>
          <p:nvPr/>
        </p:nvSpPr>
        <p:spPr>
          <a:xfrm>
            <a:off x="1143000" y="1210310"/>
            <a:ext cx="1685289" cy="6946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30"/>
          <p:cNvSpPr txBox="1"/>
          <p:nvPr/>
        </p:nvSpPr>
        <p:spPr>
          <a:xfrm>
            <a:off x="1565910" y="1473200"/>
            <a:ext cx="6762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34BA</a:t>
            </a:r>
            <a:endParaRPr sz="2000">
              <a:solidFill>
                <a:schemeClr val="dk1"/>
              </a:solidFill>
              <a:latin typeface="Arial"/>
              <a:ea typeface="Arial"/>
              <a:cs typeface="Arial"/>
              <a:sym typeface="Arial"/>
            </a:endParaRPr>
          </a:p>
        </p:txBody>
      </p:sp>
      <p:sp>
        <p:nvSpPr>
          <p:cNvPr id="508" name="Google Shape;508;p30"/>
          <p:cNvSpPr/>
          <p:nvPr/>
        </p:nvSpPr>
        <p:spPr>
          <a:xfrm>
            <a:off x="3657600" y="1238250"/>
            <a:ext cx="1609089" cy="69468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30"/>
          <p:cNvSpPr txBox="1"/>
          <p:nvPr/>
        </p:nvSpPr>
        <p:spPr>
          <a:xfrm>
            <a:off x="4042409" y="1502409"/>
            <a:ext cx="67691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8AB4</a:t>
            </a:r>
            <a:endParaRPr sz="2000">
              <a:solidFill>
                <a:schemeClr val="dk1"/>
              </a:solidFill>
              <a:latin typeface="Arial"/>
              <a:ea typeface="Arial"/>
              <a:cs typeface="Arial"/>
              <a:sym typeface="Arial"/>
            </a:endParaRPr>
          </a:p>
        </p:txBody>
      </p:sp>
      <p:sp>
        <p:nvSpPr>
          <p:cNvPr id="510" name="Google Shape;510;p30"/>
          <p:cNvSpPr/>
          <p:nvPr/>
        </p:nvSpPr>
        <p:spPr>
          <a:xfrm>
            <a:off x="5638800" y="2048510"/>
            <a:ext cx="3209290" cy="374269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30"/>
          <p:cNvSpPr/>
          <p:nvPr/>
        </p:nvSpPr>
        <p:spPr>
          <a:xfrm>
            <a:off x="5638800" y="3496309"/>
            <a:ext cx="3209290" cy="61848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30"/>
          <p:cNvSpPr txBox="1"/>
          <p:nvPr/>
        </p:nvSpPr>
        <p:spPr>
          <a:xfrm>
            <a:off x="681990" y="1419859"/>
            <a:ext cx="37909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CS</a:t>
            </a:r>
            <a:endParaRPr sz="2000">
              <a:solidFill>
                <a:schemeClr val="dk1"/>
              </a:solidFill>
              <a:latin typeface="Arial"/>
              <a:ea typeface="Arial"/>
              <a:cs typeface="Arial"/>
              <a:sym typeface="Arial"/>
            </a:endParaRPr>
          </a:p>
        </p:txBody>
      </p:sp>
      <p:sp>
        <p:nvSpPr>
          <p:cNvPr id="513" name="Google Shape;513;p30"/>
          <p:cNvSpPr txBox="1"/>
          <p:nvPr/>
        </p:nvSpPr>
        <p:spPr>
          <a:xfrm>
            <a:off x="3286759" y="1405890"/>
            <a:ext cx="26606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rgbClr val="FF0066"/>
                </a:solidFill>
                <a:latin typeface="Arial"/>
                <a:ea typeface="Arial"/>
                <a:cs typeface="Arial"/>
                <a:sym typeface="Arial"/>
              </a:rPr>
              <a:t>IP</a:t>
            </a:r>
            <a:endParaRPr sz="2000">
              <a:solidFill>
                <a:schemeClr val="dk1"/>
              </a:solidFill>
              <a:latin typeface="Arial"/>
              <a:ea typeface="Arial"/>
              <a:cs typeface="Arial"/>
              <a:sym typeface="Arial"/>
            </a:endParaRPr>
          </a:p>
        </p:txBody>
      </p:sp>
      <p:sp>
        <p:nvSpPr>
          <p:cNvPr id="514" name="Google Shape;514;p30"/>
          <p:cNvSpPr txBox="1"/>
          <p:nvPr/>
        </p:nvSpPr>
        <p:spPr>
          <a:xfrm>
            <a:off x="4767579" y="2091690"/>
            <a:ext cx="81915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rgbClr val="FF0066"/>
                </a:solidFill>
                <a:latin typeface="Arial"/>
                <a:ea typeface="Arial"/>
                <a:cs typeface="Arial"/>
                <a:sym typeface="Arial"/>
              </a:rPr>
              <a:t>34BA0</a:t>
            </a:r>
            <a:endParaRPr sz="2000">
              <a:solidFill>
                <a:schemeClr val="dk1"/>
              </a:solidFill>
              <a:latin typeface="Arial"/>
              <a:ea typeface="Arial"/>
              <a:cs typeface="Arial"/>
              <a:sym typeface="Arial"/>
            </a:endParaRPr>
          </a:p>
        </p:txBody>
      </p:sp>
      <p:sp>
        <p:nvSpPr>
          <p:cNvPr id="515" name="Google Shape;515;p30"/>
          <p:cNvSpPr txBox="1"/>
          <p:nvPr/>
        </p:nvSpPr>
        <p:spPr>
          <a:xfrm>
            <a:off x="847089" y="3525520"/>
            <a:ext cx="4743450" cy="2387600"/>
          </a:xfrm>
          <a:prstGeom prst="rect">
            <a:avLst/>
          </a:prstGeom>
          <a:noFill/>
          <a:ln>
            <a:noFill/>
          </a:ln>
        </p:spPr>
        <p:txBody>
          <a:bodyPr spcFirstLastPara="1" wrap="square" lIns="0" tIns="12700" rIns="0" bIns="0" anchor="t" anchorCtr="0">
            <a:spAutoFit/>
          </a:bodyPr>
          <a:lstStyle/>
          <a:p>
            <a:pPr marL="3967479" marR="0" lvl="0" indent="0" algn="l" rtl="0">
              <a:lnSpc>
                <a:spcPct val="100000"/>
              </a:lnSpc>
              <a:spcBef>
                <a:spcPts val="0"/>
              </a:spcBef>
              <a:spcAft>
                <a:spcPts val="0"/>
              </a:spcAft>
              <a:buNone/>
            </a:pPr>
            <a:r>
              <a:rPr lang="en-US" sz="2000" b="1">
                <a:solidFill>
                  <a:srgbClr val="FF0066"/>
                </a:solidFill>
                <a:latin typeface="Arial"/>
                <a:ea typeface="Arial"/>
                <a:cs typeface="Arial"/>
                <a:sym typeface="Arial"/>
              </a:rPr>
              <a:t>3D654</a:t>
            </a:r>
            <a:endParaRPr sz="200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650">
              <a:solidFill>
                <a:schemeClr val="dk1"/>
              </a:solidFill>
              <a:latin typeface="Times New Roman"/>
              <a:ea typeface="Times New Roman"/>
              <a:cs typeface="Times New Roman"/>
              <a:sym typeface="Times New Roman"/>
            </a:endParaRPr>
          </a:p>
          <a:p>
            <a:pPr marL="0" marR="1704339" lvl="0" indent="0" algn="ctr" rtl="0">
              <a:lnSpc>
                <a:spcPct val="100000"/>
              </a:lnSpc>
              <a:spcBef>
                <a:spcPts val="0"/>
              </a:spcBef>
              <a:spcAft>
                <a:spcPts val="0"/>
              </a:spcAft>
              <a:buNone/>
            </a:pPr>
            <a:r>
              <a:rPr lang="en-US" sz="2800" b="1">
                <a:solidFill>
                  <a:schemeClr val="dk1"/>
                </a:solidFill>
                <a:latin typeface="Arial"/>
                <a:ea typeface="Arial"/>
                <a:cs typeface="Arial"/>
                <a:sym typeface="Arial"/>
              </a:rPr>
              <a:t>3 4 B A </a:t>
            </a:r>
            <a:r>
              <a:rPr lang="en-US" sz="2800" b="1">
                <a:solidFill>
                  <a:srgbClr val="FF0066"/>
                </a:solidFill>
                <a:latin typeface="Arial"/>
                <a:ea typeface="Arial"/>
                <a:cs typeface="Arial"/>
                <a:sym typeface="Arial"/>
              </a:rPr>
              <a:t>0 </a:t>
            </a:r>
            <a:r>
              <a:rPr lang="en-US" sz="2800" b="1">
                <a:solidFill>
                  <a:schemeClr val="dk1"/>
                </a:solidFill>
                <a:latin typeface="Arial"/>
                <a:ea typeface="Arial"/>
                <a:cs typeface="Arial"/>
                <a:sym typeface="Arial"/>
              </a:rPr>
              <a:t>( C S ) +</a:t>
            </a:r>
            <a:endParaRPr sz="2800">
              <a:solidFill>
                <a:schemeClr val="dk1"/>
              </a:solidFill>
              <a:latin typeface="Arial"/>
              <a:ea typeface="Arial"/>
              <a:cs typeface="Arial"/>
              <a:sym typeface="Arial"/>
            </a:endParaRPr>
          </a:p>
          <a:p>
            <a:pPr marL="0" marR="1707514" lvl="0" indent="0" algn="ctr" rtl="0">
              <a:lnSpc>
                <a:spcPct val="100000"/>
              </a:lnSpc>
              <a:spcBef>
                <a:spcPts val="0"/>
              </a:spcBef>
              <a:spcAft>
                <a:spcPts val="0"/>
              </a:spcAft>
              <a:buNone/>
            </a:pPr>
            <a:r>
              <a:rPr lang="en-US" sz="2800" b="1">
                <a:solidFill>
                  <a:schemeClr val="dk1"/>
                </a:solidFill>
                <a:latin typeface="Arial"/>
                <a:ea typeface="Arial"/>
                <a:cs typeface="Arial"/>
                <a:sym typeface="Arial"/>
              </a:rPr>
              <a:t>8 A B 4 ( I P )</a:t>
            </a:r>
            <a:endParaRPr sz="2800">
              <a:solidFill>
                <a:schemeClr val="dk1"/>
              </a:solidFill>
              <a:latin typeface="Arial"/>
              <a:ea typeface="Arial"/>
              <a:cs typeface="Arial"/>
              <a:sym typeface="Arial"/>
            </a:endParaRPr>
          </a:p>
          <a:p>
            <a:pPr marL="12700" marR="0" lvl="0" indent="0" algn="l" rtl="0">
              <a:lnSpc>
                <a:spcPct val="109642"/>
              </a:lnSpc>
              <a:spcBef>
                <a:spcPts val="1200"/>
              </a:spcBef>
              <a:spcAft>
                <a:spcPts val="0"/>
              </a:spcAft>
              <a:buNone/>
            </a:pPr>
            <a:r>
              <a:rPr lang="en-US" sz="2800" b="1">
                <a:solidFill>
                  <a:schemeClr val="dk1"/>
                </a:solidFill>
                <a:latin typeface="Arial"/>
                <a:ea typeface="Arial"/>
                <a:cs typeface="Arial"/>
                <a:sym typeface="Arial"/>
              </a:rPr>
              <a:t>3 D 6 5	4 </a:t>
            </a:r>
            <a:r>
              <a:rPr lang="en-US" sz="1800" b="1">
                <a:solidFill>
                  <a:schemeClr val="dk1"/>
                </a:solidFill>
                <a:latin typeface="Arial"/>
                <a:ea typeface="Arial"/>
                <a:cs typeface="Arial"/>
                <a:sym typeface="Arial"/>
              </a:rPr>
              <a:t>(next address)</a:t>
            </a:r>
            <a:endParaRPr sz="1800">
              <a:solidFill>
                <a:schemeClr val="dk1"/>
              </a:solidFill>
              <a:latin typeface="Arial"/>
              <a:ea typeface="Arial"/>
              <a:cs typeface="Arial"/>
              <a:sym typeface="Arial"/>
            </a:endParaRPr>
          </a:p>
          <a:p>
            <a:pPr marL="3966209" marR="0" lvl="0" indent="0" algn="l" rtl="0">
              <a:lnSpc>
                <a:spcPct val="105499"/>
              </a:lnSpc>
              <a:spcBef>
                <a:spcPts val="0"/>
              </a:spcBef>
              <a:spcAft>
                <a:spcPts val="0"/>
              </a:spcAft>
              <a:buNone/>
            </a:pPr>
            <a:r>
              <a:rPr lang="en-US" sz="2000" b="1">
                <a:solidFill>
                  <a:srgbClr val="FF0066"/>
                </a:solidFill>
                <a:latin typeface="Arial"/>
                <a:ea typeface="Arial"/>
                <a:cs typeface="Arial"/>
                <a:sym typeface="Arial"/>
              </a:rPr>
              <a:t>44B9F</a:t>
            </a:r>
            <a:endParaRPr sz="2000">
              <a:solidFill>
                <a:schemeClr val="dk1"/>
              </a:solidFill>
              <a:latin typeface="Arial"/>
              <a:ea typeface="Arial"/>
              <a:cs typeface="Arial"/>
              <a:sym typeface="Arial"/>
            </a:endParaRPr>
          </a:p>
        </p:txBody>
      </p:sp>
      <p:sp>
        <p:nvSpPr>
          <p:cNvPr id="516" name="Google Shape;516;p30"/>
          <p:cNvSpPr txBox="1"/>
          <p:nvPr/>
        </p:nvSpPr>
        <p:spPr>
          <a:xfrm>
            <a:off x="6097270" y="1524000"/>
            <a:ext cx="212280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5651B7"/>
                </a:solidFill>
                <a:latin typeface="Arial"/>
                <a:ea typeface="Arial"/>
                <a:cs typeface="Arial"/>
                <a:sym typeface="Arial"/>
              </a:rPr>
              <a:t>Code segment</a:t>
            </a:r>
            <a:endParaRPr sz="2400">
              <a:solidFill>
                <a:schemeClr val="dk1"/>
              </a:solidFill>
              <a:latin typeface="Arial"/>
              <a:ea typeface="Arial"/>
              <a:cs typeface="Arial"/>
              <a:sym typeface="Arial"/>
            </a:endParaRPr>
          </a:p>
        </p:txBody>
      </p:sp>
      <p:sp>
        <p:nvSpPr>
          <p:cNvPr id="517" name="Google Shape;517;p30"/>
          <p:cNvSpPr/>
          <p:nvPr/>
        </p:nvSpPr>
        <p:spPr>
          <a:xfrm>
            <a:off x="609600" y="5162550"/>
            <a:ext cx="3200400" cy="0"/>
          </a:xfrm>
          <a:custGeom>
            <a:avLst/>
            <a:gdLst/>
            <a:ahLst/>
            <a:cxnLst/>
            <a:rect l="l" t="t" r="r" b="b"/>
            <a:pathLst>
              <a:path w="3200400" h="120000" extrusionOk="0">
                <a:moveTo>
                  <a:pt x="0" y="0"/>
                </a:moveTo>
                <a:lnTo>
                  <a:pt x="3200400" y="0"/>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30"/>
          <p:cNvSpPr txBox="1"/>
          <p:nvPr/>
        </p:nvSpPr>
        <p:spPr>
          <a:xfrm>
            <a:off x="6249670" y="2715259"/>
            <a:ext cx="189547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a:solidFill>
                  <a:srgbClr val="00FF00"/>
                </a:solidFill>
                <a:latin typeface="Arial"/>
                <a:ea typeface="Arial"/>
                <a:cs typeface="Arial"/>
                <a:sym typeface="Arial"/>
              </a:rPr>
              <a:t>8AB4 </a:t>
            </a:r>
            <a:r>
              <a:rPr lang="en-US" sz="2000" b="1">
                <a:solidFill>
                  <a:srgbClr val="00FF00"/>
                </a:solidFill>
                <a:latin typeface="Arial"/>
                <a:ea typeface="Arial"/>
                <a:cs typeface="Arial"/>
                <a:sym typeface="Arial"/>
              </a:rPr>
              <a:t>(offset)</a:t>
            </a:r>
            <a:endParaRPr sz="2000">
              <a:solidFill>
                <a:schemeClr val="dk1"/>
              </a:solidFill>
              <a:latin typeface="Arial"/>
              <a:ea typeface="Arial"/>
              <a:cs typeface="Arial"/>
              <a:sym typeface="Arial"/>
            </a:endParaRPr>
          </a:p>
        </p:txBody>
      </p:sp>
      <p:sp>
        <p:nvSpPr>
          <p:cNvPr id="519" name="Google Shape;519;p30"/>
          <p:cNvSpPr/>
          <p:nvPr/>
        </p:nvSpPr>
        <p:spPr>
          <a:xfrm>
            <a:off x="7086600" y="2289810"/>
            <a:ext cx="0" cy="453390"/>
          </a:xfrm>
          <a:custGeom>
            <a:avLst/>
            <a:gdLst/>
            <a:ahLst/>
            <a:cxnLst/>
            <a:rect l="l" t="t" r="r" b="b"/>
            <a:pathLst>
              <a:path w="120000" h="453389" extrusionOk="0">
                <a:moveTo>
                  <a:pt x="0" y="0"/>
                </a:moveTo>
                <a:lnTo>
                  <a:pt x="0" y="453389"/>
                </a:lnTo>
              </a:path>
            </a:pathLst>
          </a:custGeom>
          <a:noFill/>
          <a:ln w="2792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30"/>
          <p:cNvSpPr/>
          <p:nvPr/>
        </p:nvSpPr>
        <p:spPr>
          <a:xfrm>
            <a:off x="7044690" y="2209800"/>
            <a:ext cx="85090" cy="85090"/>
          </a:xfrm>
          <a:custGeom>
            <a:avLst/>
            <a:gdLst/>
            <a:ahLst/>
            <a:cxnLst/>
            <a:rect l="l" t="t" r="r" b="b"/>
            <a:pathLst>
              <a:path w="85090" h="85089" extrusionOk="0">
                <a:moveTo>
                  <a:pt x="41909" y="0"/>
                </a:moveTo>
                <a:lnTo>
                  <a:pt x="0" y="85089"/>
                </a:lnTo>
                <a:lnTo>
                  <a:pt x="85089" y="85089"/>
                </a:lnTo>
                <a:lnTo>
                  <a:pt x="41909"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30"/>
          <p:cNvSpPr/>
          <p:nvPr/>
        </p:nvSpPr>
        <p:spPr>
          <a:xfrm>
            <a:off x="7086600" y="3124200"/>
            <a:ext cx="0" cy="300990"/>
          </a:xfrm>
          <a:custGeom>
            <a:avLst/>
            <a:gdLst/>
            <a:ahLst/>
            <a:cxnLst/>
            <a:rect l="l" t="t" r="r" b="b"/>
            <a:pathLst>
              <a:path w="120000" h="300989" extrusionOk="0">
                <a:moveTo>
                  <a:pt x="0" y="0"/>
                </a:moveTo>
                <a:lnTo>
                  <a:pt x="0" y="300989"/>
                </a:lnTo>
              </a:path>
            </a:pathLst>
          </a:custGeom>
          <a:noFill/>
          <a:ln w="2792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30"/>
          <p:cNvSpPr/>
          <p:nvPr/>
        </p:nvSpPr>
        <p:spPr>
          <a:xfrm>
            <a:off x="7044690" y="3420109"/>
            <a:ext cx="85090" cy="85090"/>
          </a:xfrm>
          <a:custGeom>
            <a:avLst/>
            <a:gdLst/>
            <a:ahLst/>
            <a:cxnLst/>
            <a:rect l="l" t="t" r="r" b="b"/>
            <a:pathLst>
              <a:path w="85090" h="85089" extrusionOk="0">
                <a:moveTo>
                  <a:pt x="85089" y="0"/>
                </a:moveTo>
                <a:lnTo>
                  <a:pt x="0" y="0"/>
                </a:lnTo>
                <a:lnTo>
                  <a:pt x="41909" y="85089"/>
                </a:lnTo>
                <a:lnTo>
                  <a:pt x="85089"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30"/>
          <p:cNvSpPr/>
          <p:nvPr/>
        </p:nvSpPr>
        <p:spPr>
          <a:xfrm>
            <a:off x="2294889" y="3663950"/>
            <a:ext cx="127000" cy="598170"/>
          </a:xfrm>
          <a:custGeom>
            <a:avLst/>
            <a:gdLst/>
            <a:ahLst/>
            <a:cxnLst/>
            <a:rect l="l" t="t" r="r" b="b"/>
            <a:pathLst>
              <a:path w="127000" h="598170" extrusionOk="0">
                <a:moveTo>
                  <a:pt x="0" y="598169"/>
                </a:moveTo>
                <a:lnTo>
                  <a:pt x="127000" y="0"/>
                </a:lnTo>
              </a:path>
            </a:pathLst>
          </a:custGeom>
          <a:noFill/>
          <a:ln w="279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30"/>
          <p:cNvSpPr/>
          <p:nvPr/>
        </p:nvSpPr>
        <p:spPr>
          <a:xfrm>
            <a:off x="2378710" y="3586479"/>
            <a:ext cx="83820" cy="91440"/>
          </a:xfrm>
          <a:custGeom>
            <a:avLst/>
            <a:gdLst/>
            <a:ahLst/>
            <a:cxnLst/>
            <a:rect l="l" t="t" r="r" b="b"/>
            <a:pathLst>
              <a:path w="83819" h="91439" extrusionOk="0">
                <a:moveTo>
                  <a:pt x="59689" y="0"/>
                </a:moveTo>
                <a:lnTo>
                  <a:pt x="0" y="74930"/>
                </a:lnTo>
                <a:lnTo>
                  <a:pt x="83819" y="91440"/>
                </a:lnTo>
                <a:lnTo>
                  <a:pt x="5968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30"/>
          <p:cNvSpPr/>
          <p:nvPr/>
        </p:nvSpPr>
        <p:spPr>
          <a:xfrm>
            <a:off x="4253229" y="1860550"/>
            <a:ext cx="1995170" cy="1035050"/>
          </a:xfrm>
          <a:custGeom>
            <a:avLst/>
            <a:gdLst/>
            <a:ahLst/>
            <a:cxnLst/>
            <a:rect l="l" t="t" r="r" b="b"/>
            <a:pathLst>
              <a:path w="1995170" h="1035050" extrusionOk="0">
                <a:moveTo>
                  <a:pt x="1995170" y="1035050"/>
                </a:moveTo>
                <a:lnTo>
                  <a:pt x="0" y="0"/>
                </a:lnTo>
              </a:path>
            </a:pathLst>
          </a:custGeom>
          <a:noFill/>
          <a:ln w="9525" cap="flat" cmpd="sng">
            <a:solidFill>
              <a:srgbClr val="CC00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30"/>
          <p:cNvSpPr/>
          <p:nvPr/>
        </p:nvSpPr>
        <p:spPr>
          <a:xfrm>
            <a:off x="4191000" y="1828800"/>
            <a:ext cx="83820" cy="68580"/>
          </a:xfrm>
          <a:custGeom>
            <a:avLst/>
            <a:gdLst/>
            <a:ahLst/>
            <a:cxnLst/>
            <a:rect l="l" t="t" r="r" b="b"/>
            <a:pathLst>
              <a:path w="83820" h="68580" extrusionOk="0">
                <a:moveTo>
                  <a:pt x="0" y="0"/>
                </a:moveTo>
                <a:lnTo>
                  <a:pt x="49529" y="68579"/>
                </a:lnTo>
                <a:lnTo>
                  <a:pt x="83820" y="1270"/>
                </a:lnTo>
                <a:lnTo>
                  <a:pt x="0" y="0"/>
                </a:lnTo>
                <a:close/>
              </a:path>
            </a:pathLst>
          </a:custGeom>
          <a:solidFill>
            <a:srgbClr val="CC00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30"/>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1"/>
          <p:cNvSpPr txBox="1"/>
          <p:nvPr/>
        </p:nvSpPr>
        <p:spPr>
          <a:xfrm>
            <a:off x="307340" y="0"/>
            <a:ext cx="8009255" cy="5948680"/>
          </a:xfrm>
          <a:prstGeom prst="rect">
            <a:avLst/>
          </a:prstGeom>
          <a:noFill/>
          <a:ln>
            <a:noFill/>
          </a:ln>
        </p:spPr>
        <p:txBody>
          <a:bodyPr spcFirstLastPara="1" wrap="square" lIns="0" tIns="29825" rIns="0" bIns="0" anchor="t" anchorCtr="0">
            <a:spAutoFit/>
          </a:bodyPr>
          <a:lstStyle/>
          <a:p>
            <a:pPr marL="12700" marR="2091054" lvl="0" indent="0" algn="l" rtl="0">
              <a:lnSpc>
                <a:spcPct val="119656"/>
              </a:lnSpc>
              <a:spcBef>
                <a:spcPts val="0"/>
              </a:spcBef>
              <a:spcAft>
                <a:spcPts val="0"/>
              </a:spcAft>
              <a:buNone/>
            </a:pPr>
            <a:r>
              <a:rPr lang="en-US" sz="3200" b="1">
                <a:solidFill>
                  <a:srgbClr val="D90000"/>
                </a:solidFill>
                <a:latin typeface="Arial"/>
                <a:ea typeface="Arial"/>
                <a:cs typeface="Arial"/>
                <a:sym typeface="Arial"/>
              </a:rPr>
              <a:t>Segment and Address register  combination</a:t>
            </a:r>
            <a:endParaRPr sz="32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3600">
              <a:solidFill>
                <a:schemeClr val="dk1"/>
              </a:solidFill>
              <a:latin typeface="Times New Roman"/>
              <a:ea typeface="Times New Roman"/>
              <a:cs typeface="Times New Roman"/>
              <a:sym typeface="Times New Roman"/>
            </a:endParaRPr>
          </a:p>
          <a:p>
            <a:pPr marL="431800" marR="0" lvl="0" indent="-342900" algn="l" rtl="0">
              <a:lnSpc>
                <a:spcPct val="100000"/>
              </a:lnSpc>
              <a:spcBef>
                <a:spcPts val="3055"/>
              </a:spcBef>
              <a:spcAft>
                <a:spcPts val="0"/>
              </a:spcAft>
              <a:buClr>
                <a:srgbClr val="000000"/>
              </a:buClr>
              <a:buSzPts val="3200"/>
              <a:buFont typeface="Arial"/>
              <a:buChar char="•"/>
            </a:pPr>
            <a:r>
              <a:rPr lang="en-US" sz="3200" b="1">
                <a:solidFill>
                  <a:srgbClr val="7F007F"/>
                </a:solidFill>
                <a:latin typeface="Arial"/>
                <a:ea typeface="Arial"/>
                <a:cs typeface="Arial"/>
                <a:sym typeface="Arial"/>
              </a:rPr>
              <a:t>CS:IP</a:t>
            </a:r>
            <a:endParaRPr sz="3200">
              <a:solidFill>
                <a:schemeClr val="dk1"/>
              </a:solidFill>
              <a:latin typeface="Arial"/>
              <a:ea typeface="Arial"/>
              <a:cs typeface="Arial"/>
              <a:sym typeface="Arial"/>
            </a:endParaRPr>
          </a:p>
          <a:p>
            <a:pPr marL="431800" marR="0" lvl="0" indent="-342900" algn="l" rtl="0">
              <a:lnSpc>
                <a:spcPct val="100000"/>
              </a:lnSpc>
              <a:spcBef>
                <a:spcPts val="3110"/>
              </a:spcBef>
              <a:spcAft>
                <a:spcPts val="0"/>
              </a:spcAft>
              <a:buClr>
                <a:srgbClr val="000000"/>
              </a:buClr>
              <a:buSzPts val="3200"/>
              <a:buFont typeface="Arial"/>
              <a:buChar char="•"/>
            </a:pPr>
            <a:r>
              <a:rPr lang="en-US" sz="3200" b="1">
                <a:solidFill>
                  <a:srgbClr val="7F007F"/>
                </a:solidFill>
                <a:latin typeface="Arial"/>
                <a:ea typeface="Arial"/>
                <a:cs typeface="Arial"/>
                <a:sym typeface="Arial"/>
              </a:rPr>
              <a:t>SS:SP	SS:BP</a:t>
            </a:r>
            <a:endParaRPr sz="3200">
              <a:solidFill>
                <a:schemeClr val="dk1"/>
              </a:solidFill>
              <a:latin typeface="Arial"/>
              <a:ea typeface="Arial"/>
              <a:cs typeface="Arial"/>
              <a:sym typeface="Arial"/>
            </a:endParaRPr>
          </a:p>
          <a:p>
            <a:pPr marL="431800" marR="0" lvl="0" indent="-342900" algn="l" rtl="0">
              <a:lnSpc>
                <a:spcPct val="100000"/>
              </a:lnSpc>
              <a:spcBef>
                <a:spcPts val="3120"/>
              </a:spcBef>
              <a:spcAft>
                <a:spcPts val="0"/>
              </a:spcAft>
              <a:buClr>
                <a:srgbClr val="000000"/>
              </a:buClr>
              <a:buSzPts val="3200"/>
              <a:buFont typeface="Arial"/>
              <a:buChar char="•"/>
            </a:pPr>
            <a:r>
              <a:rPr lang="en-US" sz="3200" b="1">
                <a:solidFill>
                  <a:srgbClr val="7F007F"/>
                </a:solidFill>
                <a:latin typeface="Arial"/>
                <a:ea typeface="Arial"/>
                <a:cs typeface="Arial"/>
                <a:sym typeface="Arial"/>
              </a:rPr>
              <a:t>DS:BX	DS:SI</a:t>
            </a:r>
            <a:endParaRPr sz="3200">
              <a:solidFill>
                <a:schemeClr val="dk1"/>
              </a:solidFill>
              <a:latin typeface="Arial"/>
              <a:ea typeface="Arial"/>
              <a:cs typeface="Arial"/>
              <a:sym typeface="Arial"/>
            </a:endParaRPr>
          </a:p>
          <a:p>
            <a:pPr marL="431800" marR="0" lvl="0" indent="-342900" algn="l" rtl="0">
              <a:lnSpc>
                <a:spcPct val="100000"/>
              </a:lnSpc>
              <a:spcBef>
                <a:spcPts val="3110"/>
              </a:spcBef>
              <a:spcAft>
                <a:spcPts val="0"/>
              </a:spcAft>
              <a:buClr>
                <a:srgbClr val="000000"/>
              </a:buClr>
              <a:buSzPts val="3200"/>
              <a:buFont typeface="Arial"/>
              <a:buChar char="•"/>
            </a:pPr>
            <a:r>
              <a:rPr lang="en-US" sz="3200" b="1">
                <a:solidFill>
                  <a:srgbClr val="7F007F"/>
                </a:solidFill>
                <a:latin typeface="Arial"/>
                <a:ea typeface="Arial"/>
                <a:cs typeface="Arial"/>
                <a:sym typeface="Arial"/>
              </a:rPr>
              <a:t>DS:DI (for other than string operations)</a:t>
            </a:r>
            <a:endParaRPr sz="3200">
              <a:solidFill>
                <a:schemeClr val="dk1"/>
              </a:solidFill>
              <a:latin typeface="Arial"/>
              <a:ea typeface="Arial"/>
              <a:cs typeface="Arial"/>
              <a:sym typeface="Arial"/>
            </a:endParaRPr>
          </a:p>
          <a:p>
            <a:pPr marL="431800" marR="0" lvl="0" indent="-342900" algn="l" rtl="0">
              <a:lnSpc>
                <a:spcPct val="100000"/>
              </a:lnSpc>
              <a:spcBef>
                <a:spcPts val="3110"/>
              </a:spcBef>
              <a:spcAft>
                <a:spcPts val="0"/>
              </a:spcAft>
              <a:buClr>
                <a:srgbClr val="000000"/>
              </a:buClr>
              <a:buSzPts val="3200"/>
              <a:buFont typeface="Arial"/>
              <a:buChar char="•"/>
            </a:pPr>
            <a:r>
              <a:rPr lang="en-US" sz="3200" b="1">
                <a:solidFill>
                  <a:srgbClr val="7F007F"/>
                </a:solidFill>
                <a:latin typeface="Arial"/>
                <a:ea typeface="Arial"/>
                <a:cs typeface="Arial"/>
                <a:sym typeface="Arial"/>
              </a:rPr>
              <a:t>ES:DI (for string operations)</a:t>
            </a:r>
            <a:endParaRPr sz="3200">
              <a:solidFill>
                <a:schemeClr val="dk1"/>
              </a:solidFill>
              <a:latin typeface="Arial"/>
              <a:ea typeface="Arial"/>
              <a:cs typeface="Arial"/>
              <a:sym typeface="Arial"/>
            </a:endParaRPr>
          </a:p>
        </p:txBody>
      </p:sp>
      <p:sp>
        <p:nvSpPr>
          <p:cNvPr id="533" name="Google Shape;533;p31"/>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2"/>
          <p:cNvSpPr txBox="1">
            <a:spLocks noGrp="1"/>
          </p:cNvSpPr>
          <p:nvPr>
            <p:ph type="title"/>
          </p:nvPr>
        </p:nvSpPr>
        <p:spPr>
          <a:xfrm>
            <a:off x="307340" y="124459"/>
            <a:ext cx="7477759"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F3300"/>
                </a:solidFill>
                <a:latin typeface="Arial"/>
                <a:ea typeface="Arial"/>
                <a:cs typeface="Arial"/>
                <a:sym typeface="Arial"/>
              </a:rPr>
              <a:t>Summary of Registers &amp; Pipeline of 8086 µP</a:t>
            </a:r>
            <a:endParaRPr sz="2800">
              <a:latin typeface="Arial"/>
              <a:ea typeface="Arial"/>
              <a:cs typeface="Arial"/>
              <a:sym typeface="Arial"/>
            </a:endParaRPr>
          </a:p>
        </p:txBody>
      </p:sp>
      <p:graphicFrame>
        <p:nvGraphicFramePr>
          <p:cNvPr id="539" name="Google Shape;539;p32"/>
          <p:cNvGraphicFramePr/>
          <p:nvPr/>
        </p:nvGraphicFramePr>
        <p:xfrm>
          <a:off x="819785" y="1740535"/>
          <a:ext cx="1297950" cy="1711900"/>
        </p:xfrm>
        <a:graphic>
          <a:graphicData uri="http://schemas.openxmlformats.org/drawingml/2006/table">
            <a:tbl>
              <a:tblPr firstRow="1" bandRow="1">
                <a:noFill/>
                <a:tableStyleId>{61E3EB17-B02E-466E-9FD4-1FC1684CEC50}</a:tableStyleId>
              </a:tblPr>
              <a:tblGrid>
                <a:gridCol w="647700">
                  <a:extLst>
                    <a:ext uri="{9D8B030D-6E8A-4147-A177-3AD203B41FA5}">
                      <a16:colId xmlns:a16="http://schemas.microsoft.com/office/drawing/2014/main" val="20000"/>
                    </a:ext>
                  </a:extLst>
                </a:gridCol>
                <a:gridCol w="650250">
                  <a:extLst>
                    <a:ext uri="{9D8B030D-6E8A-4147-A177-3AD203B41FA5}">
                      <a16:colId xmlns:a16="http://schemas.microsoft.com/office/drawing/2014/main" val="20001"/>
                    </a:ext>
                  </a:extLst>
                </a:gridCol>
              </a:tblGrid>
              <a:tr h="313050">
                <a:tc rowSpan="2">
                  <a:txBody>
                    <a:bodyPr/>
                    <a:lstStyle/>
                    <a:p>
                      <a:pPr marL="140335" marR="0" lvl="0" indent="0" algn="l" rtl="0">
                        <a:lnSpc>
                          <a:spcPct val="100000"/>
                        </a:lnSpc>
                        <a:spcBef>
                          <a:spcPts val="0"/>
                        </a:spcBef>
                        <a:spcAft>
                          <a:spcPts val="0"/>
                        </a:spcAft>
                        <a:buNone/>
                      </a:pPr>
                      <a:r>
                        <a:rPr lang="en-US" sz="2000" b="1" u="none" strike="noStrike" cap="none">
                          <a:latin typeface="Arial"/>
                          <a:ea typeface="Arial"/>
                          <a:cs typeface="Arial"/>
                          <a:sym typeface="Arial"/>
                        </a:rPr>
                        <a:t>AH</a:t>
                      </a:r>
                      <a:endParaRPr sz="2000" u="none" strike="noStrike" cap="none">
                        <a:latin typeface="Arial"/>
                        <a:ea typeface="Arial"/>
                        <a:cs typeface="Arial"/>
                        <a:sym typeface="Arial"/>
                      </a:endParaRPr>
                    </a:p>
                  </a:txBody>
                  <a:tcPr marL="0" marR="0" marT="8250" marB="0">
                    <a:lnT w="53975" cap="flat" cmpd="sng">
                      <a:solidFill>
                        <a:srgbClr val="FFB6DA"/>
                      </a:solidFill>
                      <a:prstDash val="solid"/>
                      <a:round/>
                      <a:headEnd type="none" w="sm" len="sm"/>
                      <a:tailEnd type="none" w="sm" len="sm"/>
                    </a:lnT>
                    <a:lnB w="76200" cap="flat" cmpd="sng">
                      <a:solidFill>
                        <a:srgbClr val="FF9ACC"/>
                      </a:solidFill>
                      <a:prstDash val="solid"/>
                      <a:round/>
                      <a:headEnd type="none" w="sm" len="sm"/>
                      <a:tailEnd type="none" w="sm" len="sm"/>
                    </a:lnB>
                    <a:solidFill>
                      <a:srgbClr val="FFA7D3"/>
                    </a:solidFill>
                  </a:tcPr>
                </a:tc>
                <a:tc>
                  <a:txBody>
                    <a:bodyPr/>
                    <a:lstStyle/>
                    <a:p>
                      <a:pPr marL="0" marR="0" lvl="0" indent="0" algn="ctr" rtl="0">
                        <a:lnSpc>
                          <a:spcPct val="115000"/>
                        </a:lnSpc>
                        <a:spcBef>
                          <a:spcPts val="0"/>
                        </a:spcBef>
                        <a:spcAft>
                          <a:spcPts val="0"/>
                        </a:spcAft>
                        <a:buNone/>
                      </a:pPr>
                      <a:r>
                        <a:rPr lang="en-US" sz="2000" b="1" u="none" strike="noStrike" cap="none">
                          <a:latin typeface="Arial"/>
                          <a:ea typeface="Arial"/>
                          <a:cs typeface="Arial"/>
                          <a:sym typeface="Arial"/>
                        </a:rPr>
                        <a:t>AL</a:t>
                      </a:r>
                      <a:endParaRPr sz="2000" u="none" strike="noStrike" cap="none">
                        <a:latin typeface="Arial"/>
                        <a:ea typeface="Arial"/>
                        <a:cs typeface="Arial"/>
                        <a:sym typeface="Arial"/>
                      </a:endParaRPr>
                    </a:p>
                  </a:txBody>
                  <a:tcPr marL="0" marR="0" marT="8250" marB="0">
                    <a:lnT w="53975" cap="flat" cmpd="sng">
                      <a:solidFill>
                        <a:srgbClr val="FFB6DA"/>
                      </a:solidFill>
                      <a:prstDash val="solid"/>
                      <a:round/>
                      <a:headEnd type="none" w="sm" len="sm"/>
                      <a:tailEnd type="none" w="sm" len="sm"/>
                    </a:lnT>
                    <a:lnB w="28575" cap="flat" cmpd="sng">
                      <a:solidFill>
                        <a:srgbClr val="FFA4D1"/>
                      </a:solidFill>
                      <a:prstDash val="solid"/>
                      <a:round/>
                      <a:headEnd type="none" w="sm" len="sm"/>
                      <a:tailEnd type="none" w="sm" len="sm"/>
                    </a:lnB>
                    <a:solidFill>
                      <a:srgbClr val="FFADD6"/>
                    </a:solidFill>
                  </a:tcPr>
                </a:tc>
                <a:extLst>
                  <a:ext uri="{0D108BD9-81ED-4DB2-BD59-A6C34878D82A}">
                    <a16:rowId xmlns:a16="http://schemas.microsoft.com/office/drawing/2014/main" val="10000"/>
                  </a:ext>
                </a:extLst>
              </a:tr>
              <a:tr h="147325">
                <a:tc vMerge="1">
                  <a:txBody>
                    <a:bodyPr/>
                    <a:lstStyle/>
                    <a:p>
                      <a:endParaRPr lang="en-US"/>
                    </a:p>
                  </a:txBody>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txBody>
                  <a:tcPr marL="0" marR="0" marT="0" marB="0">
                    <a:lnT w="28575" cap="flat" cmpd="sng">
                      <a:solidFill>
                        <a:srgbClr val="FFA4D1"/>
                      </a:solidFill>
                      <a:prstDash val="solid"/>
                      <a:round/>
                      <a:headEnd type="none" w="sm" len="sm"/>
                      <a:tailEnd type="none" w="sm" len="sm"/>
                    </a:lnT>
                    <a:lnB w="76200" cap="flat" cmpd="sng">
                      <a:solidFill>
                        <a:srgbClr val="FF9ACC"/>
                      </a:solidFill>
                      <a:prstDash val="solid"/>
                      <a:round/>
                      <a:headEnd type="none" w="sm" len="sm"/>
                      <a:tailEnd type="none" w="sm" len="sm"/>
                    </a:lnB>
                    <a:solidFill>
                      <a:srgbClr val="FF9CCD"/>
                    </a:solidFill>
                  </a:tcPr>
                </a:tc>
                <a:extLst>
                  <a:ext uri="{0D108BD9-81ED-4DB2-BD59-A6C34878D82A}">
                    <a16:rowId xmlns:a16="http://schemas.microsoft.com/office/drawing/2014/main" val="10001"/>
                  </a:ext>
                </a:extLst>
              </a:tr>
              <a:tr h="221625">
                <a:tc rowSpan="2">
                  <a:txBody>
                    <a:bodyPr/>
                    <a:lstStyle/>
                    <a:p>
                      <a:pPr marL="140335" marR="0" lvl="0" indent="0" algn="l" rtl="0">
                        <a:lnSpc>
                          <a:spcPct val="100000"/>
                        </a:lnSpc>
                        <a:spcBef>
                          <a:spcPts val="0"/>
                        </a:spcBef>
                        <a:spcAft>
                          <a:spcPts val="0"/>
                        </a:spcAft>
                        <a:buNone/>
                      </a:pPr>
                      <a:r>
                        <a:rPr lang="en-US" sz="2000" b="1" u="none" strike="noStrike" cap="none">
                          <a:latin typeface="Arial"/>
                          <a:ea typeface="Arial"/>
                          <a:cs typeface="Arial"/>
                          <a:sym typeface="Arial"/>
                        </a:rPr>
                        <a:t>BH</a:t>
                      </a:r>
                      <a:endParaRPr sz="2000" u="none" strike="noStrike" cap="none">
                        <a:latin typeface="Arial"/>
                        <a:ea typeface="Arial"/>
                        <a:cs typeface="Arial"/>
                        <a:sym typeface="Arial"/>
                      </a:endParaRPr>
                    </a:p>
                  </a:txBody>
                  <a:tcPr marL="0" marR="0" marT="11425" marB="0">
                    <a:lnT w="76200" cap="flat" cmpd="sng">
                      <a:solidFill>
                        <a:srgbClr val="FF9ACC"/>
                      </a:solidFill>
                      <a:prstDash val="solid"/>
                      <a:round/>
                      <a:headEnd type="none" w="sm" len="sm"/>
                      <a:tailEnd type="none" w="sm" len="sm"/>
                    </a:lnT>
                    <a:lnB w="76200" cap="flat" cmpd="sng">
                      <a:solidFill>
                        <a:srgbClr val="FFB7DB"/>
                      </a:solidFill>
                      <a:prstDash val="solid"/>
                      <a:round/>
                      <a:headEnd type="none" w="sm" len="sm"/>
                      <a:tailEnd type="none" w="sm" len="sm"/>
                    </a:lnB>
                    <a:solidFill>
                      <a:srgbClr val="FFA7D3"/>
                    </a:solidFill>
                  </a:tcPr>
                </a:tc>
                <a:tc>
                  <a:txBody>
                    <a:bodyPr/>
                    <a:lstStyle/>
                    <a:p>
                      <a:pPr marL="0" marR="0" lvl="0" indent="0" algn="ctr" rtl="0">
                        <a:lnSpc>
                          <a:spcPct val="77750"/>
                        </a:lnSpc>
                        <a:spcBef>
                          <a:spcPts val="0"/>
                        </a:spcBef>
                        <a:spcAft>
                          <a:spcPts val="0"/>
                        </a:spcAft>
                        <a:buNone/>
                      </a:pPr>
                      <a:r>
                        <a:rPr lang="en-US" sz="2000" b="1" u="none" strike="noStrike" cap="none">
                          <a:latin typeface="Arial"/>
                          <a:ea typeface="Arial"/>
                          <a:cs typeface="Arial"/>
                          <a:sym typeface="Arial"/>
                        </a:rPr>
                        <a:t>BL</a:t>
                      </a:r>
                      <a:endParaRPr sz="2000" u="none" strike="noStrike" cap="none">
                        <a:latin typeface="Arial"/>
                        <a:ea typeface="Arial"/>
                        <a:cs typeface="Arial"/>
                        <a:sym typeface="Arial"/>
                      </a:endParaRPr>
                    </a:p>
                  </a:txBody>
                  <a:tcPr marL="0" marR="0" marT="11425" marB="0">
                    <a:lnT w="76200" cap="flat" cmpd="sng">
                      <a:solidFill>
                        <a:srgbClr val="FF9ACC"/>
                      </a:solidFill>
                      <a:prstDash val="solid"/>
                      <a:round/>
                      <a:headEnd type="none" w="sm" len="sm"/>
                      <a:tailEnd type="none" w="sm" len="sm"/>
                    </a:lnT>
                    <a:lnB w="19050" cap="flat" cmpd="sng">
                      <a:solidFill>
                        <a:srgbClr val="FFA8D3"/>
                      </a:solidFill>
                      <a:prstDash val="solid"/>
                      <a:round/>
                      <a:headEnd type="none" w="sm" len="sm"/>
                      <a:tailEnd type="none" w="sm" len="sm"/>
                    </a:lnB>
                    <a:solidFill>
                      <a:srgbClr val="FFAFD7"/>
                    </a:solidFill>
                  </a:tcPr>
                </a:tc>
                <a:extLst>
                  <a:ext uri="{0D108BD9-81ED-4DB2-BD59-A6C34878D82A}">
                    <a16:rowId xmlns:a16="http://schemas.microsoft.com/office/drawing/2014/main" val="10002"/>
                  </a:ext>
                </a:extLst>
              </a:tr>
              <a:tr h="183525">
                <a:tc vMerge="1">
                  <a:txBody>
                    <a:bodyPr/>
                    <a:lstStyle/>
                    <a:p>
                      <a:endParaRPr lang="en-US"/>
                    </a:p>
                  </a:txBody>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T w="19050" cap="flat" cmpd="sng">
                      <a:solidFill>
                        <a:srgbClr val="FFA8D3"/>
                      </a:solidFill>
                      <a:prstDash val="solid"/>
                      <a:round/>
                      <a:headEnd type="none" w="sm" len="sm"/>
                      <a:tailEnd type="none" w="sm" len="sm"/>
                    </a:lnT>
                    <a:lnB w="76200" cap="flat" cmpd="sng">
                      <a:solidFill>
                        <a:srgbClr val="FFB7DB"/>
                      </a:solidFill>
                      <a:prstDash val="solid"/>
                      <a:round/>
                      <a:headEnd type="none" w="sm" len="sm"/>
                      <a:tailEnd type="none" w="sm" len="sm"/>
                    </a:lnB>
                    <a:solidFill>
                      <a:srgbClr val="FF9ECE"/>
                    </a:solidFill>
                  </a:tcPr>
                </a:tc>
                <a:extLst>
                  <a:ext uri="{0D108BD9-81ED-4DB2-BD59-A6C34878D82A}">
                    <a16:rowId xmlns:a16="http://schemas.microsoft.com/office/drawing/2014/main" val="10003"/>
                  </a:ext>
                </a:extLst>
              </a:tr>
              <a:tr h="184150">
                <a:tc rowSpan="2">
                  <a:txBody>
                    <a:bodyPr/>
                    <a:lstStyle/>
                    <a:p>
                      <a:pPr marL="140335" marR="0" lvl="0" indent="0" algn="l" rtl="0">
                        <a:lnSpc>
                          <a:spcPct val="100000"/>
                        </a:lnSpc>
                        <a:spcBef>
                          <a:spcPts val="0"/>
                        </a:spcBef>
                        <a:spcAft>
                          <a:spcPts val="0"/>
                        </a:spcAft>
                        <a:buNone/>
                      </a:pPr>
                      <a:r>
                        <a:rPr lang="en-US" sz="2000" b="1" u="none" strike="noStrike" cap="none">
                          <a:latin typeface="Arial"/>
                          <a:ea typeface="Arial"/>
                          <a:cs typeface="Arial"/>
                          <a:sym typeface="Arial"/>
                        </a:rPr>
                        <a:t>CH</a:t>
                      </a:r>
                      <a:endParaRPr sz="2000" u="none" strike="noStrike" cap="none">
                        <a:latin typeface="Arial"/>
                        <a:ea typeface="Arial"/>
                        <a:cs typeface="Arial"/>
                        <a:sym typeface="Arial"/>
                      </a:endParaRPr>
                    </a:p>
                  </a:txBody>
                  <a:tcPr marL="0" marR="0" marT="11425" marB="0">
                    <a:lnT w="76200" cap="flat" cmpd="sng">
                      <a:solidFill>
                        <a:srgbClr val="FFB7DB"/>
                      </a:solidFill>
                      <a:prstDash val="solid"/>
                      <a:round/>
                      <a:headEnd type="none" w="sm" len="sm"/>
                      <a:tailEnd type="none" w="sm" len="sm"/>
                    </a:lnT>
                    <a:lnB w="76200" cap="flat" cmpd="sng">
                      <a:solidFill>
                        <a:srgbClr val="FFB6DA"/>
                      </a:solidFill>
                      <a:prstDash val="solid"/>
                      <a:round/>
                      <a:headEnd type="none" w="sm" len="sm"/>
                      <a:tailEnd type="none" w="sm" len="sm"/>
                    </a:lnB>
                    <a:solidFill>
                      <a:srgbClr val="FFA7D3"/>
                    </a:solidFill>
                  </a:tcPr>
                </a:tc>
                <a:tc>
                  <a:txBody>
                    <a:bodyPr/>
                    <a:lstStyle/>
                    <a:p>
                      <a:pPr marL="0" marR="0" lvl="0" indent="0" algn="ctr" rtl="0">
                        <a:lnSpc>
                          <a:spcPct val="63000"/>
                        </a:lnSpc>
                        <a:spcBef>
                          <a:spcPts val="0"/>
                        </a:spcBef>
                        <a:spcAft>
                          <a:spcPts val="0"/>
                        </a:spcAft>
                        <a:buNone/>
                      </a:pPr>
                      <a:r>
                        <a:rPr lang="en-US" sz="2000" b="1" u="none" strike="noStrike" cap="none">
                          <a:latin typeface="Arial"/>
                          <a:ea typeface="Arial"/>
                          <a:cs typeface="Arial"/>
                          <a:sym typeface="Arial"/>
                        </a:rPr>
                        <a:t>CL</a:t>
                      </a:r>
                      <a:endParaRPr sz="2000" u="none" strike="noStrike" cap="none">
                        <a:latin typeface="Arial"/>
                        <a:ea typeface="Arial"/>
                        <a:cs typeface="Arial"/>
                        <a:sym typeface="Arial"/>
                      </a:endParaRPr>
                    </a:p>
                  </a:txBody>
                  <a:tcPr marL="0" marR="0" marT="11425" marB="0">
                    <a:lnT w="76200" cap="flat" cmpd="sng">
                      <a:solidFill>
                        <a:srgbClr val="FFB7DB"/>
                      </a:solidFill>
                      <a:prstDash val="solid"/>
                      <a:round/>
                      <a:headEnd type="none" w="sm" len="sm"/>
                      <a:tailEnd type="none" w="sm" len="sm"/>
                    </a:lnT>
                    <a:lnB w="12700" cap="flat" cmpd="sng">
                      <a:solidFill>
                        <a:srgbClr val="FFABD5"/>
                      </a:solidFill>
                      <a:prstDash val="solid"/>
                      <a:round/>
                      <a:headEnd type="none" w="sm" len="sm"/>
                      <a:tailEnd type="none" w="sm" len="sm"/>
                    </a:lnB>
                    <a:solidFill>
                      <a:srgbClr val="FFB0D7"/>
                    </a:solidFill>
                  </a:tcPr>
                </a:tc>
                <a:extLst>
                  <a:ext uri="{0D108BD9-81ED-4DB2-BD59-A6C34878D82A}">
                    <a16:rowId xmlns:a16="http://schemas.microsoft.com/office/drawing/2014/main" val="10004"/>
                  </a:ext>
                </a:extLst>
              </a:tr>
              <a:tr h="219075">
                <a:tc vMerge="1">
                  <a:txBody>
                    <a:bodyPr/>
                    <a:lstStyle/>
                    <a:p>
                      <a:endParaRPr lang="en-US"/>
                    </a:p>
                  </a:txBody>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T w="12700" cap="flat" cmpd="sng">
                      <a:solidFill>
                        <a:srgbClr val="FFABD5"/>
                      </a:solidFill>
                      <a:prstDash val="solid"/>
                      <a:round/>
                      <a:headEnd type="none" w="sm" len="sm"/>
                      <a:tailEnd type="none" w="sm" len="sm"/>
                    </a:lnT>
                    <a:lnB w="76200" cap="flat" cmpd="sng">
                      <a:solidFill>
                        <a:srgbClr val="FFB6DA"/>
                      </a:solidFill>
                      <a:prstDash val="solid"/>
                      <a:round/>
                      <a:headEnd type="none" w="sm" len="sm"/>
                      <a:tailEnd type="none" w="sm" len="sm"/>
                    </a:lnB>
                    <a:solidFill>
                      <a:srgbClr val="FF9FCF"/>
                    </a:solidFill>
                  </a:tcPr>
                </a:tc>
                <a:extLst>
                  <a:ext uri="{0D108BD9-81ED-4DB2-BD59-A6C34878D82A}">
                    <a16:rowId xmlns:a16="http://schemas.microsoft.com/office/drawing/2014/main" val="10005"/>
                  </a:ext>
                </a:extLst>
              </a:tr>
              <a:tr h="89525">
                <a:tc rowSpan="4">
                  <a:txBody>
                    <a:bodyPr/>
                    <a:lstStyle/>
                    <a:p>
                      <a:pPr marL="140335" marR="0" lvl="0" indent="0" algn="l" rtl="0">
                        <a:lnSpc>
                          <a:spcPct val="100000"/>
                        </a:lnSpc>
                        <a:spcBef>
                          <a:spcPts val="0"/>
                        </a:spcBef>
                        <a:spcAft>
                          <a:spcPts val="0"/>
                        </a:spcAft>
                        <a:buNone/>
                      </a:pPr>
                      <a:r>
                        <a:rPr lang="en-US" sz="2000" b="1" u="none" strike="noStrike" cap="none">
                          <a:latin typeface="Arial"/>
                          <a:ea typeface="Arial"/>
                          <a:cs typeface="Arial"/>
                          <a:sym typeface="Arial"/>
                        </a:rPr>
                        <a:t>DH</a:t>
                      </a:r>
                      <a:endParaRPr sz="2000" u="none" strike="noStrike" cap="none">
                        <a:latin typeface="Arial"/>
                        <a:ea typeface="Arial"/>
                        <a:cs typeface="Arial"/>
                        <a:sym typeface="Arial"/>
                      </a:endParaRPr>
                    </a:p>
                  </a:txBody>
                  <a:tcPr marL="0" marR="0" marT="10800" marB="0">
                    <a:lnT w="76200" cap="flat" cmpd="sng">
                      <a:solidFill>
                        <a:srgbClr val="FFB6DA"/>
                      </a:solidFill>
                      <a:prstDash val="solid"/>
                      <a:round/>
                      <a:headEnd type="none" w="sm" len="sm"/>
                      <a:tailEnd type="none" w="sm" len="sm"/>
                    </a:lnT>
                    <a:lnB w="76200" cap="flat" cmpd="sng">
                      <a:solidFill>
                        <a:srgbClr val="FF9ACC"/>
                      </a:solidFill>
                      <a:prstDash val="solid"/>
                      <a:round/>
                      <a:headEnd type="none" w="sm" len="sm"/>
                      <a:tailEnd type="none" w="sm" len="sm"/>
                    </a:lnB>
                    <a:solidFill>
                      <a:srgbClr val="FFA8D3"/>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txBody>
                  <a:tcPr marL="0" marR="0" marT="0" marB="0">
                    <a:lnT w="76200" cap="flat" cmpd="sng">
                      <a:solidFill>
                        <a:srgbClr val="FFB6DA"/>
                      </a:solidFill>
                      <a:prstDash val="solid"/>
                      <a:round/>
                      <a:headEnd type="none" w="sm" len="sm"/>
                      <a:tailEnd type="none" w="sm" len="sm"/>
                    </a:lnT>
                    <a:lnB w="38100" cap="flat" cmpd="sng">
                      <a:solidFill>
                        <a:srgbClr val="FFB2D8"/>
                      </a:solidFill>
                      <a:prstDash val="solid"/>
                      <a:round/>
                      <a:headEnd type="none" w="sm" len="sm"/>
                      <a:tailEnd type="none" w="sm" len="sm"/>
                    </a:lnB>
                    <a:solidFill>
                      <a:srgbClr val="FFB4D9"/>
                    </a:solidFill>
                  </a:tcPr>
                </a:tc>
                <a:extLst>
                  <a:ext uri="{0D108BD9-81ED-4DB2-BD59-A6C34878D82A}">
                    <a16:rowId xmlns:a16="http://schemas.microsoft.com/office/drawing/2014/main" val="10006"/>
                  </a:ext>
                </a:extLst>
              </a:tr>
              <a:tr h="66050">
                <a:tc vMerge="1">
                  <a:txBody>
                    <a:bodyPr/>
                    <a:lstStyle/>
                    <a:p>
                      <a:endParaRPr lang="en-US"/>
                    </a:p>
                  </a:txBody>
                  <a:tcPr/>
                </a:tc>
                <a:tc>
                  <a:txBody>
                    <a:bodyPr/>
                    <a:lstStyle/>
                    <a:p>
                      <a:pPr marL="0" marR="0" lvl="0" indent="0" algn="l" rtl="0">
                        <a:lnSpc>
                          <a:spcPct val="100000"/>
                        </a:lnSpc>
                        <a:spcBef>
                          <a:spcPts val="0"/>
                        </a:spcBef>
                        <a:spcAft>
                          <a:spcPts val="0"/>
                        </a:spcAft>
                        <a:buNone/>
                      </a:pPr>
                      <a:endParaRPr sz="200" u="none" strike="noStrike" cap="none">
                        <a:latin typeface="Times New Roman"/>
                        <a:ea typeface="Times New Roman"/>
                        <a:cs typeface="Times New Roman"/>
                        <a:sym typeface="Times New Roman"/>
                      </a:endParaRPr>
                    </a:p>
                  </a:txBody>
                  <a:tcPr marL="0" marR="0" marT="0" marB="0">
                    <a:lnT w="38100" cap="flat" cmpd="sng">
                      <a:solidFill>
                        <a:srgbClr val="FFB2D8"/>
                      </a:solidFill>
                      <a:prstDash val="solid"/>
                      <a:round/>
                      <a:headEnd type="none" w="sm" len="sm"/>
                      <a:tailEnd type="none" w="sm" len="sm"/>
                    </a:lnT>
                    <a:lnB w="76200" cap="flat" cmpd="sng">
                      <a:solidFill>
                        <a:srgbClr val="FFABD5"/>
                      </a:solidFill>
                      <a:prstDash val="solid"/>
                      <a:round/>
                      <a:headEnd type="none" w="sm" len="sm"/>
                      <a:tailEnd type="none" w="sm" len="sm"/>
                    </a:lnB>
                    <a:solidFill>
                      <a:srgbClr val="FFAED6"/>
                    </a:solidFill>
                  </a:tcPr>
                </a:tc>
                <a:extLst>
                  <a:ext uri="{0D108BD9-81ED-4DB2-BD59-A6C34878D82A}">
                    <a16:rowId xmlns:a16="http://schemas.microsoft.com/office/drawing/2014/main" val="10007"/>
                  </a:ext>
                </a:extLst>
              </a:tr>
              <a:tr h="53350">
                <a:tc vMerge="1">
                  <a:txBody>
                    <a:bodyPr/>
                    <a:lstStyle/>
                    <a:p>
                      <a:endParaRPr lang="en-US"/>
                    </a:p>
                  </a:txBody>
                  <a:tcPr/>
                </a:tc>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76200" cap="flat" cmpd="sng">
                      <a:solidFill>
                        <a:srgbClr val="FFABD5"/>
                      </a:solidFill>
                      <a:prstDash val="solid"/>
                      <a:round/>
                      <a:headEnd type="none" w="sm" len="sm"/>
                      <a:tailEnd type="none" w="sm" len="sm"/>
                    </a:lnT>
                    <a:solidFill>
                      <a:srgbClr val="FFA9D4"/>
                    </a:solidFill>
                  </a:tcPr>
                </a:tc>
                <a:extLst>
                  <a:ext uri="{0D108BD9-81ED-4DB2-BD59-A6C34878D82A}">
                    <a16:rowId xmlns:a16="http://schemas.microsoft.com/office/drawing/2014/main" val="10008"/>
                  </a:ext>
                </a:extLst>
              </a:tr>
              <a:tr h="161600">
                <a:tc vMerge="1">
                  <a:txBody>
                    <a:bodyPr/>
                    <a:lstStyle/>
                    <a:p>
                      <a:endParaRPr lang="en-US"/>
                    </a:p>
                  </a:txBody>
                  <a:tcPr/>
                </a:tc>
                <a:tc>
                  <a:txBody>
                    <a:bodyPr/>
                    <a:lstStyle/>
                    <a:p>
                      <a:pPr marL="0" marR="0" lvl="0" indent="0" algn="l" rtl="0">
                        <a:lnSpc>
                          <a:spcPct val="100000"/>
                        </a:lnSpc>
                        <a:spcBef>
                          <a:spcPts val="0"/>
                        </a:spcBef>
                        <a:spcAft>
                          <a:spcPts val="0"/>
                        </a:spcAft>
                        <a:buNone/>
                      </a:pPr>
                      <a:endParaRPr sz="900" u="none" strike="noStrike" cap="none">
                        <a:latin typeface="Times New Roman"/>
                        <a:ea typeface="Times New Roman"/>
                        <a:cs typeface="Times New Roman"/>
                        <a:sym typeface="Times New Roman"/>
                      </a:endParaRPr>
                    </a:p>
                  </a:txBody>
                  <a:tcPr marL="0" marR="0" marT="0" marB="0">
                    <a:lnB w="76200" cap="flat" cmpd="sng">
                      <a:solidFill>
                        <a:srgbClr val="FF9ACC"/>
                      </a:solidFill>
                      <a:prstDash val="solid"/>
                      <a:round/>
                      <a:headEnd type="none" w="sm" len="sm"/>
                      <a:tailEnd type="none" w="sm" len="sm"/>
                    </a:lnB>
                    <a:solidFill>
                      <a:srgbClr val="FFA0CF"/>
                    </a:solidFill>
                  </a:tcPr>
                </a:tc>
                <a:extLst>
                  <a:ext uri="{0D108BD9-81ED-4DB2-BD59-A6C34878D82A}">
                    <a16:rowId xmlns:a16="http://schemas.microsoft.com/office/drawing/2014/main" val="10009"/>
                  </a:ext>
                </a:extLst>
              </a:tr>
            </a:tbl>
          </a:graphicData>
        </a:graphic>
      </p:graphicFrame>
      <p:graphicFrame>
        <p:nvGraphicFramePr>
          <p:cNvPr id="540" name="Google Shape;540;p32"/>
          <p:cNvGraphicFramePr/>
          <p:nvPr/>
        </p:nvGraphicFramePr>
        <p:xfrm>
          <a:off x="855344" y="3766820"/>
          <a:ext cx="1299200" cy="1587500"/>
        </p:xfrm>
        <a:graphic>
          <a:graphicData uri="http://schemas.openxmlformats.org/drawingml/2006/table">
            <a:tbl>
              <a:tblPr firstRow="1" bandRow="1">
                <a:noFill/>
                <a:tableStyleId>{61E3EB17-B02E-466E-9FD4-1FC1684CEC50}</a:tableStyleId>
              </a:tblPr>
              <a:tblGrid>
                <a:gridCol w="1299200">
                  <a:extLst>
                    <a:ext uri="{9D8B030D-6E8A-4147-A177-3AD203B41FA5}">
                      <a16:colId xmlns:a16="http://schemas.microsoft.com/office/drawing/2014/main" val="20000"/>
                    </a:ext>
                  </a:extLst>
                </a:gridCol>
              </a:tblGrid>
              <a:tr h="397500">
                <a:tc>
                  <a:txBody>
                    <a:bodyPr/>
                    <a:lstStyle/>
                    <a:p>
                      <a:pPr marL="0" marR="471805" lvl="0" indent="0" algn="r" rtl="0">
                        <a:lnSpc>
                          <a:spcPct val="100000"/>
                        </a:lnSpc>
                        <a:spcBef>
                          <a:spcPts val="0"/>
                        </a:spcBef>
                        <a:spcAft>
                          <a:spcPts val="0"/>
                        </a:spcAft>
                        <a:buNone/>
                      </a:pPr>
                      <a:r>
                        <a:rPr lang="en-US" sz="2000" b="1" u="none" strike="noStrike" cap="none">
                          <a:latin typeface="Arial"/>
                          <a:ea typeface="Arial"/>
                          <a:cs typeface="Arial"/>
                          <a:sym typeface="Arial"/>
                        </a:rPr>
                        <a:t>SP</a:t>
                      </a:r>
                      <a:endParaRPr sz="2000" u="none" strike="noStrike" cap="none">
                        <a:latin typeface="Arial"/>
                        <a:ea typeface="Arial"/>
                        <a:cs typeface="Arial"/>
                        <a:sym typeface="Arial"/>
                      </a:endParaRPr>
                    </a:p>
                  </a:txBody>
                  <a:tcPr marL="0" marR="0" marT="21600" marB="0">
                    <a:lnT w="38100" cap="flat" cmpd="sng">
                      <a:solidFill>
                        <a:srgbClr val="AEC220"/>
                      </a:solidFill>
                      <a:prstDash val="solid"/>
                      <a:round/>
                      <a:headEnd type="none" w="sm" len="sm"/>
                      <a:tailEnd type="none" w="sm" len="sm"/>
                    </a:lnT>
                    <a:lnB w="76200" cap="flat" cmpd="sng">
                      <a:solidFill>
                        <a:srgbClr val="AEC220"/>
                      </a:solidFill>
                      <a:prstDash val="solid"/>
                      <a:round/>
                      <a:headEnd type="none" w="sm" len="sm"/>
                      <a:tailEnd type="none" w="sm" len="sm"/>
                    </a:lnB>
                  </a:tcPr>
                </a:tc>
                <a:extLst>
                  <a:ext uri="{0D108BD9-81ED-4DB2-BD59-A6C34878D82A}">
                    <a16:rowId xmlns:a16="http://schemas.microsoft.com/office/drawing/2014/main" val="10000"/>
                  </a:ext>
                </a:extLst>
              </a:tr>
              <a:tr h="396250">
                <a:tc>
                  <a:txBody>
                    <a:bodyPr/>
                    <a:lstStyle/>
                    <a:p>
                      <a:pPr marL="0" marR="464184" lvl="0" indent="0" algn="r" rtl="0">
                        <a:lnSpc>
                          <a:spcPct val="100000"/>
                        </a:lnSpc>
                        <a:spcBef>
                          <a:spcPts val="0"/>
                        </a:spcBef>
                        <a:spcAft>
                          <a:spcPts val="0"/>
                        </a:spcAft>
                        <a:buNone/>
                      </a:pPr>
                      <a:r>
                        <a:rPr lang="en-US" sz="2000" b="1" u="none" strike="noStrike" cap="none">
                          <a:latin typeface="Arial"/>
                          <a:ea typeface="Arial"/>
                          <a:cs typeface="Arial"/>
                          <a:sym typeface="Arial"/>
                        </a:rPr>
                        <a:t>BP</a:t>
                      </a:r>
                      <a:endParaRPr sz="2000" u="none" strike="noStrike" cap="none">
                        <a:latin typeface="Arial"/>
                        <a:ea typeface="Arial"/>
                        <a:cs typeface="Arial"/>
                        <a:sym typeface="Arial"/>
                      </a:endParaRPr>
                    </a:p>
                  </a:txBody>
                  <a:tcPr marL="0" marR="0" marT="20325" marB="0">
                    <a:lnT w="76200" cap="flat" cmpd="sng">
                      <a:solidFill>
                        <a:srgbClr val="AEC220"/>
                      </a:solidFill>
                      <a:prstDash val="solid"/>
                      <a:round/>
                      <a:headEnd type="none" w="sm" len="sm"/>
                      <a:tailEnd type="none" w="sm" len="sm"/>
                    </a:lnT>
                    <a:lnB w="76200" cap="flat" cmpd="sng">
                      <a:solidFill>
                        <a:srgbClr val="AEC220"/>
                      </a:solidFill>
                      <a:prstDash val="solid"/>
                      <a:round/>
                      <a:headEnd type="none" w="sm" len="sm"/>
                      <a:tailEnd type="none" w="sm" len="sm"/>
                    </a:lnB>
                  </a:tcPr>
                </a:tc>
                <a:extLst>
                  <a:ext uri="{0D108BD9-81ED-4DB2-BD59-A6C34878D82A}">
                    <a16:rowId xmlns:a16="http://schemas.microsoft.com/office/drawing/2014/main" val="10001"/>
                  </a:ext>
                </a:extLst>
              </a:tr>
              <a:tr h="397500">
                <a:tc>
                  <a:txBody>
                    <a:bodyPr/>
                    <a:lstStyle/>
                    <a:p>
                      <a:pPr marL="1905" marR="0" lvl="0" indent="0" algn="ctr" rtl="0">
                        <a:lnSpc>
                          <a:spcPct val="100000"/>
                        </a:lnSpc>
                        <a:spcBef>
                          <a:spcPts val="0"/>
                        </a:spcBef>
                        <a:spcAft>
                          <a:spcPts val="0"/>
                        </a:spcAft>
                        <a:buNone/>
                      </a:pPr>
                      <a:r>
                        <a:rPr lang="en-US" sz="2000" b="1" u="none" strike="noStrike" cap="none">
                          <a:latin typeface="Arial"/>
                          <a:ea typeface="Arial"/>
                          <a:cs typeface="Arial"/>
                          <a:sym typeface="Arial"/>
                        </a:rPr>
                        <a:t>SI</a:t>
                      </a:r>
                      <a:endParaRPr sz="2000" u="none" strike="noStrike" cap="none">
                        <a:latin typeface="Arial"/>
                        <a:ea typeface="Arial"/>
                        <a:cs typeface="Arial"/>
                        <a:sym typeface="Arial"/>
                      </a:endParaRPr>
                    </a:p>
                  </a:txBody>
                  <a:tcPr marL="0" marR="0" marT="20325" marB="0">
                    <a:lnT w="76200" cap="flat" cmpd="sng">
                      <a:solidFill>
                        <a:srgbClr val="AEC220"/>
                      </a:solidFill>
                      <a:prstDash val="solid"/>
                      <a:round/>
                      <a:headEnd type="none" w="sm" len="sm"/>
                      <a:tailEnd type="none" w="sm" len="sm"/>
                    </a:lnT>
                    <a:lnB w="9525" cap="flat" cmpd="sng">
                      <a:solidFill>
                        <a:srgbClr val="AEC220"/>
                      </a:solidFill>
                      <a:prstDash val="solid"/>
                      <a:round/>
                      <a:headEnd type="none" w="sm" len="sm"/>
                      <a:tailEnd type="none" w="sm" len="sm"/>
                    </a:lnB>
                  </a:tcPr>
                </a:tc>
                <a:extLst>
                  <a:ext uri="{0D108BD9-81ED-4DB2-BD59-A6C34878D82A}">
                    <a16:rowId xmlns:a16="http://schemas.microsoft.com/office/drawing/2014/main" val="10002"/>
                  </a:ext>
                </a:extLst>
              </a:tr>
              <a:tr h="396250">
                <a:tc>
                  <a:txBody>
                    <a:bodyPr/>
                    <a:lstStyle/>
                    <a:p>
                      <a:pPr marL="1270" marR="0" lvl="0" indent="0" algn="ctr" rtl="0">
                        <a:lnSpc>
                          <a:spcPct val="100000"/>
                        </a:lnSpc>
                        <a:spcBef>
                          <a:spcPts val="0"/>
                        </a:spcBef>
                        <a:spcAft>
                          <a:spcPts val="0"/>
                        </a:spcAft>
                        <a:buNone/>
                      </a:pPr>
                      <a:r>
                        <a:rPr lang="en-US" sz="2000" b="1" u="none" strike="noStrike" cap="none">
                          <a:latin typeface="Arial"/>
                          <a:ea typeface="Arial"/>
                          <a:cs typeface="Arial"/>
                          <a:sym typeface="Arial"/>
                        </a:rPr>
                        <a:t>DI</a:t>
                      </a:r>
                      <a:endParaRPr sz="2000" u="none" strike="noStrike" cap="none">
                        <a:latin typeface="Arial"/>
                        <a:ea typeface="Arial"/>
                        <a:cs typeface="Arial"/>
                        <a:sym typeface="Arial"/>
                      </a:endParaRPr>
                    </a:p>
                  </a:txBody>
                  <a:tcPr marL="0" marR="0" marT="20325" marB="0">
                    <a:lnT w="9525" cap="flat" cmpd="sng">
                      <a:solidFill>
                        <a:srgbClr val="AEC220"/>
                      </a:solidFill>
                      <a:prstDash val="solid"/>
                      <a:round/>
                      <a:headEnd type="none" w="sm" len="sm"/>
                      <a:tailEnd type="none" w="sm" len="sm"/>
                    </a:lnT>
                    <a:lnB w="38100" cap="flat" cmpd="sng">
                      <a:solidFill>
                        <a:srgbClr val="CCE52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41" name="Google Shape;541;p32"/>
          <p:cNvSpPr/>
          <p:nvPr/>
        </p:nvSpPr>
        <p:spPr>
          <a:xfrm>
            <a:off x="904239" y="5562600"/>
            <a:ext cx="1230630" cy="0"/>
          </a:xfrm>
          <a:custGeom>
            <a:avLst/>
            <a:gdLst/>
            <a:ahLst/>
            <a:cxnLst/>
            <a:rect l="l" t="t" r="r" b="b"/>
            <a:pathLst>
              <a:path w="1230630" h="120000" extrusionOk="0">
                <a:moveTo>
                  <a:pt x="0" y="0"/>
                </a:moveTo>
                <a:lnTo>
                  <a:pt x="1230630" y="0"/>
                </a:lnTo>
              </a:path>
            </a:pathLst>
          </a:custGeom>
          <a:noFill/>
          <a:ln w="9525" cap="flat" cmpd="sng">
            <a:solidFill>
              <a:srgbClr val="D3E8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32"/>
          <p:cNvSpPr/>
          <p:nvPr/>
        </p:nvSpPr>
        <p:spPr>
          <a:xfrm>
            <a:off x="904239" y="5566409"/>
            <a:ext cx="1230630" cy="0"/>
          </a:xfrm>
          <a:custGeom>
            <a:avLst/>
            <a:gdLst/>
            <a:ahLst/>
            <a:cxnLst/>
            <a:rect l="l" t="t" r="r" b="b"/>
            <a:pathLst>
              <a:path w="1230630" h="120000" extrusionOk="0">
                <a:moveTo>
                  <a:pt x="0" y="0"/>
                </a:moveTo>
                <a:lnTo>
                  <a:pt x="1230630" y="0"/>
                </a:lnTo>
              </a:path>
            </a:pathLst>
          </a:custGeom>
          <a:noFill/>
          <a:ln w="9525" cap="flat" cmpd="sng">
            <a:solidFill>
              <a:srgbClr val="D3E8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32"/>
          <p:cNvSpPr/>
          <p:nvPr/>
        </p:nvSpPr>
        <p:spPr>
          <a:xfrm>
            <a:off x="904239" y="5572759"/>
            <a:ext cx="1230630" cy="0"/>
          </a:xfrm>
          <a:custGeom>
            <a:avLst/>
            <a:gdLst/>
            <a:ahLst/>
            <a:cxnLst/>
            <a:rect l="l" t="t" r="r" b="b"/>
            <a:pathLst>
              <a:path w="1230630" h="120000" extrusionOk="0">
                <a:moveTo>
                  <a:pt x="0" y="0"/>
                </a:moveTo>
                <a:lnTo>
                  <a:pt x="1230630" y="0"/>
                </a:lnTo>
              </a:path>
            </a:pathLst>
          </a:custGeom>
          <a:noFill/>
          <a:ln w="9525" cap="flat" cmpd="sng">
            <a:solidFill>
              <a:srgbClr val="D2E8D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32"/>
          <p:cNvSpPr/>
          <p:nvPr/>
        </p:nvSpPr>
        <p:spPr>
          <a:xfrm>
            <a:off x="904239" y="5580379"/>
            <a:ext cx="1230630" cy="0"/>
          </a:xfrm>
          <a:custGeom>
            <a:avLst/>
            <a:gdLst/>
            <a:ahLst/>
            <a:cxnLst/>
            <a:rect l="l" t="t" r="r" b="b"/>
            <a:pathLst>
              <a:path w="1230630" h="120000" extrusionOk="0">
                <a:moveTo>
                  <a:pt x="0" y="0"/>
                </a:moveTo>
                <a:lnTo>
                  <a:pt x="1230630" y="0"/>
                </a:lnTo>
              </a:path>
            </a:pathLst>
          </a:custGeom>
          <a:noFill/>
          <a:ln w="9525" cap="flat" cmpd="sng">
            <a:solidFill>
              <a:srgbClr val="D0E7C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32"/>
          <p:cNvSpPr/>
          <p:nvPr/>
        </p:nvSpPr>
        <p:spPr>
          <a:xfrm>
            <a:off x="904239" y="5588000"/>
            <a:ext cx="1230630" cy="0"/>
          </a:xfrm>
          <a:custGeom>
            <a:avLst/>
            <a:gdLst/>
            <a:ahLst/>
            <a:cxnLst/>
            <a:rect l="l" t="t" r="r" b="b"/>
            <a:pathLst>
              <a:path w="1230630" h="120000" extrusionOk="0">
                <a:moveTo>
                  <a:pt x="0" y="0"/>
                </a:moveTo>
                <a:lnTo>
                  <a:pt x="1230630" y="0"/>
                </a:lnTo>
              </a:path>
            </a:pathLst>
          </a:custGeom>
          <a:noFill/>
          <a:ln w="9525" cap="flat" cmpd="sng">
            <a:solidFill>
              <a:srgbClr val="CEE6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32"/>
          <p:cNvSpPr/>
          <p:nvPr/>
        </p:nvSpPr>
        <p:spPr>
          <a:xfrm>
            <a:off x="904239" y="5594350"/>
            <a:ext cx="1230630" cy="0"/>
          </a:xfrm>
          <a:custGeom>
            <a:avLst/>
            <a:gdLst/>
            <a:ahLst/>
            <a:cxnLst/>
            <a:rect l="l" t="t" r="r" b="b"/>
            <a:pathLst>
              <a:path w="1230630" h="120000" extrusionOk="0">
                <a:moveTo>
                  <a:pt x="0" y="0"/>
                </a:moveTo>
                <a:lnTo>
                  <a:pt x="1230630" y="0"/>
                </a:lnTo>
              </a:path>
            </a:pathLst>
          </a:custGeom>
          <a:noFill/>
          <a:ln w="9525" cap="flat" cmpd="sng">
            <a:solidFill>
              <a:srgbClr val="CCE5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32"/>
          <p:cNvSpPr/>
          <p:nvPr/>
        </p:nvSpPr>
        <p:spPr>
          <a:xfrm>
            <a:off x="904239" y="5601970"/>
            <a:ext cx="1230630" cy="0"/>
          </a:xfrm>
          <a:custGeom>
            <a:avLst/>
            <a:gdLst/>
            <a:ahLst/>
            <a:cxnLst/>
            <a:rect l="l" t="t" r="r" b="b"/>
            <a:pathLst>
              <a:path w="1230630" h="120000" extrusionOk="0">
                <a:moveTo>
                  <a:pt x="0" y="0"/>
                </a:moveTo>
                <a:lnTo>
                  <a:pt x="1230630" y="0"/>
                </a:lnTo>
              </a:path>
            </a:pathLst>
          </a:custGeom>
          <a:noFill/>
          <a:ln w="9525" cap="flat" cmpd="sng">
            <a:solidFill>
              <a:srgbClr val="CAE4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32"/>
          <p:cNvSpPr/>
          <p:nvPr/>
        </p:nvSpPr>
        <p:spPr>
          <a:xfrm>
            <a:off x="904239" y="5609590"/>
            <a:ext cx="1230630" cy="0"/>
          </a:xfrm>
          <a:custGeom>
            <a:avLst/>
            <a:gdLst/>
            <a:ahLst/>
            <a:cxnLst/>
            <a:rect l="l" t="t" r="r" b="b"/>
            <a:pathLst>
              <a:path w="1230630" h="120000" extrusionOk="0">
                <a:moveTo>
                  <a:pt x="0" y="0"/>
                </a:moveTo>
                <a:lnTo>
                  <a:pt x="1230630" y="0"/>
                </a:lnTo>
              </a:path>
            </a:pathLst>
          </a:custGeom>
          <a:noFill/>
          <a:ln w="9525" cap="flat" cmpd="sng">
            <a:solidFill>
              <a:srgbClr val="C8E3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32"/>
          <p:cNvSpPr/>
          <p:nvPr/>
        </p:nvSpPr>
        <p:spPr>
          <a:xfrm>
            <a:off x="904239" y="5616575"/>
            <a:ext cx="1230630" cy="0"/>
          </a:xfrm>
          <a:custGeom>
            <a:avLst/>
            <a:gdLst/>
            <a:ahLst/>
            <a:cxnLst/>
            <a:rect l="l" t="t" r="r" b="b"/>
            <a:pathLst>
              <a:path w="1230630" h="120000" extrusionOk="0">
                <a:moveTo>
                  <a:pt x="0" y="0"/>
                </a:moveTo>
                <a:lnTo>
                  <a:pt x="1230630" y="0"/>
                </a:lnTo>
              </a:path>
            </a:pathLst>
          </a:custGeom>
          <a:noFill/>
          <a:ln w="9525" cap="flat" cmpd="sng">
            <a:solidFill>
              <a:srgbClr val="C6E2C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32"/>
          <p:cNvSpPr/>
          <p:nvPr/>
        </p:nvSpPr>
        <p:spPr>
          <a:xfrm>
            <a:off x="904239" y="5623559"/>
            <a:ext cx="1230630" cy="0"/>
          </a:xfrm>
          <a:custGeom>
            <a:avLst/>
            <a:gdLst/>
            <a:ahLst/>
            <a:cxnLst/>
            <a:rect l="l" t="t" r="r" b="b"/>
            <a:pathLst>
              <a:path w="1230630" h="120000" extrusionOk="0">
                <a:moveTo>
                  <a:pt x="0" y="0"/>
                </a:moveTo>
                <a:lnTo>
                  <a:pt x="1230630" y="0"/>
                </a:lnTo>
              </a:path>
            </a:pathLst>
          </a:custGeom>
          <a:noFill/>
          <a:ln w="9525" cap="flat" cmpd="sng">
            <a:solidFill>
              <a:srgbClr val="C4E1C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32"/>
          <p:cNvSpPr/>
          <p:nvPr/>
        </p:nvSpPr>
        <p:spPr>
          <a:xfrm>
            <a:off x="904239" y="5631179"/>
            <a:ext cx="1230630" cy="0"/>
          </a:xfrm>
          <a:custGeom>
            <a:avLst/>
            <a:gdLst/>
            <a:ahLst/>
            <a:cxnLst/>
            <a:rect l="l" t="t" r="r" b="b"/>
            <a:pathLst>
              <a:path w="1230630" h="120000" extrusionOk="0">
                <a:moveTo>
                  <a:pt x="0" y="0"/>
                </a:moveTo>
                <a:lnTo>
                  <a:pt x="1230630" y="0"/>
                </a:lnTo>
              </a:path>
            </a:pathLst>
          </a:custGeom>
          <a:noFill/>
          <a:ln w="9525" cap="flat" cmpd="sng">
            <a:solidFill>
              <a:srgbClr val="C2E0C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32"/>
          <p:cNvSpPr/>
          <p:nvPr/>
        </p:nvSpPr>
        <p:spPr>
          <a:xfrm>
            <a:off x="904239" y="5638800"/>
            <a:ext cx="1230630" cy="0"/>
          </a:xfrm>
          <a:custGeom>
            <a:avLst/>
            <a:gdLst/>
            <a:ahLst/>
            <a:cxnLst/>
            <a:rect l="l" t="t" r="r" b="b"/>
            <a:pathLst>
              <a:path w="1230630" h="120000" extrusionOk="0">
                <a:moveTo>
                  <a:pt x="0" y="0"/>
                </a:moveTo>
                <a:lnTo>
                  <a:pt x="1230630" y="0"/>
                </a:lnTo>
              </a:path>
            </a:pathLst>
          </a:custGeom>
          <a:noFill/>
          <a:ln w="9525" cap="flat" cmpd="sng">
            <a:solidFill>
              <a:srgbClr val="C0DFB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32"/>
          <p:cNvSpPr/>
          <p:nvPr/>
        </p:nvSpPr>
        <p:spPr>
          <a:xfrm>
            <a:off x="904239" y="5645150"/>
            <a:ext cx="1230630" cy="0"/>
          </a:xfrm>
          <a:custGeom>
            <a:avLst/>
            <a:gdLst/>
            <a:ahLst/>
            <a:cxnLst/>
            <a:rect l="l" t="t" r="r" b="b"/>
            <a:pathLst>
              <a:path w="1230630" h="120000" extrusionOk="0">
                <a:moveTo>
                  <a:pt x="0" y="0"/>
                </a:moveTo>
                <a:lnTo>
                  <a:pt x="1230630" y="0"/>
                </a:lnTo>
              </a:path>
            </a:pathLst>
          </a:custGeom>
          <a:noFill/>
          <a:ln w="9525" cap="flat" cmpd="sng">
            <a:solidFill>
              <a:srgbClr val="BEDE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32"/>
          <p:cNvSpPr/>
          <p:nvPr/>
        </p:nvSpPr>
        <p:spPr>
          <a:xfrm>
            <a:off x="904239" y="5652770"/>
            <a:ext cx="1230630" cy="0"/>
          </a:xfrm>
          <a:custGeom>
            <a:avLst/>
            <a:gdLst/>
            <a:ahLst/>
            <a:cxnLst/>
            <a:rect l="l" t="t" r="r" b="b"/>
            <a:pathLst>
              <a:path w="1230630" h="120000" extrusionOk="0">
                <a:moveTo>
                  <a:pt x="0" y="0"/>
                </a:moveTo>
                <a:lnTo>
                  <a:pt x="1230630" y="0"/>
                </a:lnTo>
              </a:path>
            </a:pathLst>
          </a:custGeom>
          <a:noFill/>
          <a:ln w="9525" cap="flat" cmpd="sng">
            <a:solidFill>
              <a:srgbClr val="BDDD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32"/>
          <p:cNvSpPr/>
          <p:nvPr/>
        </p:nvSpPr>
        <p:spPr>
          <a:xfrm>
            <a:off x="904239" y="5660390"/>
            <a:ext cx="1230630" cy="0"/>
          </a:xfrm>
          <a:custGeom>
            <a:avLst/>
            <a:gdLst/>
            <a:ahLst/>
            <a:cxnLst/>
            <a:rect l="l" t="t" r="r" b="b"/>
            <a:pathLst>
              <a:path w="1230630" h="120000" extrusionOk="0">
                <a:moveTo>
                  <a:pt x="0" y="0"/>
                </a:moveTo>
                <a:lnTo>
                  <a:pt x="1230630" y="0"/>
                </a:lnTo>
              </a:path>
            </a:pathLst>
          </a:custGeom>
          <a:noFill/>
          <a:ln w="9525" cap="flat" cmpd="sng">
            <a:solidFill>
              <a:srgbClr val="BBDCB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32"/>
          <p:cNvSpPr/>
          <p:nvPr/>
        </p:nvSpPr>
        <p:spPr>
          <a:xfrm>
            <a:off x="904239" y="5666740"/>
            <a:ext cx="1230630" cy="0"/>
          </a:xfrm>
          <a:custGeom>
            <a:avLst/>
            <a:gdLst/>
            <a:ahLst/>
            <a:cxnLst/>
            <a:rect l="l" t="t" r="r" b="b"/>
            <a:pathLst>
              <a:path w="1230630" h="120000" extrusionOk="0">
                <a:moveTo>
                  <a:pt x="0" y="0"/>
                </a:moveTo>
                <a:lnTo>
                  <a:pt x="1230630" y="0"/>
                </a:lnTo>
              </a:path>
            </a:pathLst>
          </a:custGeom>
          <a:noFill/>
          <a:ln w="9525" cap="flat" cmpd="sng">
            <a:solidFill>
              <a:srgbClr val="B9DBB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32"/>
          <p:cNvSpPr/>
          <p:nvPr/>
        </p:nvSpPr>
        <p:spPr>
          <a:xfrm>
            <a:off x="904239" y="5674359"/>
            <a:ext cx="1230630" cy="0"/>
          </a:xfrm>
          <a:custGeom>
            <a:avLst/>
            <a:gdLst/>
            <a:ahLst/>
            <a:cxnLst/>
            <a:rect l="l" t="t" r="r" b="b"/>
            <a:pathLst>
              <a:path w="1230630" h="120000" extrusionOk="0">
                <a:moveTo>
                  <a:pt x="0" y="0"/>
                </a:moveTo>
                <a:lnTo>
                  <a:pt x="1230630" y="0"/>
                </a:lnTo>
              </a:path>
            </a:pathLst>
          </a:custGeom>
          <a:noFill/>
          <a:ln w="9525" cap="flat" cmpd="sng">
            <a:solidFill>
              <a:srgbClr val="B7DAB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32"/>
          <p:cNvSpPr/>
          <p:nvPr/>
        </p:nvSpPr>
        <p:spPr>
          <a:xfrm>
            <a:off x="904239" y="5681979"/>
            <a:ext cx="1230630" cy="0"/>
          </a:xfrm>
          <a:custGeom>
            <a:avLst/>
            <a:gdLst/>
            <a:ahLst/>
            <a:cxnLst/>
            <a:rect l="l" t="t" r="r" b="b"/>
            <a:pathLst>
              <a:path w="1230630" h="120000" extrusionOk="0">
                <a:moveTo>
                  <a:pt x="0" y="0"/>
                </a:moveTo>
                <a:lnTo>
                  <a:pt x="1230630" y="0"/>
                </a:lnTo>
              </a:path>
            </a:pathLst>
          </a:custGeom>
          <a:noFill/>
          <a:ln w="9525" cap="flat" cmpd="sng">
            <a:solidFill>
              <a:srgbClr val="B5D9B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32"/>
          <p:cNvSpPr/>
          <p:nvPr/>
        </p:nvSpPr>
        <p:spPr>
          <a:xfrm>
            <a:off x="904239" y="5688965"/>
            <a:ext cx="1230630" cy="0"/>
          </a:xfrm>
          <a:custGeom>
            <a:avLst/>
            <a:gdLst/>
            <a:ahLst/>
            <a:cxnLst/>
            <a:rect l="l" t="t" r="r" b="b"/>
            <a:pathLst>
              <a:path w="1230630" h="120000" extrusionOk="0">
                <a:moveTo>
                  <a:pt x="0" y="0"/>
                </a:moveTo>
                <a:lnTo>
                  <a:pt x="1230630" y="0"/>
                </a:lnTo>
              </a:path>
            </a:pathLst>
          </a:custGeom>
          <a:noFill/>
          <a:ln w="9525" cap="flat" cmpd="sng">
            <a:solidFill>
              <a:srgbClr val="B3D8B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32"/>
          <p:cNvSpPr/>
          <p:nvPr/>
        </p:nvSpPr>
        <p:spPr>
          <a:xfrm>
            <a:off x="904239" y="5695950"/>
            <a:ext cx="1230630" cy="0"/>
          </a:xfrm>
          <a:custGeom>
            <a:avLst/>
            <a:gdLst/>
            <a:ahLst/>
            <a:cxnLst/>
            <a:rect l="l" t="t" r="r" b="b"/>
            <a:pathLst>
              <a:path w="1230630" h="120000" extrusionOk="0">
                <a:moveTo>
                  <a:pt x="0" y="0"/>
                </a:moveTo>
                <a:lnTo>
                  <a:pt x="1230630" y="0"/>
                </a:lnTo>
              </a:path>
            </a:pathLst>
          </a:custGeom>
          <a:noFill/>
          <a:ln w="9525" cap="flat" cmpd="sng">
            <a:solidFill>
              <a:srgbClr val="B1D7A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32"/>
          <p:cNvSpPr/>
          <p:nvPr/>
        </p:nvSpPr>
        <p:spPr>
          <a:xfrm>
            <a:off x="904239" y="5703570"/>
            <a:ext cx="1230630" cy="0"/>
          </a:xfrm>
          <a:custGeom>
            <a:avLst/>
            <a:gdLst/>
            <a:ahLst/>
            <a:cxnLst/>
            <a:rect l="l" t="t" r="r" b="b"/>
            <a:pathLst>
              <a:path w="1230630" h="120000" extrusionOk="0">
                <a:moveTo>
                  <a:pt x="0" y="0"/>
                </a:moveTo>
                <a:lnTo>
                  <a:pt x="1230630" y="0"/>
                </a:lnTo>
              </a:path>
            </a:pathLst>
          </a:custGeom>
          <a:noFill/>
          <a:ln w="9525" cap="flat" cmpd="sng">
            <a:solidFill>
              <a:srgbClr val="AFD6A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32"/>
          <p:cNvSpPr/>
          <p:nvPr/>
        </p:nvSpPr>
        <p:spPr>
          <a:xfrm>
            <a:off x="904239" y="5710554"/>
            <a:ext cx="1230630" cy="0"/>
          </a:xfrm>
          <a:custGeom>
            <a:avLst/>
            <a:gdLst/>
            <a:ahLst/>
            <a:cxnLst/>
            <a:rect l="l" t="t" r="r" b="b"/>
            <a:pathLst>
              <a:path w="1230630" h="120000" extrusionOk="0">
                <a:moveTo>
                  <a:pt x="0" y="0"/>
                </a:moveTo>
                <a:lnTo>
                  <a:pt x="1230630" y="0"/>
                </a:lnTo>
              </a:path>
            </a:pathLst>
          </a:custGeom>
          <a:noFill/>
          <a:ln w="9525" cap="flat" cmpd="sng">
            <a:solidFill>
              <a:srgbClr val="ADD5A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Google Shape;563;p32"/>
          <p:cNvSpPr/>
          <p:nvPr/>
        </p:nvSpPr>
        <p:spPr>
          <a:xfrm>
            <a:off x="904239" y="5717540"/>
            <a:ext cx="1230630" cy="0"/>
          </a:xfrm>
          <a:custGeom>
            <a:avLst/>
            <a:gdLst/>
            <a:ahLst/>
            <a:cxnLst/>
            <a:rect l="l" t="t" r="r" b="b"/>
            <a:pathLst>
              <a:path w="1230630" h="120000" extrusionOk="0">
                <a:moveTo>
                  <a:pt x="0" y="0"/>
                </a:moveTo>
                <a:lnTo>
                  <a:pt x="1230630" y="0"/>
                </a:lnTo>
              </a:path>
            </a:pathLst>
          </a:custGeom>
          <a:noFill/>
          <a:ln w="9525" cap="flat" cmpd="sng">
            <a:solidFill>
              <a:srgbClr val="ABD4A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32"/>
          <p:cNvSpPr/>
          <p:nvPr/>
        </p:nvSpPr>
        <p:spPr>
          <a:xfrm>
            <a:off x="904239" y="5725159"/>
            <a:ext cx="1230630" cy="0"/>
          </a:xfrm>
          <a:custGeom>
            <a:avLst/>
            <a:gdLst/>
            <a:ahLst/>
            <a:cxnLst/>
            <a:rect l="l" t="t" r="r" b="b"/>
            <a:pathLst>
              <a:path w="1230630" h="120000" extrusionOk="0">
                <a:moveTo>
                  <a:pt x="0" y="0"/>
                </a:moveTo>
                <a:lnTo>
                  <a:pt x="1230630" y="0"/>
                </a:lnTo>
              </a:path>
            </a:pathLst>
          </a:custGeom>
          <a:noFill/>
          <a:ln w="9525" cap="flat" cmpd="sng">
            <a:solidFill>
              <a:srgbClr val="A9D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Google Shape;565;p32"/>
          <p:cNvSpPr/>
          <p:nvPr/>
        </p:nvSpPr>
        <p:spPr>
          <a:xfrm>
            <a:off x="904239" y="5732145"/>
            <a:ext cx="1230630" cy="0"/>
          </a:xfrm>
          <a:custGeom>
            <a:avLst/>
            <a:gdLst/>
            <a:ahLst/>
            <a:cxnLst/>
            <a:rect l="l" t="t" r="r" b="b"/>
            <a:pathLst>
              <a:path w="1230630" h="120000" extrusionOk="0">
                <a:moveTo>
                  <a:pt x="0" y="0"/>
                </a:moveTo>
                <a:lnTo>
                  <a:pt x="1230630" y="0"/>
                </a:lnTo>
              </a:path>
            </a:pathLst>
          </a:custGeom>
          <a:noFill/>
          <a:ln w="9525" cap="flat" cmpd="sng">
            <a:solidFill>
              <a:srgbClr val="A8D2A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32"/>
          <p:cNvSpPr/>
          <p:nvPr/>
        </p:nvSpPr>
        <p:spPr>
          <a:xfrm>
            <a:off x="904239" y="5739765"/>
            <a:ext cx="1230630" cy="0"/>
          </a:xfrm>
          <a:custGeom>
            <a:avLst/>
            <a:gdLst/>
            <a:ahLst/>
            <a:cxnLst/>
            <a:rect l="l" t="t" r="r" b="b"/>
            <a:pathLst>
              <a:path w="1230630" h="120000" extrusionOk="0">
                <a:moveTo>
                  <a:pt x="0" y="0"/>
                </a:moveTo>
                <a:lnTo>
                  <a:pt x="1230630" y="0"/>
                </a:lnTo>
              </a:path>
            </a:pathLst>
          </a:custGeom>
          <a:noFill/>
          <a:ln w="9525" cap="flat" cmpd="sng">
            <a:solidFill>
              <a:srgbClr val="A6D1A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7" name="Google Shape;567;p32"/>
          <p:cNvSpPr/>
          <p:nvPr/>
        </p:nvSpPr>
        <p:spPr>
          <a:xfrm>
            <a:off x="904239" y="5746750"/>
            <a:ext cx="1230630" cy="0"/>
          </a:xfrm>
          <a:custGeom>
            <a:avLst/>
            <a:gdLst/>
            <a:ahLst/>
            <a:cxnLst/>
            <a:rect l="l" t="t" r="r" b="b"/>
            <a:pathLst>
              <a:path w="1230630" h="120000" extrusionOk="0">
                <a:moveTo>
                  <a:pt x="0" y="0"/>
                </a:moveTo>
                <a:lnTo>
                  <a:pt x="1230630" y="0"/>
                </a:lnTo>
              </a:path>
            </a:pathLst>
          </a:custGeom>
          <a:noFill/>
          <a:ln w="9525" cap="flat" cmpd="sng">
            <a:solidFill>
              <a:srgbClr val="A4D0A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32"/>
          <p:cNvSpPr/>
          <p:nvPr/>
        </p:nvSpPr>
        <p:spPr>
          <a:xfrm>
            <a:off x="904239" y="5754370"/>
            <a:ext cx="1230630" cy="0"/>
          </a:xfrm>
          <a:custGeom>
            <a:avLst/>
            <a:gdLst/>
            <a:ahLst/>
            <a:cxnLst/>
            <a:rect l="l" t="t" r="r" b="b"/>
            <a:pathLst>
              <a:path w="1230630" h="120000" extrusionOk="0">
                <a:moveTo>
                  <a:pt x="0" y="0"/>
                </a:moveTo>
                <a:lnTo>
                  <a:pt x="1230630" y="0"/>
                </a:lnTo>
              </a:path>
            </a:pathLst>
          </a:custGeom>
          <a:noFill/>
          <a:ln w="9525" cap="flat" cmpd="sng">
            <a:solidFill>
              <a:srgbClr val="A2CF9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32"/>
          <p:cNvSpPr/>
          <p:nvPr/>
        </p:nvSpPr>
        <p:spPr>
          <a:xfrm>
            <a:off x="904239" y="5761354"/>
            <a:ext cx="1230630" cy="0"/>
          </a:xfrm>
          <a:custGeom>
            <a:avLst/>
            <a:gdLst/>
            <a:ahLst/>
            <a:cxnLst/>
            <a:rect l="l" t="t" r="r" b="b"/>
            <a:pathLst>
              <a:path w="1230630" h="120000" extrusionOk="0">
                <a:moveTo>
                  <a:pt x="0" y="0"/>
                </a:moveTo>
                <a:lnTo>
                  <a:pt x="1230630" y="0"/>
                </a:lnTo>
              </a:path>
            </a:pathLst>
          </a:custGeom>
          <a:noFill/>
          <a:ln w="9525" cap="flat" cmpd="sng">
            <a:solidFill>
              <a:srgbClr val="A0CE9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32"/>
          <p:cNvSpPr/>
          <p:nvPr/>
        </p:nvSpPr>
        <p:spPr>
          <a:xfrm>
            <a:off x="904239" y="5768340"/>
            <a:ext cx="1230630" cy="0"/>
          </a:xfrm>
          <a:custGeom>
            <a:avLst/>
            <a:gdLst/>
            <a:ahLst/>
            <a:cxnLst/>
            <a:rect l="l" t="t" r="r" b="b"/>
            <a:pathLst>
              <a:path w="1230630" h="120000" extrusionOk="0">
                <a:moveTo>
                  <a:pt x="0" y="0"/>
                </a:moveTo>
                <a:lnTo>
                  <a:pt x="1230630" y="0"/>
                </a:lnTo>
              </a:path>
            </a:pathLst>
          </a:custGeom>
          <a:noFill/>
          <a:ln w="9525" cap="flat" cmpd="sng">
            <a:solidFill>
              <a:srgbClr val="9ECD9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32"/>
          <p:cNvSpPr/>
          <p:nvPr/>
        </p:nvSpPr>
        <p:spPr>
          <a:xfrm>
            <a:off x="904239" y="5775959"/>
            <a:ext cx="1230630" cy="0"/>
          </a:xfrm>
          <a:custGeom>
            <a:avLst/>
            <a:gdLst/>
            <a:ahLst/>
            <a:cxnLst/>
            <a:rect l="l" t="t" r="r" b="b"/>
            <a:pathLst>
              <a:path w="1230630" h="120000" extrusionOk="0">
                <a:moveTo>
                  <a:pt x="0" y="0"/>
                </a:moveTo>
                <a:lnTo>
                  <a:pt x="1230630" y="0"/>
                </a:lnTo>
              </a:path>
            </a:pathLst>
          </a:custGeom>
          <a:noFill/>
          <a:ln w="9525" cap="flat" cmpd="sng">
            <a:solidFill>
              <a:srgbClr val="9CCD9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2" name="Google Shape;572;p32"/>
          <p:cNvSpPr/>
          <p:nvPr/>
        </p:nvSpPr>
        <p:spPr>
          <a:xfrm>
            <a:off x="904239" y="5782945"/>
            <a:ext cx="1230630" cy="0"/>
          </a:xfrm>
          <a:custGeom>
            <a:avLst/>
            <a:gdLst/>
            <a:ahLst/>
            <a:cxnLst/>
            <a:rect l="l" t="t" r="r" b="b"/>
            <a:pathLst>
              <a:path w="1230630" h="120000" extrusionOk="0">
                <a:moveTo>
                  <a:pt x="0" y="0"/>
                </a:moveTo>
                <a:lnTo>
                  <a:pt x="1230630" y="0"/>
                </a:lnTo>
              </a:path>
            </a:pathLst>
          </a:custGeom>
          <a:noFill/>
          <a:ln w="9525" cap="flat" cmpd="sng">
            <a:solidFill>
              <a:srgbClr val="9ACC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3" name="Google Shape;573;p32"/>
          <p:cNvSpPr/>
          <p:nvPr/>
        </p:nvSpPr>
        <p:spPr>
          <a:xfrm>
            <a:off x="904239" y="5790565"/>
            <a:ext cx="1230630" cy="0"/>
          </a:xfrm>
          <a:custGeom>
            <a:avLst/>
            <a:gdLst/>
            <a:ahLst/>
            <a:cxnLst/>
            <a:rect l="l" t="t" r="r" b="b"/>
            <a:pathLst>
              <a:path w="1230630" h="120000" extrusionOk="0">
                <a:moveTo>
                  <a:pt x="0" y="0"/>
                </a:moveTo>
                <a:lnTo>
                  <a:pt x="1230630" y="0"/>
                </a:lnTo>
              </a:path>
            </a:pathLst>
          </a:custGeom>
          <a:noFill/>
          <a:ln w="9525" cap="flat" cmpd="sng">
            <a:solidFill>
              <a:srgbClr val="99CC9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Google Shape;574;p32"/>
          <p:cNvSpPr/>
          <p:nvPr/>
        </p:nvSpPr>
        <p:spPr>
          <a:xfrm>
            <a:off x="904239" y="5797550"/>
            <a:ext cx="1230630" cy="0"/>
          </a:xfrm>
          <a:custGeom>
            <a:avLst/>
            <a:gdLst/>
            <a:ahLst/>
            <a:cxnLst/>
            <a:rect l="l" t="t" r="r" b="b"/>
            <a:pathLst>
              <a:path w="1230630" h="120000" extrusionOk="0">
                <a:moveTo>
                  <a:pt x="0" y="0"/>
                </a:moveTo>
                <a:lnTo>
                  <a:pt x="1230630" y="0"/>
                </a:lnTo>
              </a:path>
            </a:pathLst>
          </a:custGeom>
          <a:noFill/>
          <a:ln w="9525" cap="flat" cmpd="sng">
            <a:solidFill>
              <a:srgbClr val="96CA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5" name="Google Shape;575;p32"/>
          <p:cNvSpPr/>
          <p:nvPr/>
        </p:nvSpPr>
        <p:spPr>
          <a:xfrm>
            <a:off x="904239" y="5805170"/>
            <a:ext cx="1230630" cy="0"/>
          </a:xfrm>
          <a:custGeom>
            <a:avLst/>
            <a:gdLst/>
            <a:ahLst/>
            <a:cxnLst/>
            <a:rect l="l" t="t" r="r" b="b"/>
            <a:pathLst>
              <a:path w="1230630" h="120000" extrusionOk="0">
                <a:moveTo>
                  <a:pt x="0" y="0"/>
                </a:moveTo>
                <a:lnTo>
                  <a:pt x="1230630" y="0"/>
                </a:lnTo>
              </a:path>
            </a:pathLst>
          </a:custGeom>
          <a:noFill/>
          <a:ln w="9525" cap="flat" cmpd="sng">
            <a:solidFill>
              <a:srgbClr val="94C99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32"/>
          <p:cNvSpPr/>
          <p:nvPr/>
        </p:nvSpPr>
        <p:spPr>
          <a:xfrm>
            <a:off x="904239" y="5812154"/>
            <a:ext cx="1230630" cy="0"/>
          </a:xfrm>
          <a:custGeom>
            <a:avLst/>
            <a:gdLst/>
            <a:ahLst/>
            <a:cxnLst/>
            <a:rect l="l" t="t" r="r" b="b"/>
            <a:pathLst>
              <a:path w="1230630" h="120000" extrusionOk="0">
                <a:moveTo>
                  <a:pt x="0" y="0"/>
                </a:moveTo>
                <a:lnTo>
                  <a:pt x="1230630" y="0"/>
                </a:lnTo>
              </a:path>
            </a:pathLst>
          </a:custGeom>
          <a:noFill/>
          <a:ln w="9525" cap="flat" cmpd="sng">
            <a:solidFill>
              <a:srgbClr val="93C8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32"/>
          <p:cNvSpPr/>
          <p:nvPr/>
        </p:nvSpPr>
        <p:spPr>
          <a:xfrm>
            <a:off x="904239" y="5819140"/>
            <a:ext cx="1230630" cy="0"/>
          </a:xfrm>
          <a:custGeom>
            <a:avLst/>
            <a:gdLst/>
            <a:ahLst/>
            <a:cxnLst/>
            <a:rect l="l" t="t" r="r" b="b"/>
            <a:pathLst>
              <a:path w="1230630" h="120000" extrusionOk="0">
                <a:moveTo>
                  <a:pt x="0" y="0"/>
                </a:moveTo>
                <a:lnTo>
                  <a:pt x="1230630" y="0"/>
                </a:lnTo>
              </a:path>
            </a:pathLst>
          </a:custGeom>
          <a:noFill/>
          <a:ln w="9525" cap="flat" cmpd="sng">
            <a:solidFill>
              <a:srgbClr val="91C78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p32"/>
          <p:cNvSpPr/>
          <p:nvPr/>
        </p:nvSpPr>
        <p:spPr>
          <a:xfrm>
            <a:off x="904239" y="5826759"/>
            <a:ext cx="1230630" cy="0"/>
          </a:xfrm>
          <a:custGeom>
            <a:avLst/>
            <a:gdLst/>
            <a:ahLst/>
            <a:cxnLst/>
            <a:rect l="l" t="t" r="r" b="b"/>
            <a:pathLst>
              <a:path w="1230630" h="120000" extrusionOk="0">
                <a:moveTo>
                  <a:pt x="0" y="0"/>
                </a:moveTo>
                <a:lnTo>
                  <a:pt x="1230630" y="0"/>
                </a:lnTo>
              </a:path>
            </a:pathLst>
          </a:custGeom>
          <a:noFill/>
          <a:ln w="9525" cap="flat" cmpd="sng">
            <a:solidFill>
              <a:srgbClr val="8FC68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p32"/>
          <p:cNvSpPr/>
          <p:nvPr/>
        </p:nvSpPr>
        <p:spPr>
          <a:xfrm>
            <a:off x="904239" y="5833745"/>
            <a:ext cx="1230630" cy="0"/>
          </a:xfrm>
          <a:custGeom>
            <a:avLst/>
            <a:gdLst/>
            <a:ahLst/>
            <a:cxnLst/>
            <a:rect l="l" t="t" r="r" b="b"/>
            <a:pathLst>
              <a:path w="1230630" h="120000" extrusionOk="0">
                <a:moveTo>
                  <a:pt x="0" y="0"/>
                </a:moveTo>
                <a:lnTo>
                  <a:pt x="1230630" y="0"/>
                </a:lnTo>
              </a:path>
            </a:pathLst>
          </a:custGeom>
          <a:noFill/>
          <a:ln w="9525" cap="flat" cmpd="sng">
            <a:solidFill>
              <a:srgbClr val="8DC58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Google Shape;580;p32"/>
          <p:cNvSpPr/>
          <p:nvPr/>
        </p:nvSpPr>
        <p:spPr>
          <a:xfrm>
            <a:off x="904239" y="5840729"/>
            <a:ext cx="1230630" cy="0"/>
          </a:xfrm>
          <a:custGeom>
            <a:avLst/>
            <a:gdLst/>
            <a:ahLst/>
            <a:cxnLst/>
            <a:rect l="l" t="t" r="r" b="b"/>
            <a:pathLst>
              <a:path w="1230630" h="120000" extrusionOk="0">
                <a:moveTo>
                  <a:pt x="0" y="0"/>
                </a:moveTo>
                <a:lnTo>
                  <a:pt x="1230630" y="0"/>
                </a:lnTo>
              </a:path>
            </a:pathLst>
          </a:custGeom>
          <a:noFill/>
          <a:ln w="9525" cap="flat" cmpd="sng">
            <a:solidFill>
              <a:srgbClr val="8BC48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32"/>
          <p:cNvSpPr/>
          <p:nvPr/>
        </p:nvSpPr>
        <p:spPr>
          <a:xfrm>
            <a:off x="904239" y="5848350"/>
            <a:ext cx="1230630" cy="0"/>
          </a:xfrm>
          <a:custGeom>
            <a:avLst/>
            <a:gdLst/>
            <a:ahLst/>
            <a:cxnLst/>
            <a:rect l="l" t="t" r="r" b="b"/>
            <a:pathLst>
              <a:path w="1230630" h="120000" extrusionOk="0">
                <a:moveTo>
                  <a:pt x="0" y="0"/>
                </a:moveTo>
                <a:lnTo>
                  <a:pt x="1230630" y="0"/>
                </a:lnTo>
              </a:path>
            </a:pathLst>
          </a:custGeom>
          <a:noFill/>
          <a:ln w="9525" cap="flat" cmpd="sng">
            <a:solidFill>
              <a:srgbClr val="89C38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Google Shape;582;p32"/>
          <p:cNvSpPr/>
          <p:nvPr/>
        </p:nvSpPr>
        <p:spPr>
          <a:xfrm>
            <a:off x="904239" y="5855970"/>
            <a:ext cx="1230630" cy="0"/>
          </a:xfrm>
          <a:custGeom>
            <a:avLst/>
            <a:gdLst/>
            <a:ahLst/>
            <a:cxnLst/>
            <a:rect l="l" t="t" r="r" b="b"/>
            <a:pathLst>
              <a:path w="1230630" h="120000" extrusionOk="0">
                <a:moveTo>
                  <a:pt x="0" y="0"/>
                </a:moveTo>
                <a:lnTo>
                  <a:pt x="1230630" y="0"/>
                </a:lnTo>
              </a:path>
            </a:pathLst>
          </a:custGeom>
          <a:noFill/>
          <a:ln w="9525" cap="flat" cmpd="sng">
            <a:solidFill>
              <a:srgbClr val="87C28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3" name="Google Shape;583;p32"/>
          <p:cNvSpPr/>
          <p:nvPr/>
        </p:nvSpPr>
        <p:spPr>
          <a:xfrm>
            <a:off x="904239" y="5862954"/>
            <a:ext cx="1230630" cy="0"/>
          </a:xfrm>
          <a:custGeom>
            <a:avLst/>
            <a:gdLst/>
            <a:ahLst/>
            <a:cxnLst/>
            <a:rect l="l" t="t" r="r" b="b"/>
            <a:pathLst>
              <a:path w="1230630" h="120000" extrusionOk="0">
                <a:moveTo>
                  <a:pt x="0" y="0"/>
                </a:moveTo>
                <a:lnTo>
                  <a:pt x="1230630" y="0"/>
                </a:lnTo>
              </a:path>
            </a:pathLst>
          </a:custGeom>
          <a:noFill/>
          <a:ln w="9525" cap="flat" cmpd="sng">
            <a:solidFill>
              <a:srgbClr val="85C1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p32"/>
          <p:cNvSpPr/>
          <p:nvPr/>
        </p:nvSpPr>
        <p:spPr>
          <a:xfrm>
            <a:off x="904239" y="5869940"/>
            <a:ext cx="1230630" cy="0"/>
          </a:xfrm>
          <a:custGeom>
            <a:avLst/>
            <a:gdLst/>
            <a:ahLst/>
            <a:cxnLst/>
            <a:rect l="l" t="t" r="r" b="b"/>
            <a:pathLst>
              <a:path w="1230630" h="120000" extrusionOk="0">
                <a:moveTo>
                  <a:pt x="0" y="0"/>
                </a:moveTo>
                <a:lnTo>
                  <a:pt x="1230630" y="0"/>
                </a:lnTo>
              </a:path>
            </a:pathLst>
          </a:custGeom>
          <a:noFill/>
          <a:ln w="9525" cap="flat" cmpd="sng">
            <a:solidFill>
              <a:srgbClr val="83C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32"/>
          <p:cNvSpPr/>
          <p:nvPr/>
        </p:nvSpPr>
        <p:spPr>
          <a:xfrm>
            <a:off x="904239" y="5877559"/>
            <a:ext cx="1230630" cy="0"/>
          </a:xfrm>
          <a:custGeom>
            <a:avLst/>
            <a:gdLst/>
            <a:ahLst/>
            <a:cxnLst/>
            <a:rect l="l" t="t" r="r" b="b"/>
            <a:pathLst>
              <a:path w="1230630" h="120000" extrusionOk="0">
                <a:moveTo>
                  <a:pt x="0" y="0"/>
                </a:moveTo>
                <a:lnTo>
                  <a:pt x="1230630" y="0"/>
                </a:lnTo>
              </a:path>
            </a:pathLst>
          </a:custGeom>
          <a:noFill/>
          <a:ln w="9525" cap="flat" cmpd="sng">
            <a:solidFill>
              <a:srgbClr val="81BF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Google Shape;586;p32"/>
          <p:cNvSpPr/>
          <p:nvPr/>
        </p:nvSpPr>
        <p:spPr>
          <a:xfrm>
            <a:off x="904239" y="5884545"/>
            <a:ext cx="1230630" cy="0"/>
          </a:xfrm>
          <a:custGeom>
            <a:avLst/>
            <a:gdLst/>
            <a:ahLst/>
            <a:cxnLst/>
            <a:rect l="l" t="t" r="r" b="b"/>
            <a:pathLst>
              <a:path w="1230630" h="120000" extrusionOk="0">
                <a:moveTo>
                  <a:pt x="0" y="0"/>
                </a:moveTo>
                <a:lnTo>
                  <a:pt x="1230630" y="0"/>
                </a:lnTo>
              </a:path>
            </a:pathLst>
          </a:custGeom>
          <a:noFill/>
          <a:ln w="9525" cap="flat" cmpd="sng">
            <a:solidFill>
              <a:srgbClr val="7FBE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p32"/>
          <p:cNvSpPr/>
          <p:nvPr/>
        </p:nvSpPr>
        <p:spPr>
          <a:xfrm>
            <a:off x="904239" y="5891529"/>
            <a:ext cx="1230630" cy="0"/>
          </a:xfrm>
          <a:custGeom>
            <a:avLst/>
            <a:gdLst/>
            <a:ahLst/>
            <a:cxnLst/>
            <a:rect l="l" t="t" r="r" b="b"/>
            <a:pathLst>
              <a:path w="1230630" h="120000" extrusionOk="0">
                <a:moveTo>
                  <a:pt x="0" y="0"/>
                </a:moveTo>
                <a:lnTo>
                  <a:pt x="1230630" y="0"/>
                </a:lnTo>
              </a:path>
            </a:pathLst>
          </a:custGeom>
          <a:noFill/>
          <a:ln w="9525" cap="flat" cmpd="sng">
            <a:solidFill>
              <a:srgbClr val="7EBD7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p32"/>
          <p:cNvSpPr/>
          <p:nvPr/>
        </p:nvSpPr>
        <p:spPr>
          <a:xfrm>
            <a:off x="904239" y="5899150"/>
            <a:ext cx="1230630" cy="0"/>
          </a:xfrm>
          <a:custGeom>
            <a:avLst/>
            <a:gdLst/>
            <a:ahLst/>
            <a:cxnLst/>
            <a:rect l="l" t="t" r="r" b="b"/>
            <a:pathLst>
              <a:path w="1230630" h="120000" extrusionOk="0">
                <a:moveTo>
                  <a:pt x="0" y="0"/>
                </a:moveTo>
                <a:lnTo>
                  <a:pt x="1230630" y="0"/>
                </a:lnTo>
              </a:path>
            </a:pathLst>
          </a:custGeom>
          <a:noFill/>
          <a:ln w="9525" cap="flat" cmpd="sng">
            <a:solidFill>
              <a:srgbClr val="7CBC7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32"/>
          <p:cNvSpPr/>
          <p:nvPr/>
        </p:nvSpPr>
        <p:spPr>
          <a:xfrm>
            <a:off x="904239" y="5906134"/>
            <a:ext cx="1230630" cy="0"/>
          </a:xfrm>
          <a:custGeom>
            <a:avLst/>
            <a:gdLst/>
            <a:ahLst/>
            <a:cxnLst/>
            <a:rect l="l" t="t" r="r" b="b"/>
            <a:pathLst>
              <a:path w="1230630" h="120000" extrusionOk="0">
                <a:moveTo>
                  <a:pt x="0" y="0"/>
                </a:moveTo>
                <a:lnTo>
                  <a:pt x="1230630" y="0"/>
                </a:lnTo>
              </a:path>
            </a:pathLst>
          </a:custGeom>
          <a:noFill/>
          <a:ln w="9525" cap="flat" cmpd="sng">
            <a:solidFill>
              <a:srgbClr val="7ABB7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32"/>
          <p:cNvSpPr/>
          <p:nvPr/>
        </p:nvSpPr>
        <p:spPr>
          <a:xfrm>
            <a:off x="904239" y="5913754"/>
            <a:ext cx="1230630" cy="0"/>
          </a:xfrm>
          <a:custGeom>
            <a:avLst/>
            <a:gdLst/>
            <a:ahLst/>
            <a:cxnLst/>
            <a:rect l="l" t="t" r="r" b="b"/>
            <a:pathLst>
              <a:path w="1230630" h="120000" extrusionOk="0">
                <a:moveTo>
                  <a:pt x="0" y="0"/>
                </a:moveTo>
                <a:lnTo>
                  <a:pt x="1230630" y="0"/>
                </a:lnTo>
              </a:path>
            </a:pathLst>
          </a:custGeom>
          <a:noFill/>
          <a:ln w="9525" cap="flat" cmpd="sng">
            <a:solidFill>
              <a:srgbClr val="78BA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p32"/>
          <p:cNvSpPr/>
          <p:nvPr/>
        </p:nvSpPr>
        <p:spPr>
          <a:xfrm>
            <a:off x="904239" y="5920740"/>
            <a:ext cx="1230630" cy="0"/>
          </a:xfrm>
          <a:custGeom>
            <a:avLst/>
            <a:gdLst/>
            <a:ahLst/>
            <a:cxnLst/>
            <a:rect l="l" t="t" r="r" b="b"/>
            <a:pathLst>
              <a:path w="1230630" h="120000" extrusionOk="0">
                <a:moveTo>
                  <a:pt x="0" y="0"/>
                </a:moveTo>
                <a:lnTo>
                  <a:pt x="1230630" y="0"/>
                </a:lnTo>
              </a:path>
            </a:pathLst>
          </a:custGeom>
          <a:noFill/>
          <a:ln w="9525" cap="flat" cmpd="sng">
            <a:solidFill>
              <a:srgbClr val="76B97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32"/>
          <p:cNvSpPr/>
          <p:nvPr/>
        </p:nvSpPr>
        <p:spPr>
          <a:xfrm>
            <a:off x="904239" y="5928359"/>
            <a:ext cx="1230630" cy="0"/>
          </a:xfrm>
          <a:custGeom>
            <a:avLst/>
            <a:gdLst/>
            <a:ahLst/>
            <a:cxnLst/>
            <a:rect l="l" t="t" r="r" b="b"/>
            <a:pathLst>
              <a:path w="1230630" h="120000" extrusionOk="0">
                <a:moveTo>
                  <a:pt x="0" y="0"/>
                </a:moveTo>
                <a:lnTo>
                  <a:pt x="1230630" y="0"/>
                </a:lnTo>
              </a:path>
            </a:pathLst>
          </a:custGeom>
          <a:noFill/>
          <a:ln w="9525" cap="flat" cmpd="sng">
            <a:solidFill>
              <a:srgbClr val="74B87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3" name="Google Shape;593;p32"/>
          <p:cNvSpPr/>
          <p:nvPr/>
        </p:nvSpPr>
        <p:spPr>
          <a:xfrm>
            <a:off x="904239" y="5935345"/>
            <a:ext cx="1230630" cy="0"/>
          </a:xfrm>
          <a:custGeom>
            <a:avLst/>
            <a:gdLst/>
            <a:ahLst/>
            <a:cxnLst/>
            <a:rect l="l" t="t" r="r" b="b"/>
            <a:pathLst>
              <a:path w="1230630" h="120000" extrusionOk="0">
                <a:moveTo>
                  <a:pt x="0" y="0"/>
                </a:moveTo>
                <a:lnTo>
                  <a:pt x="1230630" y="0"/>
                </a:lnTo>
              </a:path>
            </a:pathLst>
          </a:custGeom>
          <a:noFill/>
          <a:ln w="9525" cap="flat" cmpd="sng">
            <a:solidFill>
              <a:srgbClr val="72B76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32"/>
          <p:cNvSpPr/>
          <p:nvPr/>
        </p:nvSpPr>
        <p:spPr>
          <a:xfrm>
            <a:off x="904239" y="5942329"/>
            <a:ext cx="1230630" cy="0"/>
          </a:xfrm>
          <a:custGeom>
            <a:avLst/>
            <a:gdLst/>
            <a:ahLst/>
            <a:cxnLst/>
            <a:rect l="l" t="t" r="r" b="b"/>
            <a:pathLst>
              <a:path w="1230630" h="120000" extrusionOk="0">
                <a:moveTo>
                  <a:pt x="0" y="0"/>
                </a:moveTo>
                <a:lnTo>
                  <a:pt x="1230630" y="0"/>
                </a:lnTo>
              </a:path>
            </a:pathLst>
          </a:custGeom>
          <a:noFill/>
          <a:ln w="9525" cap="flat" cmpd="sng">
            <a:solidFill>
              <a:srgbClr val="70B6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5" name="Google Shape;595;p32"/>
          <p:cNvSpPr/>
          <p:nvPr/>
        </p:nvSpPr>
        <p:spPr>
          <a:xfrm>
            <a:off x="904239" y="5949950"/>
            <a:ext cx="1230630" cy="0"/>
          </a:xfrm>
          <a:custGeom>
            <a:avLst/>
            <a:gdLst/>
            <a:ahLst/>
            <a:cxnLst/>
            <a:rect l="l" t="t" r="r" b="b"/>
            <a:pathLst>
              <a:path w="1230630" h="120000" extrusionOk="0">
                <a:moveTo>
                  <a:pt x="0" y="0"/>
                </a:moveTo>
                <a:lnTo>
                  <a:pt x="1230630" y="0"/>
                </a:lnTo>
              </a:path>
            </a:pathLst>
          </a:custGeom>
          <a:noFill/>
          <a:ln w="9525" cap="flat" cmpd="sng">
            <a:solidFill>
              <a:srgbClr val="6EB5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6" name="Google Shape;596;p32"/>
          <p:cNvSpPr/>
          <p:nvPr/>
        </p:nvSpPr>
        <p:spPr>
          <a:xfrm>
            <a:off x="904239" y="5956934"/>
            <a:ext cx="1230630" cy="0"/>
          </a:xfrm>
          <a:custGeom>
            <a:avLst/>
            <a:gdLst/>
            <a:ahLst/>
            <a:cxnLst/>
            <a:rect l="l" t="t" r="r" b="b"/>
            <a:pathLst>
              <a:path w="1230630" h="120000" extrusionOk="0">
                <a:moveTo>
                  <a:pt x="0" y="0"/>
                </a:moveTo>
                <a:lnTo>
                  <a:pt x="1230630" y="0"/>
                </a:lnTo>
              </a:path>
            </a:pathLst>
          </a:custGeom>
          <a:noFill/>
          <a:ln w="9525" cap="flat" cmpd="sng">
            <a:solidFill>
              <a:srgbClr val="6CB46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597" name="Google Shape;597;p32"/>
          <p:cNvGraphicFramePr/>
          <p:nvPr/>
        </p:nvGraphicFramePr>
        <p:xfrm>
          <a:off x="2996973" y="2567713"/>
          <a:ext cx="439425" cy="2276111"/>
        </p:xfrm>
        <a:graphic>
          <a:graphicData uri="http://schemas.openxmlformats.org/drawingml/2006/table">
            <a:tbl>
              <a:tblPr firstRow="1" bandRow="1">
                <a:noFill/>
                <a:tableStyleId>{61E3EB17-B02E-466E-9FD4-1FC1684CEC50}</a:tableStyleId>
              </a:tblPr>
              <a:tblGrid>
                <a:gridCol w="439425">
                  <a:extLst>
                    <a:ext uri="{9D8B030D-6E8A-4147-A177-3AD203B41FA5}">
                      <a16:colId xmlns:a16="http://schemas.microsoft.com/office/drawing/2014/main" val="20000"/>
                    </a:ext>
                  </a:extLst>
                </a:gridCol>
              </a:tblGrid>
              <a:tr h="177925">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78950" cap="flat" cmpd="sng">
                      <a:solidFill>
                        <a:srgbClr val="000000"/>
                      </a:solidFill>
                      <a:prstDash val="solid"/>
                      <a:round/>
                      <a:headEnd type="none" w="sm" len="sm"/>
                      <a:tailEnd type="none" w="sm" len="sm"/>
                    </a:lnT>
                    <a:lnB w="76200" cap="flat" cmpd="sng">
                      <a:solidFill>
                        <a:srgbClr val="EFD8EF"/>
                      </a:solidFill>
                      <a:prstDash val="solid"/>
                      <a:round/>
                      <a:headEnd type="none" w="sm" len="sm"/>
                      <a:tailEnd type="none" w="sm" len="sm"/>
                    </a:lnB>
                  </a:tcPr>
                </a:tc>
                <a:extLst>
                  <a:ext uri="{0D108BD9-81ED-4DB2-BD59-A6C34878D82A}">
                    <a16:rowId xmlns:a16="http://schemas.microsoft.com/office/drawing/2014/main" val="10000"/>
                  </a:ext>
                </a:extLst>
              </a:tr>
              <a:tr h="218450">
                <a:tc>
                  <a:txBody>
                    <a:bodyPr/>
                    <a:lstStyle/>
                    <a:p>
                      <a:pPr marL="0" marR="0" lvl="0" indent="0" algn="ctr" rtl="0">
                        <a:lnSpc>
                          <a:spcPct val="61500"/>
                        </a:lnSpc>
                        <a:spcBef>
                          <a:spcPts val="0"/>
                        </a:spcBef>
                        <a:spcAft>
                          <a:spcPts val="0"/>
                        </a:spcAft>
                        <a:buNone/>
                      </a:pPr>
                      <a:r>
                        <a:rPr lang="en-US" sz="2000" b="1" u="none" strike="noStrike" cap="none">
                          <a:latin typeface="Arial"/>
                          <a:ea typeface="Arial"/>
                          <a:cs typeface="Arial"/>
                          <a:sym typeface="Arial"/>
                        </a:rPr>
                        <a:t>D</a:t>
                      </a:r>
                      <a:endParaRPr sz="2000" u="none" strike="noStrike" cap="none">
                        <a:latin typeface="Arial"/>
                        <a:ea typeface="Arial"/>
                        <a:cs typeface="Arial"/>
                        <a:sym typeface="Arial"/>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76200" cap="flat" cmpd="sng">
                      <a:solidFill>
                        <a:srgbClr val="EFD8EF"/>
                      </a:solidFill>
                      <a:prstDash val="solid"/>
                      <a:round/>
                      <a:headEnd type="none" w="sm" len="sm"/>
                      <a:tailEnd type="none" w="sm" len="sm"/>
                    </a:lnT>
                    <a:lnB w="12700" cap="flat" cmpd="sng">
                      <a:solidFill>
                        <a:srgbClr val="E6C1E6"/>
                      </a:solidFill>
                      <a:prstDash val="solid"/>
                      <a:round/>
                      <a:headEnd type="none" w="sm" len="sm"/>
                      <a:tailEnd type="none" w="sm" len="sm"/>
                    </a:lnB>
                  </a:tcPr>
                </a:tc>
                <a:extLst>
                  <a:ext uri="{0D108BD9-81ED-4DB2-BD59-A6C34878D82A}">
                    <a16:rowId xmlns:a16="http://schemas.microsoft.com/office/drawing/2014/main" val="10001"/>
                  </a:ext>
                </a:extLst>
              </a:tr>
              <a:tr h="60325">
                <a:tc>
                  <a:txBody>
                    <a:bodyPr/>
                    <a:lstStyle/>
                    <a:p>
                      <a:pPr marL="0" marR="0" lvl="0" indent="0" algn="l" rtl="0">
                        <a:lnSpc>
                          <a:spcPct val="100000"/>
                        </a:lnSpc>
                        <a:spcBef>
                          <a:spcPts val="0"/>
                        </a:spcBef>
                        <a:spcAft>
                          <a:spcPts val="0"/>
                        </a:spcAft>
                        <a:buNone/>
                      </a:pPr>
                      <a:endParaRPr sz="2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E6C1E6"/>
                      </a:solidFill>
                      <a:prstDash val="solid"/>
                      <a:round/>
                      <a:headEnd type="none" w="sm" len="sm"/>
                      <a:tailEnd type="none" w="sm" len="sm"/>
                    </a:lnT>
                    <a:lnB w="38100" cap="flat" cmpd="sng">
                      <a:solidFill>
                        <a:srgbClr val="E4BCE4"/>
                      </a:solidFill>
                      <a:prstDash val="solid"/>
                      <a:round/>
                      <a:headEnd type="none" w="sm" len="sm"/>
                      <a:tailEnd type="none" w="sm" len="sm"/>
                    </a:lnB>
                  </a:tcPr>
                </a:tc>
                <a:extLst>
                  <a:ext uri="{0D108BD9-81ED-4DB2-BD59-A6C34878D82A}">
                    <a16:rowId xmlns:a16="http://schemas.microsoft.com/office/drawing/2014/main" val="10002"/>
                  </a:ext>
                </a:extLst>
              </a:tr>
              <a:tr h="8095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38100" cap="flat" cmpd="sng">
                      <a:solidFill>
                        <a:srgbClr val="E4BCE4"/>
                      </a:solidFill>
                      <a:prstDash val="solid"/>
                      <a:round/>
                      <a:headEnd type="none" w="sm" len="sm"/>
                      <a:tailEnd type="none" w="sm" len="sm"/>
                    </a:lnT>
                    <a:lnB w="76200" cap="flat" cmpd="sng">
                      <a:solidFill>
                        <a:srgbClr val="E0B1E0"/>
                      </a:solidFill>
                      <a:prstDash val="solid"/>
                      <a:round/>
                      <a:headEnd type="none" w="sm" len="sm"/>
                      <a:tailEnd type="none" w="sm" len="sm"/>
                    </a:lnB>
                  </a:tcPr>
                </a:tc>
                <a:extLst>
                  <a:ext uri="{0D108BD9-81ED-4DB2-BD59-A6C34878D82A}">
                    <a16:rowId xmlns:a16="http://schemas.microsoft.com/office/drawing/2014/main" val="10003"/>
                  </a:ext>
                </a:extLst>
              </a:tr>
              <a:tr h="67625">
                <a:tc>
                  <a:txBody>
                    <a:bodyPr/>
                    <a:lstStyle/>
                    <a:p>
                      <a:pPr marL="0" marR="0" lvl="0" indent="0" algn="l" rtl="0">
                        <a:lnSpc>
                          <a:spcPct val="100000"/>
                        </a:lnSpc>
                        <a:spcBef>
                          <a:spcPts val="0"/>
                        </a:spcBef>
                        <a:spcAft>
                          <a:spcPts val="0"/>
                        </a:spcAft>
                        <a:buNone/>
                      </a:pPr>
                      <a:endParaRPr sz="2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76200" cap="flat" cmpd="sng">
                      <a:solidFill>
                        <a:srgbClr val="E0B1E0"/>
                      </a:solidFill>
                      <a:prstDash val="solid"/>
                      <a:round/>
                      <a:headEnd type="none" w="sm" len="sm"/>
                      <a:tailEnd type="none" w="sm" len="sm"/>
                    </a:lnT>
                    <a:lnB w="53975" cap="flat" cmpd="sng">
                      <a:solidFill>
                        <a:srgbClr val="DDABDD"/>
                      </a:solidFill>
                      <a:prstDash val="solid"/>
                      <a:round/>
                      <a:headEnd type="none" w="sm" len="sm"/>
                      <a:tailEnd type="none" w="sm" len="sm"/>
                    </a:lnB>
                  </a:tcPr>
                </a:tc>
                <a:extLst>
                  <a:ext uri="{0D108BD9-81ED-4DB2-BD59-A6C34878D82A}">
                    <a16:rowId xmlns:a16="http://schemas.microsoft.com/office/drawing/2014/main" val="10004"/>
                  </a:ext>
                </a:extLst>
              </a:tr>
              <a:tr h="157475">
                <a:tc>
                  <a:txBody>
                    <a:bodyPr/>
                    <a:lstStyle/>
                    <a:p>
                      <a:pPr marL="0" marR="0" lvl="0" indent="0" algn="l" rtl="0">
                        <a:lnSpc>
                          <a:spcPct val="100000"/>
                        </a:lnSpc>
                        <a:spcBef>
                          <a:spcPts val="0"/>
                        </a:spcBef>
                        <a:spcAft>
                          <a:spcPts val="0"/>
                        </a:spcAft>
                        <a:buNone/>
                      </a:pPr>
                      <a:endParaRPr sz="9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53975" cap="flat" cmpd="sng">
                      <a:solidFill>
                        <a:srgbClr val="DDABDD"/>
                      </a:solidFill>
                      <a:prstDash val="solid"/>
                      <a:round/>
                      <a:headEnd type="none" w="sm" len="sm"/>
                      <a:tailEnd type="none" w="sm" len="sm"/>
                    </a:lnT>
                    <a:lnB w="53975" cap="flat" cmpd="sng">
                      <a:solidFill>
                        <a:srgbClr val="D69AD6"/>
                      </a:solidFill>
                      <a:prstDash val="solid"/>
                      <a:round/>
                      <a:headEnd type="none" w="sm" len="sm"/>
                      <a:tailEnd type="none" w="sm" len="sm"/>
                    </a:lnB>
                  </a:tcPr>
                </a:tc>
                <a:extLst>
                  <a:ext uri="{0D108BD9-81ED-4DB2-BD59-A6C34878D82A}">
                    <a16:rowId xmlns:a16="http://schemas.microsoft.com/office/drawing/2014/main" val="10005"/>
                  </a:ext>
                </a:extLst>
              </a:tr>
              <a:tr h="514975">
                <a:tc>
                  <a:txBody>
                    <a:bodyPr/>
                    <a:lstStyle/>
                    <a:p>
                      <a:pPr marL="127635" marR="0" lvl="0" indent="0" algn="l" rtl="0">
                        <a:lnSpc>
                          <a:spcPct val="71250"/>
                        </a:lnSpc>
                        <a:spcBef>
                          <a:spcPts val="0"/>
                        </a:spcBef>
                        <a:spcAft>
                          <a:spcPts val="0"/>
                        </a:spcAft>
                        <a:buNone/>
                      </a:pPr>
                      <a:r>
                        <a:rPr lang="en-US" sz="2000" b="1" u="none" strike="noStrike" cap="none">
                          <a:latin typeface="Arial"/>
                          <a:ea typeface="Arial"/>
                          <a:cs typeface="Arial"/>
                          <a:sym typeface="Arial"/>
                        </a:rPr>
                        <a:t>C</a:t>
                      </a:r>
                      <a:endParaRPr sz="2000" u="none" strike="noStrike" cap="none">
                        <a:latin typeface="Arial"/>
                        <a:ea typeface="Arial"/>
                        <a:cs typeface="Arial"/>
                        <a:sym typeface="Arial"/>
                      </a:endParaRPr>
                    </a:p>
                    <a:p>
                      <a:pPr marL="120650" marR="0" lvl="0" indent="0" algn="l" rtl="0">
                        <a:lnSpc>
                          <a:spcPct val="100000"/>
                        </a:lnSpc>
                        <a:spcBef>
                          <a:spcPts val="10"/>
                        </a:spcBef>
                        <a:spcAft>
                          <a:spcPts val="0"/>
                        </a:spcAft>
                        <a:buNone/>
                      </a:pPr>
                      <a:r>
                        <a:rPr lang="en-US" sz="2000" b="1" u="none" strike="noStrike" cap="none">
                          <a:latin typeface="Arial"/>
                          <a:ea typeface="Arial"/>
                          <a:cs typeface="Arial"/>
                          <a:sym typeface="Arial"/>
                        </a:rPr>
                        <a:t>O</a:t>
                      </a:r>
                      <a:endParaRPr sz="2000" u="none" strike="noStrike" cap="none">
                        <a:latin typeface="Arial"/>
                        <a:ea typeface="Arial"/>
                        <a:cs typeface="Arial"/>
                        <a:sym typeface="Arial"/>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53975" cap="flat" cmpd="sng">
                      <a:solidFill>
                        <a:srgbClr val="D69AD6"/>
                      </a:solidFill>
                      <a:prstDash val="solid"/>
                      <a:round/>
                      <a:headEnd type="none" w="sm" len="sm"/>
                      <a:tailEnd type="none" w="sm" len="sm"/>
                    </a:lnT>
                    <a:lnB w="76200" cap="flat" cmpd="sng">
                      <a:solidFill>
                        <a:srgbClr val="C062C0"/>
                      </a:solidFill>
                      <a:prstDash val="solid"/>
                      <a:round/>
                      <a:headEnd type="none" w="sm" len="sm"/>
                      <a:tailEnd type="none" w="sm" len="sm"/>
                    </a:lnB>
                  </a:tcPr>
                </a:tc>
                <a:extLst>
                  <a:ext uri="{0D108BD9-81ED-4DB2-BD59-A6C34878D82A}">
                    <a16:rowId xmlns:a16="http://schemas.microsoft.com/office/drawing/2014/main" val="10006"/>
                  </a:ext>
                </a:extLst>
              </a:tr>
              <a:tr h="51425">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76200" cap="flat" cmpd="sng">
                      <a:solidFill>
                        <a:srgbClr val="C062C0"/>
                      </a:solidFill>
                      <a:prstDash val="solid"/>
                      <a:round/>
                      <a:headEnd type="none" w="sm" len="sm"/>
                      <a:tailEnd type="none" w="sm" len="sm"/>
                    </a:lnT>
                    <a:lnB w="53975" cap="flat" cmpd="sng">
                      <a:solidFill>
                        <a:srgbClr val="BE5DBE"/>
                      </a:solidFill>
                      <a:prstDash val="solid"/>
                      <a:round/>
                      <a:headEnd type="none" w="sm" len="sm"/>
                      <a:tailEnd type="none" w="sm" len="sm"/>
                    </a:lnB>
                  </a:tcPr>
                </a:tc>
                <a:extLst>
                  <a:ext uri="{0D108BD9-81ED-4DB2-BD59-A6C34878D82A}">
                    <a16:rowId xmlns:a16="http://schemas.microsoft.com/office/drawing/2014/main" val="10007"/>
                  </a:ext>
                </a:extLst>
              </a:tr>
              <a:tr h="222875">
                <a:tc>
                  <a:txBody>
                    <a:bodyPr/>
                    <a:lstStyle/>
                    <a:p>
                      <a:pPr marL="0" marR="0" lvl="0" indent="0" algn="ctr" rtl="0">
                        <a:lnSpc>
                          <a:spcPct val="82750"/>
                        </a:lnSpc>
                        <a:spcBef>
                          <a:spcPts val="0"/>
                        </a:spcBef>
                        <a:spcAft>
                          <a:spcPts val="0"/>
                        </a:spcAft>
                        <a:buNone/>
                      </a:pPr>
                      <a:r>
                        <a:rPr lang="en-US" sz="2000" b="1" u="none" strike="noStrike" cap="none">
                          <a:latin typeface="Arial"/>
                          <a:ea typeface="Arial"/>
                          <a:cs typeface="Arial"/>
                          <a:sym typeface="Arial"/>
                        </a:rPr>
                        <a:t>D</a:t>
                      </a:r>
                      <a:endParaRPr sz="2000" u="none" strike="noStrike" cap="none">
                        <a:latin typeface="Arial"/>
                        <a:ea typeface="Arial"/>
                        <a:cs typeface="Arial"/>
                        <a:sym typeface="Arial"/>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53975" cap="flat" cmpd="sng">
                      <a:solidFill>
                        <a:srgbClr val="BE5DBE"/>
                      </a:solidFill>
                      <a:prstDash val="solid"/>
                      <a:round/>
                      <a:headEnd type="none" w="sm" len="sm"/>
                      <a:tailEnd type="none" w="sm" len="sm"/>
                    </a:lnT>
                    <a:lnB w="12700" cap="flat" cmpd="sng">
                      <a:solidFill>
                        <a:srgbClr val="B547B5"/>
                      </a:solidFill>
                      <a:prstDash val="solid"/>
                      <a:round/>
                      <a:headEnd type="none" w="sm" len="sm"/>
                      <a:tailEnd type="none" w="sm" len="sm"/>
                    </a:lnB>
                  </a:tcPr>
                </a:tc>
                <a:extLst>
                  <a:ext uri="{0D108BD9-81ED-4DB2-BD59-A6C34878D82A}">
                    <a16:rowId xmlns:a16="http://schemas.microsoft.com/office/drawing/2014/main" val="10008"/>
                  </a:ext>
                </a:extLst>
              </a:tr>
              <a:tr h="124450">
                <a:tc>
                  <a:txBody>
                    <a:bodyPr/>
                    <a:lstStyle/>
                    <a:p>
                      <a:pPr marL="0" marR="0" lvl="0" indent="0" algn="l" rtl="0">
                        <a:lnSpc>
                          <a:spcPct val="100000"/>
                        </a:lnSpc>
                        <a:spcBef>
                          <a:spcPts val="0"/>
                        </a:spcBef>
                        <a:spcAft>
                          <a:spcPts val="0"/>
                        </a:spcAft>
                        <a:buNone/>
                      </a:pPr>
                      <a:endParaRPr sz="6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B547B5"/>
                      </a:solidFill>
                      <a:prstDash val="solid"/>
                      <a:round/>
                      <a:headEnd type="none" w="sm" len="sm"/>
                      <a:tailEnd type="none" w="sm" len="sm"/>
                    </a:lnT>
                    <a:lnB w="76200" cap="flat" cmpd="sng">
                      <a:solidFill>
                        <a:srgbClr val="AF38AF"/>
                      </a:solidFill>
                      <a:prstDash val="solid"/>
                      <a:round/>
                      <a:headEnd type="none" w="sm" len="sm"/>
                      <a:tailEnd type="none" w="sm" len="sm"/>
                    </a:lnB>
                  </a:tcPr>
                </a:tc>
                <a:extLst>
                  <a:ext uri="{0D108BD9-81ED-4DB2-BD59-A6C34878D82A}">
                    <a16:rowId xmlns:a16="http://schemas.microsoft.com/office/drawing/2014/main" val="10009"/>
                  </a:ext>
                </a:extLst>
              </a:tr>
              <a:tr h="125725">
                <a:tc>
                  <a:txBody>
                    <a:bodyPr/>
                    <a:lstStyle/>
                    <a:p>
                      <a:pPr marL="0" marR="0" lvl="0" indent="0" algn="ctr" rtl="0">
                        <a:lnSpc>
                          <a:spcPct val="44500"/>
                        </a:lnSpc>
                        <a:spcBef>
                          <a:spcPts val="0"/>
                        </a:spcBef>
                        <a:spcAft>
                          <a:spcPts val="0"/>
                        </a:spcAft>
                        <a:buNone/>
                      </a:pPr>
                      <a:r>
                        <a:rPr lang="en-US" sz="2000" b="1" u="none" strike="noStrike" cap="none">
                          <a:latin typeface="Arial"/>
                          <a:ea typeface="Arial"/>
                          <a:cs typeface="Arial"/>
                          <a:sym typeface="Arial"/>
                        </a:rPr>
                        <a:t>E</a:t>
                      </a:r>
                      <a:endParaRPr sz="2000" u="none" strike="noStrike" cap="none">
                        <a:latin typeface="Arial"/>
                        <a:ea typeface="Arial"/>
                        <a:cs typeface="Arial"/>
                        <a:sym typeface="Arial"/>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76200" cap="flat" cmpd="sng">
                      <a:solidFill>
                        <a:srgbClr val="AF38AF"/>
                      </a:solidFill>
                      <a:prstDash val="solid"/>
                      <a:round/>
                      <a:headEnd type="none" w="sm" len="sm"/>
                      <a:tailEnd type="none" w="sm" len="sm"/>
                    </a:lnT>
                    <a:lnB w="12700" cap="flat" cmpd="sng">
                      <a:solidFill>
                        <a:srgbClr val="AA2CAA"/>
                      </a:solidFill>
                      <a:prstDash val="solid"/>
                      <a:round/>
                      <a:headEnd type="none" w="sm" len="sm"/>
                      <a:tailEnd type="none" w="sm" len="sm"/>
                    </a:lnB>
                  </a:tcPr>
                </a:tc>
                <a:extLst>
                  <a:ext uri="{0D108BD9-81ED-4DB2-BD59-A6C34878D82A}">
                    <a16:rowId xmlns:a16="http://schemas.microsoft.com/office/drawing/2014/main" val="10010"/>
                  </a:ext>
                </a:extLst>
              </a:tr>
              <a:tr h="55875">
                <a:tc>
                  <a:txBody>
                    <a:bodyPr/>
                    <a:lstStyle/>
                    <a:p>
                      <a:pPr marL="0" marR="0" lvl="0" indent="0" algn="l" rtl="0">
                        <a:lnSpc>
                          <a:spcPct val="100000"/>
                        </a:lnSpc>
                        <a:spcBef>
                          <a:spcPts val="0"/>
                        </a:spcBef>
                        <a:spcAft>
                          <a:spcPts val="0"/>
                        </a:spcAft>
                        <a:buNone/>
                      </a:pPr>
                      <a:endParaRPr sz="200" u="none" strike="noStrike" cap="none">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AA2CAA"/>
                      </a:solidFill>
                      <a:prstDash val="solid"/>
                      <a:round/>
                      <a:headEnd type="none" w="sm" len="sm"/>
                      <a:tailEnd type="none" w="sm" len="sm"/>
                    </a:lnT>
                    <a:lnB w="12700" cap="flat" cmpd="sng">
                      <a:solidFill>
                        <a:srgbClr val="A826A8"/>
                      </a:solidFill>
                      <a:prstDash val="solid"/>
                      <a:round/>
                      <a:headEnd type="none" w="sm" len="sm"/>
                      <a:tailEnd type="none" w="sm" len="sm"/>
                    </a:lnB>
                  </a:tcPr>
                </a:tc>
                <a:extLst>
                  <a:ext uri="{0D108BD9-81ED-4DB2-BD59-A6C34878D82A}">
                    <a16:rowId xmlns:a16="http://schemas.microsoft.com/office/drawing/2014/main" val="10011"/>
                  </a:ext>
                </a:extLst>
              </a:tr>
              <a:tr h="346700">
                <a:tc>
                  <a:txBody>
                    <a:bodyPr/>
                    <a:lstStyle/>
                    <a:p>
                      <a:pPr marL="0" marR="0" lvl="0" indent="0" algn="ctr" rtl="0">
                        <a:lnSpc>
                          <a:spcPct val="100000"/>
                        </a:lnSpc>
                        <a:spcBef>
                          <a:spcPts val="0"/>
                        </a:spcBef>
                        <a:spcAft>
                          <a:spcPts val="0"/>
                        </a:spcAft>
                        <a:buNone/>
                      </a:pPr>
                      <a:r>
                        <a:rPr lang="en-US" sz="2000" b="1" u="none" strike="noStrike" cap="none">
                          <a:latin typeface="Arial"/>
                          <a:ea typeface="Arial"/>
                          <a:cs typeface="Arial"/>
                          <a:sym typeface="Arial"/>
                        </a:rPr>
                        <a:t>R</a:t>
                      </a:r>
                      <a:endParaRPr sz="2000" u="none" strike="noStrike" cap="none">
                        <a:latin typeface="Arial"/>
                        <a:ea typeface="Arial"/>
                        <a:cs typeface="Arial"/>
                        <a:sym typeface="Arial"/>
                      </a:endParaRPr>
                    </a:p>
                  </a:txBody>
                  <a:tcPr marL="0" marR="0" marT="127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A826A8"/>
                      </a:solidFill>
                      <a:prstDash val="solid"/>
                      <a:round/>
                      <a:headEnd type="none" w="sm" len="sm"/>
                      <a:tailEnd type="none" w="sm" len="sm"/>
                    </a:lnT>
                    <a:lnB w="762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598" name="Google Shape;598;p32"/>
          <p:cNvSpPr/>
          <p:nvPr/>
        </p:nvSpPr>
        <p:spPr>
          <a:xfrm>
            <a:off x="3084829" y="5641340"/>
            <a:ext cx="513080" cy="0"/>
          </a:xfrm>
          <a:custGeom>
            <a:avLst/>
            <a:gdLst/>
            <a:ahLst/>
            <a:cxnLst/>
            <a:rect l="l" t="t" r="r" b="b"/>
            <a:pathLst>
              <a:path w="513079" h="120000" extrusionOk="0">
                <a:moveTo>
                  <a:pt x="0" y="0"/>
                </a:moveTo>
                <a:lnTo>
                  <a:pt x="51308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9" name="Google Shape;599;p32"/>
          <p:cNvSpPr/>
          <p:nvPr/>
        </p:nvSpPr>
        <p:spPr>
          <a:xfrm>
            <a:off x="2790189" y="6033770"/>
            <a:ext cx="1101090" cy="0"/>
          </a:xfrm>
          <a:custGeom>
            <a:avLst/>
            <a:gdLst/>
            <a:ahLst/>
            <a:cxnLst/>
            <a:rect l="l" t="t" r="r" b="b"/>
            <a:pathLst>
              <a:path w="1101089" h="120000" extrusionOk="0">
                <a:moveTo>
                  <a:pt x="0" y="0"/>
                </a:moveTo>
                <a:lnTo>
                  <a:pt x="110108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p32"/>
          <p:cNvSpPr/>
          <p:nvPr/>
        </p:nvSpPr>
        <p:spPr>
          <a:xfrm>
            <a:off x="2496820" y="5346700"/>
            <a:ext cx="293370" cy="0"/>
          </a:xfrm>
          <a:custGeom>
            <a:avLst/>
            <a:gdLst/>
            <a:ahLst/>
            <a:cxnLst/>
            <a:rect l="l" t="t" r="r" b="b"/>
            <a:pathLst>
              <a:path w="293369" h="120000" extrusionOk="0">
                <a:moveTo>
                  <a:pt x="0" y="0"/>
                </a:moveTo>
                <a:lnTo>
                  <a:pt x="29336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1" name="Google Shape;601;p32"/>
          <p:cNvSpPr/>
          <p:nvPr/>
        </p:nvSpPr>
        <p:spPr>
          <a:xfrm>
            <a:off x="3891279" y="5346700"/>
            <a:ext cx="294640" cy="0"/>
          </a:xfrm>
          <a:custGeom>
            <a:avLst/>
            <a:gdLst/>
            <a:ahLst/>
            <a:cxnLst/>
            <a:rect l="l" t="t" r="r" b="b"/>
            <a:pathLst>
              <a:path w="294639" h="120000" extrusionOk="0">
                <a:moveTo>
                  <a:pt x="0" y="0"/>
                </a:moveTo>
                <a:lnTo>
                  <a:pt x="29464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32"/>
          <p:cNvSpPr/>
          <p:nvPr/>
        </p:nvSpPr>
        <p:spPr>
          <a:xfrm>
            <a:off x="2790189" y="5346700"/>
            <a:ext cx="294640" cy="294640"/>
          </a:xfrm>
          <a:custGeom>
            <a:avLst/>
            <a:gdLst/>
            <a:ahLst/>
            <a:cxnLst/>
            <a:rect l="l" t="t" r="r" b="b"/>
            <a:pathLst>
              <a:path w="294639" h="294639" extrusionOk="0">
                <a:moveTo>
                  <a:pt x="0" y="0"/>
                </a:moveTo>
                <a:lnTo>
                  <a:pt x="294640" y="29464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3" name="Google Shape;603;p32"/>
          <p:cNvSpPr/>
          <p:nvPr/>
        </p:nvSpPr>
        <p:spPr>
          <a:xfrm>
            <a:off x="3597909" y="5346700"/>
            <a:ext cx="293370" cy="294640"/>
          </a:xfrm>
          <a:custGeom>
            <a:avLst/>
            <a:gdLst/>
            <a:ahLst/>
            <a:cxnLst/>
            <a:rect l="l" t="t" r="r" b="b"/>
            <a:pathLst>
              <a:path w="293370" h="294639" extrusionOk="0">
                <a:moveTo>
                  <a:pt x="293369" y="0"/>
                </a:moveTo>
                <a:lnTo>
                  <a:pt x="0" y="29464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4" name="Google Shape;604;p32"/>
          <p:cNvSpPr/>
          <p:nvPr/>
        </p:nvSpPr>
        <p:spPr>
          <a:xfrm>
            <a:off x="3891279" y="5346700"/>
            <a:ext cx="294640" cy="687070"/>
          </a:xfrm>
          <a:custGeom>
            <a:avLst/>
            <a:gdLst/>
            <a:ahLst/>
            <a:cxnLst/>
            <a:rect l="l" t="t" r="r" b="b"/>
            <a:pathLst>
              <a:path w="294639" h="687070" extrusionOk="0">
                <a:moveTo>
                  <a:pt x="294640" y="0"/>
                </a:moveTo>
                <a:lnTo>
                  <a:pt x="0" y="68706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5" name="Google Shape;605;p32"/>
          <p:cNvSpPr/>
          <p:nvPr/>
        </p:nvSpPr>
        <p:spPr>
          <a:xfrm>
            <a:off x="2496820" y="5346700"/>
            <a:ext cx="293370" cy="687070"/>
          </a:xfrm>
          <a:custGeom>
            <a:avLst/>
            <a:gdLst/>
            <a:ahLst/>
            <a:cxnLst/>
            <a:rect l="l" t="t" r="r" b="b"/>
            <a:pathLst>
              <a:path w="293369" h="687070" extrusionOk="0">
                <a:moveTo>
                  <a:pt x="0" y="0"/>
                </a:moveTo>
                <a:lnTo>
                  <a:pt x="293369" y="68706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32"/>
          <p:cNvSpPr/>
          <p:nvPr/>
        </p:nvSpPr>
        <p:spPr>
          <a:xfrm>
            <a:off x="471169" y="1381760"/>
            <a:ext cx="422909" cy="0"/>
          </a:xfrm>
          <a:custGeom>
            <a:avLst/>
            <a:gdLst/>
            <a:ahLst/>
            <a:cxnLst/>
            <a:rect l="l" t="t" r="r" b="b"/>
            <a:pathLst>
              <a:path w="422909" h="120000" extrusionOk="0">
                <a:moveTo>
                  <a:pt x="0" y="0"/>
                </a:moveTo>
                <a:lnTo>
                  <a:pt x="422909" y="0"/>
                </a:lnTo>
              </a:path>
            </a:pathLst>
          </a:custGeom>
          <a:noFill/>
          <a:ln w="16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32"/>
          <p:cNvSpPr/>
          <p:nvPr/>
        </p:nvSpPr>
        <p:spPr>
          <a:xfrm>
            <a:off x="457200" y="1367789"/>
            <a:ext cx="422909" cy="0"/>
          </a:xfrm>
          <a:custGeom>
            <a:avLst/>
            <a:gdLst/>
            <a:ahLst/>
            <a:cxnLst/>
            <a:rect l="l" t="t" r="r" b="b"/>
            <a:pathLst>
              <a:path w="422909" h="120000" extrusionOk="0">
                <a:moveTo>
                  <a:pt x="0" y="0"/>
                </a:moveTo>
                <a:lnTo>
                  <a:pt x="422909" y="0"/>
                </a:lnTo>
              </a:path>
            </a:pathLst>
          </a:custGeom>
          <a:noFill/>
          <a:ln w="16500" cap="flat" cmpd="sng">
            <a:solidFill>
              <a:srgbClr val="7F00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32"/>
          <p:cNvSpPr/>
          <p:nvPr/>
        </p:nvSpPr>
        <p:spPr>
          <a:xfrm>
            <a:off x="4284979" y="5389879"/>
            <a:ext cx="839469" cy="0"/>
          </a:xfrm>
          <a:custGeom>
            <a:avLst/>
            <a:gdLst/>
            <a:ahLst/>
            <a:cxnLst/>
            <a:rect l="l" t="t" r="r" b="b"/>
            <a:pathLst>
              <a:path w="839470" h="120000" extrusionOk="0">
                <a:moveTo>
                  <a:pt x="0" y="0"/>
                </a:moveTo>
                <a:lnTo>
                  <a:pt x="839470" y="0"/>
                </a:lnTo>
              </a:path>
            </a:pathLst>
          </a:custGeom>
          <a:noFill/>
          <a:ln w="9525" cap="flat" cmpd="sng">
            <a:solidFill>
              <a:srgbClr val="FFF3C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32"/>
          <p:cNvSpPr/>
          <p:nvPr/>
        </p:nvSpPr>
        <p:spPr>
          <a:xfrm>
            <a:off x="4284979" y="5394325"/>
            <a:ext cx="839469" cy="0"/>
          </a:xfrm>
          <a:custGeom>
            <a:avLst/>
            <a:gdLst/>
            <a:ahLst/>
            <a:cxnLst/>
            <a:rect l="l" t="t" r="r" b="b"/>
            <a:pathLst>
              <a:path w="839470" h="120000" extrusionOk="0">
                <a:moveTo>
                  <a:pt x="0" y="0"/>
                </a:moveTo>
                <a:lnTo>
                  <a:pt x="839470" y="0"/>
                </a:lnTo>
              </a:path>
            </a:pathLst>
          </a:custGeom>
          <a:noFill/>
          <a:ln w="9525" cap="flat" cmpd="sng">
            <a:solidFill>
              <a:srgbClr val="FFF3C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32"/>
          <p:cNvSpPr/>
          <p:nvPr/>
        </p:nvSpPr>
        <p:spPr>
          <a:xfrm>
            <a:off x="4284979" y="5401309"/>
            <a:ext cx="839469" cy="0"/>
          </a:xfrm>
          <a:custGeom>
            <a:avLst/>
            <a:gdLst/>
            <a:ahLst/>
            <a:cxnLst/>
            <a:rect l="l" t="t" r="r" b="b"/>
            <a:pathLst>
              <a:path w="839470" h="120000" extrusionOk="0">
                <a:moveTo>
                  <a:pt x="0" y="0"/>
                </a:moveTo>
                <a:lnTo>
                  <a:pt x="839470" y="0"/>
                </a:lnTo>
              </a:path>
            </a:pathLst>
          </a:custGeom>
          <a:noFill/>
          <a:ln w="9525" cap="flat" cmpd="sng">
            <a:solidFill>
              <a:srgbClr val="FFF3C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32"/>
          <p:cNvSpPr/>
          <p:nvPr/>
        </p:nvSpPr>
        <p:spPr>
          <a:xfrm>
            <a:off x="4284979" y="5408929"/>
            <a:ext cx="839469" cy="0"/>
          </a:xfrm>
          <a:custGeom>
            <a:avLst/>
            <a:gdLst/>
            <a:ahLst/>
            <a:cxnLst/>
            <a:rect l="l" t="t" r="r" b="b"/>
            <a:pathLst>
              <a:path w="839470" h="120000" extrusionOk="0">
                <a:moveTo>
                  <a:pt x="0" y="0"/>
                </a:moveTo>
                <a:lnTo>
                  <a:pt x="839470" y="0"/>
                </a:lnTo>
              </a:path>
            </a:pathLst>
          </a:custGeom>
          <a:noFill/>
          <a:ln w="9525" cap="flat" cmpd="sng">
            <a:solidFill>
              <a:srgbClr val="FFF3C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32"/>
          <p:cNvSpPr/>
          <p:nvPr/>
        </p:nvSpPr>
        <p:spPr>
          <a:xfrm>
            <a:off x="4284979" y="5415915"/>
            <a:ext cx="839469" cy="0"/>
          </a:xfrm>
          <a:custGeom>
            <a:avLst/>
            <a:gdLst/>
            <a:ahLst/>
            <a:cxnLst/>
            <a:rect l="l" t="t" r="r" b="b"/>
            <a:pathLst>
              <a:path w="839470" h="120000" extrusionOk="0">
                <a:moveTo>
                  <a:pt x="0" y="0"/>
                </a:moveTo>
                <a:lnTo>
                  <a:pt x="839470" y="0"/>
                </a:lnTo>
              </a:path>
            </a:pathLst>
          </a:custGeom>
          <a:noFill/>
          <a:ln w="9525" cap="flat" cmpd="sng">
            <a:solidFill>
              <a:srgbClr val="FFF2B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32"/>
          <p:cNvSpPr/>
          <p:nvPr/>
        </p:nvSpPr>
        <p:spPr>
          <a:xfrm>
            <a:off x="4284979" y="5423534"/>
            <a:ext cx="839469" cy="0"/>
          </a:xfrm>
          <a:custGeom>
            <a:avLst/>
            <a:gdLst/>
            <a:ahLst/>
            <a:cxnLst/>
            <a:rect l="l" t="t" r="r" b="b"/>
            <a:pathLst>
              <a:path w="839470" h="120000" extrusionOk="0">
                <a:moveTo>
                  <a:pt x="0" y="0"/>
                </a:moveTo>
                <a:lnTo>
                  <a:pt x="839470" y="0"/>
                </a:lnTo>
              </a:path>
            </a:pathLst>
          </a:custGeom>
          <a:noFill/>
          <a:ln w="9525" cap="flat" cmpd="sng">
            <a:solidFill>
              <a:srgbClr val="FFF2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32"/>
          <p:cNvSpPr/>
          <p:nvPr/>
        </p:nvSpPr>
        <p:spPr>
          <a:xfrm>
            <a:off x="4284979" y="5430520"/>
            <a:ext cx="839469" cy="0"/>
          </a:xfrm>
          <a:custGeom>
            <a:avLst/>
            <a:gdLst/>
            <a:ahLst/>
            <a:cxnLst/>
            <a:rect l="l" t="t" r="r" b="b"/>
            <a:pathLst>
              <a:path w="839470" h="120000" extrusionOk="0">
                <a:moveTo>
                  <a:pt x="0" y="0"/>
                </a:moveTo>
                <a:lnTo>
                  <a:pt x="839470" y="0"/>
                </a:lnTo>
              </a:path>
            </a:pathLst>
          </a:custGeom>
          <a:noFill/>
          <a:ln w="9525" cap="flat" cmpd="sng">
            <a:solidFill>
              <a:srgbClr val="FFF1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32"/>
          <p:cNvSpPr/>
          <p:nvPr/>
        </p:nvSpPr>
        <p:spPr>
          <a:xfrm>
            <a:off x="4284979" y="5438140"/>
            <a:ext cx="839469" cy="0"/>
          </a:xfrm>
          <a:custGeom>
            <a:avLst/>
            <a:gdLst/>
            <a:ahLst/>
            <a:cxnLst/>
            <a:rect l="l" t="t" r="r" b="b"/>
            <a:pathLst>
              <a:path w="839470" h="120000" extrusionOk="0">
                <a:moveTo>
                  <a:pt x="0" y="0"/>
                </a:moveTo>
                <a:lnTo>
                  <a:pt x="839470" y="0"/>
                </a:lnTo>
              </a:path>
            </a:pathLst>
          </a:custGeom>
          <a:noFill/>
          <a:ln w="9525" cap="flat" cmpd="sng">
            <a:solidFill>
              <a:srgbClr val="FFF1B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32"/>
          <p:cNvSpPr/>
          <p:nvPr/>
        </p:nvSpPr>
        <p:spPr>
          <a:xfrm>
            <a:off x="4284979" y="5445125"/>
            <a:ext cx="839469" cy="0"/>
          </a:xfrm>
          <a:custGeom>
            <a:avLst/>
            <a:gdLst/>
            <a:ahLst/>
            <a:cxnLst/>
            <a:rect l="l" t="t" r="r" b="b"/>
            <a:pathLst>
              <a:path w="839470" h="120000" extrusionOk="0">
                <a:moveTo>
                  <a:pt x="0" y="0"/>
                </a:moveTo>
                <a:lnTo>
                  <a:pt x="839470" y="0"/>
                </a:lnTo>
              </a:path>
            </a:pathLst>
          </a:custGeom>
          <a:noFill/>
          <a:ln w="9525" cap="flat" cmpd="sng">
            <a:solidFill>
              <a:srgbClr val="FFF0B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32"/>
          <p:cNvSpPr/>
          <p:nvPr/>
        </p:nvSpPr>
        <p:spPr>
          <a:xfrm>
            <a:off x="4284979" y="5452109"/>
            <a:ext cx="839469" cy="0"/>
          </a:xfrm>
          <a:custGeom>
            <a:avLst/>
            <a:gdLst/>
            <a:ahLst/>
            <a:cxnLst/>
            <a:rect l="l" t="t" r="r" b="b"/>
            <a:pathLst>
              <a:path w="839470" h="120000" extrusionOk="0">
                <a:moveTo>
                  <a:pt x="0" y="0"/>
                </a:moveTo>
                <a:lnTo>
                  <a:pt x="839470" y="0"/>
                </a:lnTo>
              </a:path>
            </a:pathLst>
          </a:custGeom>
          <a:noFill/>
          <a:ln w="9525" cap="flat" cmpd="sng">
            <a:solidFill>
              <a:srgbClr val="FFF0B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32"/>
          <p:cNvSpPr/>
          <p:nvPr/>
        </p:nvSpPr>
        <p:spPr>
          <a:xfrm>
            <a:off x="4284979" y="5459729"/>
            <a:ext cx="839469" cy="0"/>
          </a:xfrm>
          <a:custGeom>
            <a:avLst/>
            <a:gdLst/>
            <a:ahLst/>
            <a:cxnLst/>
            <a:rect l="l" t="t" r="r" b="b"/>
            <a:pathLst>
              <a:path w="839470" h="120000" extrusionOk="0">
                <a:moveTo>
                  <a:pt x="0" y="0"/>
                </a:moveTo>
                <a:lnTo>
                  <a:pt x="839470" y="0"/>
                </a:lnTo>
              </a:path>
            </a:pathLst>
          </a:custGeom>
          <a:noFill/>
          <a:ln w="9525" cap="flat" cmpd="sng">
            <a:solidFill>
              <a:srgbClr val="FFEFB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32"/>
          <p:cNvSpPr/>
          <p:nvPr/>
        </p:nvSpPr>
        <p:spPr>
          <a:xfrm>
            <a:off x="4284979" y="5467350"/>
            <a:ext cx="839469" cy="0"/>
          </a:xfrm>
          <a:custGeom>
            <a:avLst/>
            <a:gdLst/>
            <a:ahLst/>
            <a:cxnLst/>
            <a:rect l="l" t="t" r="r" b="b"/>
            <a:pathLst>
              <a:path w="839470" h="120000" extrusionOk="0">
                <a:moveTo>
                  <a:pt x="0" y="0"/>
                </a:moveTo>
                <a:lnTo>
                  <a:pt x="839470" y="0"/>
                </a:lnTo>
              </a:path>
            </a:pathLst>
          </a:custGeom>
          <a:noFill/>
          <a:ln w="9525" cap="flat" cmpd="sng">
            <a:solidFill>
              <a:srgbClr val="FFEFA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0" name="Google Shape;620;p32"/>
          <p:cNvSpPr/>
          <p:nvPr/>
        </p:nvSpPr>
        <p:spPr>
          <a:xfrm>
            <a:off x="4284979" y="5473700"/>
            <a:ext cx="839469" cy="0"/>
          </a:xfrm>
          <a:custGeom>
            <a:avLst/>
            <a:gdLst/>
            <a:ahLst/>
            <a:cxnLst/>
            <a:rect l="l" t="t" r="r" b="b"/>
            <a:pathLst>
              <a:path w="839470" h="120000" extrusionOk="0">
                <a:moveTo>
                  <a:pt x="0" y="0"/>
                </a:moveTo>
                <a:lnTo>
                  <a:pt x="839470" y="0"/>
                </a:lnTo>
              </a:path>
            </a:pathLst>
          </a:custGeom>
          <a:noFill/>
          <a:ln w="9525" cap="flat" cmpd="sng">
            <a:solidFill>
              <a:srgbClr val="FFEEA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32"/>
          <p:cNvSpPr/>
          <p:nvPr/>
        </p:nvSpPr>
        <p:spPr>
          <a:xfrm>
            <a:off x="4284979" y="5481320"/>
            <a:ext cx="839469" cy="0"/>
          </a:xfrm>
          <a:custGeom>
            <a:avLst/>
            <a:gdLst/>
            <a:ahLst/>
            <a:cxnLst/>
            <a:rect l="l" t="t" r="r" b="b"/>
            <a:pathLst>
              <a:path w="839470" h="120000" extrusionOk="0">
                <a:moveTo>
                  <a:pt x="0" y="0"/>
                </a:moveTo>
                <a:lnTo>
                  <a:pt x="839470" y="0"/>
                </a:lnTo>
              </a:path>
            </a:pathLst>
          </a:custGeom>
          <a:noFill/>
          <a:ln w="9525" cap="flat" cmpd="sng">
            <a:solidFill>
              <a:srgbClr val="FFEE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32"/>
          <p:cNvSpPr/>
          <p:nvPr/>
        </p:nvSpPr>
        <p:spPr>
          <a:xfrm>
            <a:off x="4284979" y="5488940"/>
            <a:ext cx="839469" cy="0"/>
          </a:xfrm>
          <a:custGeom>
            <a:avLst/>
            <a:gdLst/>
            <a:ahLst/>
            <a:cxnLst/>
            <a:rect l="l" t="t" r="r" b="b"/>
            <a:pathLst>
              <a:path w="839470" h="120000" extrusionOk="0">
                <a:moveTo>
                  <a:pt x="0" y="0"/>
                </a:moveTo>
                <a:lnTo>
                  <a:pt x="839470" y="0"/>
                </a:lnTo>
              </a:path>
            </a:pathLst>
          </a:custGeom>
          <a:noFill/>
          <a:ln w="9525" cap="flat" cmpd="sng">
            <a:solidFill>
              <a:srgbClr val="FFED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32"/>
          <p:cNvSpPr/>
          <p:nvPr/>
        </p:nvSpPr>
        <p:spPr>
          <a:xfrm>
            <a:off x="4284979" y="5496559"/>
            <a:ext cx="839469" cy="0"/>
          </a:xfrm>
          <a:custGeom>
            <a:avLst/>
            <a:gdLst/>
            <a:ahLst/>
            <a:cxnLst/>
            <a:rect l="l" t="t" r="r" b="b"/>
            <a:pathLst>
              <a:path w="839470" h="120000" extrusionOk="0">
                <a:moveTo>
                  <a:pt x="0" y="0"/>
                </a:moveTo>
                <a:lnTo>
                  <a:pt x="839470" y="0"/>
                </a:lnTo>
              </a:path>
            </a:pathLst>
          </a:custGeom>
          <a:noFill/>
          <a:ln w="9525" cap="flat" cmpd="sng">
            <a:solidFill>
              <a:srgbClr val="FFEDA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32"/>
          <p:cNvSpPr/>
          <p:nvPr/>
        </p:nvSpPr>
        <p:spPr>
          <a:xfrm>
            <a:off x="4284979" y="5502909"/>
            <a:ext cx="839469" cy="0"/>
          </a:xfrm>
          <a:custGeom>
            <a:avLst/>
            <a:gdLst/>
            <a:ahLst/>
            <a:cxnLst/>
            <a:rect l="l" t="t" r="r" b="b"/>
            <a:pathLst>
              <a:path w="839470" h="120000" extrusionOk="0">
                <a:moveTo>
                  <a:pt x="0" y="0"/>
                </a:moveTo>
                <a:lnTo>
                  <a:pt x="839470" y="0"/>
                </a:lnTo>
              </a:path>
            </a:pathLst>
          </a:custGeom>
          <a:noFill/>
          <a:ln w="9525" cap="flat" cmpd="sng">
            <a:solidFill>
              <a:srgbClr val="FFECA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32"/>
          <p:cNvSpPr/>
          <p:nvPr/>
        </p:nvSpPr>
        <p:spPr>
          <a:xfrm>
            <a:off x="4284979" y="5510529"/>
            <a:ext cx="839469" cy="0"/>
          </a:xfrm>
          <a:custGeom>
            <a:avLst/>
            <a:gdLst/>
            <a:ahLst/>
            <a:cxnLst/>
            <a:rect l="l" t="t" r="r" b="b"/>
            <a:pathLst>
              <a:path w="839470" h="120000" extrusionOk="0">
                <a:moveTo>
                  <a:pt x="0" y="0"/>
                </a:moveTo>
                <a:lnTo>
                  <a:pt x="839470" y="0"/>
                </a:lnTo>
              </a:path>
            </a:pathLst>
          </a:custGeom>
          <a:noFill/>
          <a:ln w="9525" cap="flat" cmpd="sng">
            <a:solidFill>
              <a:srgbClr val="FFECA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32"/>
          <p:cNvSpPr/>
          <p:nvPr/>
        </p:nvSpPr>
        <p:spPr>
          <a:xfrm>
            <a:off x="4284979" y="5518150"/>
            <a:ext cx="839469" cy="0"/>
          </a:xfrm>
          <a:custGeom>
            <a:avLst/>
            <a:gdLst/>
            <a:ahLst/>
            <a:cxnLst/>
            <a:rect l="l" t="t" r="r" b="b"/>
            <a:pathLst>
              <a:path w="839470" h="120000" extrusionOk="0">
                <a:moveTo>
                  <a:pt x="0" y="0"/>
                </a:moveTo>
                <a:lnTo>
                  <a:pt x="839470" y="0"/>
                </a:lnTo>
              </a:path>
            </a:pathLst>
          </a:custGeom>
          <a:noFill/>
          <a:ln w="9525" cap="flat" cmpd="sng">
            <a:solidFill>
              <a:srgbClr val="FFEB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32"/>
          <p:cNvSpPr/>
          <p:nvPr/>
        </p:nvSpPr>
        <p:spPr>
          <a:xfrm>
            <a:off x="4284979" y="5525134"/>
            <a:ext cx="839469" cy="0"/>
          </a:xfrm>
          <a:custGeom>
            <a:avLst/>
            <a:gdLst/>
            <a:ahLst/>
            <a:cxnLst/>
            <a:rect l="l" t="t" r="r" b="b"/>
            <a:pathLst>
              <a:path w="839470" h="120000" extrusionOk="0">
                <a:moveTo>
                  <a:pt x="0" y="0"/>
                </a:moveTo>
                <a:lnTo>
                  <a:pt x="839470" y="0"/>
                </a:lnTo>
              </a:path>
            </a:pathLst>
          </a:custGeom>
          <a:noFill/>
          <a:ln w="9525" cap="flat" cmpd="sng">
            <a:solidFill>
              <a:srgbClr val="FFEB9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32"/>
          <p:cNvSpPr/>
          <p:nvPr/>
        </p:nvSpPr>
        <p:spPr>
          <a:xfrm>
            <a:off x="4284979" y="5532120"/>
            <a:ext cx="839469" cy="0"/>
          </a:xfrm>
          <a:custGeom>
            <a:avLst/>
            <a:gdLst/>
            <a:ahLst/>
            <a:cxnLst/>
            <a:rect l="l" t="t" r="r" b="b"/>
            <a:pathLst>
              <a:path w="839470" h="120000" extrusionOk="0">
                <a:moveTo>
                  <a:pt x="0" y="0"/>
                </a:moveTo>
                <a:lnTo>
                  <a:pt x="839470" y="0"/>
                </a:lnTo>
              </a:path>
            </a:pathLst>
          </a:custGeom>
          <a:noFill/>
          <a:ln w="9525" cap="flat" cmpd="sng">
            <a:solidFill>
              <a:srgbClr val="FFEB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32"/>
          <p:cNvSpPr/>
          <p:nvPr/>
        </p:nvSpPr>
        <p:spPr>
          <a:xfrm>
            <a:off x="4284979" y="5539740"/>
            <a:ext cx="839469" cy="0"/>
          </a:xfrm>
          <a:custGeom>
            <a:avLst/>
            <a:gdLst/>
            <a:ahLst/>
            <a:cxnLst/>
            <a:rect l="l" t="t" r="r" b="b"/>
            <a:pathLst>
              <a:path w="839470" h="120000" extrusionOk="0">
                <a:moveTo>
                  <a:pt x="0" y="0"/>
                </a:moveTo>
                <a:lnTo>
                  <a:pt x="839470" y="0"/>
                </a:lnTo>
              </a:path>
            </a:pathLst>
          </a:custGeom>
          <a:noFill/>
          <a:ln w="9525" cap="flat" cmpd="sng">
            <a:solidFill>
              <a:srgbClr val="FFEA9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32"/>
          <p:cNvSpPr/>
          <p:nvPr/>
        </p:nvSpPr>
        <p:spPr>
          <a:xfrm>
            <a:off x="4284979" y="5547359"/>
            <a:ext cx="839469" cy="0"/>
          </a:xfrm>
          <a:custGeom>
            <a:avLst/>
            <a:gdLst/>
            <a:ahLst/>
            <a:cxnLst/>
            <a:rect l="l" t="t" r="r" b="b"/>
            <a:pathLst>
              <a:path w="839470" h="120000" extrusionOk="0">
                <a:moveTo>
                  <a:pt x="0" y="0"/>
                </a:moveTo>
                <a:lnTo>
                  <a:pt x="839470" y="0"/>
                </a:lnTo>
              </a:path>
            </a:pathLst>
          </a:custGeom>
          <a:noFill/>
          <a:ln w="9525" cap="flat" cmpd="sng">
            <a:solidFill>
              <a:srgbClr val="FFEA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32"/>
          <p:cNvSpPr/>
          <p:nvPr/>
        </p:nvSpPr>
        <p:spPr>
          <a:xfrm>
            <a:off x="4284979" y="5554345"/>
            <a:ext cx="839469" cy="0"/>
          </a:xfrm>
          <a:custGeom>
            <a:avLst/>
            <a:gdLst/>
            <a:ahLst/>
            <a:cxnLst/>
            <a:rect l="l" t="t" r="r" b="b"/>
            <a:pathLst>
              <a:path w="839470" h="120000" extrusionOk="0">
                <a:moveTo>
                  <a:pt x="0" y="0"/>
                </a:moveTo>
                <a:lnTo>
                  <a:pt x="839470" y="0"/>
                </a:lnTo>
              </a:path>
            </a:pathLst>
          </a:custGeom>
          <a:noFill/>
          <a:ln w="9525" cap="flat" cmpd="sng">
            <a:solidFill>
              <a:srgbClr val="FFE99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32"/>
          <p:cNvSpPr/>
          <p:nvPr/>
        </p:nvSpPr>
        <p:spPr>
          <a:xfrm>
            <a:off x="4284979" y="5561329"/>
            <a:ext cx="839469" cy="0"/>
          </a:xfrm>
          <a:custGeom>
            <a:avLst/>
            <a:gdLst/>
            <a:ahLst/>
            <a:cxnLst/>
            <a:rect l="l" t="t" r="r" b="b"/>
            <a:pathLst>
              <a:path w="839470" h="120000" extrusionOk="0">
                <a:moveTo>
                  <a:pt x="0" y="0"/>
                </a:moveTo>
                <a:lnTo>
                  <a:pt x="839470" y="0"/>
                </a:lnTo>
              </a:path>
            </a:pathLst>
          </a:custGeom>
          <a:noFill/>
          <a:ln w="9525" cap="flat" cmpd="sng">
            <a:solidFill>
              <a:srgbClr val="FFE9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32"/>
          <p:cNvSpPr/>
          <p:nvPr/>
        </p:nvSpPr>
        <p:spPr>
          <a:xfrm>
            <a:off x="4284979" y="5568950"/>
            <a:ext cx="839469" cy="0"/>
          </a:xfrm>
          <a:custGeom>
            <a:avLst/>
            <a:gdLst/>
            <a:ahLst/>
            <a:cxnLst/>
            <a:rect l="l" t="t" r="r" b="b"/>
            <a:pathLst>
              <a:path w="839470" h="120000" extrusionOk="0">
                <a:moveTo>
                  <a:pt x="0" y="0"/>
                </a:moveTo>
                <a:lnTo>
                  <a:pt x="839470" y="0"/>
                </a:lnTo>
              </a:path>
            </a:pathLst>
          </a:custGeom>
          <a:noFill/>
          <a:ln w="9525" cap="flat" cmpd="sng">
            <a:solidFill>
              <a:srgbClr val="FFE88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32"/>
          <p:cNvSpPr/>
          <p:nvPr/>
        </p:nvSpPr>
        <p:spPr>
          <a:xfrm>
            <a:off x="4284979" y="5575934"/>
            <a:ext cx="839469" cy="0"/>
          </a:xfrm>
          <a:custGeom>
            <a:avLst/>
            <a:gdLst/>
            <a:ahLst/>
            <a:cxnLst/>
            <a:rect l="l" t="t" r="r" b="b"/>
            <a:pathLst>
              <a:path w="839470" h="120000" extrusionOk="0">
                <a:moveTo>
                  <a:pt x="0" y="0"/>
                </a:moveTo>
                <a:lnTo>
                  <a:pt x="839470" y="0"/>
                </a:lnTo>
              </a:path>
            </a:pathLst>
          </a:custGeom>
          <a:noFill/>
          <a:ln w="9525" cap="flat" cmpd="sng">
            <a:solidFill>
              <a:srgbClr val="FFE88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32"/>
          <p:cNvSpPr/>
          <p:nvPr/>
        </p:nvSpPr>
        <p:spPr>
          <a:xfrm>
            <a:off x="4284979" y="5583554"/>
            <a:ext cx="839469" cy="0"/>
          </a:xfrm>
          <a:custGeom>
            <a:avLst/>
            <a:gdLst/>
            <a:ahLst/>
            <a:cxnLst/>
            <a:rect l="l" t="t" r="r" b="b"/>
            <a:pathLst>
              <a:path w="839470" h="120000" extrusionOk="0">
                <a:moveTo>
                  <a:pt x="0" y="0"/>
                </a:moveTo>
                <a:lnTo>
                  <a:pt x="839470" y="0"/>
                </a:lnTo>
              </a:path>
            </a:pathLst>
          </a:custGeom>
          <a:noFill/>
          <a:ln w="9525" cap="flat" cmpd="sng">
            <a:solidFill>
              <a:srgbClr val="FFE78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32"/>
          <p:cNvSpPr/>
          <p:nvPr/>
        </p:nvSpPr>
        <p:spPr>
          <a:xfrm>
            <a:off x="4284979" y="5590540"/>
            <a:ext cx="839469" cy="0"/>
          </a:xfrm>
          <a:custGeom>
            <a:avLst/>
            <a:gdLst/>
            <a:ahLst/>
            <a:cxnLst/>
            <a:rect l="l" t="t" r="r" b="b"/>
            <a:pathLst>
              <a:path w="839470" h="120000" extrusionOk="0">
                <a:moveTo>
                  <a:pt x="0" y="0"/>
                </a:moveTo>
                <a:lnTo>
                  <a:pt x="839470" y="0"/>
                </a:lnTo>
              </a:path>
            </a:pathLst>
          </a:custGeom>
          <a:noFill/>
          <a:ln w="9525" cap="flat" cmpd="sng">
            <a:solidFill>
              <a:srgbClr val="FFE78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32"/>
          <p:cNvSpPr/>
          <p:nvPr/>
        </p:nvSpPr>
        <p:spPr>
          <a:xfrm>
            <a:off x="4284979" y="5598159"/>
            <a:ext cx="839469" cy="0"/>
          </a:xfrm>
          <a:custGeom>
            <a:avLst/>
            <a:gdLst/>
            <a:ahLst/>
            <a:cxnLst/>
            <a:rect l="l" t="t" r="r" b="b"/>
            <a:pathLst>
              <a:path w="839470" h="120000" extrusionOk="0">
                <a:moveTo>
                  <a:pt x="0" y="0"/>
                </a:moveTo>
                <a:lnTo>
                  <a:pt x="839470" y="0"/>
                </a:lnTo>
              </a:path>
            </a:pathLst>
          </a:custGeom>
          <a:noFill/>
          <a:ln w="9525" cap="flat" cmpd="sng">
            <a:solidFill>
              <a:srgbClr val="FFE68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32"/>
          <p:cNvSpPr/>
          <p:nvPr/>
        </p:nvSpPr>
        <p:spPr>
          <a:xfrm>
            <a:off x="4284979" y="5605145"/>
            <a:ext cx="839469" cy="0"/>
          </a:xfrm>
          <a:custGeom>
            <a:avLst/>
            <a:gdLst/>
            <a:ahLst/>
            <a:cxnLst/>
            <a:rect l="l" t="t" r="r" b="b"/>
            <a:pathLst>
              <a:path w="839470" h="120000" extrusionOk="0">
                <a:moveTo>
                  <a:pt x="0" y="0"/>
                </a:moveTo>
                <a:lnTo>
                  <a:pt x="839470" y="0"/>
                </a:lnTo>
              </a:path>
            </a:pathLst>
          </a:custGeom>
          <a:noFill/>
          <a:ln w="9525" cap="flat" cmpd="sng">
            <a:solidFill>
              <a:srgbClr val="FFE6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32"/>
          <p:cNvSpPr/>
          <p:nvPr/>
        </p:nvSpPr>
        <p:spPr>
          <a:xfrm>
            <a:off x="4284979" y="5612765"/>
            <a:ext cx="839469" cy="0"/>
          </a:xfrm>
          <a:custGeom>
            <a:avLst/>
            <a:gdLst/>
            <a:ahLst/>
            <a:cxnLst/>
            <a:rect l="l" t="t" r="r" b="b"/>
            <a:pathLst>
              <a:path w="839470" h="120000" extrusionOk="0">
                <a:moveTo>
                  <a:pt x="0" y="0"/>
                </a:moveTo>
                <a:lnTo>
                  <a:pt x="839470" y="0"/>
                </a:lnTo>
              </a:path>
            </a:pathLst>
          </a:custGeom>
          <a:noFill/>
          <a:ln w="9525" cap="flat" cmpd="sng">
            <a:solidFill>
              <a:srgbClr val="FFE5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32"/>
          <p:cNvSpPr/>
          <p:nvPr/>
        </p:nvSpPr>
        <p:spPr>
          <a:xfrm>
            <a:off x="4284979" y="5619750"/>
            <a:ext cx="839469" cy="0"/>
          </a:xfrm>
          <a:custGeom>
            <a:avLst/>
            <a:gdLst/>
            <a:ahLst/>
            <a:cxnLst/>
            <a:rect l="l" t="t" r="r" b="b"/>
            <a:pathLst>
              <a:path w="839470" h="120000" extrusionOk="0">
                <a:moveTo>
                  <a:pt x="0" y="0"/>
                </a:moveTo>
                <a:lnTo>
                  <a:pt x="839470" y="0"/>
                </a:lnTo>
              </a:path>
            </a:pathLst>
          </a:custGeom>
          <a:noFill/>
          <a:ln w="9525" cap="flat" cmpd="sng">
            <a:solidFill>
              <a:srgbClr val="FFE57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32"/>
          <p:cNvSpPr/>
          <p:nvPr/>
        </p:nvSpPr>
        <p:spPr>
          <a:xfrm>
            <a:off x="4284979" y="5627370"/>
            <a:ext cx="839469" cy="0"/>
          </a:xfrm>
          <a:custGeom>
            <a:avLst/>
            <a:gdLst/>
            <a:ahLst/>
            <a:cxnLst/>
            <a:rect l="l" t="t" r="r" b="b"/>
            <a:pathLst>
              <a:path w="839470" h="120000" extrusionOk="0">
                <a:moveTo>
                  <a:pt x="0" y="0"/>
                </a:moveTo>
                <a:lnTo>
                  <a:pt x="839470" y="0"/>
                </a:lnTo>
              </a:path>
            </a:pathLst>
          </a:custGeom>
          <a:noFill/>
          <a:ln w="9525" cap="flat" cmpd="sng">
            <a:solidFill>
              <a:srgbClr val="FFE47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32"/>
          <p:cNvSpPr/>
          <p:nvPr/>
        </p:nvSpPr>
        <p:spPr>
          <a:xfrm>
            <a:off x="4284979" y="5634354"/>
            <a:ext cx="839469" cy="0"/>
          </a:xfrm>
          <a:custGeom>
            <a:avLst/>
            <a:gdLst/>
            <a:ahLst/>
            <a:cxnLst/>
            <a:rect l="l" t="t" r="r" b="b"/>
            <a:pathLst>
              <a:path w="839470" h="120000" extrusionOk="0">
                <a:moveTo>
                  <a:pt x="0" y="0"/>
                </a:moveTo>
                <a:lnTo>
                  <a:pt x="839470" y="0"/>
                </a:lnTo>
              </a:path>
            </a:pathLst>
          </a:custGeom>
          <a:noFill/>
          <a:ln w="9525" cap="flat" cmpd="sng">
            <a:solidFill>
              <a:srgbClr val="FFE47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32"/>
          <p:cNvSpPr/>
          <p:nvPr/>
        </p:nvSpPr>
        <p:spPr>
          <a:xfrm>
            <a:off x="4284979" y="5641340"/>
            <a:ext cx="839469" cy="0"/>
          </a:xfrm>
          <a:custGeom>
            <a:avLst/>
            <a:gdLst/>
            <a:ahLst/>
            <a:cxnLst/>
            <a:rect l="l" t="t" r="r" b="b"/>
            <a:pathLst>
              <a:path w="839470" h="120000" extrusionOk="0">
                <a:moveTo>
                  <a:pt x="0" y="0"/>
                </a:moveTo>
                <a:lnTo>
                  <a:pt x="839470" y="0"/>
                </a:lnTo>
              </a:path>
            </a:pathLst>
          </a:custGeom>
          <a:noFill/>
          <a:ln w="9525" cap="flat" cmpd="sng">
            <a:solidFill>
              <a:srgbClr val="FFE37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32"/>
          <p:cNvSpPr/>
          <p:nvPr/>
        </p:nvSpPr>
        <p:spPr>
          <a:xfrm>
            <a:off x="4284979" y="5648959"/>
            <a:ext cx="839469" cy="0"/>
          </a:xfrm>
          <a:custGeom>
            <a:avLst/>
            <a:gdLst/>
            <a:ahLst/>
            <a:cxnLst/>
            <a:rect l="l" t="t" r="r" b="b"/>
            <a:pathLst>
              <a:path w="839470" h="120000" extrusionOk="0">
                <a:moveTo>
                  <a:pt x="0" y="0"/>
                </a:moveTo>
                <a:lnTo>
                  <a:pt x="839470" y="0"/>
                </a:lnTo>
              </a:path>
            </a:pathLst>
          </a:custGeom>
          <a:noFill/>
          <a:ln w="9525" cap="flat" cmpd="sng">
            <a:solidFill>
              <a:srgbClr val="FFE3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32"/>
          <p:cNvSpPr/>
          <p:nvPr/>
        </p:nvSpPr>
        <p:spPr>
          <a:xfrm>
            <a:off x="4284979" y="5656579"/>
            <a:ext cx="839469" cy="0"/>
          </a:xfrm>
          <a:custGeom>
            <a:avLst/>
            <a:gdLst/>
            <a:ahLst/>
            <a:cxnLst/>
            <a:rect l="l" t="t" r="r" b="b"/>
            <a:pathLst>
              <a:path w="839470" h="120000" extrusionOk="0">
                <a:moveTo>
                  <a:pt x="0" y="0"/>
                </a:moveTo>
                <a:lnTo>
                  <a:pt x="839470" y="0"/>
                </a:lnTo>
              </a:path>
            </a:pathLst>
          </a:custGeom>
          <a:noFill/>
          <a:ln w="9525" cap="flat" cmpd="sng">
            <a:solidFill>
              <a:srgbClr val="FFE37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6" name="Google Shape;646;p32"/>
          <p:cNvSpPr/>
          <p:nvPr/>
        </p:nvSpPr>
        <p:spPr>
          <a:xfrm>
            <a:off x="4284979" y="5663565"/>
            <a:ext cx="839469" cy="0"/>
          </a:xfrm>
          <a:custGeom>
            <a:avLst/>
            <a:gdLst/>
            <a:ahLst/>
            <a:cxnLst/>
            <a:rect l="l" t="t" r="r" b="b"/>
            <a:pathLst>
              <a:path w="839470" h="120000" extrusionOk="0">
                <a:moveTo>
                  <a:pt x="0" y="0"/>
                </a:moveTo>
                <a:lnTo>
                  <a:pt x="839470" y="0"/>
                </a:lnTo>
              </a:path>
            </a:pathLst>
          </a:custGeom>
          <a:noFill/>
          <a:ln w="9525" cap="flat" cmpd="sng">
            <a:solidFill>
              <a:srgbClr val="FFE26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7" name="Google Shape;647;p32"/>
          <p:cNvSpPr/>
          <p:nvPr/>
        </p:nvSpPr>
        <p:spPr>
          <a:xfrm>
            <a:off x="4284979" y="5670550"/>
            <a:ext cx="839469" cy="0"/>
          </a:xfrm>
          <a:custGeom>
            <a:avLst/>
            <a:gdLst/>
            <a:ahLst/>
            <a:cxnLst/>
            <a:rect l="l" t="t" r="r" b="b"/>
            <a:pathLst>
              <a:path w="839470" h="120000" extrusionOk="0">
                <a:moveTo>
                  <a:pt x="0" y="0"/>
                </a:moveTo>
                <a:lnTo>
                  <a:pt x="839470" y="0"/>
                </a:lnTo>
              </a:path>
            </a:pathLst>
          </a:custGeom>
          <a:noFill/>
          <a:ln w="9525" cap="flat" cmpd="sng">
            <a:solidFill>
              <a:srgbClr val="FFE26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32"/>
          <p:cNvSpPr/>
          <p:nvPr/>
        </p:nvSpPr>
        <p:spPr>
          <a:xfrm>
            <a:off x="4284979" y="5678170"/>
            <a:ext cx="839469" cy="0"/>
          </a:xfrm>
          <a:custGeom>
            <a:avLst/>
            <a:gdLst/>
            <a:ahLst/>
            <a:cxnLst/>
            <a:rect l="l" t="t" r="r" b="b"/>
            <a:pathLst>
              <a:path w="839470" h="120000" extrusionOk="0">
                <a:moveTo>
                  <a:pt x="0" y="0"/>
                </a:moveTo>
                <a:lnTo>
                  <a:pt x="839470" y="0"/>
                </a:lnTo>
              </a:path>
            </a:pathLst>
          </a:custGeom>
          <a:noFill/>
          <a:ln w="9525" cap="flat" cmpd="sng">
            <a:solidFill>
              <a:srgbClr val="FFE16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32"/>
          <p:cNvSpPr/>
          <p:nvPr/>
        </p:nvSpPr>
        <p:spPr>
          <a:xfrm>
            <a:off x="4284979" y="5685790"/>
            <a:ext cx="839469" cy="0"/>
          </a:xfrm>
          <a:custGeom>
            <a:avLst/>
            <a:gdLst/>
            <a:ahLst/>
            <a:cxnLst/>
            <a:rect l="l" t="t" r="r" b="b"/>
            <a:pathLst>
              <a:path w="839470" h="120000" extrusionOk="0">
                <a:moveTo>
                  <a:pt x="0" y="0"/>
                </a:moveTo>
                <a:lnTo>
                  <a:pt x="839470" y="0"/>
                </a:lnTo>
              </a:path>
            </a:pathLst>
          </a:custGeom>
          <a:noFill/>
          <a:ln w="9525" cap="flat" cmpd="sng">
            <a:solidFill>
              <a:srgbClr val="FFE16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32"/>
          <p:cNvSpPr/>
          <p:nvPr/>
        </p:nvSpPr>
        <p:spPr>
          <a:xfrm>
            <a:off x="4284979" y="5692775"/>
            <a:ext cx="839469" cy="0"/>
          </a:xfrm>
          <a:custGeom>
            <a:avLst/>
            <a:gdLst/>
            <a:ahLst/>
            <a:cxnLst/>
            <a:rect l="l" t="t" r="r" b="b"/>
            <a:pathLst>
              <a:path w="839470" h="120000" extrusionOk="0">
                <a:moveTo>
                  <a:pt x="0" y="0"/>
                </a:moveTo>
                <a:lnTo>
                  <a:pt x="839470" y="0"/>
                </a:lnTo>
              </a:path>
            </a:pathLst>
          </a:custGeom>
          <a:noFill/>
          <a:ln w="9525" cap="flat" cmpd="sng">
            <a:solidFill>
              <a:srgbClr val="FFE0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32"/>
          <p:cNvSpPr/>
          <p:nvPr/>
        </p:nvSpPr>
        <p:spPr>
          <a:xfrm>
            <a:off x="4284979" y="5699759"/>
            <a:ext cx="839469" cy="0"/>
          </a:xfrm>
          <a:custGeom>
            <a:avLst/>
            <a:gdLst/>
            <a:ahLst/>
            <a:cxnLst/>
            <a:rect l="l" t="t" r="r" b="b"/>
            <a:pathLst>
              <a:path w="839470" h="120000" extrusionOk="0">
                <a:moveTo>
                  <a:pt x="0" y="0"/>
                </a:moveTo>
                <a:lnTo>
                  <a:pt x="839470" y="0"/>
                </a:lnTo>
              </a:path>
            </a:pathLst>
          </a:custGeom>
          <a:noFill/>
          <a:ln w="9525" cap="flat" cmpd="sng">
            <a:solidFill>
              <a:srgbClr val="FFE06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2" name="Google Shape;652;p32"/>
          <p:cNvSpPr/>
          <p:nvPr/>
        </p:nvSpPr>
        <p:spPr>
          <a:xfrm>
            <a:off x="4284979" y="5707379"/>
            <a:ext cx="839469" cy="0"/>
          </a:xfrm>
          <a:custGeom>
            <a:avLst/>
            <a:gdLst/>
            <a:ahLst/>
            <a:cxnLst/>
            <a:rect l="l" t="t" r="r" b="b"/>
            <a:pathLst>
              <a:path w="839470" h="120000" extrusionOk="0">
                <a:moveTo>
                  <a:pt x="0" y="0"/>
                </a:moveTo>
                <a:lnTo>
                  <a:pt x="839470" y="0"/>
                </a:lnTo>
              </a:path>
            </a:pathLst>
          </a:custGeom>
          <a:noFill/>
          <a:ln w="9525" cap="flat" cmpd="sng">
            <a:solidFill>
              <a:srgbClr val="FFDF6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3" name="Google Shape;653;p32"/>
          <p:cNvSpPr/>
          <p:nvPr/>
        </p:nvSpPr>
        <p:spPr>
          <a:xfrm>
            <a:off x="4284979" y="5714365"/>
            <a:ext cx="839469" cy="0"/>
          </a:xfrm>
          <a:custGeom>
            <a:avLst/>
            <a:gdLst/>
            <a:ahLst/>
            <a:cxnLst/>
            <a:rect l="l" t="t" r="r" b="b"/>
            <a:pathLst>
              <a:path w="839470" h="120000" extrusionOk="0">
                <a:moveTo>
                  <a:pt x="0" y="0"/>
                </a:moveTo>
                <a:lnTo>
                  <a:pt x="839470" y="0"/>
                </a:lnTo>
              </a:path>
            </a:pathLst>
          </a:custGeom>
          <a:noFill/>
          <a:ln w="9525" cap="flat" cmpd="sng">
            <a:solidFill>
              <a:srgbClr val="FFDF5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4" name="Google Shape;654;p32"/>
          <p:cNvSpPr/>
          <p:nvPr/>
        </p:nvSpPr>
        <p:spPr>
          <a:xfrm>
            <a:off x="4284979" y="5721984"/>
            <a:ext cx="839469" cy="0"/>
          </a:xfrm>
          <a:custGeom>
            <a:avLst/>
            <a:gdLst/>
            <a:ahLst/>
            <a:cxnLst/>
            <a:rect l="l" t="t" r="r" b="b"/>
            <a:pathLst>
              <a:path w="839470" h="120000" extrusionOk="0">
                <a:moveTo>
                  <a:pt x="0" y="0"/>
                </a:moveTo>
                <a:lnTo>
                  <a:pt x="839470" y="0"/>
                </a:lnTo>
              </a:path>
            </a:pathLst>
          </a:custGeom>
          <a:noFill/>
          <a:ln w="9525" cap="flat" cmpd="sng">
            <a:solidFill>
              <a:srgbClr val="FFDE5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32"/>
          <p:cNvSpPr/>
          <p:nvPr/>
        </p:nvSpPr>
        <p:spPr>
          <a:xfrm>
            <a:off x="4284979" y="5728970"/>
            <a:ext cx="839469" cy="0"/>
          </a:xfrm>
          <a:custGeom>
            <a:avLst/>
            <a:gdLst/>
            <a:ahLst/>
            <a:cxnLst/>
            <a:rect l="l" t="t" r="r" b="b"/>
            <a:pathLst>
              <a:path w="839470" h="120000" extrusionOk="0">
                <a:moveTo>
                  <a:pt x="0" y="0"/>
                </a:moveTo>
                <a:lnTo>
                  <a:pt x="839470" y="0"/>
                </a:lnTo>
              </a:path>
            </a:pathLst>
          </a:custGeom>
          <a:noFill/>
          <a:ln w="9525" cap="flat" cmpd="sng">
            <a:solidFill>
              <a:srgbClr val="FFDE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32"/>
          <p:cNvSpPr/>
          <p:nvPr/>
        </p:nvSpPr>
        <p:spPr>
          <a:xfrm>
            <a:off x="4284979" y="5736590"/>
            <a:ext cx="839469" cy="0"/>
          </a:xfrm>
          <a:custGeom>
            <a:avLst/>
            <a:gdLst/>
            <a:ahLst/>
            <a:cxnLst/>
            <a:rect l="l" t="t" r="r" b="b"/>
            <a:pathLst>
              <a:path w="839470" h="120000" extrusionOk="0">
                <a:moveTo>
                  <a:pt x="0" y="0"/>
                </a:moveTo>
                <a:lnTo>
                  <a:pt x="839470" y="0"/>
                </a:lnTo>
              </a:path>
            </a:pathLst>
          </a:custGeom>
          <a:noFill/>
          <a:ln w="9525" cap="flat" cmpd="sng">
            <a:solidFill>
              <a:srgbClr val="FFDD5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32"/>
          <p:cNvSpPr/>
          <p:nvPr/>
        </p:nvSpPr>
        <p:spPr>
          <a:xfrm>
            <a:off x="4284979" y="5743575"/>
            <a:ext cx="839469" cy="0"/>
          </a:xfrm>
          <a:custGeom>
            <a:avLst/>
            <a:gdLst/>
            <a:ahLst/>
            <a:cxnLst/>
            <a:rect l="l" t="t" r="r" b="b"/>
            <a:pathLst>
              <a:path w="839470" h="120000" extrusionOk="0">
                <a:moveTo>
                  <a:pt x="0" y="0"/>
                </a:moveTo>
                <a:lnTo>
                  <a:pt x="839470" y="0"/>
                </a:lnTo>
              </a:path>
            </a:pathLst>
          </a:custGeom>
          <a:noFill/>
          <a:ln w="9525" cap="flat" cmpd="sng">
            <a:solidFill>
              <a:srgbClr val="FFDD5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p32"/>
          <p:cNvSpPr/>
          <p:nvPr/>
        </p:nvSpPr>
        <p:spPr>
          <a:xfrm>
            <a:off x="4284979" y="5750559"/>
            <a:ext cx="839469" cy="0"/>
          </a:xfrm>
          <a:custGeom>
            <a:avLst/>
            <a:gdLst/>
            <a:ahLst/>
            <a:cxnLst/>
            <a:rect l="l" t="t" r="r" b="b"/>
            <a:pathLst>
              <a:path w="839470" h="120000" extrusionOk="0">
                <a:moveTo>
                  <a:pt x="0" y="0"/>
                </a:moveTo>
                <a:lnTo>
                  <a:pt x="839470" y="0"/>
                </a:lnTo>
              </a:path>
            </a:pathLst>
          </a:custGeom>
          <a:noFill/>
          <a:ln w="9525" cap="flat" cmpd="sng">
            <a:solidFill>
              <a:srgbClr val="FFDC5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32"/>
          <p:cNvSpPr/>
          <p:nvPr/>
        </p:nvSpPr>
        <p:spPr>
          <a:xfrm>
            <a:off x="4284979" y="5758179"/>
            <a:ext cx="839469" cy="0"/>
          </a:xfrm>
          <a:custGeom>
            <a:avLst/>
            <a:gdLst/>
            <a:ahLst/>
            <a:cxnLst/>
            <a:rect l="l" t="t" r="r" b="b"/>
            <a:pathLst>
              <a:path w="839470" h="120000" extrusionOk="0">
                <a:moveTo>
                  <a:pt x="0" y="0"/>
                </a:moveTo>
                <a:lnTo>
                  <a:pt x="839470" y="0"/>
                </a:lnTo>
              </a:path>
            </a:pathLst>
          </a:custGeom>
          <a:noFill/>
          <a:ln w="9525" cap="flat" cmpd="sng">
            <a:solidFill>
              <a:srgbClr val="FFDC5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0" name="Google Shape;660;p32"/>
          <p:cNvSpPr/>
          <p:nvPr/>
        </p:nvSpPr>
        <p:spPr>
          <a:xfrm>
            <a:off x="4284979" y="5765800"/>
            <a:ext cx="839469" cy="0"/>
          </a:xfrm>
          <a:custGeom>
            <a:avLst/>
            <a:gdLst/>
            <a:ahLst/>
            <a:cxnLst/>
            <a:rect l="l" t="t" r="r" b="b"/>
            <a:pathLst>
              <a:path w="839470" h="120000" extrusionOk="0">
                <a:moveTo>
                  <a:pt x="0" y="0"/>
                </a:moveTo>
                <a:lnTo>
                  <a:pt x="839470" y="0"/>
                </a:lnTo>
              </a:path>
            </a:pathLst>
          </a:custGeom>
          <a:noFill/>
          <a:ln w="9525" cap="flat" cmpd="sng">
            <a:solidFill>
              <a:srgbClr val="FFDB4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32"/>
          <p:cNvSpPr/>
          <p:nvPr/>
        </p:nvSpPr>
        <p:spPr>
          <a:xfrm>
            <a:off x="4284979" y="5772150"/>
            <a:ext cx="839469" cy="0"/>
          </a:xfrm>
          <a:custGeom>
            <a:avLst/>
            <a:gdLst/>
            <a:ahLst/>
            <a:cxnLst/>
            <a:rect l="l" t="t" r="r" b="b"/>
            <a:pathLst>
              <a:path w="839470" h="120000" extrusionOk="0">
                <a:moveTo>
                  <a:pt x="0" y="0"/>
                </a:moveTo>
                <a:lnTo>
                  <a:pt x="839470" y="0"/>
                </a:lnTo>
              </a:path>
            </a:pathLst>
          </a:custGeom>
          <a:noFill/>
          <a:ln w="9525" cap="flat" cmpd="sng">
            <a:solidFill>
              <a:srgbClr val="FFDB4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32"/>
          <p:cNvSpPr/>
          <p:nvPr/>
        </p:nvSpPr>
        <p:spPr>
          <a:xfrm>
            <a:off x="4284979" y="5779770"/>
            <a:ext cx="839469" cy="0"/>
          </a:xfrm>
          <a:custGeom>
            <a:avLst/>
            <a:gdLst/>
            <a:ahLst/>
            <a:cxnLst/>
            <a:rect l="l" t="t" r="r" b="b"/>
            <a:pathLst>
              <a:path w="839470" h="120000" extrusionOk="0">
                <a:moveTo>
                  <a:pt x="0" y="0"/>
                </a:moveTo>
                <a:lnTo>
                  <a:pt x="839470" y="0"/>
                </a:lnTo>
              </a:path>
            </a:pathLst>
          </a:custGeom>
          <a:noFill/>
          <a:ln w="9525" cap="flat" cmpd="sng">
            <a:solidFill>
              <a:srgbClr val="FFDB4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3" name="Google Shape;663;p32"/>
          <p:cNvSpPr/>
          <p:nvPr/>
        </p:nvSpPr>
        <p:spPr>
          <a:xfrm>
            <a:off x="4284979" y="5787390"/>
            <a:ext cx="839469" cy="0"/>
          </a:xfrm>
          <a:custGeom>
            <a:avLst/>
            <a:gdLst/>
            <a:ahLst/>
            <a:cxnLst/>
            <a:rect l="l" t="t" r="r" b="b"/>
            <a:pathLst>
              <a:path w="839470" h="120000" extrusionOk="0">
                <a:moveTo>
                  <a:pt x="0" y="0"/>
                </a:moveTo>
                <a:lnTo>
                  <a:pt x="839470" y="0"/>
                </a:lnTo>
              </a:path>
            </a:pathLst>
          </a:custGeom>
          <a:noFill/>
          <a:ln w="9525" cap="flat" cmpd="sng">
            <a:solidFill>
              <a:srgbClr val="FFDA4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32"/>
          <p:cNvSpPr/>
          <p:nvPr/>
        </p:nvSpPr>
        <p:spPr>
          <a:xfrm>
            <a:off x="4284979" y="5795009"/>
            <a:ext cx="839469" cy="0"/>
          </a:xfrm>
          <a:custGeom>
            <a:avLst/>
            <a:gdLst/>
            <a:ahLst/>
            <a:cxnLst/>
            <a:rect l="l" t="t" r="r" b="b"/>
            <a:pathLst>
              <a:path w="839470" h="120000" extrusionOk="0">
                <a:moveTo>
                  <a:pt x="0" y="0"/>
                </a:moveTo>
                <a:lnTo>
                  <a:pt x="839470" y="0"/>
                </a:lnTo>
              </a:path>
            </a:pathLst>
          </a:custGeom>
          <a:noFill/>
          <a:ln w="9525" cap="flat" cmpd="sng">
            <a:solidFill>
              <a:srgbClr val="FFDA4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32"/>
          <p:cNvSpPr/>
          <p:nvPr/>
        </p:nvSpPr>
        <p:spPr>
          <a:xfrm>
            <a:off x="4284979" y="5801359"/>
            <a:ext cx="839469" cy="0"/>
          </a:xfrm>
          <a:custGeom>
            <a:avLst/>
            <a:gdLst/>
            <a:ahLst/>
            <a:cxnLst/>
            <a:rect l="l" t="t" r="r" b="b"/>
            <a:pathLst>
              <a:path w="839470" h="120000" extrusionOk="0">
                <a:moveTo>
                  <a:pt x="0" y="0"/>
                </a:moveTo>
                <a:lnTo>
                  <a:pt x="839470" y="0"/>
                </a:lnTo>
              </a:path>
            </a:pathLst>
          </a:custGeom>
          <a:noFill/>
          <a:ln w="9525" cap="flat" cmpd="sng">
            <a:solidFill>
              <a:srgbClr val="FFD94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32"/>
          <p:cNvSpPr/>
          <p:nvPr/>
        </p:nvSpPr>
        <p:spPr>
          <a:xfrm>
            <a:off x="4284979" y="5808979"/>
            <a:ext cx="839469" cy="0"/>
          </a:xfrm>
          <a:custGeom>
            <a:avLst/>
            <a:gdLst/>
            <a:ahLst/>
            <a:cxnLst/>
            <a:rect l="l" t="t" r="r" b="b"/>
            <a:pathLst>
              <a:path w="839470" h="120000" extrusionOk="0">
                <a:moveTo>
                  <a:pt x="0" y="0"/>
                </a:moveTo>
                <a:lnTo>
                  <a:pt x="839470" y="0"/>
                </a:lnTo>
              </a:path>
            </a:pathLst>
          </a:custGeom>
          <a:noFill/>
          <a:ln w="9525" cap="flat" cmpd="sng">
            <a:solidFill>
              <a:srgbClr val="FFD94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7" name="Google Shape;667;p32"/>
          <p:cNvSpPr/>
          <p:nvPr/>
        </p:nvSpPr>
        <p:spPr>
          <a:xfrm>
            <a:off x="4284979" y="5816600"/>
            <a:ext cx="839469" cy="0"/>
          </a:xfrm>
          <a:custGeom>
            <a:avLst/>
            <a:gdLst/>
            <a:ahLst/>
            <a:cxnLst/>
            <a:rect l="l" t="t" r="r" b="b"/>
            <a:pathLst>
              <a:path w="839470" h="120000" extrusionOk="0">
                <a:moveTo>
                  <a:pt x="0" y="0"/>
                </a:moveTo>
                <a:lnTo>
                  <a:pt x="839470" y="0"/>
                </a:lnTo>
              </a:path>
            </a:pathLst>
          </a:custGeom>
          <a:noFill/>
          <a:ln w="9525" cap="flat" cmpd="sng">
            <a:solidFill>
              <a:srgbClr val="FFD83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32"/>
          <p:cNvSpPr/>
          <p:nvPr/>
        </p:nvSpPr>
        <p:spPr>
          <a:xfrm>
            <a:off x="4284979" y="5823584"/>
            <a:ext cx="839469" cy="0"/>
          </a:xfrm>
          <a:custGeom>
            <a:avLst/>
            <a:gdLst/>
            <a:ahLst/>
            <a:cxnLst/>
            <a:rect l="l" t="t" r="r" b="b"/>
            <a:pathLst>
              <a:path w="839470" h="120000" extrusionOk="0">
                <a:moveTo>
                  <a:pt x="0" y="0"/>
                </a:moveTo>
                <a:lnTo>
                  <a:pt x="839470" y="0"/>
                </a:lnTo>
              </a:path>
            </a:pathLst>
          </a:custGeom>
          <a:noFill/>
          <a:ln w="9525" cap="flat" cmpd="sng">
            <a:solidFill>
              <a:srgbClr val="FFD8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9" name="Google Shape;669;p32"/>
          <p:cNvSpPr/>
          <p:nvPr/>
        </p:nvSpPr>
        <p:spPr>
          <a:xfrm>
            <a:off x="4284979" y="5830570"/>
            <a:ext cx="839469" cy="0"/>
          </a:xfrm>
          <a:custGeom>
            <a:avLst/>
            <a:gdLst/>
            <a:ahLst/>
            <a:cxnLst/>
            <a:rect l="l" t="t" r="r" b="b"/>
            <a:pathLst>
              <a:path w="839470" h="120000" extrusionOk="0">
                <a:moveTo>
                  <a:pt x="0" y="0"/>
                </a:moveTo>
                <a:lnTo>
                  <a:pt x="839470" y="0"/>
                </a:lnTo>
              </a:path>
            </a:pathLst>
          </a:custGeom>
          <a:noFill/>
          <a:ln w="9525" cap="flat" cmpd="sng">
            <a:solidFill>
              <a:srgbClr val="FFD73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0" name="Google Shape;670;p32"/>
          <p:cNvSpPr/>
          <p:nvPr/>
        </p:nvSpPr>
        <p:spPr>
          <a:xfrm>
            <a:off x="4284979" y="5838190"/>
            <a:ext cx="839469" cy="0"/>
          </a:xfrm>
          <a:custGeom>
            <a:avLst/>
            <a:gdLst/>
            <a:ahLst/>
            <a:cxnLst/>
            <a:rect l="l" t="t" r="r" b="b"/>
            <a:pathLst>
              <a:path w="839470" h="120000" extrusionOk="0">
                <a:moveTo>
                  <a:pt x="0" y="0"/>
                </a:moveTo>
                <a:lnTo>
                  <a:pt x="839470" y="0"/>
                </a:lnTo>
              </a:path>
            </a:pathLst>
          </a:custGeom>
          <a:noFill/>
          <a:ln w="9525" cap="flat" cmpd="sng">
            <a:solidFill>
              <a:srgbClr val="FFD73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32"/>
          <p:cNvSpPr/>
          <p:nvPr/>
        </p:nvSpPr>
        <p:spPr>
          <a:xfrm>
            <a:off x="4284979" y="5845809"/>
            <a:ext cx="839469" cy="0"/>
          </a:xfrm>
          <a:custGeom>
            <a:avLst/>
            <a:gdLst/>
            <a:ahLst/>
            <a:cxnLst/>
            <a:rect l="l" t="t" r="r" b="b"/>
            <a:pathLst>
              <a:path w="839470" h="120000" extrusionOk="0">
                <a:moveTo>
                  <a:pt x="0" y="0"/>
                </a:moveTo>
                <a:lnTo>
                  <a:pt x="839470" y="0"/>
                </a:lnTo>
              </a:path>
            </a:pathLst>
          </a:custGeom>
          <a:noFill/>
          <a:ln w="9525" cap="flat" cmpd="sng">
            <a:solidFill>
              <a:srgbClr val="FFD63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32"/>
          <p:cNvSpPr/>
          <p:nvPr/>
        </p:nvSpPr>
        <p:spPr>
          <a:xfrm>
            <a:off x="4284979" y="5852795"/>
            <a:ext cx="839469" cy="0"/>
          </a:xfrm>
          <a:custGeom>
            <a:avLst/>
            <a:gdLst/>
            <a:ahLst/>
            <a:cxnLst/>
            <a:rect l="l" t="t" r="r" b="b"/>
            <a:pathLst>
              <a:path w="839470" h="120000" extrusionOk="0">
                <a:moveTo>
                  <a:pt x="0" y="0"/>
                </a:moveTo>
                <a:lnTo>
                  <a:pt x="839470" y="0"/>
                </a:lnTo>
              </a:path>
            </a:pathLst>
          </a:custGeom>
          <a:noFill/>
          <a:ln w="9525" cap="flat" cmpd="sng">
            <a:solidFill>
              <a:srgbClr val="FFD63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32"/>
          <p:cNvSpPr/>
          <p:nvPr/>
        </p:nvSpPr>
        <p:spPr>
          <a:xfrm>
            <a:off x="4284979" y="5859779"/>
            <a:ext cx="839469" cy="0"/>
          </a:xfrm>
          <a:custGeom>
            <a:avLst/>
            <a:gdLst/>
            <a:ahLst/>
            <a:cxnLst/>
            <a:rect l="l" t="t" r="r" b="b"/>
            <a:pathLst>
              <a:path w="839470" h="120000" extrusionOk="0">
                <a:moveTo>
                  <a:pt x="0" y="0"/>
                </a:moveTo>
                <a:lnTo>
                  <a:pt x="839470" y="0"/>
                </a:lnTo>
              </a:path>
            </a:pathLst>
          </a:custGeom>
          <a:noFill/>
          <a:ln w="9525" cap="flat" cmpd="sng">
            <a:solidFill>
              <a:srgbClr val="FFD53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2"/>
          <p:cNvSpPr/>
          <p:nvPr/>
        </p:nvSpPr>
        <p:spPr>
          <a:xfrm>
            <a:off x="4284979" y="5867400"/>
            <a:ext cx="839469" cy="0"/>
          </a:xfrm>
          <a:custGeom>
            <a:avLst/>
            <a:gdLst/>
            <a:ahLst/>
            <a:cxnLst/>
            <a:rect l="l" t="t" r="r" b="b"/>
            <a:pathLst>
              <a:path w="839470" h="120000" extrusionOk="0">
                <a:moveTo>
                  <a:pt x="0" y="0"/>
                </a:moveTo>
                <a:lnTo>
                  <a:pt x="839470" y="0"/>
                </a:lnTo>
              </a:path>
            </a:pathLst>
          </a:custGeom>
          <a:noFill/>
          <a:ln w="9525" cap="flat" cmpd="sng">
            <a:solidFill>
              <a:srgbClr val="FFD5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32"/>
          <p:cNvSpPr/>
          <p:nvPr/>
        </p:nvSpPr>
        <p:spPr>
          <a:xfrm>
            <a:off x="4284979" y="5874384"/>
            <a:ext cx="839469" cy="0"/>
          </a:xfrm>
          <a:custGeom>
            <a:avLst/>
            <a:gdLst/>
            <a:ahLst/>
            <a:cxnLst/>
            <a:rect l="l" t="t" r="r" b="b"/>
            <a:pathLst>
              <a:path w="839470" h="120000" extrusionOk="0">
                <a:moveTo>
                  <a:pt x="0" y="0"/>
                </a:moveTo>
                <a:lnTo>
                  <a:pt x="839470" y="0"/>
                </a:lnTo>
              </a:path>
            </a:pathLst>
          </a:custGeom>
          <a:noFill/>
          <a:ln w="9525" cap="flat" cmpd="sng">
            <a:solidFill>
              <a:srgbClr val="FFD42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32"/>
          <p:cNvSpPr/>
          <p:nvPr/>
        </p:nvSpPr>
        <p:spPr>
          <a:xfrm>
            <a:off x="4284979" y="5882004"/>
            <a:ext cx="839469" cy="0"/>
          </a:xfrm>
          <a:custGeom>
            <a:avLst/>
            <a:gdLst/>
            <a:ahLst/>
            <a:cxnLst/>
            <a:rect l="l" t="t" r="r" b="b"/>
            <a:pathLst>
              <a:path w="839470" h="120000" extrusionOk="0">
                <a:moveTo>
                  <a:pt x="0" y="0"/>
                </a:moveTo>
                <a:lnTo>
                  <a:pt x="839470" y="0"/>
                </a:lnTo>
              </a:path>
            </a:pathLst>
          </a:custGeom>
          <a:noFill/>
          <a:ln w="9525" cap="flat" cmpd="sng">
            <a:solidFill>
              <a:srgbClr val="FFD42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32"/>
          <p:cNvSpPr/>
          <p:nvPr/>
        </p:nvSpPr>
        <p:spPr>
          <a:xfrm>
            <a:off x="4284979" y="5888990"/>
            <a:ext cx="839469" cy="0"/>
          </a:xfrm>
          <a:custGeom>
            <a:avLst/>
            <a:gdLst/>
            <a:ahLst/>
            <a:cxnLst/>
            <a:rect l="l" t="t" r="r" b="b"/>
            <a:pathLst>
              <a:path w="839470" h="120000" extrusionOk="0">
                <a:moveTo>
                  <a:pt x="0" y="0"/>
                </a:moveTo>
                <a:lnTo>
                  <a:pt x="839470" y="0"/>
                </a:lnTo>
              </a:path>
            </a:pathLst>
          </a:custGeom>
          <a:noFill/>
          <a:ln w="9525" cap="flat" cmpd="sng">
            <a:solidFill>
              <a:srgbClr val="FFD32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8" name="Google Shape;678;p32"/>
          <p:cNvSpPr/>
          <p:nvPr/>
        </p:nvSpPr>
        <p:spPr>
          <a:xfrm>
            <a:off x="4284979" y="5896609"/>
            <a:ext cx="839469" cy="0"/>
          </a:xfrm>
          <a:custGeom>
            <a:avLst/>
            <a:gdLst/>
            <a:ahLst/>
            <a:cxnLst/>
            <a:rect l="l" t="t" r="r" b="b"/>
            <a:pathLst>
              <a:path w="839470" h="120000" extrusionOk="0">
                <a:moveTo>
                  <a:pt x="0" y="0"/>
                </a:moveTo>
                <a:lnTo>
                  <a:pt x="839470" y="0"/>
                </a:lnTo>
              </a:path>
            </a:pathLst>
          </a:custGeom>
          <a:noFill/>
          <a:ln w="9525" cap="flat" cmpd="sng">
            <a:solidFill>
              <a:srgbClr val="FFD3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32"/>
          <p:cNvSpPr/>
          <p:nvPr/>
        </p:nvSpPr>
        <p:spPr>
          <a:xfrm>
            <a:off x="4284979" y="5903595"/>
            <a:ext cx="839469" cy="0"/>
          </a:xfrm>
          <a:custGeom>
            <a:avLst/>
            <a:gdLst/>
            <a:ahLst/>
            <a:cxnLst/>
            <a:rect l="l" t="t" r="r" b="b"/>
            <a:pathLst>
              <a:path w="839470" h="120000" extrusionOk="0">
                <a:moveTo>
                  <a:pt x="0" y="0"/>
                </a:moveTo>
                <a:lnTo>
                  <a:pt x="839470" y="0"/>
                </a:lnTo>
              </a:path>
            </a:pathLst>
          </a:custGeom>
          <a:noFill/>
          <a:ln w="9525" cap="flat" cmpd="sng">
            <a:solidFill>
              <a:srgbClr val="FFD3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0" name="Google Shape;680;p32"/>
          <p:cNvSpPr/>
          <p:nvPr/>
        </p:nvSpPr>
        <p:spPr>
          <a:xfrm>
            <a:off x="4284979" y="5911215"/>
            <a:ext cx="839469" cy="0"/>
          </a:xfrm>
          <a:custGeom>
            <a:avLst/>
            <a:gdLst/>
            <a:ahLst/>
            <a:cxnLst/>
            <a:rect l="l" t="t" r="r" b="b"/>
            <a:pathLst>
              <a:path w="839470" h="120000" extrusionOk="0">
                <a:moveTo>
                  <a:pt x="0" y="0"/>
                </a:moveTo>
                <a:lnTo>
                  <a:pt x="839470" y="0"/>
                </a:lnTo>
              </a:path>
            </a:pathLst>
          </a:custGeom>
          <a:noFill/>
          <a:ln w="9525" cap="flat" cmpd="sng">
            <a:solidFill>
              <a:srgbClr val="FFD2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32"/>
          <p:cNvSpPr/>
          <p:nvPr/>
        </p:nvSpPr>
        <p:spPr>
          <a:xfrm>
            <a:off x="4284979" y="5918200"/>
            <a:ext cx="839469" cy="0"/>
          </a:xfrm>
          <a:custGeom>
            <a:avLst/>
            <a:gdLst/>
            <a:ahLst/>
            <a:cxnLst/>
            <a:rect l="l" t="t" r="r" b="b"/>
            <a:pathLst>
              <a:path w="839470" h="120000" extrusionOk="0">
                <a:moveTo>
                  <a:pt x="0" y="0"/>
                </a:moveTo>
                <a:lnTo>
                  <a:pt x="839470" y="0"/>
                </a:lnTo>
              </a:path>
            </a:pathLst>
          </a:custGeom>
          <a:noFill/>
          <a:ln w="9525" cap="flat" cmpd="sng">
            <a:solidFill>
              <a:srgbClr val="FFD21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32"/>
          <p:cNvSpPr/>
          <p:nvPr/>
        </p:nvSpPr>
        <p:spPr>
          <a:xfrm>
            <a:off x="4284979" y="5925820"/>
            <a:ext cx="839469" cy="0"/>
          </a:xfrm>
          <a:custGeom>
            <a:avLst/>
            <a:gdLst/>
            <a:ahLst/>
            <a:cxnLst/>
            <a:rect l="l" t="t" r="r" b="b"/>
            <a:pathLst>
              <a:path w="839470" h="120000" extrusionOk="0">
                <a:moveTo>
                  <a:pt x="0" y="0"/>
                </a:moveTo>
                <a:lnTo>
                  <a:pt x="839470" y="0"/>
                </a:lnTo>
              </a:path>
            </a:pathLst>
          </a:custGeom>
          <a:noFill/>
          <a:ln w="9525" cap="flat" cmpd="sng">
            <a:solidFill>
              <a:srgbClr val="FFD11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32"/>
          <p:cNvSpPr/>
          <p:nvPr/>
        </p:nvSpPr>
        <p:spPr>
          <a:xfrm>
            <a:off x="4284979" y="5932804"/>
            <a:ext cx="839469" cy="0"/>
          </a:xfrm>
          <a:custGeom>
            <a:avLst/>
            <a:gdLst/>
            <a:ahLst/>
            <a:cxnLst/>
            <a:rect l="l" t="t" r="r" b="b"/>
            <a:pathLst>
              <a:path w="839470" h="120000" extrusionOk="0">
                <a:moveTo>
                  <a:pt x="0" y="0"/>
                </a:moveTo>
                <a:lnTo>
                  <a:pt x="839470" y="0"/>
                </a:lnTo>
              </a:path>
            </a:pathLst>
          </a:custGeom>
          <a:noFill/>
          <a:ln w="9525" cap="flat" cmpd="sng">
            <a:solidFill>
              <a:srgbClr val="FFD11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32"/>
          <p:cNvSpPr/>
          <p:nvPr/>
        </p:nvSpPr>
        <p:spPr>
          <a:xfrm>
            <a:off x="4284979" y="5940425"/>
            <a:ext cx="839469" cy="0"/>
          </a:xfrm>
          <a:custGeom>
            <a:avLst/>
            <a:gdLst/>
            <a:ahLst/>
            <a:cxnLst/>
            <a:rect l="l" t="t" r="r" b="b"/>
            <a:pathLst>
              <a:path w="839470" h="120000" extrusionOk="0">
                <a:moveTo>
                  <a:pt x="0" y="0"/>
                </a:moveTo>
                <a:lnTo>
                  <a:pt x="839470" y="0"/>
                </a:lnTo>
              </a:path>
            </a:pathLst>
          </a:custGeom>
          <a:noFill/>
          <a:ln w="9525" cap="flat" cmpd="sng">
            <a:solidFill>
              <a:srgbClr val="FFD01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32"/>
          <p:cNvSpPr/>
          <p:nvPr/>
        </p:nvSpPr>
        <p:spPr>
          <a:xfrm>
            <a:off x="4284979" y="5947409"/>
            <a:ext cx="839469" cy="0"/>
          </a:xfrm>
          <a:custGeom>
            <a:avLst/>
            <a:gdLst/>
            <a:ahLst/>
            <a:cxnLst/>
            <a:rect l="l" t="t" r="r" b="b"/>
            <a:pathLst>
              <a:path w="839470" h="120000" extrusionOk="0">
                <a:moveTo>
                  <a:pt x="0" y="0"/>
                </a:moveTo>
                <a:lnTo>
                  <a:pt x="839470" y="0"/>
                </a:lnTo>
              </a:path>
            </a:pathLst>
          </a:custGeom>
          <a:noFill/>
          <a:ln w="9525" cap="flat" cmpd="sng">
            <a:solidFill>
              <a:srgbClr val="FFD01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32"/>
          <p:cNvSpPr/>
          <p:nvPr/>
        </p:nvSpPr>
        <p:spPr>
          <a:xfrm>
            <a:off x="4284979" y="5955029"/>
            <a:ext cx="839469" cy="0"/>
          </a:xfrm>
          <a:custGeom>
            <a:avLst/>
            <a:gdLst/>
            <a:ahLst/>
            <a:cxnLst/>
            <a:rect l="l" t="t" r="r" b="b"/>
            <a:pathLst>
              <a:path w="839470" h="120000" extrusionOk="0">
                <a:moveTo>
                  <a:pt x="0" y="0"/>
                </a:moveTo>
                <a:lnTo>
                  <a:pt x="839470" y="0"/>
                </a:lnTo>
              </a:path>
            </a:pathLst>
          </a:custGeom>
          <a:noFill/>
          <a:ln w="9525" cap="flat" cmpd="sng">
            <a:solidFill>
              <a:srgbClr val="FFCF1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32"/>
          <p:cNvSpPr/>
          <p:nvPr/>
        </p:nvSpPr>
        <p:spPr>
          <a:xfrm>
            <a:off x="4284979" y="5962015"/>
            <a:ext cx="839469" cy="0"/>
          </a:xfrm>
          <a:custGeom>
            <a:avLst/>
            <a:gdLst/>
            <a:ahLst/>
            <a:cxnLst/>
            <a:rect l="l" t="t" r="r" b="b"/>
            <a:pathLst>
              <a:path w="839470" h="120000" extrusionOk="0">
                <a:moveTo>
                  <a:pt x="0" y="0"/>
                </a:moveTo>
                <a:lnTo>
                  <a:pt x="839470" y="0"/>
                </a:lnTo>
              </a:path>
            </a:pathLst>
          </a:custGeom>
          <a:noFill/>
          <a:ln w="9525" cap="flat" cmpd="sng">
            <a:solidFill>
              <a:srgbClr val="FFCF1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32"/>
          <p:cNvSpPr/>
          <p:nvPr/>
        </p:nvSpPr>
        <p:spPr>
          <a:xfrm>
            <a:off x="4284979" y="5969634"/>
            <a:ext cx="839469" cy="0"/>
          </a:xfrm>
          <a:custGeom>
            <a:avLst/>
            <a:gdLst/>
            <a:ahLst/>
            <a:cxnLst/>
            <a:rect l="l" t="t" r="r" b="b"/>
            <a:pathLst>
              <a:path w="839470" h="120000" extrusionOk="0">
                <a:moveTo>
                  <a:pt x="0" y="0"/>
                </a:moveTo>
                <a:lnTo>
                  <a:pt x="839470" y="0"/>
                </a:lnTo>
              </a:path>
            </a:pathLst>
          </a:custGeom>
          <a:noFill/>
          <a:ln w="9525" cap="flat" cmpd="sng">
            <a:solidFill>
              <a:srgbClr val="FFCE0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32"/>
          <p:cNvSpPr/>
          <p:nvPr/>
        </p:nvSpPr>
        <p:spPr>
          <a:xfrm>
            <a:off x="4284979" y="5976620"/>
            <a:ext cx="839469" cy="0"/>
          </a:xfrm>
          <a:custGeom>
            <a:avLst/>
            <a:gdLst/>
            <a:ahLst/>
            <a:cxnLst/>
            <a:rect l="l" t="t" r="r" b="b"/>
            <a:pathLst>
              <a:path w="839470" h="120000" extrusionOk="0">
                <a:moveTo>
                  <a:pt x="0" y="0"/>
                </a:moveTo>
                <a:lnTo>
                  <a:pt x="839470" y="0"/>
                </a:lnTo>
              </a:path>
            </a:pathLst>
          </a:custGeom>
          <a:noFill/>
          <a:ln w="9525" cap="flat" cmpd="sng">
            <a:solidFill>
              <a:srgbClr val="FFCE0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Google Shape;690;p32"/>
          <p:cNvSpPr/>
          <p:nvPr/>
        </p:nvSpPr>
        <p:spPr>
          <a:xfrm>
            <a:off x="4284979" y="5984240"/>
            <a:ext cx="839469" cy="0"/>
          </a:xfrm>
          <a:custGeom>
            <a:avLst/>
            <a:gdLst/>
            <a:ahLst/>
            <a:cxnLst/>
            <a:rect l="l" t="t" r="r" b="b"/>
            <a:pathLst>
              <a:path w="839470" h="120000" extrusionOk="0">
                <a:moveTo>
                  <a:pt x="0" y="0"/>
                </a:moveTo>
                <a:lnTo>
                  <a:pt x="839470" y="0"/>
                </a:lnTo>
              </a:path>
            </a:pathLst>
          </a:custGeom>
          <a:noFill/>
          <a:ln w="9525" cap="flat" cmpd="sng">
            <a:solidFill>
              <a:srgbClr val="FFCD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Google Shape;691;p32"/>
          <p:cNvSpPr/>
          <p:nvPr/>
        </p:nvSpPr>
        <p:spPr>
          <a:xfrm>
            <a:off x="4284979" y="5991225"/>
            <a:ext cx="839469" cy="0"/>
          </a:xfrm>
          <a:custGeom>
            <a:avLst/>
            <a:gdLst/>
            <a:ahLst/>
            <a:cxnLst/>
            <a:rect l="l" t="t" r="r" b="b"/>
            <a:pathLst>
              <a:path w="839470" h="120000" extrusionOk="0">
                <a:moveTo>
                  <a:pt x="0" y="0"/>
                </a:moveTo>
                <a:lnTo>
                  <a:pt x="839470" y="0"/>
                </a:lnTo>
              </a:path>
            </a:pathLst>
          </a:custGeom>
          <a:noFill/>
          <a:ln w="9525" cap="flat" cmpd="sng">
            <a:solidFill>
              <a:srgbClr val="FFCD0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32"/>
          <p:cNvSpPr/>
          <p:nvPr/>
        </p:nvSpPr>
        <p:spPr>
          <a:xfrm>
            <a:off x="4284979" y="5998209"/>
            <a:ext cx="839469" cy="0"/>
          </a:xfrm>
          <a:custGeom>
            <a:avLst/>
            <a:gdLst/>
            <a:ahLst/>
            <a:cxnLst/>
            <a:rect l="l" t="t" r="r" b="b"/>
            <a:pathLst>
              <a:path w="839470" h="120000" extrusionOk="0">
                <a:moveTo>
                  <a:pt x="0" y="0"/>
                </a:moveTo>
                <a:lnTo>
                  <a:pt x="839470" y="0"/>
                </a:lnTo>
              </a:path>
            </a:pathLst>
          </a:custGeom>
          <a:noFill/>
          <a:ln w="9525" cap="flat" cmpd="sng">
            <a:solidFill>
              <a:srgbClr val="FFCC0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32"/>
          <p:cNvSpPr/>
          <p:nvPr/>
        </p:nvSpPr>
        <p:spPr>
          <a:xfrm>
            <a:off x="4286250" y="5391150"/>
            <a:ext cx="838200" cy="609600"/>
          </a:xfrm>
          <a:custGeom>
            <a:avLst/>
            <a:gdLst/>
            <a:ahLst/>
            <a:cxnLst/>
            <a:rect l="l" t="t" r="r" b="b"/>
            <a:pathLst>
              <a:path w="838200" h="609600" extrusionOk="0">
                <a:moveTo>
                  <a:pt x="419100" y="609600"/>
                </a:moveTo>
                <a:lnTo>
                  <a:pt x="0" y="609600"/>
                </a:lnTo>
                <a:lnTo>
                  <a:pt x="0" y="0"/>
                </a:lnTo>
                <a:lnTo>
                  <a:pt x="838200" y="0"/>
                </a:lnTo>
                <a:lnTo>
                  <a:pt x="838200" y="609600"/>
                </a:lnTo>
                <a:lnTo>
                  <a:pt x="419100" y="609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32"/>
          <p:cNvSpPr/>
          <p:nvPr/>
        </p:nvSpPr>
        <p:spPr>
          <a:xfrm>
            <a:off x="7785100" y="1381760"/>
            <a:ext cx="524510" cy="0"/>
          </a:xfrm>
          <a:custGeom>
            <a:avLst/>
            <a:gdLst/>
            <a:ahLst/>
            <a:cxnLst/>
            <a:rect l="l" t="t" r="r" b="b"/>
            <a:pathLst>
              <a:path w="524509" h="120000" extrusionOk="0">
                <a:moveTo>
                  <a:pt x="0" y="0"/>
                </a:moveTo>
                <a:lnTo>
                  <a:pt x="524510" y="0"/>
                </a:lnTo>
              </a:path>
            </a:pathLst>
          </a:custGeom>
          <a:noFill/>
          <a:ln w="16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32"/>
          <p:cNvSpPr/>
          <p:nvPr/>
        </p:nvSpPr>
        <p:spPr>
          <a:xfrm>
            <a:off x="7771130" y="1367789"/>
            <a:ext cx="524510" cy="0"/>
          </a:xfrm>
          <a:custGeom>
            <a:avLst/>
            <a:gdLst/>
            <a:ahLst/>
            <a:cxnLst/>
            <a:rect l="l" t="t" r="r" b="b"/>
            <a:pathLst>
              <a:path w="524509" h="120000" extrusionOk="0">
                <a:moveTo>
                  <a:pt x="0" y="0"/>
                </a:moveTo>
                <a:lnTo>
                  <a:pt x="524510" y="0"/>
                </a:lnTo>
              </a:path>
            </a:pathLst>
          </a:custGeom>
          <a:noFill/>
          <a:ln w="16500" cap="flat" cmpd="sng">
            <a:solidFill>
              <a:srgbClr val="9900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32"/>
          <p:cNvSpPr/>
          <p:nvPr/>
        </p:nvSpPr>
        <p:spPr>
          <a:xfrm>
            <a:off x="6094729" y="2056129"/>
            <a:ext cx="2211070" cy="0"/>
          </a:xfrm>
          <a:custGeom>
            <a:avLst/>
            <a:gdLst/>
            <a:ahLst/>
            <a:cxnLst/>
            <a:rect l="l" t="t" r="r" b="b"/>
            <a:pathLst>
              <a:path w="2211070" h="120000" extrusionOk="0">
                <a:moveTo>
                  <a:pt x="0" y="0"/>
                </a:moveTo>
                <a:lnTo>
                  <a:pt x="2211070" y="0"/>
                </a:lnTo>
              </a:path>
            </a:pathLst>
          </a:custGeom>
          <a:noFill/>
          <a:ln w="9525" cap="flat" cmpd="sng">
            <a:solidFill>
              <a:srgbClr val="00C1C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32"/>
          <p:cNvSpPr/>
          <p:nvPr/>
        </p:nvSpPr>
        <p:spPr>
          <a:xfrm>
            <a:off x="6094729" y="2060575"/>
            <a:ext cx="2211070" cy="0"/>
          </a:xfrm>
          <a:custGeom>
            <a:avLst/>
            <a:gdLst/>
            <a:ahLst/>
            <a:cxnLst/>
            <a:rect l="l" t="t" r="r" b="b"/>
            <a:pathLst>
              <a:path w="2211070" h="120000" extrusionOk="0">
                <a:moveTo>
                  <a:pt x="0" y="0"/>
                </a:moveTo>
                <a:lnTo>
                  <a:pt x="2211070" y="0"/>
                </a:lnTo>
              </a:path>
            </a:pathLst>
          </a:custGeom>
          <a:noFill/>
          <a:ln w="9525" cap="flat" cmpd="sng">
            <a:solidFill>
              <a:srgbClr val="00C1C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32"/>
          <p:cNvSpPr/>
          <p:nvPr/>
        </p:nvSpPr>
        <p:spPr>
          <a:xfrm>
            <a:off x="6094729" y="2067560"/>
            <a:ext cx="2211070" cy="0"/>
          </a:xfrm>
          <a:custGeom>
            <a:avLst/>
            <a:gdLst/>
            <a:ahLst/>
            <a:cxnLst/>
            <a:rect l="l" t="t" r="r" b="b"/>
            <a:pathLst>
              <a:path w="2211070" h="120000" extrusionOk="0">
                <a:moveTo>
                  <a:pt x="0" y="0"/>
                </a:moveTo>
                <a:lnTo>
                  <a:pt x="2211070" y="0"/>
                </a:lnTo>
              </a:path>
            </a:pathLst>
          </a:custGeom>
          <a:noFill/>
          <a:ln w="9525" cap="flat" cmpd="sng">
            <a:solidFill>
              <a:srgbClr val="00C2C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32"/>
          <p:cNvSpPr/>
          <p:nvPr/>
        </p:nvSpPr>
        <p:spPr>
          <a:xfrm>
            <a:off x="6094729" y="2075179"/>
            <a:ext cx="2211070" cy="0"/>
          </a:xfrm>
          <a:custGeom>
            <a:avLst/>
            <a:gdLst/>
            <a:ahLst/>
            <a:cxnLst/>
            <a:rect l="l" t="t" r="r" b="b"/>
            <a:pathLst>
              <a:path w="2211070" h="120000" extrusionOk="0">
                <a:moveTo>
                  <a:pt x="0" y="0"/>
                </a:moveTo>
                <a:lnTo>
                  <a:pt x="2211070" y="0"/>
                </a:lnTo>
              </a:path>
            </a:pathLst>
          </a:custGeom>
          <a:noFill/>
          <a:ln w="9525" cap="flat" cmpd="sng">
            <a:solidFill>
              <a:srgbClr val="00C3C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Google Shape;700;p32"/>
          <p:cNvSpPr/>
          <p:nvPr/>
        </p:nvSpPr>
        <p:spPr>
          <a:xfrm>
            <a:off x="6094729" y="2082164"/>
            <a:ext cx="2211070" cy="0"/>
          </a:xfrm>
          <a:custGeom>
            <a:avLst/>
            <a:gdLst/>
            <a:ahLst/>
            <a:cxnLst/>
            <a:rect l="l" t="t" r="r" b="b"/>
            <a:pathLst>
              <a:path w="2211070" h="120000" extrusionOk="0">
                <a:moveTo>
                  <a:pt x="0" y="0"/>
                </a:moveTo>
                <a:lnTo>
                  <a:pt x="2211070" y="0"/>
                </a:lnTo>
              </a:path>
            </a:pathLst>
          </a:custGeom>
          <a:noFill/>
          <a:ln w="9525" cap="flat" cmpd="sng">
            <a:solidFill>
              <a:srgbClr val="00C4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32"/>
          <p:cNvSpPr/>
          <p:nvPr/>
        </p:nvSpPr>
        <p:spPr>
          <a:xfrm>
            <a:off x="6094729" y="2089150"/>
            <a:ext cx="2211070" cy="0"/>
          </a:xfrm>
          <a:custGeom>
            <a:avLst/>
            <a:gdLst/>
            <a:ahLst/>
            <a:cxnLst/>
            <a:rect l="l" t="t" r="r" b="b"/>
            <a:pathLst>
              <a:path w="2211070" h="120000" extrusionOk="0">
                <a:moveTo>
                  <a:pt x="0" y="0"/>
                </a:moveTo>
                <a:lnTo>
                  <a:pt x="2211070" y="0"/>
                </a:lnTo>
              </a:path>
            </a:pathLst>
          </a:custGeom>
          <a:noFill/>
          <a:ln w="9525" cap="flat" cmpd="sng">
            <a:solidFill>
              <a:srgbClr val="00C5C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32"/>
          <p:cNvSpPr/>
          <p:nvPr/>
        </p:nvSpPr>
        <p:spPr>
          <a:xfrm>
            <a:off x="6094729" y="2096770"/>
            <a:ext cx="2211070" cy="0"/>
          </a:xfrm>
          <a:custGeom>
            <a:avLst/>
            <a:gdLst/>
            <a:ahLst/>
            <a:cxnLst/>
            <a:rect l="l" t="t" r="r" b="b"/>
            <a:pathLst>
              <a:path w="2211070" h="120000" extrusionOk="0">
                <a:moveTo>
                  <a:pt x="0" y="0"/>
                </a:moveTo>
                <a:lnTo>
                  <a:pt x="2211070" y="0"/>
                </a:lnTo>
              </a:path>
            </a:pathLst>
          </a:custGeom>
          <a:noFill/>
          <a:ln w="9525" cap="flat" cmpd="sng">
            <a:solidFill>
              <a:srgbClr val="00C6C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32"/>
          <p:cNvSpPr/>
          <p:nvPr/>
        </p:nvSpPr>
        <p:spPr>
          <a:xfrm>
            <a:off x="6094729" y="2103754"/>
            <a:ext cx="2211070" cy="0"/>
          </a:xfrm>
          <a:custGeom>
            <a:avLst/>
            <a:gdLst/>
            <a:ahLst/>
            <a:cxnLst/>
            <a:rect l="l" t="t" r="r" b="b"/>
            <a:pathLst>
              <a:path w="2211070" h="120000" extrusionOk="0">
                <a:moveTo>
                  <a:pt x="0" y="0"/>
                </a:moveTo>
                <a:lnTo>
                  <a:pt x="2211070" y="0"/>
                </a:lnTo>
              </a:path>
            </a:pathLst>
          </a:custGeom>
          <a:noFill/>
          <a:ln w="9525" cap="flat" cmpd="sng">
            <a:solidFill>
              <a:srgbClr val="00C7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32"/>
          <p:cNvSpPr/>
          <p:nvPr/>
        </p:nvSpPr>
        <p:spPr>
          <a:xfrm>
            <a:off x="6094729" y="2110739"/>
            <a:ext cx="2211070" cy="0"/>
          </a:xfrm>
          <a:custGeom>
            <a:avLst/>
            <a:gdLst/>
            <a:ahLst/>
            <a:cxnLst/>
            <a:rect l="l" t="t" r="r" b="b"/>
            <a:pathLst>
              <a:path w="2211070" h="120000" extrusionOk="0">
                <a:moveTo>
                  <a:pt x="0" y="0"/>
                </a:moveTo>
                <a:lnTo>
                  <a:pt x="2211070" y="0"/>
                </a:lnTo>
              </a:path>
            </a:pathLst>
          </a:custGeom>
          <a:noFill/>
          <a:ln w="9525" cap="flat" cmpd="sng">
            <a:solidFill>
              <a:srgbClr val="00C8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32"/>
          <p:cNvSpPr/>
          <p:nvPr/>
        </p:nvSpPr>
        <p:spPr>
          <a:xfrm>
            <a:off x="6094729" y="2118360"/>
            <a:ext cx="2211070" cy="0"/>
          </a:xfrm>
          <a:custGeom>
            <a:avLst/>
            <a:gdLst/>
            <a:ahLst/>
            <a:cxnLst/>
            <a:rect l="l" t="t" r="r" b="b"/>
            <a:pathLst>
              <a:path w="2211070" h="120000" extrusionOk="0">
                <a:moveTo>
                  <a:pt x="0" y="0"/>
                </a:moveTo>
                <a:lnTo>
                  <a:pt x="2211070" y="0"/>
                </a:lnTo>
              </a:path>
            </a:pathLst>
          </a:custGeom>
          <a:noFill/>
          <a:ln w="9525" cap="flat" cmpd="sng">
            <a:solidFill>
              <a:srgbClr val="00CA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32"/>
          <p:cNvSpPr/>
          <p:nvPr/>
        </p:nvSpPr>
        <p:spPr>
          <a:xfrm>
            <a:off x="6094729" y="2125345"/>
            <a:ext cx="2211070" cy="0"/>
          </a:xfrm>
          <a:custGeom>
            <a:avLst/>
            <a:gdLst/>
            <a:ahLst/>
            <a:cxnLst/>
            <a:rect l="l" t="t" r="r" b="b"/>
            <a:pathLst>
              <a:path w="2211070" h="120000" extrusionOk="0">
                <a:moveTo>
                  <a:pt x="0" y="0"/>
                </a:moveTo>
                <a:lnTo>
                  <a:pt x="2211070" y="0"/>
                </a:lnTo>
              </a:path>
            </a:pathLst>
          </a:custGeom>
          <a:noFill/>
          <a:ln w="9525" cap="flat" cmpd="sng">
            <a:solidFill>
              <a:srgbClr val="00CC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32"/>
          <p:cNvSpPr/>
          <p:nvPr/>
        </p:nvSpPr>
        <p:spPr>
          <a:xfrm>
            <a:off x="6094729" y="2132329"/>
            <a:ext cx="2211070" cy="0"/>
          </a:xfrm>
          <a:custGeom>
            <a:avLst/>
            <a:gdLst/>
            <a:ahLst/>
            <a:cxnLst/>
            <a:rect l="l" t="t" r="r" b="b"/>
            <a:pathLst>
              <a:path w="2211070" h="120000" extrusionOk="0">
                <a:moveTo>
                  <a:pt x="0" y="0"/>
                </a:moveTo>
                <a:lnTo>
                  <a:pt x="2211070" y="0"/>
                </a:lnTo>
              </a:path>
            </a:pathLst>
          </a:custGeom>
          <a:noFill/>
          <a:ln w="9525" cap="flat" cmpd="sng">
            <a:solidFill>
              <a:srgbClr val="00CC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Google Shape;708;p32"/>
          <p:cNvSpPr/>
          <p:nvPr/>
        </p:nvSpPr>
        <p:spPr>
          <a:xfrm>
            <a:off x="6094729" y="2139950"/>
            <a:ext cx="2211070" cy="0"/>
          </a:xfrm>
          <a:custGeom>
            <a:avLst/>
            <a:gdLst/>
            <a:ahLst/>
            <a:cxnLst/>
            <a:rect l="l" t="t" r="r" b="b"/>
            <a:pathLst>
              <a:path w="2211070" h="120000" extrusionOk="0">
                <a:moveTo>
                  <a:pt x="0" y="0"/>
                </a:moveTo>
                <a:lnTo>
                  <a:pt x="2211070" y="0"/>
                </a:lnTo>
              </a:path>
            </a:pathLst>
          </a:custGeom>
          <a:noFill/>
          <a:ln w="9525" cap="flat" cmpd="sng">
            <a:solidFill>
              <a:srgbClr val="00C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32"/>
          <p:cNvSpPr/>
          <p:nvPr/>
        </p:nvSpPr>
        <p:spPr>
          <a:xfrm>
            <a:off x="6094729" y="2146935"/>
            <a:ext cx="2211070" cy="0"/>
          </a:xfrm>
          <a:custGeom>
            <a:avLst/>
            <a:gdLst/>
            <a:ahLst/>
            <a:cxnLst/>
            <a:rect l="l" t="t" r="r" b="b"/>
            <a:pathLst>
              <a:path w="2211070" h="120000" extrusionOk="0">
                <a:moveTo>
                  <a:pt x="0" y="0"/>
                </a:moveTo>
                <a:lnTo>
                  <a:pt x="2211070" y="0"/>
                </a:lnTo>
              </a:path>
            </a:pathLst>
          </a:custGeom>
          <a:noFill/>
          <a:ln w="9525" cap="flat" cmpd="sng">
            <a:solidFill>
              <a:srgbClr val="00CEC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32"/>
          <p:cNvSpPr/>
          <p:nvPr/>
        </p:nvSpPr>
        <p:spPr>
          <a:xfrm>
            <a:off x="6094729" y="2153920"/>
            <a:ext cx="2211070" cy="0"/>
          </a:xfrm>
          <a:custGeom>
            <a:avLst/>
            <a:gdLst/>
            <a:ahLst/>
            <a:cxnLst/>
            <a:rect l="l" t="t" r="r" b="b"/>
            <a:pathLst>
              <a:path w="2211070" h="120000" extrusionOk="0">
                <a:moveTo>
                  <a:pt x="0" y="0"/>
                </a:moveTo>
                <a:lnTo>
                  <a:pt x="2211070" y="0"/>
                </a:lnTo>
              </a:path>
            </a:pathLst>
          </a:custGeom>
          <a:noFill/>
          <a:ln w="9525" cap="flat" cmpd="sng">
            <a:solidFill>
              <a:srgbClr val="00CFC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32"/>
          <p:cNvSpPr/>
          <p:nvPr/>
        </p:nvSpPr>
        <p:spPr>
          <a:xfrm>
            <a:off x="6094729" y="2161539"/>
            <a:ext cx="2211070" cy="0"/>
          </a:xfrm>
          <a:custGeom>
            <a:avLst/>
            <a:gdLst/>
            <a:ahLst/>
            <a:cxnLst/>
            <a:rect l="l" t="t" r="r" b="b"/>
            <a:pathLst>
              <a:path w="2211070" h="120000" extrusionOk="0">
                <a:moveTo>
                  <a:pt x="0" y="0"/>
                </a:moveTo>
                <a:lnTo>
                  <a:pt x="2211070" y="0"/>
                </a:lnTo>
              </a:path>
            </a:pathLst>
          </a:custGeom>
          <a:noFill/>
          <a:ln w="9525" cap="flat" cmpd="sng">
            <a:solidFill>
              <a:srgbClr val="00D0D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32"/>
          <p:cNvSpPr/>
          <p:nvPr/>
        </p:nvSpPr>
        <p:spPr>
          <a:xfrm>
            <a:off x="6094729" y="2168525"/>
            <a:ext cx="2211070" cy="0"/>
          </a:xfrm>
          <a:custGeom>
            <a:avLst/>
            <a:gdLst/>
            <a:ahLst/>
            <a:cxnLst/>
            <a:rect l="l" t="t" r="r" b="b"/>
            <a:pathLst>
              <a:path w="2211070" h="120000" extrusionOk="0">
                <a:moveTo>
                  <a:pt x="0" y="0"/>
                </a:moveTo>
                <a:lnTo>
                  <a:pt x="2211070" y="0"/>
                </a:lnTo>
              </a:path>
            </a:pathLst>
          </a:custGeom>
          <a:noFill/>
          <a:ln w="9525" cap="flat" cmpd="sng">
            <a:solidFill>
              <a:srgbClr val="00D1D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32"/>
          <p:cNvSpPr/>
          <p:nvPr/>
        </p:nvSpPr>
        <p:spPr>
          <a:xfrm>
            <a:off x="6094729" y="2175510"/>
            <a:ext cx="2211070" cy="0"/>
          </a:xfrm>
          <a:custGeom>
            <a:avLst/>
            <a:gdLst/>
            <a:ahLst/>
            <a:cxnLst/>
            <a:rect l="l" t="t" r="r" b="b"/>
            <a:pathLst>
              <a:path w="2211070" h="120000" extrusionOk="0">
                <a:moveTo>
                  <a:pt x="0" y="0"/>
                </a:moveTo>
                <a:lnTo>
                  <a:pt x="2211070" y="0"/>
                </a:lnTo>
              </a:path>
            </a:pathLst>
          </a:custGeom>
          <a:noFill/>
          <a:ln w="9525" cap="flat" cmpd="sng">
            <a:solidFill>
              <a:srgbClr val="00D3D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32"/>
          <p:cNvSpPr/>
          <p:nvPr/>
        </p:nvSpPr>
        <p:spPr>
          <a:xfrm>
            <a:off x="6094729" y="2183129"/>
            <a:ext cx="2211070" cy="0"/>
          </a:xfrm>
          <a:custGeom>
            <a:avLst/>
            <a:gdLst/>
            <a:ahLst/>
            <a:cxnLst/>
            <a:rect l="l" t="t" r="r" b="b"/>
            <a:pathLst>
              <a:path w="2211070" h="120000" extrusionOk="0">
                <a:moveTo>
                  <a:pt x="0" y="0"/>
                </a:moveTo>
                <a:lnTo>
                  <a:pt x="2211070" y="0"/>
                </a:lnTo>
              </a:path>
            </a:pathLst>
          </a:custGeom>
          <a:noFill/>
          <a:ln w="9525" cap="flat" cmpd="sng">
            <a:solidFill>
              <a:srgbClr val="00D4D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32"/>
          <p:cNvSpPr/>
          <p:nvPr/>
        </p:nvSpPr>
        <p:spPr>
          <a:xfrm>
            <a:off x="6094729" y="2190750"/>
            <a:ext cx="2211070" cy="0"/>
          </a:xfrm>
          <a:custGeom>
            <a:avLst/>
            <a:gdLst/>
            <a:ahLst/>
            <a:cxnLst/>
            <a:rect l="l" t="t" r="r" b="b"/>
            <a:pathLst>
              <a:path w="2211070" h="120000" extrusionOk="0">
                <a:moveTo>
                  <a:pt x="0" y="0"/>
                </a:moveTo>
                <a:lnTo>
                  <a:pt x="2211070" y="0"/>
                </a:lnTo>
              </a:path>
            </a:pathLst>
          </a:custGeom>
          <a:noFill/>
          <a:ln w="9525" cap="flat" cmpd="sng">
            <a:solidFill>
              <a:srgbClr val="00D5D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32"/>
          <p:cNvSpPr/>
          <p:nvPr/>
        </p:nvSpPr>
        <p:spPr>
          <a:xfrm>
            <a:off x="6094729" y="2197735"/>
            <a:ext cx="2211070" cy="0"/>
          </a:xfrm>
          <a:custGeom>
            <a:avLst/>
            <a:gdLst/>
            <a:ahLst/>
            <a:cxnLst/>
            <a:rect l="l" t="t" r="r" b="b"/>
            <a:pathLst>
              <a:path w="2211070" h="120000" extrusionOk="0">
                <a:moveTo>
                  <a:pt x="0" y="0"/>
                </a:moveTo>
                <a:lnTo>
                  <a:pt x="2211070" y="0"/>
                </a:lnTo>
              </a:path>
            </a:pathLst>
          </a:custGeom>
          <a:noFill/>
          <a:ln w="9525" cap="flat" cmpd="sng">
            <a:solidFill>
              <a:srgbClr val="00D6D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32"/>
          <p:cNvSpPr/>
          <p:nvPr/>
        </p:nvSpPr>
        <p:spPr>
          <a:xfrm>
            <a:off x="6094729" y="2204720"/>
            <a:ext cx="2211070" cy="0"/>
          </a:xfrm>
          <a:custGeom>
            <a:avLst/>
            <a:gdLst/>
            <a:ahLst/>
            <a:cxnLst/>
            <a:rect l="l" t="t" r="r" b="b"/>
            <a:pathLst>
              <a:path w="2211070" h="120000" extrusionOk="0">
                <a:moveTo>
                  <a:pt x="0" y="0"/>
                </a:moveTo>
                <a:lnTo>
                  <a:pt x="2211070" y="0"/>
                </a:lnTo>
              </a:path>
            </a:pathLst>
          </a:custGeom>
          <a:noFill/>
          <a:ln w="9525" cap="flat" cmpd="sng">
            <a:solidFill>
              <a:srgbClr val="00D7D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32"/>
          <p:cNvSpPr/>
          <p:nvPr/>
        </p:nvSpPr>
        <p:spPr>
          <a:xfrm>
            <a:off x="6094729" y="2212339"/>
            <a:ext cx="2211070" cy="0"/>
          </a:xfrm>
          <a:custGeom>
            <a:avLst/>
            <a:gdLst/>
            <a:ahLst/>
            <a:cxnLst/>
            <a:rect l="l" t="t" r="r" b="b"/>
            <a:pathLst>
              <a:path w="2211070" h="120000" extrusionOk="0">
                <a:moveTo>
                  <a:pt x="0" y="0"/>
                </a:moveTo>
                <a:lnTo>
                  <a:pt x="2211070" y="0"/>
                </a:lnTo>
              </a:path>
            </a:pathLst>
          </a:custGeom>
          <a:noFill/>
          <a:ln w="9525" cap="flat" cmpd="sng">
            <a:solidFill>
              <a:srgbClr val="00D8D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32"/>
          <p:cNvSpPr/>
          <p:nvPr/>
        </p:nvSpPr>
        <p:spPr>
          <a:xfrm>
            <a:off x="6094729" y="2219325"/>
            <a:ext cx="2211070" cy="0"/>
          </a:xfrm>
          <a:custGeom>
            <a:avLst/>
            <a:gdLst/>
            <a:ahLst/>
            <a:cxnLst/>
            <a:rect l="l" t="t" r="r" b="b"/>
            <a:pathLst>
              <a:path w="2211070" h="120000" extrusionOk="0">
                <a:moveTo>
                  <a:pt x="0" y="0"/>
                </a:moveTo>
                <a:lnTo>
                  <a:pt x="2211070" y="0"/>
                </a:lnTo>
              </a:path>
            </a:pathLst>
          </a:custGeom>
          <a:noFill/>
          <a:ln w="9525" cap="flat" cmpd="sng">
            <a:solidFill>
              <a:srgbClr val="00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32"/>
          <p:cNvSpPr/>
          <p:nvPr/>
        </p:nvSpPr>
        <p:spPr>
          <a:xfrm>
            <a:off x="6094729" y="2226310"/>
            <a:ext cx="2211070" cy="0"/>
          </a:xfrm>
          <a:custGeom>
            <a:avLst/>
            <a:gdLst/>
            <a:ahLst/>
            <a:cxnLst/>
            <a:rect l="l" t="t" r="r" b="b"/>
            <a:pathLst>
              <a:path w="2211070" h="120000" extrusionOk="0">
                <a:moveTo>
                  <a:pt x="0" y="0"/>
                </a:moveTo>
                <a:lnTo>
                  <a:pt x="2211070" y="0"/>
                </a:lnTo>
              </a:path>
            </a:pathLst>
          </a:custGeom>
          <a:noFill/>
          <a:ln w="9525" cap="flat" cmpd="sng">
            <a:solidFill>
              <a:srgbClr val="00DAD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32"/>
          <p:cNvSpPr/>
          <p:nvPr/>
        </p:nvSpPr>
        <p:spPr>
          <a:xfrm>
            <a:off x="6094729" y="2233929"/>
            <a:ext cx="2211070" cy="0"/>
          </a:xfrm>
          <a:custGeom>
            <a:avLst/>
            <a:gdLst/>
            <a:ahLst/>
            <a:cxnLst/>
            <a:rect l="l" t="t" r="r" b="b"/>
            <a:pathLst>
              <a:path w="2211070" h="120000" extrusionOk="0">
                <a:moveTo>
                  <a:pt x="0" y="0"/>
                </a:moveTo>
                <a:lnTo>
                  <a:pt x="2211070" y="0"/>
                </a:lnTo>
              </a:path>
            </a:pathLst>
          </a:custGeom>
          <a:noFill/>
          <a:ln w="9525" cap="flat" cmpd="sng">
            <a:solidFill>
              <a:srgbClr val="00DCD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32"/>
          <p:cNvSpPr/>
          <p:nvPr/>
        </p:nvSpPr>
        <p:spPr>
          <a:xfrm>
            <a:off x="6094729" y="2240914"/>
            <a:ext cx="2211070" cy="0"/>
          </a:xfrm>
          <a:custGeom>
            <a:avLst/>
            <a:gdLst/>
            <a:ahLst/>
            <a:cxnLst/>
            <a:rect l="l" t="t" r="r" b="b"/>
            <a:pathLst>
              <a:path w="2211070" h="120000" extrusionOk="0">
                <a:moveTo>
                  <a:pt x="0" y="0"/>
                </a:moveTo>
                <a:lnTo>
                  <a:pt x="2211070" y="0"/>
                </a:lnTo>
              </a:path>
            </a:pathLst>
          </a:custGeom>
          <a:noFill/>
          <a:ln w="9525" cap="flat" cmpd="sng">
            <a:solidFill>
              <a:srgbClr val="00DDD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32"/>
          <p:cNvSpPr/>
          <p:nvPr/>
        </p:nvSpPr>
        <p:spPr>
          <a:xfrm>
            <a:off x="6094729" y="2247900"/>
            <a:ext cx="2211070" cy="0"/>
          </a:xfrm>
          <a:custGeom>
            <a:avLst/>
            <a:gdLst/>
            <a:ahLst/>
            <a:cxnLst/>
            <a:rect l="l" t="t" r="r" b="b"/>
            <a:pathLst>
              <a:path w="2211070" h="120000" extrusionOk="0">
                <a:moveTo>
                  <a:pt x="0" y="0"/>
                </a:moveTo>
                <a:lnTo>
                  <a:pt x="2211070" y="0"/>
                </a:lnTo>
              </a:path>
            </a:pathLst>
          </a:custGeom>
          <a:noFill/>
          <a:ln w="9525" cap="flat" cmpd="sng">
            <a:solidFill>
              <a:srgbClr val="00DED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Google Shape;724;p32"/>
          <p:cNvSpPr/>
          <p:nvPr/>
        </p:nvSpPr>
        <p:spPr>
          <a:xfrm>
            <a:off x="6094729" y="2255520"/>
            <a:ext cx="2211070" cy="0"/>
          </a:xfrm>
          <a:custGeom>
            <a:avLst/>
            <a:gdLst/>
            <a:ahLst/>
            <a:cxnLst/>
            <a:rect l="l" t="t" r="r" b="b"/>
            <a:pathLst>
              <a:path w="2211070" h="120000" extrusionOk="0">
                <a:moveTo>
                  <a:pt x="0" y="0"/>
                </a:moveTo>
                <a:lnTo>
                  <a:pt x="2211070" y="0"/>
                </a:lnTo>
              </a:path>
            </a:pathLst>
          </a:custGeom>
          <a:noFill/>
          <a:ln w="9525" cap="flat" cmpd="sng">
            <a:solidFill>
              <a:srgbClr val="00DFD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32"/>
          <p:cNvSpPr/>
          <p:nvPr/>
        </p:nvSpPr>
        <p:spPr>
          <a:xfrm>
            <a:off x="6094729" y="2262504"/>
            <a:ext cx="2211070" cy="0"/>
          </a:xfrm>
          <a:custGeom>
            <a:avLst/>
            <a:gdLst/>
            <a:ahLst/>
            <a:cxnLst/>
            <a:rect l="l" t="t" r="r" b="b"/>
            <a:pathLst>
              <a:path w="2211070" h="120000" extrusionOk="0">
                <a:moveTo>
                  <a:pt x="0" y="0"/>
                </a:moveTo>
                <a:lnTo>
                  <a:pt x="2211070" y="0"/>
                </a:lnTo>
              </a:path>
            </a:pathLst>
          </a:custGeom>
          <a:noFill/>
          <a:ln w="9525" cap="flat" cmpd="sng">
            <a:solidFill>
              <a:srgbClr val="00E0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32"/>
          <p:cNvSpPr/>
          <p:nvPr/>
        </p:nvSpPr>
        <p:spPr>
          <a:xfrm>
            <a:off x="6094729" y="2269489"/>
            <a:ext cx="2211070" cy="0"/>
          </a:xfrm>
          <a:custGeom>
            <a:avLst/>
            <a:gdLst/>
            <a:ahLst/>
            <a:cxnLst/>
            <a:rect l="l" t="t" r="r" b="b"/>
            <a:pathLst>
              <a:path w="2211070" h="120000" extrusionOk="0">
                <a:moveTo>
                  <a:pt x="0" y="0"/>
                </a:moveTo>
                <a:lnTo>
                  <a:pt x="2211070" y="0"/>
                </a:lnTo>
              </a:path>
            </a:pathLst>
          </a:custGeom>
          <a:noFill/>
          <a:ln w="9525" cap="flat" cmpd="sng">
            <a:solidFill>
              <a:srgbClr val="00E1E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32"/>
          <p:cNvSpPr/>
          <p:nvPr/>
        </p:nvSpPr>
        <p:spPr>
          <a:xfrm>
            <a:off x="6094729" y="2277110"/>
            <a:ext cx="2211070" cy="0"/>
          </a:xfrm>
          <a:custGeom>
            <a:avLst/>
            <a:gdLst/>
            <a:ahLst/>
            <a:cxnLst/>
            <a:rect l="l" t="t" r="r" b="b"/>
            <a:pathLst>
              <a:path w="2211070" h="120000" extrusionOk="0">
                <a:moveTo>
                  <a:pt x="0" y="0"/>
                </a:moveTo>
                <a:lnTo>
                  <a:pt x="2211070" y="0"/>
                </a:lnTo>
              </a:path>
            </a:pathLst>
          </a:custGeom>
          <a:noFill/>
          <a:ln w="9525" cap="flat" cmpd="sng">
            <a:solidFill>
              <a:srgbClr val="00E2E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32"/>
          <p:cNvSpPr/>
          <p:nvPr/>
        </p:nvSpPr>
        <p:spPr>
          <a:xfrm>
            <a:off x="6094729" y="2284095"/>
            <a:ext cx="2211070" cy="0"/>
          </a:xfrm>
          <a:custGeom>
            <a:avLst/>
            <a:gdLst/>
            <a:ahLst/>
            <a:cxnLst/>
            <a:rect l="l" t="t" r="r" b="b"/>
            <a:pathLst>
              <a:path w="2211070" h="120000" extrusionOk="0">
                <a:moveTo>
                  <a:pt x="0" y="0"/>
                </a:moveTo>
                <a:lnTo>
                  <a:pt x="2211070" y="0"/>
                </a:lnTo>
              </a:path>
            </a:pathLst>
          </a:custGeom>
          <a:noFill/>
          <a:ln w="9525" cap="flat" cmpd="sng">
            <a:solidFill>
              <a:srgbClr val="00E4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Google Shape;729;p32"/>
          <p:cNvSpPr/>
          <p:nvPr/>
        </p:nvSpPr>
        <p:spPr>
          <a:xfrm>
            <a:off x="6094729" y="2291079"/>
            <a:ext cx="2211070" cy="0"/>
          </a:xfrm>
          <a:custGeom>
            <a:avLst/>
            <a:gdLst/>
            <a:ahLst/>
            <a:cxnLst/>
            <a:rect l="l" t="t" r="r" b="b"/>
            <a:pathLst>
              <a:path w="2211070" h="120000" extrusionOk="0">
                <a:moveTo>
                  <a:pt x="0" y="0"/>
                </a:moveTo>
                <a:lnTo>
                  <a:pt x="2211070" y="0"/>
                </a:lnTo>
              </a:path>
            </a:pathLst>
          </a:custGeom>
          <a:noFill/>
          <a:ln w="9525" cap="flat" cmpd="sng">
            <a:solidFill>
              <a:srgbClr val="00E5E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32"/>
          <p:cNvSpPr/>
          <p:nvPr/>
        </p:nvSpPr>
        <p:spPr>
          <a:xfrm>
            <a:off x="6094729" y="2298700"/>
            <a:ext cx="2211070" cy="0"/>
          </a:xfrm>
          <a:custGeom>
            <a:avLst/>
            <a:gdLst/>
            <a:ahLst/>
            <a:cxnLst/>
            <a:rect l="l" t="t" r="r" b="b"/>
            <a:pathLst>
              <a:path w="2211070" h="120000" extrusionOk="0">
                <a:moveTo>
                  <a:pt x="0" y="0"/>
                </a:moveTo>
                <a:lnTo>
                  <a:pt x="2211070" y="0"/>
                </a:lnTo>
              </a:path>
            </a:pathLst>
          </a:custGeom>
          <a:noFill/>
          <a:ln w="9525" cap="flat" cmpd="sng">
            <a:solidFill>
              <a:srgbClr val="00E6E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32"/>
          <p:cNvSpPr/>
          <p:nvPr/>
        </p:nvSpPr>
        <p:spPr>
          <a:xfrm>
            <a:off x="6094729" y="2305685"/>
            <a:ext cx="2211070" cy="0"/>
          </a:xfrm>
          <a:custGeom>
            <a:avLst/>
            <a:gdLst/>
            <a:ahLst/>
            <a:cxnLst/>
            <a:rect l="l" t="t" r="r" b="b"/>
            <a:pathLst>
              <a:path w="2211070" h="120000" extrusionOk="0">
                <a:moveTo>
                  <a:pt x="0" y="0"/>
                </a:moveTo>
                <a:lnTo>
                  <a:pt x="2211070" y="0"/>
                </a:lnTo>
              </a:path>
            </a:pathLst>
          </a:custGeom>
          <a:noFill/>
          <a:ln w="9525" cap="flat" cmpd="sng">
            <a:solidFill>
              <a:srgbClr val="00E7E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32"/>
          <p:cNvSpPr/>
          <p:nvPr/>
        </p:nvSpPr>
        <p:spPr>
          <a:xfrm>
            <a:off x="6094729" y="2313304"/>
            <a:ext cx="2211070" cy="0"/>
          </a:xfrm>
          <a:custGeom>
            <a:avLst/>
            <a:gdLst/>
            <a:ahLst/>
            <a:cxnLst/>
            <a:rect l="l" t="t" r="r" b="b"/>
            <a:pathLst>
              <a:path w="2211070" h="120000" extrusionOk="0">
                <a:moveTo>
                  <a:pt x="0" y="0"/>
                </a:moveTo>
                <a:lnTo>
                  <a:pt x="2211070" y="0"/>
                </a:lnTo>
              </a:path>
            </a:pathLst>
          </a:custGeom>
          <a:noFill/>
          <a:ln w="9525" cap="flat" cmpd="sng">
            <a:solidFill>
              <a:srgbClr val="00E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32"/>
          <p:cNvSpPr/>
          <p:nvPr/>
        </p:nvSpPr>
        <p:spPr>
          <a:xfrm>
            <a:off x="6094729" y="2320289"/>
            <a:ext cx="2211070" cy="0"/>
          </a:xfrm>
          <a:custGeom>
            <a:avLst/>
            <a:gdLst/>
            <a:ahLst/>
            <a:cxnLst/>
            <a:rect l="l" t="t" r="r" b="b"/>
            <a:pathLst>
              <a:path w="2211070" h="120000" extrusionOk="0">
                <a:moveTo>
                  <a:pt x="0" y="0"/>
                </a:moveTo>
                <a:lnTo>
                  <a:pt x="2211070" y="0"/>
                </a:lnTo>
              </a:path>
            </a:pathLst>
          </a:custGeom>
          <a:noFill/>
          <a:ln w="9525" cap="flat" cmpd="sng">
            <a:solidFill>
              <a:srgbClr val="00E9E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32"/>
          <p:cNvSpPr/>
          <p:nvPr/>
        </p:nvSpPr>
        <p:spPr>
          <a:xfrm>
            <a:off x="6094729" y="2327910"/>
            <a:ext cx="2211070" cy="0"/>
          </a:xfrm>
          <a:custGeom>
            <a:avLst/>
            <a:gdLst/>
            <a:ahLst/>
            <a:cxnLst/>
            <a:rect l="l" t="t" r="r" b="b"/>
            <a:pathLst>
              <a:path w="2211070" h="120000" extrusionOk="0">
                <a:moveTo>
                  <a:pt x="0" y="0"/>
                </a:moveTo>
                <a:lnTo>
                  <a:pt x="2211070" y="0"/>
                </a:lnTo>
              </a:path>
            </a:pathLst>
          </a:custGeom>
          <a:noFill/>
          <a:ln w="9525" cap="flat" cmpd="sng">
            <a:solidFill>
              <a:srgbClr val="00EAE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32"/>
          <p:cNvSpPr/>
          <p:nvPr/>
        </p:nvSpPr>
        <p:spPr>
          <a:xfrm>
            <a:off x="6094729" y="2334895"/>
            <a:ext cx="2211070" cy="0"/>
          </a:xfrm>
          <a:custGeom>
            <a:avLst/>
            <a:gdLst/>
            <a:ahLst/>
            <a:cxnLst/>
            <a:rect l="l" t="t" r="r" b="b"/>
            <a:pathLst>
              <a:path w="2211070" h="120000" extrusionOk="0">
                <a:moveTo>
                  <a:pt x="0" y="0"/>
                </a:moveTo>
                <a:lnTo>
                  <a:pt x="2211070" y="0"/>
                </a:lnTo>
              </a:path>
            </a:pathLst>
          </a:custGeom>
          <a:noFill/>
          <a:ln w="9525" cap="flat" cmpd="sng">
            <a:solidFill>
              <a:srgbClr val="00EBE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32"/>
          <p:cNvSpPr/>
          <p:nvPr/>
        </p:nvSpPr>
        <p:spPr>
          <a:xfrm>
            <a:off x="6094729" y="2341879"/>
            <a:ext cx="2211070" cy="0"/>
          </a:xfrm>
          <a:custGeom>
            <a:avLst/>
            <a:gdLst/>
            <a:ahLst/>
            <a:cxnLst/>
            <a:rect l="l" t="t" r="r" b="b"/>
            <a:pathLst>
              <a:path w="2211070" h="120000" extrusionOk="0">
                <a:moveTo>
                  <a:pt x="0" y="0"/>
                </a:moveTo>
                <a:lnTo>
                  <a:pt x="2211070" y="0"/>
                </a:lnTo>
              </a:path>
            </a:pathLst>
          </a:custGeom>
          <a:noFill/>
          <a:ln w="9525" cap="flat" cmpd="sng">
            <a:solidFill>
              <a:srgbClr val="00ED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32"/>
          <p:cNvSpPr/>
          <p:nvPr/>
        </p:nvSpPr>
        <p:spPr>
          <a:xfrm>
            <a:off x="6094729" y="2349500"/>
            <a:ext cx="2211070" cy="0"/>
          </a:xfrm>
          <a:custGeom>
            <a:avLst/>
            <a:gdLst/>
            <a:ahLst/>
            <a:cxnLst/>
            <a:rect l="l" t="t" r="r" b="b"/>
            <a:pathLst>
              <a:path w="2211070" h="120000" extrusionOk="0">
                <a:moveTo>
                  <a:pt x="0" y="0"/>
                </a:moveTo>
                <a:lnTo>
                  <a:pt x="2211070" y="0"/>
                </a:lnTo>
              </a:path>
            </a:pathLst>
          </a:custGeom>
          <a:noFill/>
          <a:ln w="9525" cap="flat" cmpd="sng">
            <a:solidFill>
              <a:srgbClr val="00EE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32"/>
          <p:cNvSpPr/>
          <p:nvPr/>
        </p:nvSpPr>
        <p:spPr>
          <a:xfrm>
            <a:off x="6094729" y="2356485"/>
            <a:ext cx="2211070" cy="0"/>
          </a:xfrm>
          <a:custGeom>
            <a:avLst/>
            <a:gdLst/>
            <a:ahLst/>
            <a:cxnLst/>
            <a:rect l="l" t="t" r="r" b="b"/>
            <a:pathLst>
              <a:path w="2211070" h="120000" extrusionOk="0">
                <a:moveTo>
                  <a:pt x="0" y="0"/>
                </a:moveTo>
                <a:lnTo>
                  <a:pt x="2211070" y="0"/>
                </a:lnTo>
              </a:path>
            </a:pathLst>
          </a:custGeom>
          <a:noFill/>
          <a:ln w="9525" cap="flat" cmpd="sng">
            <a:solidFill>
              <a:srgbClr val="00EF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32"/>
          <p:cNvSpPr/>
          <p:nvPr/>
        </p:nvSpPr>
        <p:spPr>
          <a:xfrm>
            <a:off x="6094729" y="2363470"/>
            <a:ext cx="2211070" cy="0"/>
          </a:xfrm>
          <a:custGeom>
            <a:avLst/>
            <a:gdLst/>
            <a:ahLst/>
            <a:cxnLst/>
            <a:rect l="l" t="t" r="r" b="b"/>
            <a:pathLst>
              <a:path w="2211070" h="120000" extrusionOk="0">
                <a:moveTo>
                  <a:pt x="0" y="0"/>
                </a:moveTo>
                <a:lnTo>
                  <a:pt x="2211070" y="0"/>
                </a:lnTo>
              </a:path>
            </a:pathLst>
          </a:custGeom>
          <a:noFill/>
          <a:ln w="9525" cap="flat" cmpd="sng">
            <a:solidFill>
              <a:srgbClr val="00F0F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32"/>
          <p:cNvSpPr/>
          <p:nvPr/>
        </p:nvSpPr>
        <p:spPr>
          <a:xfrm>
            <a:off x="6094729" y="2371089"/>
            <a:ext cx="2211070" cy="0"/>
          </a:xfrm>
          <a:custGeom>
            <a:avLst/>
            <a:gdLst/>
            <a:ahLst/>
            <a:cxnLst/>
            <a:rect l="l" t="t" r="r" b="b"/>
            <a:pathLst>
              <a:path w="2211070" h="120000" extrusionOk="0">
                <a:moveTo>
                  <a:pt x="0" y="0"/>
                </a:moveTo>
                <a:lnTo>
                  <a:pt x="2211070" y="0"/>
                </a:lnTo>
              </a:path>
            </a:pathLst>
          </a:custGeom>
          <a:noFill/>
          <a:ln w="9525" cap="flat" cmpd="sng">
            <a:solidFill>
              <a:srgbClr val="00F1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32"/>
          <p:cNvSpPr/>
          <p:nvPr/>
        </p:nvSpPr>
        <p:spPr>
          <a:xfrm>
            <a:off x="6094729" y="2378075"/>
            <a:ext cx="2211070" cy="0"/>
          </a:xfrm>
          <a:custGeom>
            <a:avLst/>
            <a:gdLst/>
            <a:ahLst/>
            <a:cxnLst/>
            <a:rect l="l" t="t" r="r" b="b"/>
            <a:pathLst>
              <a:path w="2211070" h="120000" extrusionOk="0">
                <a:moveTo>
                  <a:pt x="0" y="0"/>
                </a:moveTo>
                <a:lnTo>
                  <a:pt x="2211070" y="0"/>
                </a:lnTo>
              </a:path>
            </a:pathLst>
          </a:custGeom>
          <a:noFill/>
          <a:ln w="9525" cap="flat" cmpd="sng">
            <a:solidFill>
              <a:srgbClr val="00F2F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32"/>
          <p:cNvSpPr/>
          <p:nvPr/>
        </p:nvSpPr>
        <p:spPr>
          <a:xfrm>
            <a:off x="6094729" y="2385060"/>
            <a:ext cx="2211070" cy="0"/>
          </a:xfrm>
          <a:custGeom>
            <a:avLst/>
            <a:gdLst/>
            <a:ahLst/>
            <a:cxnLst/>
            <a:rect l="l" t="t" r="r" b="b"/>
            <a:pathLst>
              <a:path w="2211070" h="120000" extrusionOk="0">
                <a:moveTo>
                  <a:pt x="0" y="0"/>
                </a:moveTo>
                <a:lnTo>
                  <a:pt x="2211070" y="0"/>
                </a:lnTo>
              </a:path>
            </a:pathLst>
          </a:custGeom>
          <a:noFill/>
          <a:ln w="9525" cap="flat" cmpd="sng">
            <a:solidFill>
              <a:srgbClr val="00F3F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32"/>
          <p:cNvSpPr/>
          <p:nvPr/>
        </p:nvSpPr>
        <p:spPr>
          <a:xfrm>
            <a:off x="6094729" y="2392679"/>
            <a:ext cx="2211070" cy="0"/>
          </a:xfrm>
          <a:custGeom>
            <a:avLst/>
            <a:gdLst/>
            <a:ahLst/>
            <a:cxnLst/>
            <a:rect l="l" t="t" r="r" b="b"/>
            <a:pathLst>
              <a:path w="2211070" h="120000" extrusionOk="0">
                <a:moveTo>
                  <a:pt x="0" y="0"/>
                </a:moveTo>
                <a:lnTo>
                  <a:pt x="2211070" y="0"/>
                </a:lnTo>
              </a:path>
            </a:pathLst>
          </a:custGeom>
          <a:noFill/>
          <a:ln w="9525" cap="flat" cmpd="sng">
            <a:solidFill>
              <a:srgbClr val="00F4F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32"/>
          <p:cNvSpPr/>
          <p:nvPr/>
        </p:nvSpPr>
        <p:spPr>
          <a:xfrm>
            <a:off x="6094729" y="2399664"/>
            <a:ext cx="2211070" cy="0"/>
          </a:xfrm>
          <a:custGeom>
            <a:avLst/>
            <a:gdLst/>
            <a:ahLst/>
            <a:cxnLst/>
            <a:rect l="l" t="t" r="r" b="b"/>
            <a:pathLst>
              <a:path w="2211070" h="120000" extrusionOk="0">
                <a:moveTo>
                  <a:pt x="0" y="0"/>
                </a:moveTo>
                <a:lnTo>
                  <a:pt x="2211070" y="0"/>
                </a:lnTo>
              </a:path>
            </a:pathLst>
          </a:custGeom>
          <a:noFill/>
          <a:ln w="9525" cap="flat" cmpd="sng">
            <a:solidFill>
              <a:srgbClr val="00F6F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32"/>
          <p:cNvSpPr/>
          <p:nvPr/>
        </p:nvSpPr>
        <p:spPr>
          <a:xfrm>
            <a:off x="6094729" y="2406650"/>
            <a:ext cx="2211070" cy="0"/>
          </a:xfrm>
          <a:custGeom>
            <a:avLst/>
            <a:gdLst/>
            <a:ahLst/>
            <a:cxnLst/>
            <a:rect l="l" t="t" r="r" b="b"/>
            <a:pathLst>
              <a:path w="2211070" h="120000" extrusionOk="0">
                <a:moveTo>
                  <a:pt x="0" y="0"/>
                </a:moveTo>
                <a:lnTo>
                  <a:pt x="2211070" y="0"/>
                </a:lnTo>
              </a:path>
            </a:pathLst>
          </a:custGeom>
          <a:noFill/>
          <a:ln w="9525" cap="flat" cmpd="sng">
            <a:solidFill>
              <a:srgbClr val="00F7F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32"/>
          <p:cNvSpPr/>
          <p:nvPr/>
        </p:nvSpPr>
        <p:spPr>
          <a:xfrm>
            <a:off x="6094729" y="2414270"/>
            <a:ext cx="2211070" cy="0"/>
          </a:xfrm>
          <a:custGeom>
            <a:avLst/>
            <a:gdLst/>
            <a:ahLst/>
            <a:cxnLst/>
            <a:rect l="l" t="t" r="r" b="b"/>
            <a:pathLst>
              <a:path w="2211070" h="120000" extrusionOk="0">
                <a:moveTo>
                  <a:pt x="0" y="0"/>
                </a:moveTo>
                <a:lnTo>
                  <a:pt x="2211070" y="0"/>
                </a:lnTo>
              </a:path>
            </a:pathLst>
          </a:custGeom>
          <a:noFill/>
          <a:ln w="9525" cap="flat" cmpd="sng">
            <a:solidFill>
              <a:srgbClr val="00F8F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32"/>
          <p:cNvSpPr/>
          <p:nvPr/>
        </p:nvSpPr>
        <p:spPr>
          <a:xfrm>
            <a:off x="6094729" y="2421254"/>
            <a:ext cx="2211070" cy="0"/>
          </a:xfrm>
          <a:custGeom>
            <a:avLst/>
            <a:gdLst/>
            <a:ahLst/>
            <a:cxnLst/>
            <a:rect l="l" t="t" r="r" b="b"/>
            <a:pathLst>
              <a:path w="2211070" h="120000" extrusionOk="0">
                <a:moveTo>
                  <a:pt x="0" y="0"/>
                </a:moveTo>
                <a:lnTo>
                  <a:pt x="2211070" y="0"/>
                </a:lnTo>
              </a:path>
            </a:pathLst>
          </a:custGeom>
          <a:noFill/>
          <a:ln w="9525" cap="flat" cmpd="sng">
            <a:solidFill>
              <a:srgbClr val="00F9F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32"/>
          <p:cNvSpPr/>
          <p:nvPr/>
        </p:nvSpPr>
        <p:spPr>
          <a:xfrm>
            <a:off x="6094729" y="2428239"/>
            <a:ext cx="2211070" cy="0"/>
          </a:xfrm>
          <a:custGeom>
            <a:avLst/>
            <a:gdLst/>
            <a:ahLst/>
            <a:cxnLst/>
            <a:rect l="l" t="t" r="r" b="b"/>
            <a:pathLst>
              <a:path w="2211070" h="120000" extrusionOk="0">
                <a:moveTo>
                  <a:pt x="0" y="0"/>
                </a:moveTo>
                <a:lnTo>
                  <a:pt x="2211070" y="0"/>
                </a:lnTo>
              </a:path>
            </a:pathLst>
          </a:custGeom>
          <a:noFill/>
          <a:ln w="9525" cap="flat" cmpd="sng">
            <a:solidFill>
              <a:srgbClr val="00FAF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32"/>
          <p:cNvSpPr/>
          <p:nvPr/>
        </p:nvSpPr>
        <p:spPr>
          <a:xfrm>
            <a:off x="6094729" y="2435860"/>
            <a:ext cx="2211070" cy="0"/>
          </a:xfrm>
          <a:custGeom>
            <a:avLst/>
            <a:gdLst/>
            <a:ahLst/>
            <a:cxnLst/>
            <a:rect l="l" t="t" r="r" b="b"/>
            <a:pathLst>
              <a:path w="2211070" h="120000" extrusionOk="0">
                <a:moveTo>
                  <a:pt x="0" y="0"/>
                </a:moveTo>
                <a:lnTo>
                  <a:pt x="2211070" y="0"/>
                </a:lnTo>
              </a:path>
            </a:pathLst>
          </a:custGeom>
          <a:noFill/>
          <a:ln w="9525" cap="flat" cmpd="sng">
            <a:solidFill>
              <a:srgbClr val="00FBF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32"/>
          <p:cNvSpPr/>
          <p:nvPr/>
        </p:nvSpPr>
        <p:spPr>
          <a:xfrm>
            <a:off x="6096000" y="2057400"/>
            <a:ext cx="2209800" cy="381000"/>
          </a:xfrm>
          <a:custGeom>
            <a:avLst/>
            <a:gdLst/>
            <a:ahLst/>
            <a:cxnLst/>
            <a:rect l="l" t="t" r="r" b="b"/>
            <a:pathLst>
              <a:path w="2209800" h="381000" extrusionOk="0">
                <a:moveTo>
                  <a:pt x="1104900" y="381000"/>
                </a:moveTo>
                <a:lnTo>
                  <a:pt x="0" y="381000"/>
                </a:lnTo>
                <a:lnTo>
                  <a:pt x="0" y="0"/>
                </a:lnTo>
                <a:lnTo>
                  <a:pt x="2209800" y="0"/>
                </a:lnTo>
                <a:lnTo>
                  <a:pt x="2209800" y="381000"/>
                </a:lnTo>
                <a:lnTo>
                  <a:pt x="1104900" y="3810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32"/>
          <p:cNvSpPr/>
          <p:nvPr/>
        </p:nvSpPr>
        <p:spPr>
          <a:xfrm>
            <a:off x="5942329" y="2741929"/>
            <a:ext cx="535940" cy="0"/>
          </a:xfrm>
          <a:custGeom>
            <a:avLst/>
            <a:gdLst/>
            <a:ahLst/>
            <a:cxnLst/>
            <a:rect l="l" t="t" r="r" b="b"/>
            <a:pathLst>
              <a:path w="535939" h="120000" extrusionOk="0">
                <a:moveTo>
                  <a:pt x="0" y="0"/>
                </a:moveTo>
                <a:lnTo>
                  <a:pt x="535940" y="0"/>
                </a:lnTo>
              </a:path>
            </a:pathLst>
          </a:custGeom>
          <a:noFill/>
          <a:ln w="9525" cap="flat" cmpd="sng">
            <a:solidFill>
              <a:srgbClr val="CDFF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32"/>
          <p:cNvSpPr/>
          <p:nvPr/>
        </p:nvSpPr>
        <p:spPr>
          <a:xfrm>
            <a:off x="5942329" y="2746375"/>
            <a:ext cx="535940" cy="0"/>
          </a:xfrm>
          <a:custGeom>
            <a:avLst/>
            <a:gdLst/>
            <a:ahLst/>
            <a:cxnLst/>
            <a:rect l="l" t="t" r="r" b="b"/>
            <a:pathLst>
              <a:path w="535939" h="120000" extrusionOk="0">
                <a:moveTo>
                  <a:pt x="0" y="0"/>
                </a:moveTo>
                <a:lnTo>
                  <a:pt x="535940" y="0"/>
                </a:lnTo>
              </a:path>
            </a:pathLst>
          </a:custGeom>
          <a:noFill/>
          <a:ln w="9525" cap="flat" cmpd="sng">
            <a:solidFill>
              <a:srgbClr val="CDFF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32"/>
          <p:cNvSpPr/>
          <p:nvPr/>
        </p:nvSpPr>
        <p:spPr>
          <a:xfrm>
            <a:off x="5942329" y="2753360"/>
            <a:ext cx="535940" cy="0"/>
          </a:xfrm>
          <a:custGeom>
            <a:avLst/>
            <a:gdLst/>
            <a:ahLst/>
            <a:cxnLst/>
            <a:rect l="l" t="t" r="r" b="b"/>
            <a:pathLst>
              <a:path w="535939" h="120000" extrusionOk="0">
                <a:moveTo>
                  <a:pt x="0" y="0"/>
                </a:moveTo>
                <a:lnTo>
                  <a:pt x="535940" y="0"/>
                </a:lnTo>
              </a:path>
            </a:pathLst>
          </a:custGeom>
          <a:noFill/>
          <a:ln w="9525" cap="flat" cmpd="sng">
            <a:solidFill>
              <a:srgbClr val="CAFF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32"/>
          <p:cNvSpPr/>
          <p:nvPr/>
        </p:nvSpPr>
        <p:spPr>
          <a:xfrm>
            <a:off x="5942329" y="2760979"/>
            <a:ext cx="535940" cy="0"/>
          </a:xfrm>
          <a:custGeom>
            <a:avLst/>
            <a:gdLst/>
            <a:ahLst/>
            <a:cxnLst/>
            <a:rect l="l" t="t" r="r" b="b"/>
            <a:pathLst>
              <a:path w="535939" h="120000" extrusionOk="0">
                <a:moveTo>
                  <a:pt x="0" y="0"/>
                </a:moveTo>
                <a:lnTo>
                  <a:pt x="535940" y="0"/>
                </a:lnTo>
              </a:path>
            </a:pathLst>
          </a:custGeom>
          <a:noFill/>
          <a:ln w="9525" cap="flat" cmpd="sng">
            <a:solidFill>
              <a:srgbClr val="C7FF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32"/>
          <p:cNvSpPr/>
          <p:nvPr/>
        </p:nvSpPr>
        <p:spPr>
          <a:xfrm>
            <a:off x="5942329" y="2767964"/>
            <a:ext cx="535940" cy="0"/>
          </a:xfrm>
          <a:custGeom>
            <a:avLst/>
            <a:gdLst/>
            <a:ahLst/>
            <a:cxnLst/>
            <a:rect l="l" t="t" r="r" b="b"/>
            <a:pathLst>
              <a:path w="535939" h="120000" extrusionOk="0">
                <a:moveTo>
                  <a:pt x="0" y="0"/>
                </a:moveTo>
                <a:lnTo>
                  <a:pt x="535940" y="0"/>
                </a:lnTo>
              </a:path>
            </a:pathLst>
          </a:custGeom>
          <a:noFill/>
          <a:ln w="9525" cap="flat" cmpd="sng">
            <a:solidFill>
              <a:srgbClr val="C4FF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32"/>
          <p:cNvSpPr/>
          <p:nvPr/>
        </p:nvSpPr>
        <p:spPr>
          <a:xfrm>
            <a:off x="5942329" y="2775585"/>
            <a:ext cx="535940" cy="0"/>
          </a:xfrm>
          <a:custGeom>
            <a:avLst/>
            <a:gdLst/>
            <a:ahLst/>
            <a:cxnLst/>
            <a:rect l="l" t="t" r="r" b="b"/>
            <a:pathLst>
              <a:path w="535939" h="120000" extrusionOk="0">
                <a:moveTo>
                  <a:pt x="0" y="0"/>
                </a:moveTo>
                <a:lnTo>
                  <a:pt x="535940" y="0"/>
                </a:lnTo>
              </a:path>
            </a:pathLst>
          </a:custGeom>
          <a:noFill/>
          <a:ln w="9525" cap="flat" cmpd="sng">
            <a:solidFill>
              <a:srgbClr val="C1FFC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32"/>
          <p:cNvSpPr/>
          <p:nvPr/>
        </p:nvSpPr>
        <p:spPr>
          <a:xfrm>
            <a:off x="5942329" y="2782570"/>
            <a:ext cx="535940" cy="0"/>
          </a:xfrm>
          <a:custGeom>
            <a:avLst/>
            <a:gdLst/>
            <a:ahLst/>
            <a:cxnLst/>
            <a:rect l="l" t="t" r="r" b="b"/>
            <a:pathLst>
              <a:path w="535939" h="120000" extrusionOk="0">
                <a:moveTo>
                  <a:pt x="0" y="0"/>
                </a:moveTo>
                <a:lnTo>
                  <a:pt x="535940" y="0"/>
                </a:lnTo>
              </a:path>
            </a:pathLst>
          </a:custGeom>
          <a:noFill/>
          <a:ln w="9525" cap="flat" cmpd="sng">
            <a:solidFill>
              <a:srgbClr val="BDFF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32"/>
          <p:cNvSpPr/>
          <p:nvPr/>
        </p:nvSpPr>
        <p:spPr>
          <a:xfrm>
            <a:off x="5942329" y="2790189"/>
            <a:ext cx="535940" cy="0"/>
          </a:xfrm>
          <a:custGeom>
            <a:avLst/>
            <a:gdLst/>
            <a:ahLst/>
            <a:cxnLst/>
            <a:rect l="l" t="t" r="r" b="b"/>
            <a:pathLst>
              <a:path w="535939" h="120000" extrusionOk="0">
                <a:moveTo>
                  <a:pt x="0" y="0"/>
                </a:moveTo>
                <a:lnTo>
                  <a:pt x="535940" y="0"/>
                </a:lnTo>
              </a:path>
            </a:pathLst>
          </a:custGeom>
          <a:noFill/>
          <a:ln w="9525" cap="flat" cmpd="sng">
            <a:solidFill>
              <a:srgbClr val="BAFF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32"/>
          <p:cNvSpPr/>
          <p:nvPr/>
        </p:nvSpPr>
        <p:spPr>
          <a:xfrm>
            <a:off x="5942329" y="2797175"/>
            <a:ext cx="535940" cy="0"/>
          </a:xfrm>
          <a:custGeom>
            <a:avLst/>
            <a:gdLst/>
            <a:ahLst/>
            <a:cxnLst/>
            <a:rect l="l" t="t" r="r" b="b"/>
            <a:pathLst>
              <a:path w="535939" h="120000" extrusionOk="0">
                <a:moveTo>
                  <a:pt x="0" y="0"/>
                </a:moveTo>
                <a:lnTo>
                  <a:pt x="535940" y="0"/>
                </a:lnTo>
              </a:path>
            </a:pathLst>
          </a:custGeom>
          <a:noFill/>
          <a:ln w="9525" cap="flat" cmpd="sng">
            <a:solidFill>
              <a:srgbClr val="B7FFB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32"/>
          <p:cNvSpPr/>
          <p:nvPr/>
        </p:nvSpPr>
        <p:spPr>
          <a:xfrm>
            <a:off x="5942329" y="2804795"/>
            <a:ext cx="535940" cy="0"/>
          </a:xfrm>
          <a:custGeom>
            <a:avLst/>
            <a:gdLst/>
            <a:ahLst/>
            <a:cxnLst/>
            <a:rect l="l" t="t" r="r" b="b"/>
            <a:pathLst>
              <a:path w="535939" h="120000" extrusionOk="0">
                <a:moveTo>
                  <a:pt x="0" y="0"/>
                </a:moveTo>
                <a:lnTo>
                  <a:pt x="535940" y="0"/>
                </a:lnTo>
              </a:path>
            </a:pathLst>
          </a:custGeom>
          <a:noFill/>
          <a:ln w="9525" cap="flat" cmpd="sng">
            <a:solidFill>
              <a:srgbClr val="B4FFB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32"/>
          <p:cNvSpPr/>
          <p:nvPr/>
        </p:nvSpPr>
        <p:spPr>
          <a:xfrm>
            <a:off x="5942329" y="2811779"/>
            <a:ext cx="535940" cy="0"/>
          </a:xfrm>
          <a:custGeom>
            <a:avLst/>
            <a:gdLst/>
            <a:ahLst/>
            <a:cxnLst/>
            <a:rect l="l" t="t" r="r" b="b"/>
            <a:pathLst>
              <a:path w="535939" h="120000" extrusionOk="0">
                <a:moveTo>
                  <a:pt x="0" y="0"/>
                </a:moveTo>
                <a:lnTo>
                  <a:pt x="535940" y="0"/>
                </a:lnTo>
              </a:path>
            </a:pathLst>
          </a:custGeom>
          <a:noFill/>
          <a:ln w="9525" cap="flat" cmpd="sng">
            <a:solidFill>
              <a:srgbClr val="B1FFB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32"/>
          <p:cNvSpPr/>
          <p:nvPr/>
        </p:nvSpPr>
        <p:spPr>
          <a:xfrm>
            <a:off x="5942329" y="2819400"/>
            <a:ext cx="535940" cy="0"/>
          </a:xfrm>
          <a:custGeom>
            <a:avLst/>
            <a:gdLst/>
            <a:ahLst/>
            <a:cxnLst/>
            <a:rect l="l" t="t" r="r" b="b"/>
            <a:pathLst>
              <a:path w="535939" h="120000" extrusionOk="0">
                <a:moveTo>
                  <a:pt x="0" y="0"/>
                </a:moveTo>
                <a:lnTo>
                  <a:pt x="535940" y="0"/>
                </a:lnTo>
              </a:path>
            </a:pathLst>
          </a:custGeom>
          <a:noFill/>
          <a:ln w="9525" cap="flat" cmpd="sng">
            <a:solidFill>
              <a:srgbClr val="ADFFA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32"/>
          <p:cNvSpPr/>
          <p:nvPr/>
        </p:nvSpPr>
        <p:spPr>
          <a:xfrm>
            <a:off x="5942329" y="2826385"/>
            <a:ext cx="535940" cy="0"/>
          </a:xfrm>
          <a:custGeom>
            <a:avLst/>
            <a:gdLst/>
            <a:ahLst/>
            <a:cxnLst/>
            <a:rect l="l" t="t" r="r" b="b"/>
            <a:pathLst>
              <a:path w="535939" h="120000" extrusionOk="0">
                <a:moveTo>
                  <a:pt x="0" y="0"/>
                </a:moveTo>
                <a:lnTo>
                  <a:pt x="535940" y="0"/>
                </a:lnTo>
              </a:path>
            </a:pathLst>
          </a:custGeom>
          <a:noFill/>
          <a:ln w="9525" cap="flat" cmpd="sng">
            <a:solidFill>
              <a:srgbClr val="AAFF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Google Shape;764;p32"/>
          <p:cNvSpPr/>
          <p:nvPr/>
        </p:nvSpPr>
        <p:spPr>
          <a:xfrm>
            <a:off x="5942329" y="2834004"/>
            <a:ext cx="535940" cy="0"/>
          </a:xfrm>
          <a:custGeom>
            <a:avLst/>
            <a:gdLst/>
            <a:ahLst/>
            <a:cxnLst/>
            <a:rect l="l" t="t" r="r" b="b"/>
            <a:pathLst>
              <a:path w="535939" h="120000" extrusionOk="0">
                <a:moveTo>
                  <a:pt x="0" y="0"/>
                </a:moveTo>
                <a:lnTo>
                  <a:pt x="535940" y="0"/>
                </a:lnTo>
              </a:path>
            </a:pathLst>
          </a:custGeom>
          <a:noFill/>
          <a:ln w="9525" cap="flat" cmpd="sng">
            <a:solidFill>
              <a:srgbClr val="A7FF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Google Shape;765;p32"/>
          <p:cNvSpPr/>
          <p:nvPr/>
        </p:nvSpPr>
        <p:spPr>
          <a:xfrm>
            <a:off x="5942329" y="2840989"/>
            <a:ext cx="535940" cy="0"/>
          </a:xfrm>
          <a:custGeom>
            <a:avLst/>
            <a:gdLst/>
            <a:ahLst/>
            <a:cxnLst/>
            <a:rect l="l" t="t" r="r" b="b"/>
            <a:pathLst>
              <a:path w="535939" h="120000" extrusionOk="0">
                <a:moveTo>
                  <a:pt x="0" y="0"/>
                </a:moveTo>
                <a:lnTo>
                  <a:pt x="535940" y="0"/>
                </a:lnTo>
              </a:path>
            </a:pathLst>
          </a:custGeom>
          <a:noFill/>
          <a:ln w="9525" cap="flat" cmpd="sng">
            <a:solidFill>
              <a:srgbClr val="A4FFA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32"/>
          <p:cNvSpPr/>
          <p:nvPr/>
        </p:nvSpPr>
        <p:spPr>
          <a:xfrm>
            <a:off x="5942329" y="2848610"/>
            <a:ext cx="535940" cy="0"/>
          </a:xfrm>
          <a:custGeom>
            <a:avLst/>
            <a:gdLst/>
            <a:ahLst/>
            <a:cxnLst/>
            <a:rect l="l" t="t" r="r" b="b"/>
            <a:pathLst>
              <a:path w="535939" h="120000" extrusionOk="0">
                <a:moveTo>
                  <a:pt x="0" y="0"/>
                </a:moveTo>
                <a:lnTo>
                  <a:pt x="535940" y="0"/>
                </a:lnTo>
              </a:path>
            </a:pathLst>
          </a:custGeom>
          <a:noFill/>
          <a:ln w="9525" cap="flat" cmpd="sng">
            <a:solidFill>
              <a:srgbClr val="A0FFA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32"/>
          <p:cNvSpPr/>
          <p:nvPr/>
        </p:nvSpPr>
        <p:spPr>
          <a:xfrm>
            <a:off x="5942329" y="2855595"/>
            <a:ext cx="535940" cy="0"/>
          </a:xfrm>
          <a:custGeom>
            <a:avLst/>
            <a:gdLst/>
            <a:ahLst/>
            <a:cxnLst/>
            <a:rect l="l" t="t" r="r" b="b"/>
            <a:pathLst>
              <a:path w="535939" h="120000" extrusionOk="0">
                <a:moveTo>
                  <a:pt x="0" y="0"/>
                </a:moveTo>
                <a:lnTo>
                  <a:pt x="535940" y="0"/>
                </a:lnTo>
              </a:path>
            </a:pathLst>
          </a:custGeom>
          <a:noFill/>
          <a:ln w="9525" cap="flat" cmpd="sng">
            <a:solidFill>
              <a:srgbClr val="9DFF9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Google Shape;768;p32"/>
          <p:cNvSpPr/>
          <p:nvPr/>
        </p:nvSpPr>
        <p:spPr>
          <a:xfrm>
            <a:off x="5942329" y="2863214"/>
            <a:ext cx="535940" cy="0"/>
          </a:xfrm>
          <a:custGeom>
            <a:avLst/>
            <a:gdLst/>
            <a:ahLst/>
            <a:cxnLst/>
            <a:rect l="l" t="t" r="r" b="b"/>
            <a:pathLst>
              <a:path w="535939" h="120000" extrusionOk="0">
                <a:moveTo>
                  <a:pt x="0" y="0"/>
                </a:moveTo>
                <a:lnTo>
                  <a:pt x="535940" y="0"/>
                </a:lnTo>
              </a:path>
            </a:pathLst>
          </a:custGeom>
          <a:noFill/>
          <a:ln w="9525" cap="flat" cmpd="sng">
            <a:solidFill>
              <a:srgbClr val="9AFF9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9" name="Google Shape;769;p32"/>
          <p:cNvSpPr/>
          <p:nvPr/>
        </p:nvSpPr>
        <p:spPr>
          <a:xfrm>
            <a:off x="5942329" y="2870200"/>
            <a:ext cx="535940" cy="0"/>
          </a:xfrm>
          <a:custGeom>
            <a:avLst/>
            <a:gdLst/>
            <a:ahLst/>
            <a:cxnLst/>
            <a:rect l="l" t="t" r="r" b="b"/>
            <a:pathLst>
              <a:path w="535939" h="120000" extrusionOk="0">
                <a:moveTo>
                  <a:pt x="0" y="0"/>
                </a:moveTo>
                <a:lnTo>
                  <a:pt x="535940" y="0"/>
                </a:lnTo>
              </a:path>
            </a:pathLst>
          </a:custGeom>
          <a:noFill/>
          <a:ln w="9525" cap="flat" cmpd="sng">
            <a:solidFill>
              <a:srgbClr val="97FF9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0" name="Google Shape;770;p32"/>
          <p:cNvSpPr/>
          <p:nvPr/>
        </p:nvSpPr>
        <p:spPr>
          <a:xfrm>
            <a:off x="5942329" y="2877820"/>
            <a:ext cx="535940" cy="0"/>
          </a:xfrm>
          <a:custGeom>
            <a:avLst/>
            <a:gdLst/>
            <a:ahLst/>
            <a:cxnLst/>
            <a:rect l="l" t="t" r="r" b="b"/>
            <a:pathLst>
              <a:path w="535939" h="120000" extrusionOk="0">
                <a:moveTo>
                  <a:pt x="0" y="0"/>
                </a:moveTo>
                <a:lnTo>
                  <a:pt x="535940" y="0"/>
                </a:lnTo>
              </a:path>
            </a:pathLst>
          </a:custGeom>
          <a:noFill/>
          <a:ln w="9525" cap="flat" cmpd="sng">
            <a:solidFill>
              <a:srgbClr val="94FF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1" name="Google Shape;771;p32"/>
          <p:cNvSpPr/>
          <p:nvPr/>
        </p:nvSpPr>
        <p:spPr>
          <a:xfrm>
            <a:off x="5942329" y="2884804"/>
            <a:ext cx="535940" cy="0"/>
          </a:xfrm>
          <a:custGeom>
            <a:avLst/>
            <a:gdLst/>
            <a:ahLst/>
            <a:cxnLst/>
            <a:rect l="l" t="t" r="r" b="b"/>
            <a:pathLst>
              <a:path w="535939" h="120000" extrusionOk="0">
                <a:moveTo>
                  <a:pt x="0" y="0"/>
                </a:moveTo>
                <a:lnTo>
                  <a:pt x="535940" y="0"/>
                </a:lnTo>
              </a:path>
            </a:pathLst>
          </a:custGeom>
          <a:noFill/>
          <a:ln w="9525" cap="flat" cmpd="sng">
            <a:solidFill>
              <a:srgbClr val="90FF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2" name="Google Shape;772;p32"/>
          <p:cNvSpPr/>
          <p:nvPr/>
        </p:nvSpPr>
        <p:spPr>
          <a:xfrm>
            <a:off x="5942329" y="2891789"/>
            <a:ext cx="535940" cy="0"/>
          </a:xfrm>
          <a:custGeom>
            <a:avLst/>
            <a:gdLst/>
            <a:ahLst/>
            <a:cxnLst/>
            <a:rect l="l" t="t" r="r" b="b"/>
            <a:pathLst>
              <a:path w="535939" h="120000" extrusionOk="0">
                <a:moveTo>
                  <a:pt x="0" y="0"/>
                </a:moveTo>
                <a:lnTo>
                  <a:pt x="535940" y="0"/>
                </a:lnTo>
              </a:path>
            </a:pathLst>
          </a:custGeom>
          <a:noFill/>
          <a:ln w="9525" cap="flat" cmpd="sng">
            <a:solidFill>
              <a:srgbClr val="8DFF8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3" name="Google Shape;773;p32"/>
          <p:cNvSpPr/>
          <p:nvPr/>
        </p:nvSpPr>
        <p:spPr>
          <a:xfrm>
            <a:off x="5942329" y="2899410"/>
            <a:ext cx="535940" cy="0"/>
          </a:xfrm>
          <a:custGeom>
            <a:avLst/>
            <a:gdLst/>
            <a:ahLst/>
            <a:cxnLst/>
            <a:rect l="l" t="t" r="r" b="b"/>
            <a:pathLst>
              <a:path w="535939" h="120000" extrusionOk="0">
                <a:moveTo>
                  <a:pt x="0" y="0"/>
                </a:moveTo>
                <a:lnTo>
                  <a:pt x="535940" y="0"/>
                </a:lnTo>
              </a:path>
            </a:pathLst>
          </a:custGeom>
          <a:noFill/>
          <a:ln w="9525" cap="flat" cmpd="sng">
            <a:solidFill>
              <a:srgbClr val="8AFF8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4" name="Google Shape;774;p32"/>
          <p:cNvSpPr/>
          <p:nvPr/>
        </p:nvSpPr>
        <p:spPr>
          <a:xfrm>
            <a:off x="5942329" y="2907029"/>
            <a:ext cx="535940" cy="0"/>
          </a:xfrm>
          <a:custGeom>
            <a:avLst/>
            <a:gdLst/>
            <a:ahLst/>
            <a:cxnLst/>
            <a:rect l="l" t="t" r="r" b="b"/>
            <a:pathLst>
              <a:path w="535939" h="120000" extrusionOk="0">
                <a:moveTo>
                  <a:pt x="0" y="0"/>
                </a:moveTo>
                <a:lnTo>
                  <a:pt x="535940" y="0"/>
                </a:lnTo>
              </a:path>
            </a:pathLst>
          </a:custGeom>
          <a:noFill/>
          <a:ln w="9525" cap="flat" cmpd="sng">
            <a:solidFill>
              <a:srgbClr val="87FF8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5" name="Google Shape;775;p32"/>
          <p:cNvSpPr/>
          <p:nvPr/>
        </p:nvSpPr>
        <p:spPr>
          <a:xfrm>
            <a:off x="5942329" y="2913379"/>
            <a:ext cx="535940" cy="0"/>
          </a:xfrm>
          <a:custGeom>
            <a:avLst/>
            <a:gdLst/>
            <a:ahLst/>
            <a:cxnLst/>
            <a:rect l="l" t="t" r="r" b="b"/>
            <a:pathLst>
              <a:path w="535939" h="120000" extrusionOk="0">
                <a:moveTo>
                  <a:pt x="0" y="0"/>
                </a:moveTo>
                <a:lnTo>
                  <a:pt x="535940" y="0"/>
                </a:lnTo>
              </a:path>
            </a:pathLst>
          </a:custGeom>
          <a:noFill/>
          <a:ln w="9525" cap="flat" cmpd="sng">
            <a:solidFill>
              <a:srgbClr val="83FF8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6" name="Google Shape;776;p32"/>
          <p:cNvSpPr/>
          <p:nvPr/>
        </p:nvSpPr>
        <p:spPr>
          <a:xfrm>
            <a:off x="5942329" y="2921000"/>
            <a:ext cx="535940" cy="0"/>
          </a:xfrm>
          <a:custGeom>
            <a:avLst/>
            <a:gdLst/>
            <a:ahLst/>
            <a:cxnLst/>
            <a:rect l="l" t="t" r="r" b="b"/>
            <a:pathLst>
              <a:path w="535939" h="120000" extrusionOk="0">
                <a:moveTo>
                  <a:pt x="0" y="0"/>
                </a:moveTo>
                <a:lnTo>
                  <a:pt x="535940" y="0"/>
                </a:lnTo>
              </a:path>
            </a:pathLst>
          </a:custGeom>
          <a:noFill/>
          <a:ln w="9525" cap="flat" cmpd="sng">
            <a:solidFill>
              <a:srgbClr val="80FF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Google Shape;777;p32"/>
          <p:cNvSpPr/>
          <p:nvPr/>
        </p:nvSpPr>
        <p:spPr>
          <a:xfrm>
            <a:off x="5942329" y="2928620"/>
            <a:ext cx="535940" cy="0"/>
          </a:xfrm>
          <a:custGeom>
            <a:avLst/>
            <a:gdLst/>
            <a:ahLst/>
            <a:cxnLst/>
            <a:rect l="l" t="t" r="r" b="b"/>
            <a:pathLst>
              <a:path w="535939" h="120000" extrusionOk="0">
                <a:moveTo>
                  <a:pt x="0" y="0"/>
                </a:moveTo>
                <a:lnTo>
                  <a:pt x="535940" y="0"/>
                </a:lnTo>
              </a:path>
            </a:pathLst>
          </a:custGeom>
          <a:noFill/>
          <a:ln w="9525" cap="flat" cmpd="sng">
            <a:solidFill>
              <a:srgbClr val="7DFF7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8" name="Google Shape;778;p32"/>
          <p:cNvSpPr/>
          <p:nvPr/>
        </p:nvSpPr>
        <p:spPr>
          <a:xfrm>
            <a:off x="5942329" y="2936239"/>
            <a:ext cx="535940" cy="0"/>
          </a:xfrm>
          <a:custGeom>
            <a:avLst/>
            <a:gdLst/>
            <a:ahLst/>
            <a:cxnLst/>
            <a:rect l="l" t="t" r="r" b="b"/>
            <a:pathLst>
              <a:path w="535939" h="120000" extrusionOk="0">
                <a:moveTo>
                  <a:pt x="0" y="0"/>
                </a:moveTo>
                <a:lnTo>
                  <a:pt x="535940" y="0"/>
                </a:lnTo>
              </a:path>
            </a:pathLst>
          </a:custGeom>
          <a:noFill/>
          <a:ln w="9525" cap="flat" cmpd="sng">
            <a:solidFill>
              <a:srgbClr val="7AFF7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9" name="Google Shape;779;p32"/>
          <p:cNvSpPr/>
          <p:nvPr/>
        </p:nvSpPr>
        <p:spPr>
          <a:xfrm>
            <a:off x="5942329" y="2942589"/>
            <a:ext cx="535940" cy="0"/>
          </a:xfrm>
          <a:custGeom>
            <a:avLst/>
            <a:gdLst/>
            <a:ahLst/>
            <a:cxnLst/>
            <a:rect l="l" t="t" r="r" b="b"/>
            <a:pathLst>
              <a:path w="535939" h="120000" extrusionOk="0">
                <a:moveTo>
                  <a:pt x="0" y="0"/>
                </a:moveTo>
                <a:lnTo>
                  <a:pt x="535940" y="0"/>
                </a:lnTo>
              </a:path>
            </a:pathLst>
          </a:custGeom>
          <a:noFill/>
          <a:ln w="9525" cap="flat" cmpd="sng">
            <a:solidFill>
              <a:srgbClr val="77FF7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0" name="Google Shape;780;p32"/>
          <p:cNvSpPr/>
          <p:nvPr/>
        </p:nvSpPr>
        <p:spPr>
          <a:xfrm>
            <a:off x="5942329" y="2950210"/>
            <a:ext cx="535940" cy="0"/>
          </a:xfrm>
          <a:custGeom>
            <a:avLst/>
            <a:gdLst/>
            <a:ahLst/>
            <a:cxnLst/>
            <a:rect l="l" t="t" r="r" b="b"/>
            <a:pathLst>
              <a:path w="535939" h="120000" extrusionOk="0">
                <a:moveTo>
                  <a:pt x="0" y="0"/>
                </a:moveTo>
                <a:lnTo>
                  <a:pt x="535940" y="0"/>
                </a:lnTo>
              </a:path>
            </a:pathLst>
          </a:custGeom>
          <a:noFill/>
          <a:ln w="9525" cap="flat" cmpd="sng">
            <a:solidFill>
              <a:srgbClr val="73FF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1" name="Google Shape;781;p32"/>
          <p:cNvSpPr/>
          <p:nvPr/>
        </p:nvSpPr>
        <p:spPr>
          <a:xfrm>
            <a:off x="5942329" y="2957829"/>
            <a:ext cx="535940" cy="0"/>
          </a:xfrm>
          <a:custGeom>
            <a:avLst/>
            <a:gdLst/>
            <a:ahLst/>
            <a:cxnLst/>
            <a:rect l="l" t="t" r="r" b="b"/>
            <a:pathLst>
              <a:path w="535939" h="120000" extrusionOk="0">
                <a:moveTo>
                  <a:pt x="0" y="0"/>
                </a:moveTo>
                <a:lnTo>
                  <a:pt x="535940" y="0"/>
                </a:lnTo>
              </a:path>
            </a:pathLst>
          </a:custGeom>
          <a:noFill/>
          <a:ln w="9525" cap="flat" cmpd="sng">
            <a:solidFill>
              <a:srgbClr val="70FF7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2" name="Google Shape;782;p32"/>
          <p:cNvSpPr/>
          <p:nvPr/>
        </p:nvSpPr>
        <p:spPr>
          <a:xfrm>
            <a:off x="5942329" y="2964814"/>
            <a:ext cx="535940" cy="0"/>
          </a:xfrm>
          <a:custGeom>
            <a:avLst/>
            <a:gdLst/>
            <a:ahLst/>
            <a:cxnLst/>
            <a:rect l="l" t="t" r="r" b="b"/>
            <a:pathLst>
              <a:path w="535939" h="120000" extrusionOk="0">
                <a:moveTo>
                  <a:pt x="0" y="0"/>
                </a:moveTo>
                <a:lnTo>
                  <a:pt x="535940" y="0"/>
                </a:lnTo>
              </a:path>
            </a:pathLst>
          </a:custGeom>
          <a:noFill/>
          <a:ln w="9525" cap="flat" cmpd="sng">
            <a:solidFill>
              <a:srgbClr val="6DFF6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32"/>
          <p:cNvSpPr/>
          <p:nvPr/>
        </p:nvSpPr>
        <p:spPr>
          <a:xfrm>
            <a:off x="5942329" y="2971800"/>
            <a:ext cx="535940" cy="0"/>
          </a:xfrm>
          <a:custGeom>
            <a:avLst/>
            <a:gdLst/>
            <a:ahLst/>
            <a:cxnLst/>
            <a:rect l="l" t="t" r="r" b="b"/>
            <a:pathLst>
              <a:path w="535939" h="120000" extrusionOk="0">
                <a:moveTo>
                  <a:pt x="0" y="0"/>
                </a:moveTo>
                <a:lnTo>
                  <a:pt x="535940" y="0"/>
                </a:lnTo>
              </a:path>
            </a:pathLst>
          </a:custGeom>
          <a:noFill/>
          <a:ln w="9525" cap="flat" cmpd="sng">
            <a:solidFill>
              <a:srgbClr val="6AFF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32"/>
          <p:cNvSpPr/>
          <p:nvPr/>
        </p:nvSpPr>
        <p:spPr>
          <a:xfrm>
            <a:off x="5942329" y="2979420"/>
            <a:ext cx="535940" cy="0"/>
          </a:xfrm>
          <a:custGeom>
            <a:avLst/>
            <a:gdLst/>
            <a:ahLst/>
            <a:cxnLst/>
            <a:rect l="l" t="t" r="r" b="b"/>
            <a:pathLst>
              <a:path w="535939" h="120000" extrusionOk="0">
                <a:moveTo>
                  <a:pt x="0" y="0"/>
                </a:moveTo>
                <a:lnTo>
                  <a:pt x="535940" y="0"/>
                </a:lnTo>
              </a:path>
            </a:pathLst>
          </a:custGeom>
          <a:noFill/>
          <a:ln w="9525" cap="flat" cmpd="sng">
            <a:solidFill>
              <a:srgbClr val="66FF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32"/>
          <p:cNvSpPr/>
          <p:nvPr/>
        </p:nvSpPr>
        <p:spPr>
          <a:xfrm>
            <a:off x="5942329" y="2987039"/>
            <a:ext cx="535940" cy="0"/>
          </a:xfrm>
          <a:custGeom>
            <a:avLst/>
            <a:gdLst/>
            <a:ahLst/>
            <a:cxnLst/>
            <a:rect l="l" t="t" r="r" b="b"/>
            <a:pathLst>
              <a:path w="535939" h="120000" extrusionOk="0">
                <a:moveTo>
                  <a:pt x="0" y="0"/>
                </a:moveTo>
                <a:lnTo>
                  <a:pt x="535940" y="0"/>
                </a:lnTo>
              </a:path>
            </a:pathLst>
          </a:custGeom>
          <a:noFill/>
          <a:ln w="9525" cap="flat" cmpd="sng">
            <a:solidFill>
              <a:srgbClr val="63FF6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32"/>
          <p:cNvSpPr/>
          <p:nvPr/>
        </p:nvSpPr>
        <p:spPr>
          <a:xfrm>
            <a:off x="5942329" y="2994025"/>
            <a:ext cx="535940" cy="0"/>
          </a:xfrm>
          <a:custGeom>
            <a:avLst/>
            <a:gdLst/>
            <a:ahLst/>
            <a:cxnLst/>
            <a:rect l="l" t="t" r="r" b="b"/>
            <a:pathLst>
              <a:path w="535939" h="120000" extrusionOk="0">
                <a:moveTo>
                  <a:pt x="0" y="0"/>
                </a:moveTo>
                <a:lnTo>
                  <a:pt x="535940" y="0"/>
                </a:lnTo>
              </a:path>
            </a:pathLst>
          </a:custGeom>
          <a:noFill/>
          <a:ln w="9525" cap="flat" cmpd="sng">
            <a:solidFill>
              <a:srgbClr val="60FF6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32"/>
          <p:cNvSpPr/>
          <p:nvPr/>
        </p:nvSpPr>
        <p:spPr>
          <a:xfrm>
            <a:off x="5942329" y="3001010"/>
            <a:ext cx="535940" cy="0"/>
          </a:xfrm>
          <a:custGeom>
            <a:avLst/>
            <a:gdLst/>
            <a:ahLst/>
            <a:cxnLst/>
            <a:rect l="l" t="t" r="r" b="b"/>
            <a:pathLst>
              <a:path w="535939" h="120000" extrusionOk="0">
                <a:moveTo>
                  <a:pt x="0" y="0"/>
                </a:moveTo>
                <a:lnTo>
                  <a:pt x="535940" y="0"/>
                </a:lnTo>
              </a:path>
            </a:pathLst>
          </a:custGeom>
          <a:noFill/>
          <a:ln w="9525" cap="flat" cmpd="sng">
            <a:solidFill>
              <a:srgbClr val="5DFF5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32"/>
          <p:cNvSpPr/>
          <p:nvPr/>
        </p:nvSpPr>
        <p:spPr>
          <a:xfrm>
            <a:off x="5942329" y="3008629"/>
            <a:ext cx="535940" cy="0"/>
          </a:xfrm>
          <a:custGeom>
            <a:avLst/>
            <a:gdLst/>
            <a:ahLst/>
            <a:cxnLst/>
            <a:rect l="l" t="t" r="r" b="b"/>
            <a:pathLst>
              <a:path w="535939" h="120000" extrusionOk="0">
                <a:moveTo>
                  <a:pt x="0" y="0"/>
                </a:moveTo>
                <a:lnTo>
                  <a:pt x="535940" y="0"/>
                </a:lnTo>
              </a:path>
            </a:pathLst>
          </a:custGeom>
          <a:noFill/>
          <a:ln w="9525" cap="flat" cmpd="sng">
            <a:solidFill>
              <a:srgbClr val="5AFF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32"/>
          <p:cNvSpPr/>
          <p:nvPr/>
        </p:nvSpPr>
        <p:spPr>
          <a:xfrm>
            <a:off x="5942329" y="3015614"/>
            <a:ext cx="535940" cy="0"/>
          </a:xfrm>
          <a:custGeom>
            <a:avLst/>
            <a:gdLst/>
            <a:ahLst/>
            <a:cxnLst/>
            <a:rect l="l" t="t" r="r" b="b"/>
            <a:pathLst>
              <a:path w="535939" h="120000" extrusionOk="0">
                <a:moveTo>
                  <a:pt x="0" y="0"/>
                </a:moveTo>
                <a:lnTo>
                  <a:pt x="535940" y="0"/>
                </a:lnTo>
              </a:path>
            </a:pathLst>
          </a:custGeom>
          <a:noFill/>
          <a:ln w="9525" cap="flat" cmpd="sng">
            <a:solidFill>
              <a:srgbClr val="56FF5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32"/>
          <p:cNvSpPr/>
          <p:nvPr/>
        </p:nvSpPr>
        <p:spPr>
          <a:xfrm>
            <a:off x="5942329" y="3023235"/>
            <a:ext cx="535940" cy="0"/>
          </a:xfrm>
          <a:custGeom>
            <a:avLst/>
            <a:gdLst/>
            <a:ahLst/>
            <a:cxnLst/>
            <a:rect l="l" t="t" r="r" b="b"/>
            <a:pathLst>
              <a:path w="535939" h="120000" extrusionOk="0">
                <a:moveTo>
                  <a:pt x="0" y="0"/>
                </a:moveTo>
                <a:lnTo>
                  <a:pt x="535940" y="0"/>
                </a:lnTo>
              </a:path>
            </a:pathLst>
          </a:custGeom>
          <a:noFill/>
          <a:ln w="9525" cap="flat" cmpd="sng">
            <a:solidFill>
              <a:srgbClr val="53FF5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32"/>
          <p:cNvSpPr/>
          <p:nvPr/>
        </p:nvSpPr>
        <p:spPr>
          <a:xfrm>
            <a:off x="5942329" y="3030220"/>
            <a:ext cx="535940" cy="0"/>
          </a:xfrm>
          <a:custGeom>
            <a:avLst/>
            <a:gdLst/>
            <a:ahLst/>
            <a:cxnLst/>
            <a:rect l="l" t="t" r="r" b="b"/>
            <a:pathLst>
              <a:path w="535939" h="120000" extrusionOk="0">
                <a:moveTo>
                  <a:pt x="0" y="0"/>
                </a:moveTo>
                <a:lnTo>
                  <a:pt x="535940" y="0"/>
                </a:lnTo>
              </a:path>
            </a:pathLst>
          </a:custGeom>
          <a:noFill/>
          <a:ln w="9525" cap="flat" cmpd="sng">
            <a:solidFill>
              <a:srgbClr val="50F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Google Shape;792;p32"/>
          <p:cNvSpPr/>
          <p:nvPr/>
        </p:nvSpPr>
        <p:spPr>
          <a:xfrm>
            <a:off x="5942329" y="3037839"/>
            <a:ext cx="535940" cy="0"/>
          </a:xfrm>
          <a:custGeom>
            <a:avLst/>
            <a:gdLst/>
            <a:ahLst/>
            <a:cxnLst/>
            <a:rect l="l" t="t" r="r" b="b"/>
            <a:pathLst>
              <a:path w="535939" h="120000" extrusionOk="0">
                <a:moveTo>
                  <a:pt x="0" y="0"/>
                </a:moveTo>
                <a:lnTo>
                  <a:pt x="535940" y="0"/>
                </a:lnTo>
              </a:path>
            </a:pathLst>
          </a:custGeom>
          <a:noFill/>
          <a:ln w="9525" cap="flat" cmpd="sng">
            <a:solidFill>
              <a:srgbClr val="4DFF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Google Shape;793;p32"/>
          <p:cNvSpPr/>
          <p:nvPr/>
        </p:nvSpPr>
        <p:spPr>
          <a:xfrm>
            <a:off x="5942329" y="3044825"/>
            <a:ext cx="535940" cy="0"/>
          </a:xfrm>
          <a:custGeom>
            <a:avLst/>
            <a:gdLst/>
            <a:ahLst/>
            <a:cxnLst/>
            <a:rect l="l" t="t" r="r" b="b"/>
            <a:pathLst>
              <a:path w="535939" h="120000" extrusionOk="0">
                <a:moveTo>
                  <a:pt x="0" y="0"/>
                </a:moveTo>
                <a:lnTo>
                  <a:pt x="535940" y="0"/>
                </a:lnTo>
              </a:path>
            </a:pathLst>
          </a:custGeom>
          <a:noFill/>
          <a:ln w="9525" cap="flat" cmpd="sng">
            <a:solidFill>
              <a:srgbClr val="4AFF4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p32"/>
          <p:cNvSpPr/>
          <p:nvPr/>
        </p:nvSpPr>
        <p:spPr>
          <a:xfrm>
            <a:off x="5942329" y="3052445"/>
            <a:ext cx="535940" cy="0"/>
          </a:xfrm>
          <a:custGeom>
            <a:avLst/>
            <a:gdLst/>
            <a:ahLst/>
            <a:cxnLst/>
            <a:rect l="l" t="t" r="r" b="b"/>
            <a:pathLst>
              <a:path w="535939" h="120000" extrusionOk="0">
                <a:moveTo>
                  <a:pt x="0" y="0"/>
                </a:moveTo>
                <a:lnTo>
                  <a:pt x="535940" y="0"/>
                </a:lnTo>
              </a:path>
            </a:pathLst>
          </a:custGeom>
          <a:noFill/>
          <a:ln w="9525" cap="flat" cmpd="sng">
            <a:solidFill>
              <a:srgbClr val="46FF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32"/>
          <p:cNvSpPr/>
          <p:nvPr/>
        </p:nvSpPr>
        <p:spPr>
          <a:xfrm>
            <a:off x="5942329" y="3059429"/>
            <a:ext cx="535940" cy="0"/>
          </a:xfrm>
          <a:custGeom>
            <a:avLst/>
            <a:gdLst/>
            <a:ahLst/>
            <a:cxnLst/>
            <a:rect l="l" t="t" r="r" b="b"/>
            <a:pathLst>
              <a:path w="535939" h="120000" extrusionOk="0">
                <a:moveTo>
                  <a:pt x="0" y="0"/>
                </a:moveTo>
                <a:lnTo>
                  <a:pt x="535940" y="0"/>
                </a:lnTo>
              </a:path>
            </a:pathLst>
          </a:custGeom>
          <a:noFill/>
          <a:ln w="9525" cap="flat" cmpd="sng">
            <a:solidFill>
              <a:srgbClr val="43FF4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Google Shape;796;p32"/>
          <p:cNvSpPr/>
          <p:nvPr/>
        </p:nvSpPr>
        <p:spPr>
          <a:xfrm>
            <a:off x="5942329" y="3067050"/>
            <a:ext cx="535940" cy="0"/>
          </a:xfrm>
          <a:custGeom>
            <a:avLst/>
            <a:gdLst/>
            <a:ahLst/>
            <a:cxnLst/>
            <a:rect l="l" t="t" r="r" b="b"/>
            <a:pathLst>
              <a:path w="535939" h="120000" extrusionOk="0">
                <a:moveTo>
                  <a:pt x="0" y="0"/>
                </a:moveTo>
                <a:lnTo>
                  <a:pt x="535940" y="0"/>
                </a:lnTo>
              </a:path>
            </a:pathLst>
          </a:custGeom>
          <a:noFill/>
          <a:ln w="9525" cap="flat" cmpd="sng">
            <a:solidFill>
              <a:srgbClr val="40FF4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7" name="Google Shape;797;p32"/>
          <p:cNvSpPr/>
          <p:nvPr/>
        </p:nvSpPr>
        <p:spPr>
          <a:xfrm>
            <a:off x="5942329" y="3074035"/>
            <a:ext cx="535940" cy="0"/>
          </a:xfrm>
          <a:custGeom>
            <a:avLst/>
            <a:gdLst/>
            <a:ahLst/>
            <a:cxnLst/>
            <a:rect l="l" t="t" r="r" b="b"/>
            <a:pathLst>
              <a:path w="535939" h="120000" extrusionOk="0">
                <a:moveTo>
                  <a:pt x="0" y="0"/>
                </a:moveTo>
                <a:lnTo>
                  <a:pt x="535940" y="0"/>
                </a:lnTo>
              </a:path>
            </a:pathLst>
          </a:custGeom>
          <a:noFill/>
          <a:ln w="9525" cap="flat" cmpd="sng">
            <a:solidFill>
              <a:srgbClr val="3DFF3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Google Shape;798;p32"/>
          <p:cNvSpPr/>
          <p:nvPr/>
        </p:nvSpPr>
        <p:spPr>
          <a:xfrm>
            <a:off x="5942329" y="3081654"/>
            <a:ext cx="535940" cy="0"/>
          </a:xfrm>
          <a:custGeom>
            <a:avLst/>
            <a:gdLst/>
            <a:ahLst/>
            <a:cxnLst/>
            <a:rect l="l" t="t" r="r" b="b"/>
            <a:pathLst>
              <a:path w="535939" h="120000" extrusionOk="0">
                <a:moveTo>
                  <a:pt x="0" y="0"/>
                </a:moveTo>
                <a:lnTo>
                  <a:pt x="535940" y="0"/>
                </a:lnTo>
              </a:path>
            </a:pathLst>
          </a:custGeom>
          <a:noFill/>
          <a:ln w="9525" cap="flat" cmpd="sng">
            <a:solidFill>
              <a:srgbClr val="39FF3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Google Shape;799;p32"/>
          <p:cNvSpPr/>
          <p:nvPr/>
        </p:nvSpPr>
        <p:spPr>
          <a:xfrm>
            <a:off x="5942329" y="3088639"/>
            <a:ext cx="535940" cy="0"/>
          </a:xfrm>
          <a:custGeom>
            <a:avLst/>
            <a:gdLst/>
            <a:ahLst/>
            <a:cxnLst/>
            <a:rect l="l" t="t" r="r" b="b"/>
            <a:pathLst>
              <a:path w="535939" h="120000" extrusionOk="0">
                <a:moveTo>
                  <a:pt x="0" y="0"/>
                </a:moveTo>
                <a:lnTo>
                  <a:pt x="535940" y="0"/>
                </a:lnTo>
              </a:path>
            </a:pathLst>
          </a:custGeom>
          <a:noFill/>
          <a:ln w="9525" cap="flat" cmpd="sng">
            <a:solidFill>
              <a:srgbClr val="36FF3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Google Shape;800;p32"/>
          <p:cNvSpPr/>
          <p:nvPr/>
        </p:nvSpPr>
        <p:spPr>
          <a:xfrm>
            <a:off x="5942329" y="3096260"/>
            <a:ext cx="535940" cy="0"/>
          </a:xfrm>
          <a:custGeom>
            <a:avLst/>
            <a:gdLst/>
            <a:ahLst/>
            <a:cxnLst/>
            <a:rect l="l" t="t" r="r" b="b"/>
            <a:pathLst>
              <a:path w="535939" h="120000" extrusionOk="0">
                <a:moveTo>
                  <a:pt x="0" y="0"/>
                </a:moveTo>
                <a:lnTo>
                  <a:pt x="535940" y="0"/>
                </a:lnTo>
              </a:path>
            </a:pathLst>
          </a:custGeom>
          <a:noFill/>
          <a:ln w="9525" cap="flat" cmpd="sng">
            <a:solidFill>
              <a:srgbClr val="33FF3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Google Shape;801;p32"/>
          <p:cNvSpPr/>
          <p:nvPr/>
        </p:nvSpPr>
        <p:spPr>
          <a:xfrm>
            <a:off x="5942329" y="3103245"/>
            <a:ext cx="535940" cy="0"/>
          </a:xfrm>
          <a:custGeom>
            <a:avLst/>
            <a:gdLst/>
            <a:ahLst/>
            <a:cxnLst/>
            <a:rect l="l" t="t" r="r" b="b"/>
            <a:pathLst>
              <a:path w="535939" h="120000" extrusionOk="0">
                <a:moveTo>
                  <a:pt x="0" y="0"/>
                </a:moveTo>
                <a:lnTo>
                  <a:pt x="535940" y="0"/>
                </a:lnTo>
              </a:path>
            </a:pathLst>
          </a:custGeom>
          <a:noFill/>
          <a:ln w="9525" cap="flat" cmpd="sng">
            <a:solidFill>
              <a:srgbClr val="30FF3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Google Shape;802;p32"/>
          <p:cNvSpPr/>
          <p:nvPr/>
        </p:nvSpPr>
        <p:spPr>
          <a:xfrm>
            <a:off x="5942329" y="3110864"/>
            <a:ext cx="535940" cy="0"/>
          </a:xfrm>
          <a:custGeom>
            <a:avLst/>
            <a:gdLst/>
            <a:ahLst/>
            <a:cxnLst/>
            <a:rect l="l" t="t" r="r" b="b"/>
            <a:pathLst>
              <a:path w="535939" h="120000" extrusionOk="0">
                <a:moveTo>
                  <a:pt x="0" y="0"/>
                </a:moveTo>
                <a:lnTo>
                  <a:pt x="535940" y="0"/>
                </a:lnTo>
              </a:path>
            </a:pathLst>
          </a:custGeom>
          <a:noFill/>
          <a:ln w="9525" cap="flat" cmpd="sng">
            <a:solidFill>
              <a:srgbClr val="2DFF2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Google Shape;803;p32"/>
          <p:cNvSpPr/>
          <p:nvPr/>
        </p:nvSpPr>
        <p:spPr>
          <a:xfrm>
            <a:off x="5942329" y="3117850"/>
            <a:ext cx="535940" cy="0"/>
          </a:xfrm>
          <a:custGeom>
            <a:avLst/>
            <a:gdLst/>
            <a:ahLst/>
            <a:cxnLst/>
            <a:rect l="l" t="t" r="r" b="b"/>
            <a:pathLst>
              <a:path w="535939" h="120000" extrusionOk="0">
                <a:moveTo>
                  <a:pt x="0" y="0"/>
                </a:moveTo>
                <a:lnTo>
                  <a:pt x="535940" y="0"/>
                </a:lnTo>
              </a:path>
            </a:pathLst>
          </a:custGeom>
          <a:noFill/>
          <a:ln w="9525" cap="flat" cmpd="sng">
            <a:solidFill>
              <a:srgbClr val="29FF2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32"/>
          <p:cNvSpPr/>
          <p:nvPr/>
        </p:nvSpPr>
        <p:spPr>
          <a:xfrm>
            <a:off x="5942329" y="3125470"/>
            <a:ext cx="535940" cy="0"/>
          </a:xfrm>
          <a:custGeom>
            <a:avLst/>
            <a:gdLst/>
            <a:ahLst/>
            <a:cxnLst/>
            <a:rect l="l" t="t" r="r" b="b"/>
            <a:pathLst>
              <a:path w="535939" h="120000" extrusionOk="0">
                <a:moveTo>
                  <a:pt x="0" y="0"/>
                </a:moveTo>
                <a:lnTo>
                  <a:pt x="535940" y="0"/>
                </a:lnTo>
              </a:path>
            </a:pathLst>
          </a:custGeom>
          <a:noFill/>
          <a:ln w="9525" cap="flat" cmpd="sng">
            <a:solidFill>
              <a:srgbClr val="26FF2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32"/>
          <p:cNvSpPr/>
          <p:nvPr/>
        </p:nvSpPr>
        <p:spPr>
          <a:xfrm>
            <a:off x="5942329" y="3132454"/>
            <a:ext cx="535940" cy="0"/>
          </a:xfrm>
          <a:custGeom>
            <a:avLst/>
            <a:gdLst/>
            <a:ahLst/>
            <a:cxnLst/>
            <a:rect l="l" t="t" r="r" b="b"/>
            <a:pathLst>
              <a:path w="535939" h="120000" extrusionOk="0">
                <a:moveTo>
                  <a:pt x="0" y="0"/>
                </a:moveTo>
                <a:lnTo>
                  <a:pt x="535940" y="0"/>
                </a:lnTo>
              </a:path>
            </a:pathLst>
          </a:custGeom>
          <a:noFill/>
          <a:ln w="9525" cap="flat" cmpd="sng">
            <a:solidFill>
              <a:srgbClr val="23FF2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6" name="Google Shape;806;p32"/>
          <p:cNvSpPr/>
          <p:nvPr/>
        </p:nvSpPr>
        <p:spPr>
          <a:xfrm>
            <a:off x="5942329" y="3139439"/>
            <a:ext cx="535940" cy="0"/>
          </a:xfrm>
          <a:custGeom>
            <a:avLst/>
            <a:gdLst/>
            <a:ahLst/>
            <a:cxnLst/>
            <a:rect l="l" t="t" r="r" b="b"/>
            <a:pathLst>
              <a:path w="535939" h="120000" extrusionOk="0">
                <a:moveTo>
                  <a:pt x="0" y="0"/>
                </a:moveTo>
                <a:lnTo>
                  <a:pt x="535940" y="0"/>
                </a:lnTo>
              </a:path>
            </a:pathLst>
          </a:custGeom>
          <a:noFill/>
          <a:ln w="9525" cap="flat" cmpd="sng">
            <a:solidFill>
              <a:srgbClr val="20FF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32"/>
          <p:cNvSpPr/>
          <p:nvPr/>
        </p:nvSpPr>
        <p:spPr>
          <a:xfrm>
            <a:off x="5942329" y="3147060"/>
            <a:ext cx="535940" cy="0"/>
          </a:xfrm>
          <a:custGeom>
            <a:avLst/>
            <a:gdLst/>
            <a:ahLst/>
            <a:cxnLst/>
            <a:rect l="l" t="t" r="r" b="b"/>
            <a:pathLst>
              <a:path w="535939" h="120000" extrusionOk="0">
                <a:moveTo>
                  <a:pt x="0" y="0"/>
                </a:moveTo>
                <a:lnTo>
                  <a:pt x="535940" y="0"/>
                </a:lnTo>
              </a:path>
            </a:pathLst>
          </a:custGeom>
          <a:noFill/>
          <a:ln w="9525" cap="flat" cmpd="sng">
            <a:solidFill>
              <a:srgbClr val="1CFF1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32"/>
          <p:cNvSpPr/>
          <p:nvPr/>
        </p:nvSpPr>
        <p:spPr>
          <a:xfrm>
            <a:off x="5942329" y="3154679"/>
            <a:ext cx="535940" cy="0"/>
          </a:xfrm>
          <a:custGeom>
            <a:avLst/>
            <a:gdLst/>
            <a:ahLst/>
            <a:cxnLst/>
            <a:rect l="l" t="t" r="r" b="b"/>
            <a:pathLst>
              <a:path w="535939" h="120000" extrusionOk="0">
                <a:moveTo>
                  <a:pt x="0" y="0"/>
                </a:moveTo>
                <a:lnTo>
                  <a:pt x="535940" y="0"/>
                </a:lnTo>
              </a:path>
            </a:pathLst>
          </a:custGeom>
          <a:noFill/>
          <a:ln w="9525" cap="flat" cmpd="sng">
            <a:solidFill>
              <a:srgbClr val="19FF1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32"/>
          <p:cNvSpPr/>
          <p:nvPr/>
        </p:nvSpPr>
        <p:spPr>
          <a:xfrm>
            <a:off x="5942329" y="3161664"/>
            <a:ext cx="535940" cy="0"/>
          </a:xfrm>
          <a:custGeom>
            <a:avLst/>
            <a:gdLst/>
            <a:ahLst/>
            <a:cxnLst/>
            <a:rect l="l" t="t" r="r" b="b"/>
            <a:pathLst>
              <a:path w="535939" h="120000" extrusionOk="0">
                <a:moveTo>
                  <a:pt x="0" y="0"/>
                </a:moveTo>
                <a:lnTo>
                  <a:pt x="535940" y="0"/>
                </a:lnTo>
              </a:path>
            </a:pathLst>
          </a:custGeom>
          <a:noFill/>
          <a:ln w="9525" cap="flat" cmpd="sng">
            <a:solidFill>
              <a:srgbClr val="16FF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32"/>
          <p:cNvSpPr/>
          <p:nvPr/>
        </p:nvSpPr>
        <p:spPr>
          <a:xfrm>
            <a:off x="5942329" y="3168650"/>
            <a:ext cx="535940" cy="0"/>
          </a:xfrm>
          <a:custGeom>
            <a:avLst/>
            <a:gdLst/>
            <a:ahLst/>
            <a:cxnLst/>
            <a:rect l="l" t="t" r="r" b="b"/>
            <a:pathLst>
              <a:path w="535939" h="120000" extrusionOk="0">
                <a:moveTo>
                  <a:pt x="0" y="0"/>
                </a:moveTo>
                <a:lnTo>
                  <a:pt x="535940" y="0"/>
                </a:lnTo>
              </a:path>
            </a:pathLst>
          </a:custGeom>
          <a:noFill/>
          <a:ln w="9525" cap="flat" cmpd="sng">
            <a:solidFill>
              <a:srgbClr val="13FF1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Google Shape;811;p32"/>
          <p:cNvSpPr/>
          <p:nvPr/>
        </p:nvSpPr>
        <p:spPr>
          <a:xfrm>
            <a:off x="5942329" y="3176270"/>
            <a:ext cx="535940" cy="0"/>
          </a:xfrm>
          <a:custGeom>
            <a:avLst/>
            <a:gdLst/>
            <a:ahLst/>
            <a:cxnLst/>
            <a:rect l="l" t="t" r="r" b="b"/>
            <a:pathLst>
              <a:path w="535939" h="120000" extrusionOk="0">
                <a:moveTo>
                  <a:pt x="0" y="0"/>
                </a:moveTo>
                <a:lnTo>
                  <a:pt x="535940" y="0"/>
                </a:lnTo>
              </a:path>
            </a:pathLst>
          </a:custGeom>
          <a:noFill/>
          <a:ln w="9525" cap="flat" cmpd="sng">
            <a:solidFill>
              <a:srgbClr val="10FF1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32"/>
          <p:cNvSpPr/>
          <p:nvPr/>
        </p:nvSpPr>
        <p:spPr>
          <a:xfrm>
            <a:off x="5942329" y="3183889"/>
            <a:ext cx="535940" cy="0"/>
          </a:xfrm>
          <a:custGeom>
            <a:avLst/>
            <a:gdLst/>
            <a:ahLst/>
            <a:cxnLst/>
            <a:rect l="l" t="t" r="r" b="b"/>
            <a:pathLst>
              <a:path w="535939" h="120000" extrusionOk="0">
                <a:moveTo>
                  <a:pt x="0" y="0"/>
                </a:moveTo>
                <a:lnTo>
                  <a:pt x="535940" y="0"/>
                </a:lnTo>
              </a:path>
            </a:pathLst>
          </a:custGeom>
          <a:noFill/>
          <a:ln w="9525" cap="flat" cmpd="sng">
            <a:solidFill>
              <a:srgbClr val="0CFF0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32"/>
          <p:cNvSpPr/>
          <p:nvPr/>
        </p:nvSpPr>
        <p:spPr>
          <a:xfrm>
            <a:off x="5942329" y="3190239"/>
            <a:ext cx="535940" cy="0"/>
          </a:xfrm>
          <a:custGeom>
            <a:avLst/>
            <a:gdLst/>
            <a:ahLst/>
            <a:cxnLst/>
            <a:rect l="l" t="t" r="r" b="b"/>
            <a:pathLst>
              <a:path w="535939" h="120000" extrusionOk="0">
                <a:moveTo>
                  <a:pt x="0" y="0"/>
                </a:moveTo>
                <a:lnTo>
                  <a:pt x="535940" y="0"/>
                </a:lnTo>
              </a:path>
            </a:pathLst>
          </a:custGeom>
          <a:noFill/>
          <a:ln w="9525" cap="flat" cmpd="sng">
            <a:solidFill>
              <a:srgbClr val="09FF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4" name="Google Shape;814;p32"/>
          <p:cNvSpPr/>
          <p:nvPr/>
        </p:nvSpPr>
        <p:spPr>
          <a:xfrm>
            <a:off x="5942329" y="3197860"/>
            <a:ext cx="535940" cy="0"/>
          </a:xfrm>
          <a:custGeom>
            <a:avLst/>
            <a:gdLst/>
            <a:ahLst/>
            <a:cxnLst/>
            <a:rect l="l" t="t" r="r" b="b"/>
            <a:pathLst>
              <a:path w="535939" h="120000" extrusionOk="0">
                <a:moveTo>
                  <a:pt x="0" y="0"/>
                </a:moveTo>
                <a:lnTo>
                  <a:pt x="535940" y="0"/>
                </a:lnTo>
              </a:path>
            </a:pathLst>
          </a:custGeom>
          <a:noFill/>
          <a:ln w="9525" cap="flat" cmpd="sng">
            <a:solidFill>
              <a:srgbClr val="06FF0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32"/>
          <p:cNvSpPr/>
          <p:nvPr/>
        </p:nvSpPr>
        <p:spPr>
          <a:xfrm>
            <a:off x="5943600" y="2743200"/>
            <a:ext cx="533400" cy="457200"/>
          </a:xfrm>
          <a:custGeom>
            <a:avLst/>
            <a:gdLst/>
            <a:ahLst/>
            <a:cxnLst/>
            <a:rect l="l" t="t" r="r" b="b"/>
            <a:pathLst>
              <a:path w="533400" h="457200" extrusionOk="0">
                <a:moveTo>
                  <a:pt x="266700" y="457200"/>
                </a:moveTo>
                <a:lnTo>
                  <a:pt x="0" y="457200"/>
                </a:lnTo>
                <a:lnTo>
                  <a:pt x="0" y="0"/>
                </a:lnTo>
                <a:lnTo>
                  <a:pt x="533400" y="0"/>
                </a:lnTo>
                <a:lnTo>
                  <a:pt x="533400" y="457200"/>
                </a:lnTo>
                <a:lnTo>
                  <a:pt x="266700" y="457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Google Shape;816;p32"/>
          <p:cNvSpPr/>
          <p:nvPr/>
        </p:nvSpPr>
        <p:spPr>
          <a:xfrm>
            <a:off x="6695440" y="2741929"/>
            <a:ext cx="534670" cy="0"/>
          </a:xfrm>
          <a:custGeom>
            <a:avLst/>
            <a:gdLst/>
            <a:ahLst/>
            <a:cxnLst/>
            <a:rect l="l" t="t" r="r" b="b"/>
            <a:pathLst>
              <a:path w="534670" h="120000" extrusionOk="0">
                <a:moveTo>
                  <a:pt x="0" y="0"/>
                </a:moveTo>
                <a:lnTo>
                  <a:pt x="534669" y="0"/>
                </a:lnTo>
              </a:path>
            </a:pathLst>
          </a:custGeom>
          <a:noFill/>
          <a:ln w="9525" cap="flat" cmpd="sng">
            <a:solidFill>
              <a:srgbClr val="F6C5C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Google Shape;817;p32"/>
          <p:cNvSpPr/>
          <p:nvPr/>
        </p:nvSpPr>
        <p:spPr>
          <a:xfrm>
            <a:off x="6695440" y="2746375"/>
            <a:ext cx="534670" cy="0"/>
          </a:xfrm>
          <a:custGeom>
            <a:avLst/>
            <a:gdLst/>
            <a:ahLst/>
            <a:cxnLst/>
            <a:rect l="l" t="t" r="r" b="b"/>
            <a:pathLst>
              <a:path w="534670" h="120000" extrusionOk="0">
                <a:moveTo>
                  <a:pt x="0" y="0"/>
                </a:moveTo>
                <a:lnTo>
                  <a:pt x="534669" y="0"/>
                </a:lnTo>
              </a:path>
            </a:pathLst>
          </a:custGeom>
          <a:noFill/>
          <a:ln w="9525" cap="flat" cmpd="sng">
            <a:solidFill>
              <a:srgbClr val="F6C5C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32"/>
          <p:cNvSpPr/>
          <p:nvPr/>
        </p:nvSpPr>
        <p:spPr>
          <a:xfrm>
            <a:off x="6695440" y="2753360"/>
            <a:ext cx="534670" cy="0"/>
          </a:xfrm>
          <a:custGeom>
            <a:avLst/>
            <a:gdLst/>
            <a:ahLst/>
            <a:cxnLst/>
            <a:rect l="l" t="t" r="r" b="b"/>
            <a:pathLst>
              <a:path w="534670" h="120000" extrusionOk="0">
                <a:moveTo>
                  <a:pt x="0" y="0"/>
                </a:moveTo>
                <a:lnTo>
                  <a:pt x="534669" y="0"/>
                </a:lnTo>
              </a:path>
            </a:pathLst>
          </a:custGeom>
          <a:noFill/>
          <a:ln w="9525" cap="flat" cmpd="sng">
            <a:solidFill>
              <a:srgbClr val="F6C2C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32"/>
          <p:cNvSpPr/>
          <p:nvPr/>
        </p:nvSpPr>
        <p:spPr>
          <a:xfrm>
            <a:off x="6695440" y="2760979"/>
            <a:ext cx="534670" cy="0"/>
          </a:xfrm>
          <a:custGeom>
            <a:avLst/>
            <a:gdLst/>
            <a:ahLst/>
            <a:cxnLst/>
            <a:rect l="l" t="t" r="r" b="b"/>
            <a:pathLst>
              <a:path w="534670" h="120000" extrusionOk="0">
                <a:moveTo>
                  <a:pt x="0" y="0"/>
                </a:moveTo>
                <a:lnTo>
                  <a:pt x="534669" y="0"/>
                </a:lnTo>
              </a:path>
            </a:pathLst>
          </a:custGeom>
          <a:noFill/>
          <a:ln w="9525" cap="flat" cmpd="sng">
            <a:solidFill>
              <a:srgbClr val="F6BFB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Google Shape;820;p32"/>
          <p:cNvSpPr/>
          <p:nvPr/>
        </p:nvSpPr>
        <p:spPr>
          <a:xfrm>
            <a:off x="6695440" y="2767964"/>
            <a:ext cx="534670" cy="0"/>
          </a:xfrm>
          <a:custGeom>
            <a:avLst/>
            <a:gdLst/>
            <a:ahLst/>
            <a:cxnLst/>
            <a:rect l="l" t="t" r="r" b="b"/>
            <a:pathLst>
              <a:path w="534670" h="120000" extrusionOk="0">
                <a:moveTo>
                  <a:pt x="0" y="0"/>
                </a:moveTo>
                <a:lnTo>
                  <a:pt x="534669" y="0"/>
                </a:lnTo>
              </a:path>
            </a:pathLst>
          </a:custGeom>
          <a:noFill/>
          <a:ln w="9525" cap="flat" cmpd="sng">
            <a:solidFill>
              <a:srgbClr val="F5BC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Google Shape;821;p32"/>
          <p:cNvSpPr/>
          <p:nvPr/>
        </p:nvSpPr>
        <p:spPr>
          <a:xfrm>
            <a:off x="6695440" y="2775585"/>
            <a:ext cx="534670" cy="0"/>
          </a:xfrm>
          <a:custGeom>
            <a:avLst/>
            <a:gdLst/>
            <a:ahLst/>
            <a:cxnLst/>
            <a:rect l="l" t="t" r="r" b="b"/>
            <a:pathLst>
              <a:path w="534670" h="120000" extrusionOk="0">
                <a:moveTo>
                  <a:pt x="0" y="0"/>
                </a:moveTo>
                <a:lnTo>
                  <a:pt x="534669" y="0"/>
                </a:lnTo>
              </a:path>
            </a:pathLst>
          </a:custGeom>
          <a:noFill/>
          <a:ln w="9525" cap="flat" cmpd="sng">
            <a:solidFill>
              <a:srgbClr val="F5B9B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2" name="Google Shape;822;p32"/>
          <p:cNvSpPr/>
          <p:nvPr/>
        </p:nvSpPr>
        <p:spPr>
          <a:xfrm>
            <a:off x="6695440" y="2782570"/>
            <a:ext cx="534670" cy="0"/>
          </a:xfrm>
          <a:custGeom>
            <a:avLst/>
            <a:gdLst/>
            <a:ahLst/>
            <a:cxnLst/>
            <a:rect l="l" t="t" r="r" b="b"/>
            <a:pathLst>
              <a:path w="534670" h="120000" extrusionOk="0">
                <a:moveTo>
                  <a:pt x="0" y="0"/>
                </a:moveTo>
                <a:lnTo>
                  <a:pt x="534669" y="0"/>
                </a:lnTo>
              </a:path>
            </a:pathLst>
          </a:custGeom>
          <a:noFill/>
          <a:ln w="9525" cap="flat" cmpd="sng">
            <a:solidFill>
              <a:srgbClr val="F4B6B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3" name="Google Shape;823;p32"/>
          <p:cNvSpPr/>
          <p:nvPr/>
        </p:nvSpPr>
        <p:spPr>
          <a:xfrm>
            <a:off x="6695440" y="2790189"/>
            <a:ext cx="534670" cy="0"/>
          </a:xfrm>
          <a:custGeom>
            <a:avLst/>
            <a:gdLst/>
            <a:ahLst/>
            <a:cxnLst/>
            <a:rect l="l" t="t" r="r" b="b"/>
            <a:pathLst>
              <a:path w="534670" h="120000" extrusionOk="0">
                <a:moveTo>
                  <a:pt x="0" y="0"/>
                </a:moveTo>
                <a:lnTo>
                  <a:pt x="534669" y="0"/>
                </a:lnTo>
              </a:path>
            </a:pathLst>
          </a:custGeom>
          <a:noFill/>
          <a:ln w="9525" cap="flat" cmpd="sng">
            <a:solidFill>
              <a:srgbClr val="F4B3B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4" name="Google Shape;824;p32"/>
          <p:cNvSpPr/>
          <p:nvPr/>
        </p:nvSpPr>
        <p:spPr>
          <a:xfrm>
            <a:off x="6695440" y="2797175"/>
            <a:ext cx="534670" cy="0"/>
          </a:xfrm>
          <a:custGeom>
            <a:avLst/>
            <a:gdLst/>
            <a:ahLst/>
            <a:cxnLst/>
            <a:rect l="l" t="t" r="r" b="b"/>
            <a:pathLst>
              <a:path w="534670" h="120000" extrusionOk="0">
                <a:moveTo>
                  <a:pt x="0" y="0"/>
                </a:moveTo>
                <a:lnTo>
                  <a:pt x="534669" y="0"/>
                </a:lnTo>
              </a:path>
            </a:pathLst>
          </a:custGeom>
          <a:noFill/>
          <a:ln w="9525" cap="flat" cmpd="sng">
            <a:solidFill>
              <a:srgbClr val="F3B0B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5" name="Google Shape;825;p32"/>
          <p:cNvSpPr/>
          <p:nvPr/>
        </p:nvSpPr>
        <p:spPr>
          <a:xfrm>
            <a:off x="6695440" y="2804795"/>
            <a:ext cx="534670" cy="0"/>
          </a:xfrm>
          <a:custGeom>
            <a:avLst/>
            <a:gdLst/>
            <a:ahLst/>
            <a:cxnLst/>
            <a:rect l="l" t="t" r="r" b="b"/>
            <a:pathLst>
              <a:path w="534670" h="120000" extrusionOk="0">
                <a:moveTo>
                  <a:pt x="0" y="0"/>
                </a:moveTo>
                <a:lnTo>
                  <a:pt x="534669" y="0"/>
                </a:lnTo>
              </a:path>
            </a:pathLst>
          </a:custGeom>
          <a:noFill/>
          <a:ln w="9525" cap="flat" cmpd="sng">
            <a:solidFill>
              <a:srgbClr val="F3ADA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32"/>
          <p:cNvSpPr/>
          <p:nvPr/>
        </p:nvSpPr>
        <p:spPr>
          <a:xfrm>
            <a:off x="6695440" y="2811779"/>
            <a:ext cx="534670" cy="0"/>
          </a:xfrm>
          <a:custGeom>
            <a:avLst/>
            <a:gdLst/>
            <a:ahLst/>
            <a:cxnLst/>
            <a:rect l="l" t="t" r="r" b="b"/>
            <a:pathLst>
              <a:path w="534670" h="120000" extrusionOk="0">
                <a:moveTo>
                  <a:pt x="0" y="0"/>
                </a:moveTo>
                <a:lnTo>
                  <a:pt x="534669" y="0"/>
                </a:lnTo>
              </a:path>
            </a:pathLst>
          </a:custGeom>
          <a:noFill/>
          <a:ln w="9525" cap="flat" cmpd="sng">
            <a:solidFill>
              <a:srgbClr val="F2AA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7" name="Google Shape;827;p32"/>
          <p:cNvSpPr/>
          <p:nvPr/>
        </p:nvSpPr>
        <p:spPr>
          <a:xfrm>
            <a:off x="6695440" y="2819400"/>
            <a:ext cx="534670" cy="0"/>
          </a:xfrm>
          <a:custGeom>
            <a:avLst/>
            <a:gdLst/>
            <a:ahLst/>
            <a:cxnLst/>
            <a:rect l="l" t="t" r="r" b="b"/>
            <a:pathLst>
              <a:path w="534670" h="120000" extrusionOk="0">
                <a:moveTo>
                  <a:pt x="0" y="0"/>
                </a:moveTo>
                <a:lnTo>
                  <a:pt x="534669" y="0"/>
                </a:lnTo>
              </a:path>
            </a:pathLst>
          </a:custGeom>
          <a:noFill/>
          <a:ln w="9525" cap="flat" cmpd="sng">
            <a:solidFill>
              <a:srgbClr val="F2A7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8" name="Google Shape;828;p32"/>
          <p:cNvSpPr/>
          <p:nvPr/>
        </p:nvSpPr>
        <p:spPr>
          <a:xfrm>
            <a:off x="6695440" y="2826385"/>
            <a:ext cx="534670" cy="0"/>
          </a:xfrm>
          <a:custGeom>
            <a:avLst/>
            <a:gdLst/>
            <a:ahLst/>
            <a:cxnLst/>
            <a:rect l="l" t="t" r="r" b="b"/>
            <a:pathLst>
              <a:path w="534670" h="120000" extrusionOk="0">
                <a:moveTo>
                  <a:pt x="0" y="0"/>
                </a:moveTo>
                <a:lnTo>
                  <a:pt x="534669" y="0"/>
                </a:lnTo>
              </a:path>
            </a:pathLst>
          </a:custGeom>
          <a:noFill/>
          <a:ln w="9525" cap="flat" cmpd="sng">
            <a:solidFill>
              <a:srgbClr val="F2A3A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9" name="Google Shape;829;p32"/>
          <p:cNvSpPr/>
          <p:nvPr/>
        </p:nvSpPr>
        <p:spPr>
          <a:xfrm>
            <a:off x="6695440" y="2834004"/>
            <a:ext cx="534670" cy="0"/>
          </a:xfrm>
          <a:custGeom>
            <a:avLst/>
            <a:gdLst/>
            <a:ahLst/>
            <a:cxnLst/>
            <a:rect l="l" t="t" r="r" b="b"/>
            <a:pathLst>
              <a:path w="534670" h="120000" extrusionOk="0">
                <a:moveTo>
                  <a:pt x="0" y="0"/>
                </a:moveTo>
                <a:lnTo>
                  <a:pt x="534669" y="0"/>
                </a:lnTo>
              </a:path>
            </a:pathLst>
          </a:custGeom>
          <a:noFill/>
          <a:ln w="9525" cap="flat" cmpd="sng">
            <a:solidFill>
              <a:srgbClr val="F1A0A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Google Shape;830;p32"/>
          <p:cNvSpPr/>
          <p:nvPr/>
        </p:nvSpPr>
        <p:spPr>
          <a:xfrm>
            <a:off x="6695440" y="2840989"/>
            <a:ext cx="534670" cy="0"/>
          </a:xfrm>
          <a:custGeom>
            <a:avLst/>
            <a:gdLst/>
            <a:ahLst/>
            <a:cxnLst/>
            <a:rect l="l" t="t" r="r" b="b"/>
            <a:pathLst>
              <a:path w="534670" h="120000" extrusionOk="0">
                <a:moveTo>
                  <a:pt x="0" y="0"/>
                </a:moveTo>
                <a:lnTo>
                  <a:pt x="534669" y="0"/>
                </a:lnTo>
              </a:path>
            </a:pathLst>
          </a:custGeom>
          <a:noFill/>
          <a:ln w="9525" cap="flat" cmpd="sng">
            <a:solidFill>
              <a:srgbClr val="F19D9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Google Shape;831;p32"/>
          <p:cNvSpPr/>
          <p:nvPr/>
        </p:nvSpPr>
        <p:spPr>
          <a:xfrm>
            <a:off x="6695440" y="2848610"/>
            <a:ext cx="534670" cy="0"/>
          </a:xfrm>
          <a:custGeom>
            <a:avLst/>
            <a:gdLst/>
            <a:ahLst/>
            <a:cxnLst/>
            <a:rect l="l" t="t" r="r" b="b"/>
            <a:pathLst>
              <a:path w="534670" h="120000" extrusionOk="0">
                <a:moveTo>
                  <a:pt x="0" y="0"/>
                </a:moveTo>
                <a:lnTo>
                  <a:pt x="534669" y="0"/>
                </a:lnTo>
              </a:path>
            </a:pathLst>
          </a:custGeom>
          <a:noFill/>
          <a:ln w="9525" cap="flat" cmpd="sng">
            <a:solidFill>
              <a:srgbClr val="F09A9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2" name="Google Shape;832;p32"/>
          <p:cNvSpPr/>
          <p:nvPr/>
        </p:nvSpPr>
        <p:spPr>
          <a:xfrm>
            <a:off x="6695440" y="2855595"/>
            <a:ext cx="534670" cy="0"/>
          </a:xfrm>
          <a:custGeom>
            <a:avLst/>
            <a:gdLst/>
            <a:ahLst/>
            <a:cxnLst/>
            <a:rect l="l" t="t" r="r" b="b"/>
            <a:pathLst>
              <a:path w="534670" h="120000" extrusionOk="0">
                <a:moveTo>
                  <a:pt x="0" y="0"/>
                </a:moveTo>
                <a:lnTo>
                  <a:pt x="534669" y="0"/>
                </a:lnTo>
              </a:path>
            </a:pathLst>
          </a:custGeom>
          <a:noFill/>
          <a:ln w="9525" cap="flat" cmpd="sng">
            <a:solidFill>
              <a:srgbClr val="F0979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3" name="Google Shape;833;p32"/>
          <p:cNvSpPr/>
          <p:nvPr/>
        </p:nvSpPr>
        <p:spPr>
          <a:xfrm>
            <a:off x="6695440" y="2863214"/>
            <a:ext cx="534670" cy="0"/>
          </a:xfrm>
          <a:custGeom>
            <a:avLst/>
            <a:gdLst/>
            <a:ahLst/>
            <a:cxnLst/>
            <a:rect l="l" t="t" r="r" b="b"/>
            <a:pathLst>
              <a:path w="534670" h="120000" extrusionOk="0">
                <a:moveTo>
                  <a:pt x="0" y="0"/>
                </a:moveTo>
                <a:lnTo>
                  <a:pt x="534669" y="0"/>
                </a:lnTo>
              </a:path>
            </a:pathLst>
          </a:custGeom>
          <a:noFill/>
          <a:ln w="9525" cap="flat" cmpd="sng">
            <a:solidFill>
              <a:srgbClr val="EF94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4" name="Google Shape;834;p32"/>
          <p:cNvSpPr/>
          <p:nvPr/>
        </p:nvSpPr>
        <p:spPr>
          <a:xfrm>
            <a:off x="6695440" y="2870200"/>
            <a:ext cx="534670" cy="0"/>
          </a:xfrm>
          <a:custGeom>
            <a:avLst/>
            <a:gdLst/>
            <a:ahLst/>
            <a:cxnLst/>
            <a:rect l="l" t="t" r="r" b="b"/>
            <a:pathLst>
              <a:path w="534670" h="120000" extrusionOk="0">
                <a:moveTo>
                  <a:pt x="0" y="0"/>
                </a:moveTo>
                <a:lnTo>
                  <a:pt x="534669" y="0"/>
                </a:lnTo>
              </a:path>
            </a:pathLst>
          </a:custGeom>
          <a:noFill/>
          <a:ln w="9525" cap="flat" cmpd="sng">
            <a:solidFill>
              <a:srgbClr val="EF91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Google Shape;835;p32"/>
          <p:cNvSpPr/>
          <p:nvPr/>
        </p:nvSpPr>
        <p:spPr>
          <a:xfrm>
            <a:off x="6695440" y="2877820"/>
            <a:ext cx="534670" cy="0"/>
          </a:xfrm>
          <a:custGeom>
            <a:avLst/>
            <a:gdLst/>
            <a:ahLst/>
            <a:cxnLst/>
            <a:rect l="l" t="t" r="r" b="b"/>
            <a:pathLst>
              <a:path w="534670" h="120000" extrusionOk="0">
                <a:moveTo>
                  <a:pt x="0" y="0"/>
                </a:moveTo>
                <a:lnTo>
                  <a:pt x="534669" y="0"/>
                </a:lnTo>
              </a:path>
            </a:pathLst>
          </a:custGeom>
          <a:noFill/>
          <a:ln w="9525" cap="flat" cmpd="sng">
            <a:solidFill>
              <a:srgbClr val="EE8E8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6" name="Google Shape;836;p32"/>
          <p:cNvSpPr/>
          <p:nvPr/>
        </p:nvSpPr>
        <p:spPr>
          <a:xfrm>
            <a:off x="6695440" y="2884804"/>
            <a:ext cx="534670" cy="0"/>
          </a:xfrm>
          <a:custGeom>
            <a:avLst/>
            <a:gdLst/>
            <a:ahLst/>
            <a:cxnLst/>
            <a:rect l="l" t="t" r="r" b="b"/>
            <a:pathLst>
              <a:path w="534670" h="120000" extrusionOk="0">
                <a:moveTo>
                  <a:pt x="0" y="0"/>
                </a:moveTo>
                <a:lnTo>
                  <a:pt x="534669" y="0"/>
                </a:lnTo>
              </a:path>
            </a:pathLst>
          </a:custGeom>
          <a:noFill/>
          <a:ln w="9525" cap="flat" cmpd="sng">
            <a:solidFill>
              <a:srgbClr val="EE8B8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32"/>
          <p:cNvSpPr/>
          <p:nvPr/>
        </p:nvSpPr>
        <p:spPr>
          <a:xfrm>
            <a:off x="6695440" y="2891789"/>
            <a:ext cx="534670" cy="0"/>
          </a:xfrm>
          <a:custGeom>
            <a:avLst/>
            <a:gdLst/>
            <a:ahLst/>
            <a:cxnLst/>
            <a:rect l="l" t="t" r="r" b="b"/>
            <a:pathLst>
              <a:path w="534670" h="120000" extrusionOk="0">
                <a:moveTo>
                  <a:pt x="0" y="0"/>
                </a:moveTo>
                <a:lnTo>
                  <a:pt x="534669" y="0"/>
                </a:lnTo>
              </a:path>
            </a:pathLst>
          </a:custGeom>
          <a:noFill/>
          <a:ln w="9525" cap="flat" cmpd="sng">
            <a:solidFill>
              <a:srgbClr val="ED888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32"/>
          <p:cNvSpPr/>
          <p:nvPr/>
        </p:nvSpPr>
        <p:spPr>
          <a:xfrm>
            <a:off x="6695440" y="2899410"/>
            <a:ext cx="534670" cy="0"/>
          </a:xfrm>
          <a:custGeom>
            <a:avLst/>
            <a:gdLst/>
            <a:ahLst/>
            <a:cxnLst/>
            <a:rect l="l" t="t" r="r" b="b"/>
            <a:pathLst>
              <a:path w="534670" h="120000" extrusionOk="0">
                <a:moveTo>
                  <a:pt x="0" y="0"/>
                </a:moveTo>
                <a:lnTo>
                  <a:pt x="534669" y="0"/>
                </a:lnTo>
              </a:path>
            </a:pathLst>
          </a:custGeom>
          <a:noFill/>
          <a:ln w="9525" cap="flat" cmpd="sng">
            <a:solidFill>
              <a:srgbClr val="ED85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32"/>
          <p:cNvSpPr/>
          <p:nvPr/>
        </p:nvSpPr>
        <p:spPr>
          <a:xfrm>
            <a:off x="6695440" y="2907029"/>
            <a:ext cx="534670" cy="0"/>
          </a:xfrm>
          <a:custGeom>
            <a:avLst/>
            <a:gdLst/>
            <a:ahLst/>
            <a:cxnLst/>
            <a:rect l="l" t="t" r="r" b="b"/>
            <a:pathLst>
              <a:path w="534670" h="120000" extrusionOk="0">
                <a:moveTo>
                  <a:pt x="0" y="0"/>
                </a:moveTo>
                <a:lnTo>
                  <a:pt x="534669" y="0"/>
                </a:lnTo>
              </a:path>
            </a:pathLst>
          </a:custGeom>
          <a:noFill/>
          <a:ln w="9525" cap="flat" cmpd="sng">
            <a:solidFill>
              <a:srgbClr val="ED818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32"/>
          <p:cNvSpPr/>
          <p:nvPr/>
        </p:nvSpPr>
        <p:spPr>
          <a:xfrm>
            <a:off x="6695440" y="2913379"/>
            <a:ext cx="534670" cy="0"/>
          </a:xfrm>
          <a:custGeom>
            <a:avLst/>
            <a:gdLst/>
            <a:ahLst/>
            <a:cxnLst/>
            <a:rect l="l" t="t" r="r" b="b"/>
            <a:pathLst>
              <a:path w="534670" h="120000" extrusionOk="0">
                <a:moveTo>
                  <a:pt x="0" y="0"/>
                </a:moveTo>
                <a:lnTo>
                  <a:pt x="534669" y="0"/>
                </a:lnTo>
              </a:path>
            </a:pathLst>
          </a:custGeom>
          <a:noFill/>
          <a:ln w="9525" cap="flat" cmpd="sng">
            <a:solidFill>
              <a:srgbClr val="EC7E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32"/>
          <p:cNvSpPr/>
          <p:nvPr/>
        </p:nvSpPr>
        <p:spPr>
          <a:xfrm>
            <a:off x="6695440" y="2921000"/>
            <a:ext cx="534670" cy="0"/>
          </a:xfrm>
          <a:custGeom>
            <a:avLst/>
            <a:gdLst/>
            <a:ahLst/>
            <a:cxnLst/>
            <a:rect l="l" t="t" r="r" b="b"/>
            <a:pathLst>
              <a:path w="534670" h="120000" extrusionOk="0">
                <a:moveTo>
                  <a:pt x="0" y="0"/>
                </a:moveTo>
                <a:lnTo>
                  <a:pt x="534669" y="0"/>
                </a:lnTo>
              </a:path>
            </a:pathLst>
          </a:custGeom>
          <a:noFill/>
          <a:ln w="9525" cap="flat" cmpd="sng">
            <a:solidFill>
              <a:srgbClr val="EC7B7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2" name="Google Shape;842;p32"/>
          <p:cNvSpPr/>
          <p:nvPr/>
        </p:nvSpPr>
        <p:spPr>
          <a:xfrm>
            <a:off x="6695440" y="2928620"/>
            <a:ext cx="534670" cy="0"/>
          </a:xfrm>
          <a:custGeom>
            <a:avLst/>
            <a:gdLst/>
            <a:ahLst/>
            <a:cxnLst/>
            <a:rect l="l" t="t" r="r" b="b"/>
            <a:pathLst>
              <a:path w="534670" h="120000" extrusionOk="0">
                <a:moveTo>
                  <a:pt x="0" y="0"/>
                </a:moveTo>
                <a:lnTo>
                  <a:pt x="534669" y="0"/>
                </a:lnTo>
              </a:path>
            </a:pathLst>
          </a:custGeom>
          <a:noFill/>
          <a:ln w="9525" cap="flat" cmpd="sng">
            <a:solidFill>
              <a:srgbClr val="EB787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32"/>
          <p:cNvSpPr/>
          <p:nvPr/>
        </p:nvSpPr>
        <p:spPr>
          <a:xfrm>
            <a:off x="6695440" y="2936239"/>
            <a:ext cx="534670" cy="0"/>
          </a:xfrm>
          <a:custGeom>
            <a:avLst/>
            <a:gdLst/>
            <a:ahLst/>
            <a:cxnLst/>
            <a:rect l="l" t="t" r="r" b="b"/>
            <a:pathLst>
              <a:path w="534670" h="120000" extrusionOk="0">
                <a:moveTo>
                  <a:pt x="0" y="0"/>
                </a:moveTo>
                <a:lnTo>
                  <a:pt x="534669" y="0"/>
                </a:lnTo>
              </a:path>
            </a:pathLst>
          </a:custGeom>
          <a:noFill/>
          <a:ln w="9525" cap="flat" cmpd="sng">
            <a:solidFill>
              <a:srgbClr val="EB757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32"/>
          <p:cNvSpPr/>
          <p:nvPr/>
        </p:nvSpPr>
        <p:spPr>
          <a:xfrm>
            <a:off x="6695440" y="2942589"/>
            <a:ext cx="534670" cy="0"/>
          </a:xfrm>
          <a:custGeom>
            <a:avLst/>
            <a:gdLst/>
            <a:ahLst/>
            <a:cxnLst/>
            <a:rect l="l" t="t" r="r" b="b"/>
            <a:pathLst>
              <a:path w="534670" h="120000" extrusionOk="0">
                <a:moveTo>
                  <a:pt x="0" y="0"/>
                </a:moveTo>
                <a:lnTo>
                  <a:pt x="534669" y="0"/>
                </a:lnTo>
              </a:path>
            </a:pathLst>
          </a:custGeom>
          <a:noFill/>
          <a:ln w="9525" cap="flat" cmpd="sng">
            <a:solidFill>
              <a:srgbClr val="EA727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32"/>
          <p:cNvSpPr/>
          <p:nvPr/>
        </p:nvSpPr>
        <p:spPr>
          <a:xfrm>
            <a:off x="6695440" y="2950210"/>
            <a:ext cx="534670" cy="0"/>
          </a:xfrm>
          <a:custGeom>
            <a:avLst/>
            <a:gdLst/>
            <a:ahLst/>
            <a:cxnLst/>
            <a:rect l="l" t="t" r="r" b="b"/>
            <a:pathLst>
              <a:path w="534670" h="120000" extrusionOk="0">
                <a:moveTo>
                  <a:pt x="0" y="0"/>
                </a:moveTo>
                <a:lnTo>
                  <a:pt x="534669" y="0"/>
                </a:lnTo>
              </a:path>
            </a:pathLst>
          </a:custGeom>
          <a:noFill/>
          <a:ln w="9525" cap="flat" cmpd="sng">
            <a:solidFill>
              <a:srgbClr val="EA6F6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32"/>
          <p:cNvSpPr/>
          <p:nvPr/>
        </p:nvSpPr>
        <p:spPr>
          <a:xfrm>
            <a:off x="6695440" y="2957829"/>
            <a:ext cx="534670" cy="0"/>
          </a:xfrm>
          <a:custGeom>
            <a:avLst/>
            <a:gdLst/>
            <a:ahLst/>
            <a:cxnLst/>
            <a:rect l="l" t="t" r="r" b="b"/>
            <a:pathLst>
              <a:path w="534670" h="120000" extrusionOk="0">
                <a:moveTo>
                  <a:pt x="0" y="0"/>
                </a:moveTo>
                <a:lnTo>
                  <a:pt x="534669" y="0"/>
                </a:lnTo>
              </a:path>
            </a:pathLst>
          </a:custGeom>
          <a:noFill/>
          <a:ln w="9525" cap="flat" cmpd="sng">
            <a:solidFill>
              <a:srgbClr val="E96C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32"/>
          <p:cNvSpPr/>
          <p:nvPr/>
        </p:nvSpPr>
        <p:spPr>
          <a:xfrm>
            <a:off x="6695440" y="2964814"/>
            <a:ext cx="534670" cy="0"/>
          </a:xfrm>
          <a:custGeom>
            <a:avLst/>
            <a:gdLst/>
            <a:ahLst/>
            <a:cxnLst/>
            <a:rect l="l" t="t" r="r" b="b"/>
            <a:pathLst>
              <a:path w="534670" h="120000" extrusionOk="0">
                <a:moveTo>
                  <a:pt x="0" y="0"/>
                </a:moveTo>
                <a:lnTo>
                  <a:pt x="534669" y="0"/>
                </a:lnTo>
              </a:path>
            </a:pathLst>
          </a:custGeom>
          <a:noFill/>
          <a:ln w="9525" cap="flat" cmpd="sng">
            <a:solidFill>
              <a:srgbClr val="E9696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32"/>
          <p:cNvSpPr/>
          <p:nvPr/>
        </p:nvSpPr>
        <p:spPr>
          <a:xfrm>
            <a:off x="6695440" y="2971800"/>
            <a:ext cx="534670" cy="0"/>
          </a:xfrm>
          <a:custGeom>
            <a:avLst/>
            <a:gdLst/>
            <a:ahLst/>
            <a:cxnLst/>
            <a:rect l="l" t="t" r="r" b="b"/>
            <a:pathLst>
              <a:path w="534670" h="120000" extrusionOk="0">
                <a:moveTo>
                  <a:pt x="0" y="0"/>
                </a:moveTo>
                <a:lnTo>
                  <a:pt x="534669" y="0"/>
                </a:lnTo>
              </a:path>
            </a:pathLst>
          </a:custGeom>
          <a:noFill/>
          <a:ln w="9525" cap="flat" cmpd="sng">
            <a:solidFill>
              <a:srgbClr val="E866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9" name="Google Shape;849;p32"/>
          <p:cNvSpPr/>
          <p:nvPr/>
        </p:nvSpPr>
        <p:spPr>
          <a:xfrm>
            <a:off x="6695440" y="2979420"/>
            <a:ext cx="534670" cy="0"/>
          </a:xfrm>
          <a:custGeom>
            <a:avLst/>
            <a:gdLst/>
            <a:ahLst/>
            <a:cxnLst/>
            <a:rect l="l" t="t" r="r" b="b"/>
            <a:pathLst>
              <a:path w="534670" h="120000" extrusionOk="0">
                <a:moveTo>
                  <a:pt x="0" y="0"/>
                </a:moveTo>
                <a:lnTo>
                  <a:pt x="534669" y="0"/>
                </a:lnTo>
              </a:path>
            </a:pathLst>
          </a:custGeom>
          <a:noFill/>
          <a:ln w="9525" cap="flat" cmpd="sng">
            <a:solidFill>
              <a:srgbClr val="E8626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Google Shape;850;p32"/>
          <p:cNvSpPr/>
          <p:nvPr/>
        </p:nvSpPr>
        <p:spPr>
          <a:xfrm>
            <a:off x="6695440" y="2987039"/>
            <a:ext cx="534670" cy="0"/>
          </a:xfrm>
          <a:custGeom>
            <a:avLst/>
            <a:gdLst/>
            <a:ahLst/>
            <a:cxnLst/>
            <a:rect l="l" t="t" r="r" b="b"/>
            <a:pathLst>
              <a:path w="534670" h="120000" extrusionOk="0">
                <a:moveTo>
                  <a:pt x="0" y="0"/>
                </a:moveTo>
                <a:lnTo>
                  <a:pt x="534669" y="0"/>
                </a:lnTo>
              </a:path>
            </a:pathLst>
          </a:custGeom>
          <a:noFill/>
          <a:ln w="9525" cap="flat" cmpd="sng">
            <a:solidFill>
              <a:srgbClr val="E85F5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32"/>
          <p:cNvSpPr/>
          <p:nvPr/>
        </p:nvSpPr>
        <p:spPr>
          <a:xfrm>
            <a:off x="6695440" y="2994025"/>
            <a:ext cx="534670" cy="0"/>
          </a:xfrm>
          <a:custGeom>
            <a:avLst/>
            <a:gdLst/>
            <a:ahLst/>
            <a:cxnLst/>
            <a:rect l="l" t="t" r="r" b="b"/>
            <a:pathLst>
              <a:path w="534670" h="120000" extrusionOk="0">
                <a:moveTo>
                  <a:pt x="0" y="0"/>
                </a:moveTo>
                <a:lnTo>
                  <a:pt x="534669" y="0"/>
                </a:lnTo>
              </a:path>
            </a:pathLst>
          </a:custGeom>
          <a:noFill/>
          <a:ln w="9525" cap="flat" cmpd="sng">
            <a:solidFill>
              <a:srgbClr val="E75C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2" name="Google Shape;852;p32"/>
          <p:cNvSpPr/>
          <p:nvPr/>
        </p:nvSpPr>
        <p:spPr>
          <a:xfrm>
            <a:off x="6695440" y="3001010"/>
            <a:ext cx="534670" cy="0"/>
          </a:xfrm>
          <a:custGeom>
            <a:avLst/>
            <a:gdLst/>
            <a:ahLst/>
            <a:cxnLst/>
            <a:rect l="l" t="t" r="r" b="b"/>
            <a:pathLst>
              <a:path w="534670" h="120000" extrusionOk="0">
                <a:moveTo>
                  <a:pt x="0" y="0"/>
                </a:moveTo>
                <a:lnTo>
                  <a:pt x="534669" y="0"/>
                </a:lnTo>
              </a:path>
            </a:pathLst>
          </a:custGeom>
          <a:noFill/>
          <a:ln w="9525" cap="flat" cmpd="sng">
            <a:solidFill>
              <a:srgbClr val="E7595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3" name="Google Shape;853;p32"/>
          <p:cNvSpPr/>
          <p:nvPr/>
        </p:nvSpPr>
        <p:spPr>
          <a:xfrm>
            <a:off x="6695440" y="3008629"/>
            <a:ext cx="534670" cy="0"/>
          </a:xfrm>
          <a:custGeom>
            <a:avLst/>
            <a:gdLst/>
            <a:ahLst/>
            <a:cxnLst/>
            <a:rect l="l" t="t" r="r" b="b"/>
            <a:pathLst>
              <a:path w="534670" h="120000" extrusionOk="0">
                <a:moveTo>
                  <a:pt x="0" y="0"/>
                </a:moveTo>
                <a:lnTo>
                  <a:pt x="534669" y="0"/>
                </a:lnTo>
              </a:path>
            </a:pathLst>
          </a:custGeom>
          <a:noFill/>
          <a:ln w="9525" cap="flat" cmpd="sng">
            <a:solidFill>
              <a:srgbClr val="E6565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4" name="Google Shape;854;p32"/>
          <p:cNvSpPr/>
          <p:nvPr/>
        </p:nvSpPr>
        <p:spPr>
          <a:xfrm>
            <a:off x="6695440" y="3015614"/>
            <a:ext cx="534670" cy="0"/>
          </a:xfrm>
          <a:custGeom>
            <a:avLst/>
            <a:gdLst/>
            <a:ahLst/>
            <a:cxnLst/>
            <a:rect l="l" t="t" r="r" b="b"/>
            <a:pathLst>
              <a:path w="534670" h="120000" extrusionOk="0">
                <a:moveTo>
                  <a:pt x="0" y="0"/>
                </a:moveTo>
                <a:lnTo>
                  <a:pt x="534669" y="0"/>
                </a:lnTo>
              </a:path>
            </a:pathLst>
          </a:custGeom>
          <a:noFill/>
          <a:ln w="9525" cap="flat" cmpd="sng">
            <a:solidFill>
              <a:srgbClr val="E6535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5" name="Google Shape;855;p32"/>
          <p:cNvSpPr/>
          <p:nvPr/>
        </p:nvSpPr>
        <p:spPr>
          <a:xfrm>
            <a:off x="6695440" y="3023235"/>
            <a:ext cx="534670" cy="0"/>
          </a:xfrm>
          <a:custGeom>
            <a:avLst/>
            <a:gdLst/>
            <a:ahLst/>
            <a:cxnLst/>
            <a:rect l="l" t="t" r="r" b="b"/>
            <a:pathLst>
              <a:path w="534670" h="120000" extrusionOk="0">
                <a:moveTo>
                  <a:pt x="0" y="0"/>
                </a:moveTo>
                <a:lnTo>
                  <a:pt x="534669" y="0"/>
                </a:lnTo>
              </a:path>
            </a:pathLst>
          </a:custGeom>
          <a:noFill/>
          <a:ln w="9525" cap="flat" cmpd="sng">
            <a:solidFill>
              <a:srgbClr val="E550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6" name="Google Shape;856;p32"/>
          <p:cNvSpPr/>
          <p:nvPr/>
        </p:nvSpPr>
        <p:spPr>
          <a:xfrm>
            <a:off x="6695440" y="3030220"/>
            <a:ext cx="534670" cy="0"/>
          </a:xfrm>
          <a:custGeom>
            <a:avLst/>
            <a:gdLst/>
            <a:ahLst/>
            <a:cxnLst/>
            <a:rect l="l" t="t" r="r" b="b"/>
            <a:pathLst>
              <a:path w="534670" h="120000" extrusionOk="0">
                <a:moveTo>
                  <a:pt x="0" y="0"/>
                </a:moveTo>
                <a:lnTo>
                  <a:pt x="534669" y="0"/>
                </a:lnTo>
              </a:path>
            </a:pathLst>
          </a:custGeom>
          <a:noFill/>
          <a:ln w="9525" cap="flat" cmpd="sng">
            <a:solidFill>
              <a:srgbClr val="E54D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Google Shape;857;p32"/>
          <p:cNvSpPr/>
          <p:nvPr/>
        </p:nvSpPr>
        <p:spPr>
          <a:xfrm>
            <a:off x="6695440" y="3037839"/>
            <a:ext cx="534670" cy="0"/>
          </a:xfrm>
          <a:custGeom>
            <a:avLst/>
            <a:gdLst/>
            <a:ahLst/>
            <a:cxnLst/>
            <a:rect l="l" t="t" r="r" b="b"/>
            <a:pathLst>
              <a:path w="534670" h="120000" extrusionOk="0">
                <a:moveTo>
                  <a:pt x="0" y="0"/>
                </a:moveTo>
                <a:lnTo>
                  <a:pt x="534669" y="0"/>
                </a:lnTo>
              </a:path>
            </a:pathLst>
          </a:custGeom>
          <a:noFill/>
          <a:ln w="9525" cap="flat" cmpd="sng">
            <a:solidFill>
              <a:srgbClr val="E44A4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Google Shape;858;p32"/>
          <p:cNvSpPr/>
          <p:nvPr/>
        </p:nvSpPr>
        <p:spPr>
          <a:xfrm>
            <a:off x="6695440" y="3044825"/>
            <a:ext cx="534670" cy="0"/>
          </a:xfrm>
          <a:custGeom>
            <a:avLst/>
            <a:gdLst/>
            <a:ahLst/>
            <a:cxnLst/>
            <a:rect l="l" t="t" r="r" b="b"/>
            <a:pathLst>
              <a:path w="534670" h="120000" extrusionOk="0">
                <a:moveTo>
                  <a:pt x="0" y="0"/>
                </a:moveTo>
                <a:lnTo>
                  <a:pt x="534669" y="0"/>
                </a:lnTo>
              </a:path>
            </a:pathLst>
          </a:custGeom>
          <a:noFill/>
          <a:ln w="9525" cap="flat" cmpd="sng">
            <a:solidFill>
              <a:srgbClr val="E4474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9" name="Google Shape;859;p32"/>
          <p:cNvSpPr/>
          <p:nvPr/>
        </p:nvSpPr>
        <p:spPr>
          <a:xfrm>
            <a:off x="6695440" y="3052445"/>
            <a:ext cx="534670" cy="0"/>
          </a:xfrm>
          <a:custGeom>
            <a:avLst/>
            <a:gdLst/>
            <a:ahLst/>
            <a:cxnLst/>
            <a:rect l="l" t="t" r="r" b="b"/>
            <a:pathLst>
              <a:path w="534670" h="120000" extrusionOk="0">
                <a:moveTo>
                  <a:pt x="0" y="0"/>
                </a:moveTo>
                <a:lnTo>
                  <a:pt x="534669" y="0"/>
                </a:lnTo>
              </a:path>
            </a:pathLst>
          </a:custGeom>
          <a:noFill/>
          <a:ln w="9525" cap="flat" cmpd="sng">
            <a:solidFill>
              <a:srgbClr val="E3444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Google Shape;860;p32"/>
          <p:cNvSpPr/>
          <p:nvPr/>
        </p:nvSpPr>
        <p:spPr>
          <a:xfrm>
            <a:off x="6695440" y="3059429"/>
            <a:ext cx="534670" cy="0"/>
          </a:xfrm>
          <a:custGeom>
            <a:avLst/>
            <a:gdLst/>
            <a:ahLst/>
            <a:cxnLst/>
            <a:rect l="l" t="t" r="r" b="b"/>
            <a:pathLst>
              <a:path w="534670" h="120000" extrusionOk="0">
                <a:moveTo>
                  <a:pt x="0" y="0"/>
                </a:moveTo>
                <a:lnTo>
                  <a:pt x="534669" y="0"/>
                </a:lnTo>
              </a:path>
            </a:pathLst>
          </a:custGeom>
          <a:noFill/>
          <a:ln w="9525" cap="flat" cmpd="sng">
            <a:solidFill>
              <a:srgbClr val="E3404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Google Shape;861;p32"/>
          <p:cNvSpPr/>
          <p:nvPr/>
        </p:nvSpPr>
        <p:spPr>
          <a:xfrm>
            <a:off x="6695440" y="3067050"/>
            <a:ext cx="534670" cy="0"/>
          </a:xfrm>
          <a:custGeom>
            <a:avLst/>
            <a:gdLst/>
            <a:ahLst/>
            <a:cxnLst/>
            <a:rect l="l" t="t" r="r" b="b"/>
            <a:pathLst>
              <a:path w="534670" h="120000" extrusionOk="0">
                <a:moveTo>
                  <a:pt x="0" y="0"/>
                </a:moveTo>
                <a:lnTo>
                  <a:pt x="534669" y="0"/>
                </a:lnTo>
              </a:path>
            </a:pathLst>
          </a:custGeom>
          <a:noFill/>
          <a:ln w="9525" cap="flat" cmpd="sng">
            <a:solidFill>
              <a:srgbClr val="E33D3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2" name="Google Shape;862;p32"/>
          <p:cNvSpPr/>
          <p:nvPr/>
        </p:nvSpPr>
        <p:spPr>
          <a:xfrm>
            <a:off x="6695440" y="3074035"/>
            <a:ext cx="534670" cy="0"/>
          </a:xfrm>
          <a:custGeom>
            <a:avLst/>
            <a:gdLst/>
            <a:ahLst/>
            <a:cxnLst/>
            <a:rect l="l" t="t" r="r" b="b"/>
            <a:pathLst>
              <a:path w="534670" h="120000" extrusionOk="0">
                <a:moveTo>
                  <a:pt x="0" y="0"/>
                </a:moveTo>
                <a:lnTo>
                  <a:pt x="534669" y="0"/>
                </a:lnTo>
              </a:path>
            </a:pathLst>
          </a:custGeom>
          <a:noFill/>
          <a:ln w="9525" cap="flat" cmpd="sng">
            <a:solidFill>
              <a:srgbClr val="E23A3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3" name="Google Shape;863;p32"/>
          <p:cNvSpPr/>
          <p:nvPr/>
        </p:nvSpPr>
        <p:spPr>
          <a:xfrm>
            <a:off x="6695440" y="3081654"/>
            <a:ext cx="534670" cy="0"/>
          </a:xfrm>
          <a:custGeom>
            <a:avLst/>
            <a:gdLst/>
            <a:ahLst/>
            <a:cxnLst/>
            <a:rect l="l" t="t" r="r" b="b"/>
            <a:pathLst>
              <a:path w="534670" h="120000" extrusionOk="0">
                <a:moveTo>
                  <a:pt x="0" y="0"/>
                </a:moveTo>
                <a:lnTo>
                  <a:pt x="534669" y="0"/>
                </a:lnTo>
              </a:path>
            </a:pathLst>
          </a:custGeom>
          <a:noFill/>
          <a:ln w="9525" cap="flat" cmpd="sng">
            <a:solidFill>
              <a:srgbClr val="E2373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4" name="Google Shape;864;p32"/>
          <p:cNvSpPr/>
          <p:nvPr/>
        </p:nvSpPr>
        <p:spPr>
          <a:xfrm>
            <a:off x="6695440" y="3088639"/>
            <a:ext cx="534670" cy="0"/>
          </a:xfrm>
          <a:custGeom>
            <a:avLst/>
            <a:gdLst/>
            <a:ahLst/>
            <a:cxnLst/>
            <a:rect l="l" t="t" r="r" b="b"/>
            <a:pathLst>
              <a:path w="534670" h="120000" extrusionOk="0">
                <a:moveTo>
                  <a:pt x="0" y="0"/>
                </a:moveTo>
                <a:lnTo>
                  <a:pt x="534669" y="0"/>
                </a:lnTo>
              </a:path>
            </a:pathLst>
          </a:custGeom>
          <a:noFill/>
          <a:ln w="9525" cap="flat" cmpd="sng">
            <a:solidFill>
              <a:srgbClr val="E1343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5" name="Google Shape;865;p32"/>
          <p:cNvSpPr/>
          <p:nvPr/>
        </p:nvSpPr>
        <p:spPr>
          <a:xfrm>
            <a:off x="6695440" y="3096260"/>
            <a:ext cx="534670" cy="0"/>
          </a:xfrm>
          <a:custGeom>
            <a:avLst/>
            <a:gdLst/>
            <a:ahLst/>
            <a:cxnLst/>
            <a:rect l="l" t="t" r="r" b="b"/>
            <a:pathLst>
              <a:path w="534670" h="120000" extrusionOk="0">
                <a:moveTo>
                  <a:pt x="0" y="0"/>
                </a:moveTo>
                <a:lnTo>
                  <a:pt x="534669" y="0"/>
                </a:lnTo>
              </a:path>
            </a:pathLst>
          </a:custGeom>
          <a:noFill/>
          <a:ln w="9525" cap="flat" cmpd="sng">
            <a:solidFill>
              <a:srgbClr val="E1313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32"/>
          <p:cNvSpPr/>
          <p:nvPr/>
        </p:nvSpPr>
        <p:spPr>
          <a:xfrm>
            <a:off x="6695440" y="3103245"/>
            <a:ext cx="534670" cy="0"/>
          </a:xfrm>
          <a:custGeom>
            <a:avLst/>
            <a:gdLst/>
            <a:ahLst/>
            <a:cxnLst/>
            <a:rect l="l" t="t" r="r" b="b"/>
            <a:pathLst>
              <a:path w="534670" h="120000" extrusionOk="0">
                <a:moveTo>
                  <a:pt x="0" y="0"/>
                </a:moveTo>
                <a:lnTo>
                  <a:pt x="534669" y="0"/>
                </a:lnTo>
              </a:path>
            </a:pathLst>
          </a:custGeom>
          <a:noFill/>
          <a:ln w="9525" cap="flat" cmpd="sng">
            <a:solidFill>
              <a:srgbClr val="E02E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7" name="Google Shape;867;p32"/>
          <p:cNvSpPr/>
          <p:nvPr/>
        </p:nvSpPr>
        <p:spPr>
          <a:xfrm>
            <a:off x="6695440" y="3110864"/>
            <a:ext cx="534670" cy="0"/>
          </a:xfrm>
          <a:custGeom>
            <a:avLst/>
            <a:gdLst/>
            <a:ahLst/>
            <a:cxnLst/>
            <a:rect l="l" t="t" r="r" b="b"/>
            <a:pathLst>
              <a:path w="534670" h="120000" extrusionOk="0">
                <a:moveTo>
                  <a:pt x="0" y="0"/>
                </a:moveTo>
                <a:lnTo>
                  <a:pt x="534669" y="0"/>
                </a:lnTo>
              </a:path>
            </a:pathLst>
          </a:custGeom>
          <a:noFill/>
          <a:ln w="9525" cap="flat" cmpd="sng">
            <a:solidFill>
              <a:srgbClr val="E02B2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32"/>
          <p:cNvSpPr/>
          <p:nvPr/>
        </p:nvSpPr>
        <p:spPr>
          <a:xfrm>
            <a:off x="6695440" y="3117850"/>
            <a:ext cx="534670" cy="0"/>
          </a:xfrm>
          <a:custGeom>
            <a:avLst/>
            <a:gdLst/>
            <a:ahLst/>
            <a:cxnLst/>
            <a:rect l="l" t="t" r="r" b="b"/>
            <a:pathLst>
              <a:path w="534670" h="120000" extrusionOk="0">
                <a:moveTo>
                  <a:pt x="0" y="0"/>
                </a:moveTo>
                <a:lnTo>
                  <a:pt x="534669" y="0"/>
                </a:lnTo>
              </a:path>
            </a:pathLst>
          </a:custGeom>
          <a:noFill/>
          <a:ln w="9525" cap="flat" cmpd="sng">
            <a:solidFill>
              <a:srgbClr val="DF282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9" name="Google Shape;869;p32"/>
          <p:cNvSpPr/>
          <p:nvPr/>
        </p:nvSpPr>
        <p:spPr>
          <a:xfrm>
            <a:off x="6695440" y="3125470"/>
            <a:ext cx="534670" cy="0"/>
          </a:xfrm>
          <a:custGeom>
            <a:avLst/>
            <a:gdLst/>
            <a:ahLst/>
            <a:cxnLst/>
            <a:rect l="l" t="t" r="r" b="b"/>
            <a:pathLst>
              <a:path w="534670" h="120000" extrusionOk="0">
                <a:moveTo>
                  <a:pt x="0" y="0"/>
                </a:moveTo>
                <a:lnTo>
                  <a:pt x="534669" y="0"/>
                </a:lnTo>
              </a:path>
            </a:pathLst>
          </a:custGeom>
          <a:noFill/>
          <a:ln w="9525" cap="flat" cmpd="sng">
            <a:solidFill>
              <a:srgbClr val="DF25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32"/>
          <p:cNvSpPr/>
          <p:nvPr/>
        </p:nvSpPr>
        <p:spPr>
          <a:xfrm>
            <a:off x="6695440" y="3132454"/>
            <a:ext cx="534670" cy="0"/>
          </a:xfrm>
          <a:custGeom>
            <a:avLst/>
            <a:gdLst/>
            <a:ahLst/>
            <a:cxnLst/>
            <a:rect l="l" t="t" r="r" b="b"/>
            <a:pathLst>
              <a:path w="534670" h="120000" extrusionOk="0">
                <a:moveTo>
                  <a:pt x="0" y="0"/>
                </a:moveTo>
                <a:lnTo>
                  <a:pt x="534669" y="0"/>
                </a:lnTo>
              </a:path>
            </a:pathLst>
          </a:custGeom>
          <a:noFill/>
          <a:ln w="9525" cap="flat" cmpd="sng">
            <a:solidFill>
              <a:srgbClr val="DE22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32"/>
          <p:cNvSpPr/>
          <p:nvPr/>
        </p:nvSpPr>
        <p:spPr>
          <a:xfrm>
            <a:off x="6695440" y="3139439"/>
            <a:ext cx="534670" cy="0"/>
          </a:xfrm>
          <a:custGeom>
            <a:avLst/>
            <a:gdLst/>
            <a:ahLst/>
            <a:cxnLst/>
            <a:rect l="l" t="t" r="r" b="b"/>
            <a:pathLst>
              <a:path w="534670" h="120000" extrusionOk="0">
                <a:moveTo>
                  <a:pt x="0" y="0"/>
                </a:moveTo>
                <a:lnTo>
                  <a:pt x="534669" y="0"/>
                </a:lnTo>
              </a:path>
            </a:pathLst>
          </a:custGeom>
          <a:noFill/>
          <a:ln w="9525" cap="flat" cmpd="sng">
            <a:solidFill>
              <a:srgbClr val="DE1E1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32"/>
          <p:cNvSpPr/>
          <p:nvPr/>
        </p:nvSpPr>
        <p:spPr>
          <a:xfrm>
            <a:off x="6695440" y="3147060"/>
            <a:ext cx="534670" cy="0"/>
          </a:xfrm>
          <a:custGeom>
            <a:avLst/>
            <a:gdLst/>
            <a:ahLst/>
            <a:cxnLst/>
            <a:rect l="l" t="t" r="r" b="b"/>
            <a:pathLst>
              <a:path w="534670" h="120000" extrusionOk="0">
                <a:moveTo>
                  <a:pt x="0" y="0"/>
                </a:moveTo>
                <a:lnTo>
                  <a:pt x="534669" y="0"/>
                </a:lnTo>
              </a:path>
            </a:pathLst>
          </a:custGeom>
          <a:noFill/>
          <a:ln w="9525" cap="flat" cmpd="sng">
            <a:solidFill>
              <a:srgbClr val="DE1B1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32"/>
          <p:cNvSpPr/>
          <p:nvPr/>
        </p:nvSpPr>
        <p:spPr>
          <a:xfrm>
            <a:off x="6695440" y="3154679"/>
            <a:ext cx="534670" cy="0"/>
          </a:xfrm>
          <a:custGeom>
            <a:avLst/>
            <a:gdLst/>
            <a:ahLst/>
            <a:cxnLst/>
            <a:rect l="l" t="t" r="r" b="b"/>
            <a:pathLst>
              <a:path w="534670" h="120000" extrusionOk="0">
                <a:moveTo>
                  <a:pt x="0" y="0"/>
                </a:moveTo>
                <a:lnTo>
                  <a:pt x="534669" y="0"/>
                </a:lnTo>
              </a:path>
            </a:pathLst>
          </a:custGeom>
          <a:noFill/>
          <a:ln w="9525" cap="flat" cmpd="sng">
            <a:solidFill>
              <a:srgbClr val="DD181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32"/>
          <p:cNvSpPr/>
          <p:nvPr/>
        </p:nvSpPr>
        <p:spPr>
          <a:xfrm>
            <a:off x="6695440" y="3161664"/>
            <a:ext cx="534670" cy="0"/>
          </a:xfrm>
          <a:custGeom>
            <a:avLst/>
            <a:gdLst/>
            <a:ahLst/>
            <a:cxnLst/>
            <a:rect l="l" t="t" r="r" b="b"/>
            <a:pathLst>
              <a:path w="534670" h="120000" extrusionOk="0">
                <a:moveTo>
                  <a:pt x="0" y="0"/>
                </a:moveTo>
                <a:lnTo>
                  <a:pt x="534669" y="0"/>
                </a:lnTo>
              </a:path>
            </a:pathLst>
          </a:custGeom>
          <a:noFill/>
          <a:ln w="9525" cap="flat" cmpd="sng">
            <a:solidFill>
              <a:srgbClr val="DD151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Google Shape;875;p32"/>
          <p:cNvSpPr/>
          <p:nvPr/>
        </p:nvSpPr>
        <p:spPr>
          <a:xfrm>
            <a:off x="6695440" y="3168650"/>
            <a:ext cx="534670" cy="0"/>
          </a:xfrm>
          <a:custGeom>
            <a:avLst/>
            <a:gdLst/>
            <a:ahLst/>
            <a:cxnLst/>
            <a:rect l="l" t="t" r="r" b="b"/>
            <a:pathLst>
              <a:path w="534670" h="120000" extrusionOk="0">
                <a:moveTo>
                  <a:pt x="0" y="0"/>
                </a:moveTo>
                <a:lnTo>
                  <a:pt x="534669" y="0"/>
                </a:lnTo>
              </a:path>
            </a:pathLst>
          </a:custGeom>
          <a:noFill/>
          <a:ln w="9525" cap="flat" cmpd="sng">
            <a:solidFill>
              <a:srgbClr val="DC121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32"/>
          <p:cNvSpPr/>
          <p:nvPr/>
        </p:nvSpPr>
        <p:spPr>
          <a:xfrm>
            <a:off x="6695440" y="3176270"/>
            <a:ext cx="534670" cy="0"/>
          </a:xfrm>
          <a:custGeom>
            <a:avLst/>
            <a:gdLst/>
            <a:ahLst/>
            <a:cxnLst/>
            <a:rect l="l" t="t" r="r" b="b"/>
            <a:pathLst>
              <a:path w="534670" h="120000" extrusionOk="0">
                <a:moveTo>
                  <a:pt x="0" y="0"/>
                </a:moveTo>
                <a:lnTo>
                  <a:pt x="534669" y="0"/>
                </a:lnTo>
              </a:path>
            </a:pathLst>
          </a:custGeom>
          <a:noFill/>
          <a:ln w="9525" cap="flat" cmpd="sng">
            <a:solidFill>
              <a:srgbClr val="DC0F0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7" name="Google Shape;877;p32"/>
          <p:cNvSpPr/>
          <p:nvPr/>
        </p:nvSpPr>
        <p:spPr>
          <a:xfrm>
            <a:off x="6695440" y="3183889"/>
            <a:ext cx="534670" cy="0"/>
          </a:xfrm>
          <a:custGeom>
            <a:avLst/>
            <a:gdLst/>
            <a:ahLst/>
            <a:cxnLst/>
            <a:rect l="l" t="t" r="r" b="b"/>
            <a:pathLst>
              <a:path w="534670" h="120000" extrusionOk="0">
                <a:moveTo>
                  <a:pt x="0" y="0"/>
                </a:moveTo>
                <a:lnTo>
                  <a:pt x="534669" y="0"/>
                </a:lnTo>
              </a:path>
            </a:pathLst>
          </a:custGeom>
          <a:noFill/>
          <a:ln w="9525" cap="flat" cmpd="sng">
            <a:solidFill>
              <a:srgbClr val="DB0C0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32"/>
          <p:cNvSpPr/>
          <p:nvPr/>
        </p:nvSpPr>
        <p:spPr>
          <a:xfrm>
            <a:off x="6695440" y="3190239"/>
            <a:ext cx="534670" cy="0"/>
          </a:xfrm>
          <a:custGeom>
            <a:avLst/>
            <a:gdLst/>
            <a:ahLst/>
            <a:cxnLst/>
            <a:rect l="l" t="t" r="r" b="b"/>
            <a:pathLst>
              <a:path w="534670" h="120000" extrusionOk="0">
                <a:moveTo>
                  <a:pt x="0" y="0"/>
                </a:moveTo>
                <a:lnTo>
                  <a:pt x="534669" y="0"/>
                </a:lnTo>
              </a:path>
            </a:pathLst>
          </a:custGeom>
          <a:noFill/>
          <a:ln w="9525" cap="flat" cmpd="sng">
            <a:solidFill>
              <a:srgbClr val="DB09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32"/>
          <p:cNvSpPr/>
          <p:nvPr/>
        </p:nvSpPr>
        <p:spPr>
          <a:xfrm>
            <a:off x="6695440" y="3197860"/>
            <a:ext cx="534670" cy="0"/>
          </a:xfrm>
          <a:custGeom>
            <a:avLst/>
            <a:gdLst/>
            <a:ahLst/>
            <a:cxnLst/>
            <a:rect l="l" t="t" r="r" b="b"/>
            <a:pathLst>
              <a:path w="534670" h="120000" extrusionOk="0">
                <a:moveTo>
                  <a:pt x="0" y="0"/>
                </a:moveTo>
                <a:lnTo>
                  <a:pt x="534669" y="0"/>
                </a:lnTo>
              </a:path>
            </a:pathLst>
          </a:custGeom>
          <a:noFill/>
          <a:ln w="9525" cap="flat" cmpd="sng">
            <a:solidFill>
              <a:srgbClr val="DA060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32"/>
          <p:cNvSpPr/>
          <p:nvPr/>
        </p:nvSpPr>
        <p:spPr>
          <a:xfrm>
            <a:off x="6695440" y="2743200"/>
            <a:ext cx="534670" cy="457200"/>
          </a:xfrm>
          <a:custGeom>
            <a:avLst/>
            <a:gdLst/>
            <a:ahLst/>
            <a:cxnLst/>
            <a:rect l="l" t="t" r="r" b="b"/>
            <a:pathLst>
              <a:path w="534670" h="457200" extrusionOk="0">
                <a:moveTo>
                  <a:pt x="266700" y="457200"/>
                </a:moveTo>
                <a:lnTo>
                  <a:pt x="0" y="457200"/>
                </a:lnTo>
                <a:lnTo>
                  <a:pt x="0" y="0"/>
                </a:lnTo>
                <a:lnTo>
                  <a:pt x="534669" y="0"/>
                </a:lnTo>
                <a:lnTo>
                  <a:pt x="534669" y="457200"/>
                </a:lnTo>
                <a:lnTo>
                  <a:pt x="266700" y="457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1" name="Google Shape;881;p32"/>
          <p:cNvSpPr/>
          <p:nvPr/>
        </p:nvSpPr>
        <p:spPr>
          <a:xfrm>
            <a:off x="7447280" y="2741929"/>
            <a:ext cx="535940" cy="0"/>
          </a:xfrm>
          <a:custGeom>
            <a:avLst/>
            <a:gdLst/>
            <a:ahLst/>
            <a:cxnLst/>
            <a:rect l="l" t="t" r="r" b="b"/>
            <a:pathLst>
              <a:path w="535940" h="120000" extrusionOk="0">
                <a:moveTo>
                  <a:pt x="0" y="0"/>
                </a:moveTo>
                <a:lnTo>
                  <a:pt x="535940" y="0"/>
                </a:lnTo>
              </a:path>
            </a:pathLst>
          </a:custGeom>
          <a:noFill/>
          <a:ln w="9525" cap="flat" cmpd="sng">
            <a:solidFill>
              <a:srgbClr val="F5F5F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2" name="Google Shape;882;p32"/>
          <p:cNvSpPr/>
          <p:nvPr/>
        </p:nvSpPr>
        <p:spPr>
          <a:xfrm>
            <a:off x="7447280" y="2746375"/>
            <a:ext cx="535940" cy="0"/>
          </a:xfrm>
          <a:custGeom>
            <a:avLst/>
            <a:gdLst/>
            <a:ahLst/>
            <a:cxnLst/>
            <a:rect l="l" t="t" r="r" b="b"/>
            <a:pathLst>
              <a:path w="535940" h="120000" extrusionOk="0">
                <a:moveTo>
                  <a:pt x="0" y="0"/>
                </a:moveTo>
                <a:lnTo>
                  <a:pt x="535940" y="0"/>
                </a:lnTo>
              </a:path>
            </a:pathLst>
          </a:custGeom>
          <a:noFill/>
          <a:ln w="9525" cap="flat" cmpd="sng">
            <a:solidFill>
              <a:srgbClr val="F5F5F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3" name="Google Shape;883;p32"/>
          <p:cNvSpPr/>
          <p:nvPr/>
        </p:nvSpPr>
        <p:spPr>
          <a:xfrm>
            <a:off x="7447280" y="2753360"/>
            <a:ext cx="535940" cy="0"/>
          </a:xfrm>
          <a:custGeom>
            <a:avLst/>
            <a:gdLst/>
            <a:ahLst/>
            <a:cxnLst/>
            <a:rect l="l" t="t" r="r" b="b"/>
            <a:pathLst>
              <a:path w="535940" h="120000" extrusionOk="0">
                <a:moveTo>
                  <a:pt x="0" y="0"/>
                </a:moveTo>
                <a:lnTo>
                  <a:pt x="535940" y="0"/>
                </a:lnTo>
              </a:path>
            </a:pathLst>
          </a:custGeom>
          <a:noFill/>
          <a:ln w="9525" cap="flat" cmpd="sng">
            <a:solidFill>
              <a:srgbClr val="F3F3F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4" name="Google Shape;884;p32"/>
          <p:cNvSpPr/>
          <p:nvPr/>
        </p:nvSpPr>
        <p:spPr>
          <a:xfrm>
            <a:off x="7447280" y="2760979"/>
            <a:ext cx="535940" cy="0"/>
          </a:xfrm>
          <a:custGeom>
            <a:avLst/>
            <a:gdLst/>
            <a:ahLst/>
            <a:cxnLst/>
            <a:rect l="l" t="t" r="r" b="b"/>
            <a:pathLst>
              <a:path w="535940" h="120000" extrusionOk="0">
                <a:moveTo>
                  <a:pt x="0" y="0"/>
                </a:moveTo>
                <a:lnTo>
                  <a:pt x="535940" y="0"/>
                </a:lnTo>
              </a:path>
            </a:pathLst>
          </a:custGeom>
          <a:noFill/>
          <a:ln w="9525" cap="flat" cmpd="sng">
            <a:solidFill>
              <a:srgbClr val="F1F1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5" name="Google Shape;885;p32"/>
          <p:cNvSpPr/>
          <p:nvPr/>
        </p:nvSpPr>
        <p:spPr>
          <a:xfrm>
            <a:off x="7447280" y="2767964"/>
            <a:ext cx="535940" cy="0"/>
          </a:xfrm>
          <a:custGeom>
            <a:avLst/>
            <a:gdLst/>
            <a:ahLst/>
            <a:cxnLst/>
            <a:rect l="l" t="t" r="r" b="b"/>
            <a:pathLst>
              <a:path w="535940" h="120000" extrusionOk="0">
                <a:moveTo>
                  <a:pt x="0" y="0"/>
                </a:moveTo>
                <a:lnTo>
                  <a:pt x="535940" y="0"/>
                </a:lnTo>
              </a:path>
            </a:pathLst>
          </a:custGeom>
          <a:noFill/>
          <a:ln w="9525" cap="flat" cmpd="sng">
            <a:solidFill>
              <a:srgbClr val="EFEF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6" name="Google Shape;886;p32"/>
          <p:cNvSpPr/>
          <p:nvPr/>
        </p:nvSpPr>
        <p:spPr>
          <a:xfrm>
            <a:off x="7447280" y="2775585"/>
            <a:ext cx="535940" cy="0"/>
          </a:xfrm>
          <a:custGeom>
            <a:avLst/>
            <a:gdLst/>
            <a:ahLst/>
            <a:cxnLst/>
            <a:rect l="l" t="t" r="r" b="b"/>
            <a:pathLst>
              <a:path w="535940" h="120000" extrusionOk="0">
                <a:moveTo>
                  <a:pt x="0" y="0"/>
                </a:moveTo>
                <a:lnTo>
                  <a:pt x="535940" y="0"/>
                </a:lnTo>
              </a:path>
            </a:pathLst>
          </a:custGeom>
          <a:noFill/>
          <a:ln w="9525" cap="flat" cmpd="sng">
            <a:solidFill>
              <a:srgbClr val="EDED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7" name="Google Shape;887;p32"/>
          <p:cNvSpPr/>
          <p:nvPr/>
        </p:nvSpPr>
        <p:spPr>
          <a:xfrm>
            <a:off x="7447280" y="2782570"/>
            <a:ext cx="535940" cy="0"/>
          </a:xfrm>
          <a:custGeom>
            <a:avLst/>
            <a:gdLst/>
            <a:ahLst/>
            <a:cxnLst/>
            <a:rect l="l" t="t" r="r" b="b"/>
            <a:pathLst>
              <a:path w="535940" h="120000" extrusionOk="0">
                <a:moveTo>
                  <a:pt x="0" y="0"/>
                </a:moveTo>
                <a:lnTo>
                  <a:pt x="535940" y="0"/>
                </a:lnTo>
              </a:path>
            </a:pathLst>
          </a:custGeom>
          <a:noFill/>
          <a:ln w="9525" cap="flat" cmpd="sng">
            <a:solidFill>
              <a:srgbClr val="EBEBE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8" name="Google Shape;888;p32"/>
          <p:cNvSpPr/>
          <p:nvPr/>
        </p:nvSpPr>
        <p:spPr>
          <a:xfrm>
            <a:off x="7447280" y="2790189"/>
            <a:ext cx="535940" cy="0"/>
          </a:xfrm>
          <a:custGeom>
            <a:avLst/>
            <a:gdLst/>
            <a:ahLst/>
            <a:cxnLst/>
            <a:rect l="l" t="t" r="r" b="b"/>
            <a:pathLst>
              <a:path w="535940" h="120000" extrusionOk="0">
                <a:moveTo>
                  <a:pt x="0" y="0"/>
                </a:moveTo>
                <a:lnTo>
                  <a:pt x="535940" y="0"/>
                </a:lnTo>
              </a:path>
            </a:pathLst>
          </a:custGeom>
          <a:noFill/>
          <a:ln w="9525" cap="flat" cmpd="sng">
            <a:solidFill>
              <a:srgbClr val="E8E8E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9" name="Google Shape;889;p32"/>
          <p:cNvSpPr/>
          <p:nvPr/>
        </p:nvSpPr>
        <p:spPr>
          <a:xfrm>
            <a:off x="7447280" y="2797175"/>
            <a:ext cx="535940" cy="0"/>
          </a:xfrm>
          <a:custGeom>
            <a:avLst/>
            <a:gdLst/>
            <a:ahLst/>
            <a:cxnLst/>
            <a:rect l="l" t="t" r="r" b="b"/>
            <a:pathLst>
              <a:path w="535940" h="120000" extrusionOk="0">
                <a:moveTo>
                  <a:pt x="0" y="0"/>
                </a:moveTo>
                <a:lnTo>
                  <a:pt x="535940" y="0"/>
                </a:lnTo>
              </a:path>
            </a:pathLst>
          </a:custGeom>
          <a:noFill/>
          <a:ln w="9525" cap="flat" cmpd="sng">
            <a:solidFill>
              <a:srgbClr val="E6E6E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0" name="Google Shape;890;p32"/>
          <p:cNvSpPr/>
          <p:nvPr/>
        </p:nvSpPr>
        <p:spPr>
          <a:xfrm>
            <a:off x="7447280" y="2804795"/>
            <a:ext cx="535940" cy="0"/>
          </a:xfrm>
          <a:custGeom>
            <a:avLst/>
            <a:gdLst/>
            <a:ahLst/>
            <a:cxnLst/>
            <a:rect l="l" t="t" r="r" b="b"/>
            <a:pathLst>
              <a:path w="535940" h="120000" extrusionOk="0">
                <a:moveTo>
                  <a:pt x="0" y="0"/>
                </a:moveTo>
                <a:lnTo>
                  <a:pt x="535940" y="0"/>
                </a:lnTo>
              </a:path>
            </a:pathLst>
          </a:custGeom>
          <a:noFill/>
          <a:ln w="9525" cap="flat" cmpd="sng">
            <a:solidFill>
              <a:srgbClr val="E4E4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1" name="Google Shape;891;p32"/>
          <p:cNvSpPr/>
          <p:nvPr/>
        </p:nvSpPr>
        <p:spPr>
          <a:xfrm>
            <a:off x="7447280" y="2811779"/>
            <a:ext cx="535940" cy="0"/>
          </a:xfrm>
          <a:custGeom>
            <a:avLst/>
            <a:gdLst/>
            <a:ahLst/>
            <a:cxnLst/>
            <a:rect l="l" t="t" r="r" b="b"/>
            <a:pathLst>
              <a:path w="535940" h="120000" extrusionOk="0">
                <a:moveTo>
                  <a:pt x="0" y="0"/>
                </a:moveTo>
                <a:lnTo>
                  <a:pt x="535940" y="0"/>
                </a:lnTo>
              </a:path>
            </a:pathLst>
          </a:custGeom>
          <a:noFill/>
          <a:ln w="9525" cap="flat" cmpd="sng">
            <a:solidFill>
              <a:srgbClr val="E2E2E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2" name="Google Shape;892;p32"/>
          <p:cNvSpPr/>
          <p:nvPr/>
        </p:nvSpPr>
        <p:spPr>
          <a:xfrm>
            <a:off x="7447280" y="2819400"/>
            <a:ext cx="535940" cy="0"/>
          </a:xfrm>
          <a:custGeom>
            <a:avLst/>
            <a:gdLst/>
            <a:ahLst/>
            <a:cxnLst/>
            <a:rect l="l" t="t" r="r" b="b"/>
            <a:pathLst>
              <a:path w="535940" h="120000" extrusionOk="0">
                <a:moveTo>
                  <a:pt x="0" y="0"/>
                </a:moveTo>
                <a:lnTo>
                  <a:pt x="535940" y="0"/>
                </a:lnTo>
              </a:path>
            </a:pathLst>
          </a:custGeom>
          <a:noFill/>
          <a:ln w="9525" cap="flat" cmpd="sng">
            <a:solidFill>
              <a:srgbClr val="E0E0E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3" name="Google Shape;893;p32"/>
          <p:cNvSpPr/>
          <p:nvPr/>
        </p:nvSpPr>
        <p:spPr>
          <a:xfrm>
            <a:off x="7447280" y="2826385"/>
            <a:ext cx="535940" cy="0"/>
          </a:xfrm>
          <a:custGeom>
            <a:avLst/>
            <a:gdLst/>
            <a:ahLst/>
            <a:cxnLst/>
            <a:rect l="l" t="t" r="r" b="b"/>
            <a:pathLst>
              <a:path w="535940" h="120000" extrusionOk="0">
                <a:moveTo>
                  <a:pt x="0" y="0"/>
                </a:moveTo>
                <a:lnTo>
                  <a:pt x="535940" y="0"/>
                </a:lnTo>
              </a:path>
            </a:pathLst>
          </a:custGeom>
          <a:noFill/>
          <a:ln w="9525" cap="flat" cmpd="sng">
            <a:solidFill>
              <a:srgbClr val="DEDED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4" name="Google Shape;894;p32"/>
          <p:cNvSpPr/>
          <p:nvPr/>
        </p:nvSpPr>
        <p:spPr>
          <a:xfrm>
            <a:off x="7447280" y="2834004"/>
            <a:ext cx="535940" cy="0"/>
          </a:xfrm>
          <a:custGeom>
            <a:avLst/>
            <a:gdLst/>
            <a:ahLst/>
            <a:cxnLst/>
            <a:rect l="l" t="t" r="r" b="b"/>
            <a:pathLst>
              <a:path w="535940" h="120000" extrusionOk="0">
                <a:moveTo>
                  <a:pt x="0" y="0"/>
                </a:moveTo>
                <a:lnTo>
                  <a:pt x="535940" y="0"/>
                </a:lnTo>
              </a:path>
            </a:pathLst>
          </a:custGeom>
          <a:noFill/>
          <a:ln w="9525" cap="flat" cmpd="sng">
            <a:solidFill>
              <a:srgbClr val="DBDB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5" name="Google Shape;895;p32"/>
          <p:cNvSpPr/>
          <p:nvPr/>
        </p:nvSpPr>
        <p:spPr>
          <a:xfrm>
            <a:off x="7447280" y="2840989"/>
            <a:ext cx="535940" cy="0"/>
          </a:xfrm>
          <a:custGeom>
            <a:avLst/>
            <a:gdLst/>
            <a:ahLst/>
            <a:cxnLst/>
            <a:rect l="l" t="t" r="r" b="b"/>
            <a:pathLst>
              <a:path w="535940" h="120000" extrusionOk="0">
                <a:moveTo>
                  <a:pt x="0" y="0"/>
                </a:moveTo>
                <a:lnTo>
                  <a:pt x="53594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6" name="Google Shape;896;p32"/>
          <p:cNvSpPr/>
          <p:nvPr/>
        </p:nvSpPr>
        <p:spPr>
          <a:xfrm>
            <a:off x="7447280" y="2848610"/>
            <a:ext cx="535940" cy="0"/>
          </a:xfrm>
          <a:custGeom>
            <a:avLst/>
            <a:gdLst/>
            <a:ahLst/>
            <a:cxnLst/>
            <a:rect l="l" t="t" r="r" b="b"/>
            <a:pathLst>
              <a:path w="535940" h="120000" extrusionOk="0">
                <a:moveTo>
                  <a:pt x="0" y="0"/>
                </a:moveTo>
                <a:lnTo>
                  <a:pt x="535940" y="0"/>
                </a:lnTo>
              </a:path>
            </a:pathLst>
          </a:custGeom>
          <a:noFill/>
          <a:ln w="9525" cap="flat" cmpd="sng">
            <a:solidFill>
              <a:srgbClr val="D7D7D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7" name="Google Shape;897;p32"/>
          <p:cNvSpPr/>
          <p:nvPr/>
        </p:nvSpPr>
        <p:spPr>
          <a:xfrm>
            <a:off x="7447280" y="2855595"/>
            <a:ext cx="535940" cy="0"/>
          </a:xfrm>
          <a:custGeom>
            <a:avLst/>
            <a:gdLst/>
            <a:ahLst/>
            <a:cxnLst/>
            <a:rect l="l" t="t" r="r" b="b"/>
            <a:pathLst>
              <a:path w="535940" h="120000" extrusionOk="0">
                <a:moveTo>
                  <a:pt x="0" y="0"/>
                </a:moveTo>
                <a:lnTo>
                  <a:pt x="535940" y="0"/>
                </a:lnTo>
              </a:path>
            </a:pathLst>
          </a:custGeom>
          <a:noFill/>
          <a:ln w="9525" cap="flat" cmpd="sng">
            <a:solidFill>
              <a:srgbClr val="D5D5D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8" name="Google Shape;898;p32"/>
          <p:cNvSpPr/>
          <p:nvPr/>
        </p:nvSpPr>
        <p:spPr>
          <a:xfrm>
            <a:off x="7447280" y="2863214"/>
            <a:ext cx="535940" cy="0"/>
          </a:xfrm>
          <a:custGeom>
            <a:avLst/>
            <a:gdLst/>
            <a:ahLst/>
            <a:cxnLst/>
            <a:rect l="l" t="t" r="r" b="b"/>
            <a:pathLst>
              <a:path w="535940" h="120000" extrusionOk="0">
                <a:moveTo>
                  <a:pt x="0" y="0"/>
                </a:moveTo>
                <a:lnTo>
                  <a:pt x="535940" y="0"/>
                </a:lnTo>
              </a:path>
            </a:pathLst>
          </a:custGeom>
          <a:noFill/>
          <a:ln w="9525" cap="flat" cmpd="sng">
            <a:solidFill>
              <a:srgbClr val="D3D3D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9" name="Google Shape;899;p32"/>
          <p:cNvSpPr/>
          <p:nvPr/>
        </p:nvSpPr>
        <p:spPr>
          <a:xfrm>
            <a:off x="7447280" y="2870200"/>
            <a:ext cx="535940" cy="0"/>
          </a:xfrm>
          <a:custGeom>
            <a:avLst/>
            <a:gdLst/>
            <a:ahLst/>
            <a:cxnLst/>
            <a:rect l="l" t="t" r="r" b="b"/>
            <a:pathLst>
              <a:path w="535940" h="120000" extrusionOk="0">
                <a:moveTo>
                  <a:pt x="0" y="0"/>
                </a:moveTo>
                <a:lnTo>
                  <a:pt x="535940" y="0"/>
                </a:lnTo>
              </a:path>
            </a:pathLst>
          </a:custGeom>
          <a:noFill/>
          <a:ln w="9525" cap="flat" cmpd="sng">
            <a:solidFill>
              <a:srgbClr val="D1D1D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0" name="Google Shape;900;p32"/>
          <p:cNvSpPr/>
          <p:nvPr/>
        </p:nvSpPr>
        <p:spPr>
          <a:xfrm>
            <a:off x="7447280" y="2877820"/>
            <a:ext cx="535940" cy="0"/>
          </a:xfrm>
          <a:custGeom>
            <a:avLst/>
            <a:gdLst/>
            <a:ahLst/>
            <a:cxnLst/>
            <a:rect l="l" t="t" r="r" b="b"/>
            <a:pathLst>
              <a:path w="535940" h="120000" extrusionOk="0">
                <a:moveTo>
                  <a:pt x="0" y="0"/>
                </a:moveTo>
                <a:lnTo>
                  <a:pt x="535940" y="0"/>
                </a:lnTo>
              </a:path>
            </a:pathLst>
          </a:custGeom>
          <a:noFill/>
          <a:ln w="9525" cap="flat" cmpd="sng">
            <a:solidFill>
              <a:srgbClr val="CECEC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1" name="Google Shape;901;p32"/>
          <p:cNvSpPr/>
          <p:nvPr/>
        </p:nvSpPr>
        <p:spPr>
          <a:xfrm>
            <a:off x="7447280" y="2884804"/>
            <a:ext cx="535940" cy="0"/>
          </a:xfrm>
          <a:custGeom>
            <a:avLst/>
            <a:gdLst/>
            <a:ahLst/>
            <a:cxnLst/>
            <a:rect l="l" t="t" r="r" b="b"/>
            <a:pathLst>
              <a:path w="535940" h="120000" extrusionOk="0">
                <a:moveTo>
                  <a:pt x="0" y="0"/>
                </a:moveTo>
                <a:lnTo>
                  <a:pt x="535940" y="0"/>
                </a:lnTo>
              </a:path>
            </a:pathLst>
          </a:custGeom>
          <a:noFill/>
          <a:ln w="9525" cap="flat" cmpd="sng">
            <a:solidFill>
              <a:srgbClr val="CCCC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32"/>
          <p:cNvSpPr/>
          <p:nvPr/>
        </p:nvSpPr>
        <p:spPr>
          <a:xfrm>
            <a:off x="7447280" y="2891789"/>
            <a:ext cx="535940" cy="0"/>
          </a:xfrm>
          <a:custGeom>
            <a:avLst/>
            <a:gdLst/>
            <a:ahLst/>
            <a:cxnLst/>
            <a:rect l="l" t="t" r="r" b="b"/>
            <a:pathLst>
              <a:path w="535940" h="120000" extrusionOk="0">
                <a:moveTo>
                  <a:pt x="0" y="0"/>
                </a:moveTo>
                <a:lnTo>
                  <a:pt x="535940" y="0"/>
                </a:lnTo>
              </a:path>
            </a:pathLst>
          </a:custGeom>
          <a:noFill/>
          <a:ln w="9525" cap="flat" cmpd="sng">
            <a:solidFill>
              <a:srgbClr val="CACA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3" name="Google Shape;903;p32"/>
          <p:cNvSpPr/>
          <p:nvPr/>
        </p:nvSpPr>
        <p:spPr>
          <a:xfrm>
            <a:off x="7447280" y="2899410"/>
            <a:ext cx="535940" cy="0"/>
          </a:xfrm>
          <a:custGeom>
            <a:avLst/>
            <a:gdLst/>
            <a:ahLst/>
            <a:cxnLst/>
            <a:rect l="l" t="t" r="r" b="b"/>
            <a:pathLst>
              <a:path w="535940" h="120000" extrusionOk="0">
                <a:moveTo>
                  <a:pt x="0" y="0"/>
                </a:moveTo>
                <a:lnTo>
                  <a:pt x="535940" y="0"/>
                </a:lnTo>
              </a:path>
            </a:pathLst>
          </a:custGeom>
          <a:noFill/>
          <a:ln w="9525" cap="flat" cmpd="sng">
            <a:solidFill>
              <a:srgbClr val="C8C8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4" name="Google Shape;904;p32"/>
          <p:cNvSpPr/>
          <p:nvPr/>
        </p:nvSpPr>
        <p:spPr>
          <a:xfrm>
            <a:off x="7447280" y="2907029"/>
            <a:ext cx="535940" cy="0"/>
          </a:xfrm>
          <a:custGeom>
            <a:avLst/>
            <a:gdLst/>
            <a:ahLst/>
            <a:cxnLst/>
            <a:rect l="l" t="t" r="r" b="b"/>
            <a:pathLst>
              <a:path w="535940" h="120000" extrusionOk="0">
                <a:moveTo>
                  <a:pt x="0" y="0"/>
                </a:moveTo>
                <a:lnTo>
                  <a:pt x="535940" y="0"/>
                </a:lnTo>
              </a:path>
            </a:pathLst>
          </a:custGeom>
          <a:noFill/>
          <a:ln w="9525" cap="flat" cmpd="sng">
            <a:solidFill>
              <a:srgbClr val="C6C6C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5" name="Google Shape;905;p32"/>
          <p:cNvSpPr/>
          <p:nvPr/>
        </p:nvSpPr>
        <p:spPr>
          <a:xfrm>
            <a:off x="7447280" y="2913379"/>
            <a:ext cx="535940" cy="0"/>
          </a:xfrm>
          <a:custGeom>
            <a:avLst/>
            <a:gdLst/>
            <a:ahLst/>
            <a:cxnLst/>
            <a:rect l="l" t="t" r="r" b="b"/>
            <a:pathLst>
              <a:path w="535940" h="120000" extrusionOk="0">
                <a:moveTo>
                  <a:pt x="0" y="0"/>
                </a:moveTo>
                <a:lnTo>
                  <a:pt x="535940" y="0"/>
                </a:lnTo>
              </a:path>
            </a:pathLst>
          </a:custGeom>
          <a:noFill/>
          <a:ln w="9525" cap="flat" cmpd="sng">
            <a:solidFill>
              <a:srgbClr val="C4C4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6" name="Google Shape;906;p32"/>
          <p:cNvSpPr/>
          <p:nvPr/>
        </p:nvSpPr>
        <p:spPr>
          <a:xfrm>
            <a:off x="7447280" y="2921000"/>
            <a:ext cx="535940" cy="0"/>
          </a:xfrm>
          <a:custGeom>
            <a:avLst/>
            <a:gdLst/>
            <a:ahLst/>
            <a:cxnLst/>
            <a:rect l="l" t="t" r="r" b="b"/>
            <a:pathLst>
              <a:path w="535940" h="120000" extrusionOk="0">
                <a:moveTo>
                  <a:pt x="0" y="0"/>
                </a:moveTo>
                <a:lnTo>
                  <a:pt x="535940" y="0"/>
                </a:lnTo>
              </a:path>
            </a:pathLst>
          </a:custGeom>
          <a:noFill/>
          <a:ln w="9525" cap="flat" cmpd="sng">
            <a:solidFill>
              <a:srgbClr val="C1C1C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7" name="Google Shape;907;p32"/>
          <p:cNvSpPr/>
          <p:nvPr/>
        </p:nvSpPr>
        <p:spPr>
          <a:xfrm>
            <a:off x="7447280" y="2928620"/>
            <a:ext cx="535940" cy="0"/>
          </a:xfrm>
          <a:custGeom>
            <a:avLst/>
            <a:gdLst/>
            <a:ahLst/>
            <a:cxnLst/>
            <a:rect l="l" t="t" r="r" b="b"/>
            <a:pathLst>
              <a:path w="535940" h="120000" extrusionOk="0">
                <a:moveTo>
                  <a:pt x="0" y="0"/>
                </a:moveTo>
                <a:lnTo>
                  <a:pt x="535940" y="0"/>
                </a:lnTo>
              </a:path>
            </a:pathLst>
          </a:custGeom>
          <a:noFill/>
          <a:ln w="9525" cap="flat" cmpd="sng">
            <a:solidFill>
              <a:srgbClr val="BFBFB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8" name="Google Shape;908;p32"/>
          <p:cNvSpPr/>
          <p:nvPr/>
        </p:nvSpPr>
        <p:spPr>
          <a:xfrm>
            <a:off x="7447280" y="2936239"/>
            <a:ext cx="535940" cy="0"/>
          </a:xfrm>
          <a:custGeom>
            <a:avLst/>
            <a:gdLst/>
            <a:ahLst/>
            <a:cxnLst/>
            <a:rect l="l" t="t" r="r" b="b"/>
            <a:pathLst>
              <a:path w="535940" h="120000" extrusionOk="0">
                <a:moveTo>
                  <a:pt x="0" y="0"/>
                </a:moveTo>
                <a:lnTo>
                  <a:pt x="535940" y="0"/>
                </a:lnTo>
              </a:path>
            </a:pathLst>
          </a:custGeom>
          <a:noFill/>
          <a:ln w="9525" cap="flat" cmpd="sng">
            <a:solidFill>
              <a:srgbClr val="BDBD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9" name="Google Shape;909;p32"/>
          <p:cNvSpPr/>
          <p:nvPr/>
        </p:nvSpPr>
        <p:spPr>
          <a:xfrm>
            <a:off x="7447280" y="2942589"/>
            <a:ext cx="535940" cy="0"/>
          </a:xfrm>
          <a:custGeom>
            <a:avLst/>
            <a:gdLst/>
            <a:ahLst/>
            <a:cxnLst/>
            <a:rect l="l" t="t" r="r" b="b"/>
            <a:pathLst>
              <a:path w="535940" h="120000" extrusionOk="0">
                <a:moveTo>
                  <a:pt x="0" y="0"/>
                </a:moveTo>
                <a:lnTo>
                  <a:pt x="535940" y="0"/>
                </a:lnTo>
              </a:path>
            </a:pathLst>
          </a:custGeom>
          <a:noFill/>
          <a:ln w="9525" cap="flat" cmpd="sng">
            <a:solidFill>
              <a:srgbClr val="BBBB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0" name="Google Shape;910;p32"/>
          <p:cNvSpPr/>
          <p:nvPr/>
        </p:nvSpPr>
        <p:spPr>
          <a:xfrm>
            <a:off x="7447280" y="2950210"/>
            <a:ext cx="535940" cy="0"/>
          </a:xfrm>
          <a:custGeom>
            <a:avLst/>
            <a:gdLst/>
            <a:ahLst/>
            <a:cxnLst/>
            <a:rect l="l" t="t" r="r" b="b"/>
            <a:pathLst>
              <a:path w="535940" h="120000" extrusionOk="0">
                <a:moveTo>
                  <a:pt x="0" y="0"/>
                </a:moveTo>
                <a:lnTo>
                  <a:pt x="535940" y="0"/>
                </a:lnTo>
              </a:path>
            </a:pathLst>
          </a:custGeom>
          <a:noFill/>
          <a:ln w="9525" cap="flat" cmpd="sng">
            <a:solidFill>
              <a:srgbClr val="B9B9B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1" name="Google Shape;911;p32"/>
          <p:cNvSpPr/>
          <p:nvPr/>
        </p:nvSpPr>
        <p:spPr>
          <a:xfrm>
            <a:off x="7447280" y="2957829"/>
            <a:ext cx="535940" cy="0"/>
          </a:xfrm>
          <a:custGeom>
            <a:avLst/>
            <a:gdLst/>
            <a:ahLst/>
            <a:cxnLst/>
            <a:rect l="l" t="t" r="r" b="b"/>
            <a:pathLst>
              <a:path w="535940" h="120000" extrusionOk="0">
                <a:moveTo>
                  <a:pt x="0" y="0"/>
                </a:moveTo>
                <a:lnTo>
                  <a:pt x="535940" y="0"/>
                </a:lnTo>
              </a:path>
            </a:pathLst>
          </a:custGeom>
          <a:noFill/>
          <a:ln w="9525" cap="flat" cmpd="sng">
            <a:solidFill>
              <a:srgbClr val="B7B7B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2" name="Google Shape;912;p32"/>
          <p:cNvSpPr/>
          <p:nvPr/>
        </p:nvSpPr>
        <p:spPr>
          <a:xfrm>
            <a:off x="7447280" y="2964814"/>
            <a:ext cx="535940" cy="0"/>
          </a:xfrm>
          <a:custGeom>
            <a:avLst/>
            <a:gdLst/>
            <a:ahLst/>
            <a:cxnLst/>
            <a:rect l="l" t="t" r="r" b="b"/>
            <a:pathLst>
              <a:path w="535940" h="120000" extrusionOk="0">
                <a:moveTo>
                  <a:pt x="0" y="0"/>
                </a:moveTo>
                <a:lnTo>
                  <a:pt x="535940" y="0"/>
                </a:lnTo>
              </a:path>
            </a:pathLst>
          </a:custGeom>
          <a:noFill/>
          <a:ln w="9525" cap="flat" cmpd="sng">
            <a:solidFill>
              <a:srgbClr val="B4B4B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3" name="Google Shape;913;p32"/>
          <p:cNvSpPr/>
          <p:nvPr/>
        </p:nvSpPr>
        <p:spPr>
          <a:xfrm>
            <a:off x="7447280" y="2971800"/>
            <a:ext cx="535940" cy="0"/>
          </a:xfrm>
          <a:custGeom>
            <a:avLst/>
            <a:gdLst/>
            <a:ahLst/>
            <a:cxnLst/>
            <a:rect l="l" t="t" r="r" b="b"/>
            <a:pathLst>
              <a:path w="535940" h="120000" extrusionOk="0">
                <a:moveTo>
                  <a:pt x="0" y="0"/>
                </a:moveTo>
                <a:lnTo>
                  <a:pt x="535940"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4" name="Google Shape;914;p32"/>
          <p:cNvSpPr/>
          <p:nvPr/>
        </p:nvSpPr>
        <p:spPr>
          <a:xfrm>
            <a:off x="7447280" y="2979420"/>
            <a:ext cx="535940" cy="0"/>
          </a:xfrm>
          <a:custGeom>
            <a:avLst/>
            <a:gdLst/>
            <a:ahLst/>
            <a:cxnLst/>
            <a:rect l="l" t="t" r="r" b="b"/>
            <a:pathLst>
              <a:path w="535940" h="120000" extrusionOk="0">
                <a:moveTo>
                  <a:pt x="0" y="0"/>
                </a:moveTo>
                <a:lnTo>
                  <a:pt x="535940" y="0"/>
                </a:lnTo>
              </a:path>
            </a:pathLst>
          </a:custGeom>
          <a:noFill/>
          <a:ln w="9525" cap="flat" cmpd="sng">
            <a:solidFill>
              <a:srgbClr val="B0B0B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5" name="Google Shape;915;p32"/>
          <p:cNvSpPr/>
          <p:nvPr/>
        </p:nvSpPr>
        <p:spPr>
          <a:xfrm>
            <a:off x="7447280" y="2987039"/>
            <a:ext cx="535940" cy="0"/>
          </a:xfrm>
          <a:custGeom>
            <a:avLst/>
            <a:gdLst/>
            <a:ahLst/>
            <a:cxnLst/>
            <a:rect l="l" t="t" r="r" b="b"/>
            <a:pathLst>
              <a:path w="535940" h="120000" extrusionOk="0">
                <a:moveTo>
                  <a:pt x="0" y="0"/>
                </a:moveTo>
                <a:lnTo>
                  <a:pt x="535940" y="0"/>
                </a:lnTo>
              </a:path>
            </a:pathLst>
          </a:custGeom>
          <a:noFill/>
          <a:ln w="9525" cap="flat" cmpd="sng">
            <a:solidFill>
              <a:srgbClr val="AEAEA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32"/>
          <p:cNvSpPr/>
          <p:nvPr/>
        </p:nvSpPr>
        <p:spPr>
          <a:xfrm>
            <a:off x="7447280" y="2994025"/>
            <a:ext cx="535940" cy="0"/>
          </a:xfrm>
          <a:custGeom>
            <a:avLst/>
            <a:gdLst/>
            <a:ahLst/>
            <a:cxnLst/>
            <a:rect l="l" t="t" r="r" b="b"/>
            <a:pathLst>
              <a:path w="535940" h="120000" extrusionOk="0">
                <a:moveTo>
                  <a:pt x="0" y="0"/>
                </a:moveTo>
                <a:lnTo>
                  <a:pt x="535940" y="0"/>
                </a:lnTo>
              </a:path>
            </a:pathLst>
          </a:custGeom>
          <a:noFill/>
          <a:ln w="9525" cap="flat" cmpd="sng">
            <a:solidFill>
              <a:srgbClr val="ACACA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7" name="Google Shape;917;p32"/>
          <p:cNvSpPr/>
          <p:nvPr/>
        </p:nvSpPr>
        <p:spPr>
          <a:xfrm>
            <a:off x="7447280" y="3001010"/>
            <a:ext cx="535940" cy="0"/>
          </a:xfrm>
          <a:custGeom>
            <a:avLst/>
            <a:gdLst/>
            <a:ahLst/>
            <a:cxnLst/>
            <a:rect l="l" t="t" r="r" b="b"/>
            <a:pathLst>
              <a:path w="535940" h="120000" extrusionOk="0">
                <a:moveTo>
                  <a:pt x="0" y="0"/>
                </a:moveTo>
                <a:lnTo>
                  <a:pt x="535940" y="0"/>
                </a:lnTo>
              </a:path>
            </a:pathLst>
          </a:custGeom>
          <a:noFill/>
          <a:ln w="9525" cap="flat" cmpd="sng">
            <a:solidFill>
              <a:srgbClr val="A9A9A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32"/>
          <p:cNvSpPr/>
          <p:nvPr/>
        </p:nvSpPr>
        <p:spPr>
          <a:xfrm>
            <a:off x="7447280" y="3008629"/>
            <a:ext cx="535940" cy="0"/>
          </a:xfrm>
          <a:custGeom>
            <a:avLst/>
            <a:gdLst/>
            <a:ahLst/>
            <a:cxnLst/>
            <a:rect l="l" t="t" r="r" b="b"/>
            <a:pathLst>
              <a:path w="535940" h="120000" extrusionOk="0">
                <a:moveTo>
                  <a:pt x="0" y="0"/>
                </a:moveTo>
                <a:lnTo>
                  <a:pt x="535940" y="0"/>
                </a:lnTo>
              </a:path>
            </a:pathLst>
          </a:custGeom>
          <a:noFill/>
          <a:ln w="9525" cap="flat" cmpd="sng">
            <a:solidFill>
              <a:srgbClr val="A7A7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9" name="Google Shape;919;p32"/>
          <p:cNvSpPr/>
          <p:nvPr/>
        </p:nvSpPr>
        <p:spPr>
          <a:xfrm>
            <a:off x="7447280" y="3015614"/>
            <a:ext cx="535940" cy="0"/>
          </a:xfrm>
          <a:custGeom>
            <a:avLst/>
            <a:gdLst/>
            <a:ahLst/>
            <a:cxnLst/>
            <a:rect l="l" t="t" r="r" b="b"/>
            <a:pathLst>
              <a:path w="535940" h="120000" extrusionOk="0">
                <a:moveTo>
                  <a:pt x="0" y="0"/>
                </a:moveTo>
                <a:lnTo>
                  <a:pt x="535940" y="0"/>
                </a:lnTo>
              </a:path>
            </a:pathLst>
          </a:custGeom>
          <a:noFill/>
          <a:ln w="9525" cap="flat" cmpd="sng">
            <a:solidFill>
              <a:srgbClr val="A5A5A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32"/>
          <p:cNvSpPr/>
          <p:nvPr/>
        </p:nvSpPr>
        <p:spPr>
          <a:xfrm>
            <a:off x="7447280" y="3023235"/>
            <a:ext cx="535940" cy="0"/>
          </a:xfrm>
          <a:custGeom>
            <a:avLst/>
            <a:gdLst/>
            <a:ahLst/>
            <a:cxnLst/>
            <a:rect l="l" t="t" r="r" b="b"/>
            <a:pathLst>
              <a:path w="535940" h="120000" extrusionOk="0">
                <a:moveTo>
                  <a:pt x="0" y="0"/>
                </a:moveTo>
                <a:lnTo>
                  <a:pt x="535940" y="0"/>
                </a:lnTo>
              </a:path>
            </a:pathLst>
          </a:custGeom>
          <a:noFill/>
          <a:ln w="9525" cap="flat" cmpd="sng">
            <a:solidFill>
              <a:srgbClr val="A3A3A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1" name="Google Shape;921;p32"/>
          <p:cNvSpPr/>
          <p:nvPr/>
        </p:nvSpPr>
        <p:spPr>
          <a:xfrm>
            <a:off x="7447280" y="3030220"/>
            <a:ext cx="535940" cy="0"/>
          </a:xfrm>
          <a:custGeom>
            <a:avLst/>
            <a:gdLst/>
            <a:ahLst/>
            <a:cxnLst/>
            <a:rect l="l" t="t" r="r" b="b"/>
            <a:pathLst>
              <a:path w="535940" h="120000" extrusionOk="0">
                <a:moveTo>
                  <a:pt x="0" y="0"/>
                </a:moveTo>
                <a:lnTo>
                  <a:pt x="535940" y="0"/>
                </a:lnTo>
              </a:path>
            </a:pathLst>
          </a:custGeom>
          <a:noFill/>
          <a:ln w="9525" cap="flat" cmpd="sng">
            <a:solidFill>
              <a:srgbClr val="A1A1A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32"/>
          <p:cNvSpPr/>
          <p:nvPr/>
        </p:nvSpPr>
        <p:spPr>
          <a:xfrm>
            <a:off x="7447280" y="3037839"/>
            <a:ext cx="535940" cy="0"/>
          </a:xfrm>
          <a:custGeom>
            <a:avLst/>
            <a:gdLst/>
            <a:ahLst/>
            <a:cxnLst/>
            <a:rect l="l" t="t" r="r" b="b"/>
            <a:pathLst>
              <a:path w="535940" h="120000" extrusionOk="0">
                <a:moveTo>
                  <a:pt x="0" y="0"/>
                </a:moveTo>
                <a:lnTo>
                  <a:pt x="535940" y="0"/>
                </a:lnTo>
              </a:path>
            </a:pathLst>
          </a:custGeom>
          <a:noFill/>
          <a:ln w="9525" cap="flat" cmpd="sng">
            <a:solidFill>
              <a:srgbClr val="9F9F9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3" name="Google Shape;923;p32"/>
          <p:cNvSpPr/>
          <p:nvPr/>
        </p:nvSpPr>
        <p:spPr>
          <a:xfrm>
            <a:off x="7447280" y="3044825"/>
            <a:ext cx="535940" cy="0"/>
          </a:xfrm>
          <a:custGeom>
            <a:avLst/>
            <a:gdLst/>
            <a:ahLst/>
            <a:cxnLst/>
            <a:rect l="l" t="t" r="r" b="b"/>
            <a:pathLst>
              <a:path w="535940" h="120000" extrusionOk="0">
                <a:moveTo>
                  <a:pt x="0" y="0"/>
                </a:moveTo>
                <a:lnTo>
                  <a:pt x="535940" y="0"/>
                </a:lnTo>
              </a:path>
            </a:pathLst>
          </a:custGeom>
          <a:noFill/>
          <a:ln w="9525" cap="flat" cmpd="sng">
            <a:solidFill>
              <a:srgbClr val="9C9C9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32"/>
          <p:cNvSpPr/>
          <p:nvPr/>
        </p:nvSpPr>
        <p:spPr>
          <a:xfrm>
            <a:off x="7447280" y="3052445"/>
            <a:ext cx="535940" cy="0"/>
          </a:xfrm>
          <a:custGeom>
            <a:avLst/>
            <a:gdLst/>
            <a:ahLst/>
            <a:cxnLst/>
            <a:rect l="l" t="t" r="r" b="b"/>
            <a:pathLst>
              <a:path w="535940" h="120000" extrusionOk="0">
                <a:moveTo>
                  <a:pt x="0" y="0"/>
                </a:moveTo>
                <a:lnTo>
                  <a:pt x="535940" y="0"/>
                </a:lnTo>
              </a:path>
            </a:pathLst>
          </a:custGeom>
          <a:noFill/>
          <a:ln w="9525" cap="flat" cmpd="sng">
            <a:solidFill>
              <a:srgbClr val="9A9A9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32"/>
          <p:cNvSpPr/>
          <p:nvPr/>
        </p:nvSpPr>
        <p:spPr>
          <a:xfrm>
            <a:off x="7447280" y="3059429"/>
            <a:ext cx="535940" cy="0"/>
          </a:xfrm>
          <a:custGeom>
            <a:avLst/>
            <a:gdLst/>
            <a:ahLst/>
            <a:cxnLst/>
            <a:rect l="l" t="t" r="r" b="b"/>
            <a:pathLst>
              <a:path w="535940" h="120000" extrusionOk="0">
                <a:moveTo>
                  <a:pt x="0" y="0"/>
                </a:moveTo>
                <a:lnTo>
                  <a:pt x="535940" y="0"/>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32"/>
          <p:cNvSpPr/>
          <p:nvPr/>
        </p:nvSpPr>
        <p:spPr>
          <a:xfrm>
            <a:off x="7447280" y="3067050"/>
            <a:ext cx="535940" cy="0"/>
          </a:xfrm>
          <a:custGeom>
            <a:avLst/>
            <a:gdLst/>
            <a:ahLst/>
            <a:cxnLst/>
            <a:rect l="l" t="t" r="r" b="b"/>
            <a:pathLst>
              <a:path w="535940" h="120000" extrusionOk="0">
                <a:moveTo>
                  <a:pt x="0" y="0"/>
                </a:moveTo>
                <a:lnTo>
                  <a:pt x="535940" y="0"/>
                </a:lnTo>
              </a:path>
            </a:pathLst>
          </a:custGeom>
          <a:noFill/>
          <a:ln w="9525" cap="flat" cmpd="sng">
            <a:solidFill>
              <a:srgbClr val="96969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32"/>
          <p:cNvSpPr/>
          <p:nvPr/>
        </p:nvSpPr>
        <p:spPr>
          <a:xfrm>
            <a:off x="7447280" y="3074035"/>
            <a:ext cx="535940" cy="0"/>
          </a:xfrm>
          <a:custGeom>
            <a:avLst/>
            <a:gdLst/>
            <a:ahLst/>
            <a:cxnLst/>
            <a:rect l="l" t="t" r="r" b="b"/>
            <a:pathLst>
              <a:path w="535940" h="120000" extrusionOk="0">
                <a:moveTo>
                  <a:pt x="0" y="0"/>
                </a:moveTo>
                <a:lnTo>
                  <a:pt x="535940" y="0"/>
                </a:lnTo>
              </a:path>
            </a:pathLst>
          </a:custGeom>
          <a:noFill/>
          <a:ln w="9525" cap="flat" cmpd="sng">
            <a:solidFill>
              <a:srgbClr val="9494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8" name="Google Shape;928;p32"/>
          <p:cNvSpPr/>
          <p:nvPr/>
        </p:nvSpPr>
        <p:spPr>
          <a:xfrm>
            <a:off x="7447280" y="3081654"/>
            <a:ext cx="535940" cy="0"/>
          </a:xfrm>
          <a:custGeom>
            <a:avLst/>
            <a:gdLst/>
            <a:ahLst/>
            <a:cxnLst/>
            <a:rect l="l" t="t" r="r" b="b"/>
            <a:pathLst>
              <a:path w="535940" h="120000" extrusionOk="0">
                <a:moveTo>
                  <a:pt x="0" y="0"/>
                </a:moveTo>
                <a:lnTo>
                  <a:pt x="535940" y="0"/>
                </a:lnTo>
              </a:path>
            </a:pathLst>
          </a:custGeom>
          <a:noFill/>
          <a:ln w="9525" cap="flat" cmpd="sng">
            <a:solidFill>
              <a:srgbClr val="92929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9" name="Google Shape;929;p32"/>
          <p:cNvSpPr/>
          <p:nvPr/>
        </p:nvSpPr>
        <p:spPr>
          <a:xfrm>
            <a:off x="7447280" y="3088639"/>
            <a:ext cx="535940" cy="0"/>
          </a:xfrm>
          <a:custGeom>
            <a:avLst/>
            <a:gdLst/>
            <a:ahLst/>
            <a:cxnLst/>
            <a:rect l="l" t="t" r="r" b="b"/>
            <a:pathLst>
              <a:path w="535940" h="120000" extrusionOk="0">
                <a:moveTo>
                  <a:pt x="0" y="0"/>
                </a:moveTo>
                <a:lnTo>
                  <a:pt x="535940" y="0"/>
                </a:lnTo>
              </a:path>
            </a:pathLst>
          </a:custGeom>
          <a:noFill/>
          <a:ln w="9525" cap="flat" cmpd="sng">
            <a:solidFill>
              <a:srgbClr val="8F8F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0" name="Google Shape;930;p32"/>
          <p:cNvSpPr/>
          <p:nvPr/>
        </p:nvSpPr>
        <p:spPr>
          <a:xfrm>
            <a:off x="7447280" y="3096260"/>
            <a:ext cx="535940" cy="0"/>
          </a:xfrm>
          <a:custGeom>
            <a:avLst/>
            <a:gdLst/>
            <a:ahLst/>
            <a:cxnLst/>
            <a:rect l="l" t="t" r="r" b="b"/>
            <a:pathLst>
              <a:path w="535940" h="120000" extrusionOk="0">
                <a:moveTo>
                  <a:pt x="0" y="0"/>
                </a:moveTo>
                <a:lnTo>
                  <a:pt x="535940" y="0"/>
                </a:lnTo>
              </a:path>
            </a:pathLst>
          </a:custGeom>
          <a:noFill/>
          <a:ln w="9525" cap="flat" cmpd="sng">
            <a:solidFill>
              <a:srgbClr val="8D8D8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1" name="Google Shape;931;p32"/>
          <p:cNvSpPr/>
          <p:nvPr/>
        </p:nvSpPr>
        <p:spPr>
          <a:xfrm>
            <a:off x="7447280" y="3103245"/>
            <a:ext cx="535940" cy="0"/>
          </a:xfrm>
          <a:custGeom>
            <a:avLst/>
            <a:gdLst/>
            <a:ahLst/>
            <a:cxnLst/>
            <a:rect l="l" t="t" r="r" b="b"/>
            <a:pathLst>
              <a:path w="535940" h="120000" extrusionOk="0">
                <a:moveTo>
                  <a:pt x="0" y="0"/>
                </a:moveTo>
                <a:lnTo>
                  <a:pt x="535940" y="0"/>
                </a:lnTo>
              </a:path>
            </a:pathLst>
          </a:custGeom>
          <a:noFill/>
          <a:ln w="9525" cap="flat" cmpd="sng">
            <a:solidFill>
              <a:srgbClr val="8B8B8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32"/>
          <p:cNvSpPr/>
          <p:nvPr/>
        </p:nvSpPr>
        <p:spPr>
          <a:xfrm>
            <a:off x="7447280" y="3110864"/>
            <a:ext cx="535940" cy="0"/>
          </a:xfrm>
          <a:custGeom>
            <a:avLst/>
            <a:gdLst/>
            <a:ahLst/>
            <a:cxnLst/>
            <a:rect l="l" t="t" r="r" b="b"/>
            <a:pathLst>
              <a:path w="535940" h="120000" extrusionOk="0">
                <a:moveTo>
                  <a:pt x="0" y="0"/>
                </a:moveTo>
                <a:lnTo>
                  <a:pt x="535940" y="0"/>
                </a:lnTo>
              </a:path>
            </a:pathLst>
          </a:custGeom>
          <a:noFill/>
          <a:ln w="9525" cap="flat" cmpd="sng">
            <a:solidFill>
              <a:srgbClr val="89898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32"/>
          <p:cNvSpPr/>
          <p:nvPr/>
        </p:nvSpPr>
        <p:spPr>
          <a:xfrm>
            <a:off x="7447280" y="3117850"/>
            <a:ext cx="535940" cy="0"/>
          </a:xfrm>
          <a:custGeom>
            <a:avLst/>
            <a:gdLst/>
            <a:ahLst/>
            <a:cxnLst/>
            <a:rect l="l" t="t" r="r" b="b"/>
            <a:pathLst>
              <a:path w="535940" h="120000" extrusionOk="0">
                <a:moveTo>
                  <a:pt x="0" y="0"/>
                </a:moveTo>
                <a:lnTo>
                  <a:pt x="535940" y="0"/>
                </a:lnTo>
              </a:path>
            </a:pathLst>
          </a:custGeom>
          <a:noFill/>
          <a:ln w="9525" cap="flat" cmpd="sng">
            <a:solidFill>
              <a:srgbClr val="87878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4" name="Google Shape;934;p32"/>
          <p:cNvSpPr/>
          <p:nvPr/>
        </p:nvSpPr>
        <p:spPr>
          <a:xfrm>
            <a:off x="7447280" y="3125470"/>
            <a:ext cx="535940" cy="0"/>
          </a:xfrm>
          <a:custGeom>
            <a:avLst/>
            <a:gdLst/>
            <a:ahLst/>
            <a:cxnLst/>
            <a:rect l="l" t="t" r="r" b="b"/>
            <a:pathLst>
              <a:path w="535940" h="120000" extrusionOk="0">
                <a:moveTo>
                  <a:pt x="0" y="0"/>
                </a:moveTo>
                <a:lnTo>
                  <a:pt x="535940" y="0"/>
                </a:lnTo>
              </a:path>
            </a:pathLst>
          </a:custGeom>
          <a:noFill/>
          <a:ln w="9525" cap="flat" cmpd="sng">
            <a:solidFill>
              <a:srgbClr val="8585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5" name="Google Shape;935;p32"/>
          <p:cNvSpPr/>
          <p:nvPr/>
        </p:nvSpPr>
        <p:spPr>
          <a:xfrm>
            <a:off x="7447280" y="3132454"/>
            <a:ext cx="535940" cy="0"/>
          </a:xfrm>
          <a:custGeom>
            <a:avLst/>
            <a:gdLst/>
            <a:ahLst/>
            <a:cxnLst/>
            <a:rect l="l" t="t" r="r" b="b"/>
            <a:pathLst>
              <a:path w="535940" h="120000" extrusionOk="0">
                <a:moveTo>
                  <a:pt x="0" y="0"/>
                </a:moveTo>
                <a:lnTo>
                  <a:pt x="535940" y="0"/>
                </a:lnTo>
              </a:path>
            </a:pathLst>
          </a:custGeom>
          <a:noFill/>
          <a:ln w="9525" cap="flat" cmpd="sng">
            <a:solidFill>
              <a:srgbClr val="8282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6" name="Google Shape;936;p32"/>
          <p:cNvSpPr/>
          <p:nvPr/>
        </p:nvSpPr>
        <p:spPr>
          <a:xfrm>
            <a:off x="7447280" y="3139439"/>
            <a:ext cx="535940" cy="0"/>
          </a:xfrm>
          <a:custGeom>
            <a:avLst/>
            <a:gdLst/>
            <a:ahLst/>
            <a:cxnLst/>
            <a:rect l="l" t="t" r="r" b="b"/>
            <a:pathLst>
              <a:path w="535940" h="120000" extrusionOk="0">
                <a:moveTo>
                  <a:pt x="0" y="0"/>
                </a:moveTo>
                <a:lnTo>
                  <a:pt x="535940" y="0"/>
                </a:lnTo>
              </a:path>
            </a:pathLst>
          </a:custGeom>
          <a:noFill/>
          <a:ln w="9525"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7" name="Google Shape;937;p32"/>
          <p:cNvSpPr/>
          <p:nvPr/>
        </p:nvSpPr>
        <p:spPr>
          <a:xfrm>
            <a:off x="7447280" y="3147060"/>
            <a:ext cx="535940" cy="0"/>
          </a:xfrm>
          <a:custGeom>
            <a:avLst/>
            <a:gdLst/>
            <a:ahLst/>
            <a:cxnLst/>
            <a:rect l="l" t="t" r="r" b="b"/>
            <a:pathLst>
              <a:path w="535940" h="120000" extrusionOk="0">
                <a:moveTo>
                  <a:pt x="0" y="0"/>
                </a:moveTo>
                <a:lnTo>
                  <a:pt x="53594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8" name="Google Shape;938;p32"/>
          <p:cNvSpPr/>
          <p:nvPr/>
        </p:nvSpPr>
        <p:spPr>
          <a:xfrm>
            <a:off x="7447280" y="3154679"/>
            <a:ext cx="535940" cy="0"/>
          </a:xfrm>
          <a:custGeom>
            <a:avLst/>
            <a:gdLst/>
            <a:ahLst/>
            <a:cxnLst/>
            <a:rect l="l" t="t" r="r" b="b"/>
            <a:pathLst>
              <a:path w="535940" h="120000" extrusionOk="0">
                <a:moveTo>
                  <a:pt x="0" y="0"/>
                </a:moveTo>
                <a:lnTo>
                  <a:pt x="535940" y="0"/>
                </a:lnTo>
              </a:path>
            </a:pathLst>
          </a:custGeom>
          <a:noFill/>
          <a:ln w="9525" cap="flat" cmpd="sng">
            <a:solidFill>
              <a:srgbClr val="7C7C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9" name="Google Shape;939;p32"/>
          <p:cNvSpPr/>
          <p:nvPr/>
        </p:nvSpPr>
        <p:spPr>
          <a:xfrm>
            <a:off x="7447280" y="3161664"/>
            <a:ext cx="535940" cy="0"/>
          </a:xfrm>
          <a:custGeom>
            <a:avLst/>
            <a:gdLst/>
            <a:ahLst/>
            <a:cxnLst/>
            <a:rect l="l" t="t" r="r" b="b"/>
            <a:pathLst>
              <a:path w="535940" h="120000" extrusionOk="0">
                <a:moveTo>
                  <a:pt x="0" y="0"/>
                </a:moveTo>
                <a:lnTo>
                  <a:pt x="535940" y="0"/>
                </a:lnTo>
              </a:path>
            </a:pathLst>
          </a:custGeom>
          <a:noFill/>
          <a:ln w="9525" cap="flat" cmpd="sng">
            <a:solidFill>
              <a:srgbClr val="7A7A7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0" name="Google Shape;940;p32"/>
          <p:cNvSpPr/>
          <p:nvPr/>
        </p:nvSpPr>
        <p:spPr>
          <a:xfrm>
            <a:off x="7447280" y="3168650"/>
            <a:ext cx="535940" cy="0"/>
          </a:xfrm>
          <a:custGeom>
            <a:avLst/>
            <a:gdLst/>
            <a:ahLst/>
            <a:cxnLst/>
            <a:rect l="l" t="t" r="r" b="b"/>
            <a:pathLst>
              <a:path w="535940" h="120000" extrusionOk="0">
                <a:moveTo>
                  <a:pt x="0" y="0"/>
                </a:moveTo>
                <a:lnTo>
                  <a:pt x="535940" y="0"/>
                </a:lnTo>
              </a:path>
            </a:pathLst>
          </a:custGeom>
          <a:noFill/>
          <a:ln w="9525" cap="flat" cmpd="sng">
            <a:solidFill>
              <a:srgbClr val="78787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32"/>
          <p:cNvSpPr/>
          <p:nvPr/>
        </p:nvSpPr>
        <p:spPr>
          <a:xfrm>
            <a:off x="7447280" y="3176270"/>
            <a:ext cx="535940" cy="0"/>
          </a:xfrm>
          <a:custGeom>
            <a:avLst/>
            <a:gdLst/>
            <a:ahLst/>
            <a:cxnLst/>
            <a:rect l="l" t="t" r="r" b="b"/>
            <a:pathLst>
              <a:path w="535940" h="120000" extrusionOk="0">
                <a:moveTo>
                  <a:pt x="0" y="0"/>
                </a:moveTo>
                <a:lnTo>
                  <a:pt x="535940" y="0"/>
                </a:lnTo>
              </a:path>
            </a:pathLst>
          </a:custGeom>
          <a:noFill/>
          <a:ln w="9525" cap="flat" cmpd="sng">
            <a:solidFill>
              <a:srgbClr val="75757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32"/>
          <p:cNvSpPr/>
          <p:nvPr/>
        </p:nvSpPr>
        <p:spPr>
          <a:xfrm>
            <a:off x="7447280" y="3183889"/>
            <a:ext cx="535940" cy="0"/>
          </a:xfrm>
          <a:custGeom>
            <a:avLst/>
            <a:gdLst/>
            <a:ahLst/>
            <a:cxnLst/>
            <a:rect l="l" t="t" r="r" b="b"/>
            <a:pathLst>
              <a:path w="535940" h="120000" extrusionOk="0">
                <a:moveTo>
                  <a:pt x="0" y="0"/>
                </a:moveTo>
                <a:lnTo>
                  <a:pt x="535940" y="0"/>
                </a:lnTo>
              </a:path>
            </a:pathLst>
          </a:custGeom>
          <a:noFill/>
          <a:ln w="9525" cap="flat" cmpd="sng">
            <a:solidFill>
              <a:srgbClr val="7373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32"/>
          <p:cNvSpPr/>
          <p:nvPr/>
        </p:nvSpPr>
        <p:spPr>
          <a:xfrm>
            <a:off x="7447280" y="3190239"/>
            <a:ext cx="535940" cy="0"/>
          </a:xfrm>
          <a:custGeom>
            <a:avLst/>
            <a:gdLst/>
            <a:ahLst/>
            <a:cxnLst/>
            <a:rect l="l" t="t" r="r" b="b"/>
            <a:pathLst>
              <a:path w="535940" h="120000" extrusionOk="0">
                <a:moveTo>
                  <a:pt x="0" y="0"/>
                </a:moveTo>
                <a:lnTo>
                  <a:pt x="535940" y="0"/>
                </a:lnTo>
              </a:path>
            </a:pathLst>
          </a:custGeom>
          <a:noFill/>
          <a:ln w="9525" cap="flat" cmpd="sng">
            <a:solidFill>
              <a:srgbClr val="71717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32"/>
          <p:cNvSpPr/>
          <p:nvPr/>
        </p:nvSpPr>
        <p:spPr>
          <a:xfrm>
            <a:off x="7447280" y="3197860"/>
            <a:ext cx="535940" cy="0"/>
          </a:xfrm>
          <a:custGeom>
            <a:avLst/>
            <a:gdLst/>
            <a:ahLst/>
            <a:cxnLst/>
            <a:rect l="l" t="t" r="r" b="b"/>
            <a:pathLst>
              <a:path w="535940" h="120000" extrusionOk="0">
                <a:moveTo>
                  <a:pt x="0" y="0"/>
                </a:moveTo>
                <a:lnTo>
                  <a:pt x="535940" y="0"/>
                </a:lnTo>
              </a:path>
            </a:pathLst>
          </a:custGeom>
          <a:noFill/>
          <a:ln w="9525" cap="flat" cmpd="sng">
            <a:solidFill>
              <a:srgbClr val="6F6F6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32"/>
          <p:cNvSpPr/>
          <p:nvPr/>
        </p:nvSpPr>
        <p:spPr>
          <a:xfrm>
            <a:off x="7448550" y="2743200"/>
            <a:ext cx="533400" cy="457200"/>
          </a:xfrm>
          <a:custGeom>
            <a:avLst/>
            <a:gdLst/>
            <a:ahLst/>
            <a:cxnLst/>
            <a:rect l="l" t="t" r="r" b="b"/>
            <a:pathLst>
              <a:path w="533400" h="457200" extrusionOk="0">
                <a:moveTo>
                  <a:pt x="266700" y="457200"/>
                </a:moveTo>
                <a:lnTo>
                  <a:pt x="0" y="457200"/>
                </a:lnTo>
                <a:lnTo>
                  <a:pt x="0" y="0"/>
                </a:lnTo>
                <a:lnTo>
                  <a:pt x="533400" y="0"/>
                </a:lnTo>
                <a:lnTo>
                  <a:pt x="533400" y="457200"/>
                </a:lnTo>
                <a:lnTo>
                  <a:pt x="266700" y="457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32"/>
          <p:cNvSpPr/>
          <p:nvPr/>
        </p:nvSpPr>
        <p:spPr>
          <a:xfrm>
            <a:off x="8176259" y="2741929"/>
            <a:ext cx="534670" cy="0"/>
          </a:xfrm>
          <a:custGeom>
            <a:avLst/>
            <a:gdLst/>
            <a:ahLst/>
            <a:cxnLst/>
            <a:rect l="l" t="t" r="r" b="b"/>
            <a:pathLst>
              <a:path w="534670" h="120000" extrusionOk="0">
                <a:moveTo>
                  <a:pt x="0" y="0"/>
                </a:moveTo>
                <a:lnTo>
                  <a:pt x="534670" y="0"/>
                </a:lnTo>
              </a:path>
            </a:pathLst>
          </a:custGeom>
          <a:noFill/>
          <a:ln w="9525" cap="flat" cmpd="sng">
            <a:solidFill>
              <a:srgbClr val="C7E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32"/>
          <p:cNvSpPr/>
          <p:nvPr/>
        </p:nvSpPr>
        <p:spPr>
          <a:xfrm>
            <a:off x="8176259" y="2746375"/>
            <a:ext cx="534670" cy="0"/>
          </a:xfrm>
          <a:custGeom>
            <a:avLst/>
            <a:gdLst/>
            <a:ahLst/>
            <a:cxnLst/>
            <a:rect l="l" t="t" r="r" b="b"/>
            <a:pathLst>
              <a:path w="534670" h="120000" extrusionOk="0">
                <a:moveTo>
                  <a:pt x="0" y="0"/>
                </a:moveTo>
                <a:lnTo>
                  <a:pt x="534670" y="0"/>
                </a:lnTo>
              </a:path>
            </a:pathLst>
          </a:custGeom>
          <a:noFill/>
          <a:ln w="9525" cap="flat" cmpd="sng">
            <a:solidFill>
              <a:srgbClr val="C7E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32"/>
          <p:cNvSpPr/>
          <p:nvPr/>
        </p:nvSpPr>
        <p:spPr>
          <a:xfrm>
            <a:off x="8176259" y="2753360"/>
            <a:ext cx="534670" cy="0"/>
          </a:xfrm>
          <a:custGeom>
            <a:avLst/>
            <a:gdLst/>
            <a:ahLst/>
            <a:cxnLst/>
            <a:rect l="l" t="t" r="r" b="b"/>
            <a:pathLst>
              <a:path w="534670" h="120000" extrusionOk="0">
                <a:moveTo>
                  <a:pt x="0" y="0"/>
                </a:moveTo>
                <a:lnTo>
                  <a:pt x="534670" y="0"/>
                </a:lnTo>
              </a:path>
            </a:pathLst>
          </a:custGeom>
          <a:noFill/>
          <a:ln w="9525" cap="flat" cmpd="sng">
            <a:solidFill>
              <a:srgbClr val="C5E2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32"/>
          <p:cNvSpPr/>
          <p:nvPr/>
        </p:nvSpPr>
        <p:spPr>
          <a:xfrm>
            <a:off x="8176259" y="2760979"/>
            <a:ext cx="534670" cy="0"/>
          </a:xfrm>
          <a:custGeom>
            <a:avLst/>
            <a:gdLst/>
            <a:ahLst/>
            <a:cxnLst/>
            <a:rect l="l" t="t" r="r" b="b"/>
            <a:pathLst>
              <a:path w="534670" h="120000" extrusionOk="0">
                <a:moveTo>
                  <a:pt x="0" y="0"/>
                </a:moveTo>
                <a:lnTo>
                  <a:pt x="534670" y="0"/>
                </a:lnTo>
              </a:path>
            </a:pathLst>
          </a:custGeom>
          <a:noFill/>
          <a:ln w="9525" cap="flat" cmpd="sng">
            <a:solidFill>
              <a:srgbClr val="C2E1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32"/>
          <p:cNvSpPr/>
          <p:nvPr/>
        </p:nvSpPr>
        <p:spPr>
          <a:xfrm>
            <a:off x="8176259" y="2767964"/>
            <a:ext cx="534670" cy="0"/>
          </a:xfrm>
          <a:custGeom>
            <a:avLst/>
            <a:gdLst/>
            <a:ahLst/>
            <a:cxnLst/>
            <a:rect l="l" t="t" r="r" b="b"/>
            <a:pathLst>
              <a:path w="534670" h="120000" extrusionOk="0">
                <a:moveTo>
                  <a:pt x="0" y="0"/>
                </a:moveTo>
                <a:lnTo>
                  <a:pt x="534670" y="0"/>
                </a:lnTo>
              </a:path>
            </a:pathLst>
          </a:custGeom>
          <a:noFill/>
          <a:ln w="9525" cap="flat" cmpd="sng">
            <a:solidFill>
              <a:srgbClr val="BFD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32"/>
          <p:cNvSpPr/>
          <p:nvPr/>
        </p:nvSpPr>
        <p:spPr>
          <a:xfrm>
            <a:off x="8176259" y="2775585"/>
            <a:ext cx="534670" cy="0"/>
          </a:xfrm>
          <a:custGeom>
            <a:avLst/>
            <a:gdLst/>
            <a:ahLst/>
            <a:cxnLst/>
            <a:rect l="l" t="t" r="r" b="b"/>
            <a:pathLst>
              <a:path w="534670" h="120000" extrusionOk="0">
                <a:moveTo>
                  <a:pt x="0" y="0"/>
                </a:moveTo>
                <a:lnTo>
                  <a:pt x="534670" y="0"/>
                </a:lnTo>
              </a:path>
            </a:pathLst>
          </a:custGeom>
          <a:noFill/>
          <a:ln w="9525" cap="flat" cmpd="sng">
            <a:solidFill>
              <a:srgbClr val="BCDE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32"/>
          <p:cNvSpPr/>
          <p:nvPr/>
        </p:nvSpPr>
        <p:spPr>
          <a:xfrm>
            <a:off x="8176259" y="2782570"/>
            <a:ext cx="534670" cy="0"/>
          </a:xfrm>
          <a:custGeom>
            <a:avLst/>
            <a:gdLst/>
            <a:ahLst/>
            <a:cxnLst/>
            <a:rect l="l" t="t" r="r" b="b"/>
            <a:pathLst>
              <a:path w="534670" h="120000" extrusionOk="0">
                <a:moveTo>
                  <a:pt x="0" y="0"/>
                </a:moveTo>
                <a:lnTo>
                  <a:pt x="534670" y="0"/>
                </a:lnTo>
              </a:path>
            </a:pathLst>
          </a:custGeom>
          <a:noFill/>
          <a:ln w="9525" cap="flat" cmpd="sng">
            <a:solidFill>
              <a:srgbClr val="B9DC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32"/>
          <p:cNvSpPr/>
          <p:nvPr/>
        </p:nvSpPr>
        <p:spPr>
          <a:xfrm>
            <a:off x="8176259" y="2790189"/>
            <a:ext cx="534670" cy="0"/>
          </a:xfrm>
          <a:custGeom>
            <a:avLst/>
            <a:gdLst/>
            <a:ahLst/>
            <a:cxnLst/>
            <a:rect l="l" t="t" r="r" b="b"/>
            <a:pathLst>
              <a:path w="534670" h="120000" extrusionOk="0">
                <a:moveTo>
                  <a:pt x="0" y="0"/>
                </a:moveTo>
                <a:lnTo>
                  <a:pt x="534670" y="0"/>
                </a:lnTo>
              </a:path>
            </a:pathLst>
          </a:custGeom>
          <a:noFill/>
          <a:ln w="9525" cap="flat" cmpd="sng">
            <a:solidFill>
              <a:srgbClr val="B6DB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32"/>
          <p:cNvSpPr/>
          <p:nvPr/>
        </p:nvSpPr>
        <p:spPr>
          <a:xfrm>
            <a:off x="8176259" y="2797175"/>
            <a:ext cx="534670" cy="0"/>
          </a:xfrm>
          <a:custGeom>
            <a:avLst/>
            <a:gdLst/>
            <a:ahLst/>
            <a:cxnLst/>
            <a:rect l="l" t="t" r="r" b="b"/>
            <a:pathLst>
              <a:path w="534670" h="120000" extrusionOk="0">
                <a:moveTo>
                  <a:pt x="0" y="0"/>
                </a:moveTo>
                <a:lnTo>
                  <a:pt x="534670" y="0"/>
                </a:lnTo>
              </a:path>
            </a:pathLst>
          </a:custGeom>
          <a:noFill/>
          <a:ln w="9525" cap="flat" cmpd="sng">
            <a:solidFill>
              <a:srgbClr val="B3D9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32"/>
          <p:cNvSpPr/>
          <p:nvPr/>
        </p:nvSpPr>
        <p:spPr>
          <a:xfrm>
            <a:off x="8176259" y="2804795"/>
            <a:ext cx="534670" cy="0"/>
          </a:xfrm>
          <a:custGeom>
            <a:avLst/>
            <a:gdLst/>
            <a:ahLst/>
            <a:cxnLst/>
            <a:rect l="l" t="t" r="r" b="b"/>
            <a:pathLst>
              <a:path w="534670" h="120000" extrusionOk="0">
                <a:moveTo>
                  <a:pt x="0" y="0"/>
                </a:moveTo>
                <a:lnTo>
                  <a:pt x="534670" y="0"/>
                </a:lnTo>
              </a:path>
            </a:pathLst>
          </a:custGeom>
          <a:noFill/>
          <a:ln w="9525" cap="flat" cmpd="sng">
            <a:solidFill>
              <a:srgbClr val="B0D8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32"/>
          <p:cNvSpPr/>
          <p:nvPr/>
        </p:nvSpPr>
        <p:spPr>
          <a:xfrm>
            <a:off x="8176259" y="2811779"/>
            <a:ext cx="534670" cy="0"/>
          </a:xfrm>
          <a:custGeom>
            <a:avLst/>
            <a:gdLst/>
            <a:ahLst/>
            <a:cxnLst/>
            <a:rect l="l" t="t" r="r" b="b"/>
            <a:pathLst>
              <a:path w="534670" h="120000" extrusionOk="0">
                <a:moveTo>
                  <a:pt x="0" y="0"/>
                </a:moveTo>
                <a:lnTo>
                  <a:pt x="534670" y="0"/>
                </a:lnTo>
              </a:path>
            </a:pathLst>
          </a:custGeom>
          <a:noFill/>
          <a:ln w="9525" cap="flat" cmpd="sng">
            <a:solidFill>
              <a:srgbClr val="ADD6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32"/>
          <p:cNvSpPr/>
          <p:nvPr/>
        </p:nvSpPr>
        <p:spPr>
          <a:xfrm>
            <a:off x="8176259" y="2819400"/>
            <a:ext cx="534670" cy="0"/>
          </a:xfrm>
          <a:custGeom>
            <a:avLst/>
            <a:gdLst/>
            <a:ahLst/>
            <a:cxnLst/>
            <a:rect l="l" t="t" r="r" b="b"/>
            <a:pathLst>
              <a:path w="534670" h="120000" extrusionOk="0">
                <a:moveTo>
                  <a:pt x="0" y="0"/>
                </a:moveTo>
                <a:lnTo>
                  <a:pt x="534670" y="0"/>
                </a:lnTo>
              </a:path>
            </a:pathLst>
          </a:custGeom>
          <a:noFill/>
          <a:ln w="9525" cap="flat" cmpd="sng">
            <a:solidFill>
              <a:srgbClr val="AAD5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32"/>
          <p:cNvSpPr/>
          <p:nvPr/>
        </p:nvSpPr>
        <p:spPr>
          <a:xfrm>
            <a:off x="8176259" y="2826385"/>
            <a:ext cx="534670" cy="0"/>
          </a:xfrm>
          <a:custGeom>
            <a:avLst/>
            <a:gdLst/>
            <a:ahLst/>
            <a:cxnLst/>
            <a:rect l="l" t="t" r="r" b="b"/>
            <a:pathLst>
              <a:path w="534670" h="120000" extrusionOk="0">
                <a:moveTo>
                  <a:pt x="0" y="0"/>
                </a:moveTo>
                <a:lnTo>
                  <a:pt x="534670" y="0"/>
                </a:lnTo>
              </a:path>
            </a:pathLst>
          </a:custGeom>
          <a:noFill/>
          <a:ln w="9525" cap="flat" cmpd="sng">
            <a:solidFill>
              <a:srgbClr val="A7D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9" name="Google Shape;959;p32"/>
          <p:cNvSpPr/>
          <p:nvPr/>
        </p:nvSpPr>
        <p:spPr>
          <a:xfrm>
            <a:off x="8176259" y="2834004"/>
            <a:ext cx="534670" cy="0"/>
          </a:xfrm>
          <a:custGeom>
            <a:avLst/>
            <a:gdLst/>
            <a:ahLst/>
            <a:cxnLst/>
            <a:rect l="l" t="t" r="r" b="b"/>
            <a:pathLst>
              <a:path w="534670" h="120000" extrusionOk="0">
                <a:moveTo>
                  <a:pt x="0" y="0"/>
                </a:moveTo>
                <a:lnTo>
                  <a:pt x="534670" y="0"/>
                </a:lnTo>
              </a:path>
            </a:pathLst>
          </a:custGeom>
          <a:noFill/>
          <a:ln w="9525" cap="flat" cmpd="sng">
            <a:solidFill>
              <a:srgbClr val="A4D2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32"/>
          <p:cNvSpPr/>
          <p:nvPr/>
        </p:nvSpPr>
        <p:spPr>
          <a:xfrm>
            <a:off x="8176259" y="2840989"/>
            <a:ext cx="534670" cy="0"/>
          </a:xfrm>
          <a:custGeom>
            <a:avLst/>
            <a:gdLst/>
            <a:ahLst/>
            <a:cxnLst/>
            <a:rect l="l" t="t" r="r" b="b"/>
            <a:pathLst>
              <a:path w="534670" h="120000" extrusionOk="0">
                <a:moveTo>
                  <a:pt x="0" y="0"/>
                </a:moveTo>
                <a:lnTo>
                  <a:pt x="534670" y="0"/>
                </a:lnTo>
              </a:path>
            </a:pathLst>
          </a:custGeom>
          <a:noFill/>
          <a:ln w="9525" cap="flat" cmpd="sng">
            <a:solidFill>
              <a:srgbClr val="A1D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1" name="Google Shape;961;p32"/>
          <p:cNvSpPr/>
          <p:nvPr/>
        </p:nvSpPr>
        <p:spPr>
          <a:xfrm>
            <a:off x="8176259" y="2848610"/>
            <a:ext cx="534670" cy="0"/>
          </a:xfrm>
          <a:custGeom>
            <a:avLst/>
            <a:gdLst/>
            <a:ahLst/>
            <a:cxnLst/>
            <a:rect l="l" t="t" r="r" b="b"/>
            <a:pathLst>
              <a:path w="534670" h="120000" extrusionOk="0">
                <a:moveTo>
                  <a:pt x="0" y="0"/>
                </a:moveTo>
                <a:lnTo>
                  <a:pt x="534670" y="0"/>
                </a:lnTo>
              </a:path>
            </a:pathLst>
          </a:custGeom>
          <a:noFill/>
          <a:ln w="9525" cap="flat" cmpd="sng">
            <a:solidFill>
              <a:srgbClr val="9EC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32"/>
          <p:cNvSpPr/>
          <p:nvPr/>
        </p:nvSpPr>
        <p:spPr>
          <a:xfrm>
            <a:off x="8176259" y="2855595"/>
            <a:ext cx="534670" cy="0"/>
          </a:xfrm>
          <a:custGeom>
            <a:avLst/>
            <a:gdLst/>
            <a:ahLst/>
            <a:cxnLst/>
            <a:rect l="l" t="t" r="r" b="b"/>
            <a:pathLst>
              <a:path w="534670" h="120000" extrusionOk="0">
                <a:moveTo>
                  <a:pt x="0" y="0"/>
                </a:moveTo>
                <a:lnTo>
                  <a:pt x="534670" y="0"/>
                </a:lnTo>
              </a:path>
            </a:pathLst>
          </a:custGeom>
          <a:noFill/>
          <a:ln w="9525" cap="flat" cmpd="sng">
            <a:solidFill>
              <a:srgbClr val="9BCD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3" name="Google Shape;963;p32"/>
          <p:cNvSpPr/>
          <p:nvPr/>
        </p:nvSpPr>
        <p:spPr>
          <a:xfrm>
            <a:off x="8176259" y="2863214"/>
            <a:ext cx="534670" cy="0"/>
          </a:xfrm>
          <a:custGeom>
            <a:avLst/>
            <a:gdLst/>
            <a:ahLst/>
            <a:cxnLst/>
            <a:rect l="l" t="t" r="r" b="b"/>
            <a:pathLst>
              <a:path w="534670" h="120000" extrusionOk="0">
                <a:moveTo>
                  <a:pt x="0" y="0"/>
                </a:moveTo>
                <a:lnTo>
                  <a:pt x="534670" y="0"/>
                </a:lnTo>
              </a:path>
            </a:pathLst>
          </a:custGeom>
          <a:noFill/>
          <a:ln w="9525" cap="flat" cmpd="sng">
            <a:solidFill>
              <a:srgbClr val="99CC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4" name="Google Shape;964;p32"/>
          <p:cNvSpPr/>
          <p:nvPr/>
        </p:nvSpPr>
        <p:spPr>
          <a:xfrm>
            <a:off x="8176259" y="2870200"/>
            <a:ext cx="534670" cy="0"/>
          </a:xfrm>
          <a:custGeom>
            <a:avLst/>
            <a:gdLst/>
            <a:ahLst/>
            <a:cxnLst/>
            <a:rect l="l" t="t" r="r" b="b"/>
            <a:pathLst>
              <a:path w="534670" h="120000" extrusionOk="0">
                <a:moveTo>
                  <a:pt x="0" y="0"/>
                </a:moveTo>
                <a:lnTo>
                  <a:pt x="534670" y="0"/>
                </a:lnTo>
              </a:path>
            </a:pathLst>
          </a:custGeom>
          <a:noFill/>
          <a:ln w="9525" cap="flat" cmpd="sng">
            <a:solidFill>
              <a:srgbClr val="95C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5" name="Google Shape;965;p32"/>
          <p:cNvSpPr/>
          <p:nvPr/>
        </p:nvSpPr>
        <p:spPr>
          <a:xfrm>
            <a:off x="8176259" y="2877820"/>
            <a:ext cx="534670" cy="0"/>
          </a:xfrm>
          <a:custGeom>
            <a:avLst/>
            <a:gdLst/>
            <a:ahLst/>
            <a:cxnLst/>
            <a:rect l="l" t="t" r="r" b="b"/>
            <a:pathLst>
              <a:path w="534670" h="120000" extrusionOk="0">
                <a:moveTo>
                  <a:pt x="0" y="0"/>
                </a:moveTo>
                <a:lnTo>
                  <a:pt x="534670" y="0"/>
                </a:lnTo>
              </a:path>
            </a:pathLst>
          </a:custGeom>
          <a:noFill/>
          <a:ln w="9525" cap="flat" cmpd="sng">
            <a:solidFill>
              <a:srgbClr val="92C9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32"/>
          <p:cNvSpPr/>
          <p:nvPr/>
        </p:nvSpPr>
        <p:spPr>
          <a:xfrm>
            <a:off x="8176259" y="2884804"/>
            <a:ext cx="534670" cy="0"/>
          </a:xfrm>
          <a:custGeom>
            <a:avLst/>
            <a:gdLst/>
            <a:ahLst/>
            <a:cxnLst/>
            <a:rect l="l" t="t" r="r" b="b"/>
            <a:pathLst>
              <a:path w="534670" h="120000" extrusionOk="0">
                <a:moveTo>
                  <a:pt x="0" y="0"/>
                </a:moveTo>
                <a:lnTo>
                  <a:pt x="534670" y="0"/>
                </a:lnTo>
              </a:path>
            </a:pathLst>
          </a:custGeom>
          <a:noFill/>
          <a:ln w="9525" cap="flat" cmpd="sng">
            <a:solidFill>
              <a:srgbClr val="8FC7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32"/>
          <p:cNvSpPr/>
          <p:nvPr/>
        </p:nvSpPr>
        <p:spPr>
          <a:xfrm>
            <a:off x="8176259" y="2891789"/>
            <a:ext cx="534670" cy="0"/>
          </a:xfrm>
          <a:custGeom>
            <a:avLst/>
            <a:gdLst/>
            <a:ahLst/>
            <a:cxnLst/>
            <a:rect l="l" t="t" r="r" b="b"/>
            <a:pathLst>
              <a:path w="534670" h="120000" extrusionOk="0">
                <a:moveTo>
                  <a:pt x="0" y="0"/>
                </a:moveTo>
                <a:lnTo>
                  <a:pt x="534670" y="0"/>
                </a:lnTo>
              </a:path>
            </a:pathLst>
          </a:custGeom>
          <a:noFill/>
          <a:ln w="9525" cap="flat" cmpd="sng">
            <a:solidFill>
              <a:srgbClr val="8CC6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32"/>
          <p:cNvSpPr/>
          <p:nvPr/>
        </p:nvSpPr>
        <p:spPr>
          <a:xfrm>
            <a:off x="8176259" y="2899410"/>
            <a:ext cx="534670" cy="0"/>
          </a:xfrm>
          <a:custGeom>
            <a:avLst/>
            <a:gdLst/>
            <a:ahLst/>
            <a:cxnLst/>
            <a:rect l="l" t="t" r="r" b="b"/>
            <a:pathLst>
              <a:path w="534670" h="120000" extrusionOk="0">
                <a:moveTo>
                  <a:pt x="0" y="0"/>
                </a:moveTo>
                <a:lnTo>
                  <a:pt x="534670" y="0"/>
                </a:lnTo>
              </a:path>
            </a:pathLst>
          </a:custGeom>
          <a:noFill/>
          <a:ln w="9525" cap="flat" cmpd="sng">
            <a:solidFill>
              <a:srgbClr val="89C4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9" name="Google Shape;969;p32"/>
          <p:cNvSpPr/>
          <p:nvPr/>
        </p:nvSpPr>
        <p:spPr>
          <a:xfrm>
            <a:off x="8176259" y="2907029"/>
            <a:ext cx="534670" cy="0"/>
          </a:xfrm>
          <a:custGeom>
            <a:avLst/>
            <a:gdLst/>
            <a:ahLst/>
            <a:cxnLst/>
            <a:rect l="l" t="t" r="r" b="b"/>
            <a:pathLst>
              <a:path w="534670" h="120000" extrusionOk="0">
                <a:moveTo>
                  <a:pt x="0" y="0"/>
                </a:moveTo>
                <a:lnTo>
                  <a:pt x="534670" y="0"/>
                </a:lnTo>
              </a:path>
            </a:pathLst>
          </a:custGeom>
          <a:noFill/>
          <a:ln w="9525" cap="flat" cmpd="sng">
            <a:solidFill>
              <a:srgbClr val="86C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32"/>
          <p:cNvSpPr/>
          <p:nvPr/>
        </p:nvSpPr>
        <p:spPr>
          <a:xfrm>
            <a:off x="8176259" y="2913379"/>
            <a:ext cx="534670" cy="0"/>
          </a:xfrm>
          <a:custGeom>
            <a:avLst/>
            <a:gdLst/>
            <a:ahLst/>
            <a:cxnLst/>
            <a:rect l="l" t="t" r="r" b="b"/>
            <a:pathLst>
              <a:path w="534670" h="120000" extrusionOk="0">
                <a:moveTo>
                  <a:pt x="0" y="0"/>
                </a:moveTo>
                <a:lnTo>
                  <a:pt x="534670" y="0"/>
                </a:lnTo>
              </a:path>
            </a:pathLst>
          </a:custGeom>
          <a:noFill/>
          <a:ln w="9525" cap="flat" cmpd="sng">
            <a:solidFill>
              <a:srgbClr val="83C1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1" name="Google Shape;971;p32"/>
          <p:cNvSpPr/>
          <p:nvPr/>
        </p:nvSpPr>
        <p:spPr>
          <a:xfrm>
            <a:off x="8176259" y="2921000"/>
            <a:ext cx="534670" cy="0"/>
          </a:xfrm>
          <a:custGeom>
            <a:avLst/>
            <a:gdLst/>
            <a:ahLst/>
            <a:cxnLst/>
            <a:rect l="l" t="t" r="r" b="b"/>
            <a:pathLst>
              <a:path w="534670" h="120000" extrusionOk="0">
                <a:moveTo>
                  <a:pt x="0" y="0"/>
                </a:moveTo>
                <a:lnTo>
                  <a:pt x="534670" y="0"/>
                </a:lnTo>
              </a:path>
            </a:pathLst>
          </a:custGeom>
          <a:noFill/>
          <a:ln w="9525" cap="flat" cmpd="sng">
            <a:solidFill>
              <a:srgbClr val="80C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32"/>
          <p:cNvSpPr/>
          <p:nvPr/>
        </p:nvSpPr>
        <p:spPr>
          <a:xfrm>
            <a:off x="8176259" y="2928620"/>
            <a:ext cx="534670" cy="0"/>
          </a:xfrm>
          <a:custGeom>
            <a:avLst/>
            <a:gdLst/>
            <a:ahLst/>
            <a:cxnLst/>
            <a:rect l="l" t="t" r="r" b="b"/>
            <a:pathLst>
              <a:path w="534670" h="120000" extrusionOk="0">
                <a:moveTo>
                  <a:pt x="0" y="0"/>
                </a:moveTo>
                <a:lnTo>
                  <a:pt x="534670" y="0"/>
                </a:lnTo>
              </a:path>
            </a:pathLst>
          </a:custGeom>
          <a:noFill/>
          <a:ln w="9525" cap="flat" cmpd="sng">
            <a:solidFill>
              <a:srgbClr val="7DBE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3" name="Google Shape;973;p32"/>
          <p:cNvSpPr/>
          <p:nvPr/>
        </p:nvSpPr>
        <p:spPr>
          <a:xfrm>
            <a:off x="8176259" y="2936239"/>
            <a:ext cx="534670" cy="0"/>
          </a:xfrm>
          <a:custGeom>
            <a:avLst/>
            <a:gdLst/>
            <a:ahLst/>
            <a:cxnLst/>
            <a:rect l="l" t="t" r="r" b="b"/>
            <a:pathLst>
              <a:path w="534670" h="120000" extrusionOk="0">
                <a:moveTo>
                  <a:pt x="0" y="0"/>
                </a:moveTo>
                <a:lnTo>
                  <a:pt x="534670" y="0"/>
                </a:lnTo>
              </a:path>
            </a:pathLst>
          </a:custGeom>
          <a:noFill/>
          <a:ln w="9525" cap="flat" cmpd="sng">
            <a:solidFill>
              <a:srgbClr val="7ABD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32"/>
          <p:cNvSpPr/>
          <p:nvPr/>
        </p:nvSpPr>
        <p:spPr>
          <a:xfrm>
            <a:off x="8176259" y="2942589"/>
            <a:ext cx="534670" cy="0"/>
          </a:xfrm>
          <a:custGeom>
            <a:avLst/>
            <a:gdLst/>
            <a:ahLst/>
            <a:cxnLst/>
            <a:rect l="l" t="t" r="r" b="b"/>
            <a:pathLst>
              <a:path w="534670" h="120000" extrusionOk="0">
                <a:moveTo>
                  <a:pt x="0" y="0"/>
                </a:moveTo>
                <a:lnTo>
                  <a:pt x="534670" y="0"/>
                </a:lnTo>
              </a:path>
            </a:pathLst>
          </a:custGeom>
          <a:noFill/>
          <a:ln w="9525" cap="flat" cmpd="sng">
            <a:solidFill>
              <a:srgbClr val="77BB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32"/>
          <p:cNvSpPr/>
          <p:nvPr/>
        </p:nvSpPr>
        <p:spPr>
          <a:xfrm>
            <a:off x="8176259" y="2950210"/>
            <a:ext cx="534670" cy="0"/>
          </a:xfrm>
          <a:custGeom>
            <a:avLst/>
            <a:gdLst/>
            <a:ahLst/>
            <a:cxnLst/>
            <a:rect l="l" t="t" r="r" b="b"/>
            <a:pathLst>
              <a:path w="534670" h="120000" extrusionOk="0">
                <a:moveTo>
                  <a:pt x="0" y="0"/>
                </a:moveTo>
                <a:lnTo>
                  <a:pt x="534670" y="0"/>
                </a:lnTo>
              </a:path>
            </a:pathLst>
          </a:custGeom>
          <a:noFill/>
          <a:ln w="9525" cap="flat" cmpd="sng">
            <a:solidFill>
              <a:srgbClr val="74B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32"/>
          <p:cNvSpPr/>
          <p:nvPr/>
        </p:nvSpPr>
        <p:spPr>
          <a:xfrm>
            <a:off x="8176259" y="2957829"/>
            <a:ext cx="534670" cy="0"/>
          </a:xfrm>
          <a:custGeom>
            <a:avLst/>
            <a:gdLst/>
            <a:ahLst/>
            <a:cxnLst/>
            <a:rect l="l" t="t" r="r" b="b"/>
            <a:pathLst>
              <a:path w="534670" h="120000" extrusionOk="0">
                <a:moveTo>
                  <a:pt x="0" y="0"/>
                </a:moveTo>
                <a:lnTo>
                  <a:pt x="534670" y="0"/>
                </a:lnTo>
              </a:path>
            </a:pathLst>
          </a:custGeom>
          <a:noFill/>
          <a:ln w="9525" cap="flat" cmpd="sng">
            <a:solidFill>
              <a:srgbClr val="71B8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32"/>
          <p:cNvSpPr/>
          <p:nvPr/>
        </p:nvSpPr>
        <p:spPr>
          <a:xfrm>
            <a:off x="8176259" y="2964814"/>
            <a:ext cx="534670" cy="0"/>
          </a:xfrm>
          <a:custGeom>
            <a:avLst/>
            <a:gdLst/>
            <a:ahLst/>
            <a:cxnLst/>
            <a:rect l="l" t="t" r="r" b="b"/>
            <a:pathLst>
              <a:path w="534670" h="120000" extrusionOk="0">
                <a:moveTo>
                  <a:pt x="0" y="0"/>
                </a:moveTo>
                <a:lnTo>
                  <a:pt x="534670" y="0"/>
                </a:lnTo>
              </a:path>
            </a:pathLst>
          </a:custGeom>
          <a:noFill/>
          <a:ln w="9525" cap="flat" cmpd="sng">
            <a:solidFill>
              <a:srgbClr val="6EB7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32"/>
          <p:cNvSpPr/>
          <p:nvPr/>
        </p:nvSpPr>
        <p:spPr>
          <a:xfrm>
            <a:off x="8176259" y="2971800"/>
            <a:ext cx="534670" cy="0"/>
          </a:xfrm>
          <a:custGeom>
            <a:avLst/>
            <a:gdLst/>
            <a:ahLst/>
            <a:cxnLst/>
            <a:rect l="l" t="t" r="r" b="b"/>
            <a:pathLst>
              <a:path w="534670" h="120000" extrusionOk="0">
                <a:moveTo>
                  <a:pt x="0" y="0"/>
                </a:moveTo>
                <a:lnTo>
                  <a:pt x="534670" y="0"/>
                </a:lnTo>
              </a:path>
            </a:pathLst>
          </a:custGeom>
          <a:noFill/>
          <a:ln w="9525" cap="flat" cmpd="sng">
            <a:solidFill>
              <a:srgbClr val="6BB5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32"/>
          <p:cNvSpPr/>
          <p:nvPr/>
        </p:nvSpPr>
        <p:spPr>
          <a:xfrm>
            <a:off x="8176259" y="2979420"/>
            <a:ext cx="534670" cy="0"/>
          </a:xfrm>
          <a:custGeom>
            <a:avLst/>
            <a:gdLst/>
            <a:ahLst/>
            <a:cxnLst/>
            <a:rect l="l" t="t" r="r" b="b"/>
            <a:pathLst>
              <a:path w="534670" h="120000" extrusionOk="0">
                <a:moveTo>
                  <a:pt x="0" y="0"/>
                </a:moveTo>
                <a:lnTo>
                  <a:pt x="534670" y="0"/>
                </a:lnTo>
              </a:path>
            </a:pathLst>
          </a:custGeom>
          <a:noFill/>
          <a:ln w="9525" cap="flat" cmpd="sng">
            <a:solidFill>
              <a:srgbClr val="68B4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32"/>
          <p:cNvSpPr/>
          <p:nvPr/>
        </p:nvSpPr>
        <p:spPr>
          <a:xfrm>
            <a:off x="8176259" y="2987039"/>
            <a:ext cx="534670" cy="0"/>
          </a:xfrm>
          <a:custGeom>
            <a:avLst/>
            <a:gdLst/>
            <a:ahLst/>
            <a:cxnLst/>
            <a:rect l="l" t="t" r="r" b="b"/>
            <a:pathLst>
              <a:path w="534670" h="120000" extrusionOk="0">
                <a:moveTo>
                  <a:pt x="0" y="0"/>
                </a:moveTo>
                <a:lnTo>
                  <a:pt x="534670" y="0"/>
                </a:lnTo>
              </a:path>
            </a:pathLst>
          </a:custGeom>
          <a:noFill/>
          <a:ln w="9525" cap="flat" cmpd="sng">
            <a:solidFill>
              <a:srgbClr val="66B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32"/>
          <p:cNvSpPr/>
          <p:nvPr/>
        </p:nvSpPr>
        <p:spPr>
          <a:xfrm>
            <a:off x="8176259" y="2994025"/>
            <a:ext cx="534670" cy="0"/>
          </a:xfrm>
          <a:custGeom>
            <a:avLst/>
            <a:gdLst/>
            <a:ahLst/>
            <a:cxnLst/>
            <a:rect l="l" t="t" r="r" b="b"/>
            <a:pathLst>
              <a:path w="534670" h="120000" extrusionOk="0">
                <a:moveTo>
                  <a:pt x="0" y="0"/>
                </a:moveTo>
                <a:lnTo>
                  <a:pt x="534670" y="0"/>
                </a:lnTo>
              </a:path>
            </a:pathLst>
          </a:custGeom>
          <a:noFill/>
          <a:ln w="9525" cap="flat" cmpd="sng">
            <a:solidFill>
              <a:srgbClr val="63B1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32"/>
          <p:cNvSpPr/>
          <p:nvPr/>
        </p:nvSpPr>
        <p:spPr>
          <a:xfrm>
            <a:off x="8176259" y="3001010"/>
            <a:ext cx="534670" cy="0"/>
          </a:xfrm>
          <a:custGeom>
            <a:avLst/>
            <a:gdLst/>
            <a:ahLst/>
            <a:cxnLst/>
            <a:rect l="l" t="t" r="r" b="b"/>
            <a:pathLst>
              <a:path w="534670" h="120000" extrusionOk="0">
                <a:moveTo>
                  <a:pt x="0" y="0"/>
                </a:moveTo>
                <a:lnTo>
                  <a:pt x="534670" y="0"/>
                </a:lnTo>
              </a:path>
            </a:pathLst>
          </a:custGeom>
          <a:noFill/>
          <a:ln w="9525" cap="flat" cmpd="sng">
            <a:solidFill>
              <a:srgbClr val="60B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32"/>
          <p:cNvSpPr/>
          <p:nvPr/>
        </p:nvSpPr>
        <p:spPr>
          <a:xfrm>
            <a:off x="8176259" y="3008629"/>
            <a:ext cx="534670" cy="0"/>
          </a:xfrm>
          <a:custGeom>
            <a:avLst/>
            <a:gdLst/>
            <a:ahLst/>
            <a:cxnLst/>
            <a:rect l="l" t="t" r="r" b="b"/>
            <a:pathLst>
              <a:path w="534670" h="120000" extrusionOk="0">
                <a:moveTo>
                  <a:pt x="0" y="0"/>
                </a:moveTo>
                <a:lnTo>
                  <a:pt x="534670" y="0"/>
                </a:lnTo>
              </a:path>
            </a:pathLst>
          </a:custGeom>
          <a:noFill/>
          <a:ln w="9525" cap="flat" cmpd="sng">
            <a:solidFill>
              <a:srgbClr val="5DAE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32"/>
          <p:cNvSpPr/>
          <p:nvPr/>
        </p:nvSpPr>
        <p:spPr>
          <a:xfrm>
            <a:off x="8176259" y="3015614"/>
            <a:ext cx="534670" cy="0"/>
          </a:xfrm>
          <a:custGeom>
            <a:avLst/>
            <a:gdLst/>
            <a:ahLst/>
            <a:cxnLst/>
            <a:rect l="l" t="t" r="r" b="b"/>
            <a:pathLst>
              <a:path w="534670" h="120000" extrusionOk="0">
                <a:moveTo>
                  <a:pt x="0" y="0"/>
                </a:moveTo>
                <a:lnTo>
                  <a:pt x="534670" y="0"/>
                </a:lnTo>
              </a:path>
            </a:pathLst>
          </a:custGeom>
          <a:noFill/>
          <a:ln w="9525" cap="flat" cmpd="sng">
            <a:solidFill>
              <a:srgbClr val="5AAD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5" name="Google Shape;985;p32"/>
          <p:cNvSpPr/>
          <p:nvPr/>
        </p:nvSpPr>
        <p:spPr>
          <a:xfrm>
            <a:off x="8176259" y="3023235"/>
            <a:ext cx="534670" cy="0"/>
          </a:xfrm>
          <a:custGeom>
            <a:avLst/>
            <a:gdLst/>
            <a:ahLst/>
            <a:cxnLst/>
            <a:rect l="l" t="t" r="r" b="b"/>
            <a:pathLst>
              <a:path w="534670" h="120000" extrusionOk="0">
                <a:moveTo>
                  <a:pt x="0" y="0"/>
                </a:moveTo>
                <a:lnTo>
                  <a:pt x="534670" y="0"/>
                </a:lnTo>
              </a:path>
            </a:pathLst>
          </a:custGeom>
          <a:noFill/>
          <a:ln w="9525" cap="flat" cmpd="sng">
            <a:solidFill>
              <a:srgbClr val="57AB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32"/>
          <p:cNvSpPr/>
          <p:nvPr/>
        </p:nvSpPr>
        <p:spPr>
          <a:xfrm>
            <a:off x="8176259" y="3030220"/>
            <a:ext cx="534670" cy="0"/>
          </a:xfrm>
          <a:custGeom>
            <a:avLst/>
            <a:gdLst/>
            <a:ahLst/>
            <a:cxnLst/>
            <a:rect l="l" t="t" r="r" b="b"/>
            <a:pathLst>
              <a:path w="534670" h="120000" extrusionOk="0">
                <a:moveTo>
                  <a:pt x="0" y="0"/>
                </a:moveTo>
                <a:lnTo>
                  <a:pt x="534670" y="0"/>
                </a:lnTo>
              </a:path>
            </a:pathLst>
          </a:custGeom>
          <a:noFill/>
          <a:ln w="9525" cap="flat" cmpd="sng">
            <a:solidFill>
              <a:srgbClr val="54A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32"/>
          <p:cNvSpPr/>
          <p:nvPr/>
        </p:nvSpPr>
        <p:spPr>
          <a:xfrm>
            <a:off x="8176259" y="3037839"/>
            <a:ext cx="534670" cy="0"/>
          </a:xfrm>
          <a:custGeom>
            <a:avLst/>
            <a:gdLst/>
            <a:ahLst/>
            <a:cxnLst/>
            <a:rect l="l" t="t" r="r" b="b"/>
            <a:pathLst>
              <a:path w="534670" h="120000" extrusionOk="0">
                <a:moveTo>
                  <a:pt x="0" y="0"/>
                </a:moveTo>
                <a:lnTo>
                  <a:pt x="534670" y="0"/>
                </a:lnTo>
              </a:path>
            </a:pathLst>
          </a:custGeom>
          <a:noFill/>
          <a:ln w="9525" cap="flat" cmpd="sng">
            <a:solidFill>
              <a:srgbClr val="51A8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32"/>
          <p:cNvSpPr/>
          <p:nvPr/>
        </p:nvSpPr>
        <p:spPr>
          <a:xfrm>
            <a:off x="8176259" y="3044825"/>
            <a:ext cx="534670" cy="0"/>
          </a:xfrm>
          <a:custGeom>
            <a:avLst/>
            <a:gdLst/>
            <a:ahLst/>
            <a:cxnLst/>
            <a:rect l="l" t="t" r="r" b="b"/>
            <a:pathLst>
              <a:path w="534670" h="120000" extrusionOk="0">
                <a:moveTo>
                  <a:pt x="0" y="0"/>
                </a:moveTo>
                <a:lnTo>
                  <a:pt x="534670" y="0"/>
                </a:lnTo>
              </a:path>
            </a:pathLst>
          </a:custGeom>
          <a:noFill/>
          <a:ln w="9525" cap="flat" cmpd="sng">
            <a:solidFill>
              <a:srgbClr val="4EA7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9" name="Google Shape;989;p32"/>
          <p:cNvSpPr/>
          <p:nvPr/>
        </p:nvSpPr>
        <p:spPr>
          <a:xfrm>
            <a:off x="8176259" y="3052445"/>
            <a:ext cx="534670" cy="0"/>
          </a:xfrm>
          <a:custGeom>
            <a:avLst/>
            <a:gdLst/>
            <a:ahLst/>
            <a:cxnLst/>
            <a:rect l="l" t="t" r="r" b="b"/>
            <a:pathLst>
              <a:path w="534670" h="120000" extrusionOk="0">
                <a:moveTo>
                  <a:pt x="0" y="0"/>
                </a:moveTo>
                <a:lnTo>
                  <a:pt x="534670" y="0"/>
                </a:lnTo>
              </a:path>
            </a:pathLst>
          </a:custGeom>
          <a:noFill/>
          <a:ln w="9525" cap="flat" cmpd="sng">
            <a:solidFill>
              <a:srgbClr val="4BA5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32"/>
          <p:cNvSpPr/>
          <p:nvPr/>
        </p:nvSpPr>
        <p:spPr>
          <a:xfrm>
            <a:off x="8176259" y="3059429"/>
            <a:ext cx="534670" cy="0"/>
          </a:xfrm>
          <a:custGeom>
            <a:avLst/>
            <a:gdLst/>
            <a:ahLst/>
            <a:cxnLst/>
            <a:rect l="l" t="t" r="r" b="b"/>
            <a:pathLst>
              <a:path w="534670" h="120000" extrusionOk="0">
                <a:moveTo>
                  <a:pt x="0" y="0"/>
                </a:moveTo>
                <a:lnTo>
                  <a:pt x="534670" y="0"/>
                </a:lnTo>
              </a:path>
            </a:pathLst>
          </a:custGeom>
          <a:noFill/>
          <a:ln w="9525" cap="flat" cmpd="sng">
            <a:solidFill>
              <a:srgbClr val="48A4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1" name="Google Shape;991;p32"/>
          <p:cNvSpPr/>
          <p:nvPr/>
        </p:nvSpPr>
        <p:spPr>
          <a:xfrm>
            <a:off x="8176259" y="3067050"/>
            <a:ext cx="534670" cy="0"/>
          </a:xfrm>
          <a:custGeom>
            <a:avLst/>
            <a:gdLst/>
            <a:ahLst/>
            <a:cxnLst/>
            <a:rect l="l" t="t" r="r" b="b"/>
            <a:pathLst>
              <a:path w="534670" h="120000" extrusionOk="0">
                <a:moveTo>
                  <a:pt x="0" y="0"/>
                </a:moveTo>
                <a:lnTo>
                  <a:pt x="534670" y="0"/>
                </a:lnTo>
              </a:path>
            </a:pathLst>
          </a:custGeom>
          <a:noFill/>
          <a:ln w="9525" cap="flat" cmpd="sng">
            <a:solidFill>
              <a:srgbClr val="45A2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32"/>
          <p:cNvSpPr/>
          <p:nvPr/>
        </p:nvSpPr>
        <p:spPr>
          <a:xfrm>
            <a:off x="8176259" y="3074035"/>
            <a:ext cx="534670" cy="0"/>
          </a:xfrm>
          <a:custGeom>
            <a:avLst/>
            <a:gdLst/>
            <a:ahLst/>
            <a:cxnLst/>
            <a:rect l="l" t="t" r="r" b="b"/>
            <a:pathLst>
              <a:path w="534670" h="120000" extrusionOk="0">
                <a:moveTo>
                  <a:pt x="0" y="0"/>
                </a:moveTo>
                <a:lnTo>
                  <a:pt x="534670" y="0"/>
                </a:lnTo>
              </a:path>
            </a:pathLst>
          </a:custGeom>
          <a:noFill/>
          <a:ln w="9525" cap="flat" cmpd="sng">
            <a:solidFill>
              <a:srgbClr val="42A1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3" name="Google Shape;993;p32"/>
          <p:cNvSpPr/>
          <p:nvPr/>
        </p:nvSpPr>
        <p:spPr>
          <a:xfrm>
            <a:off x="8176259" y="3081654"/>
            <a:ext cx="534670" cy="0"/>
          </a:xfrm>
          <a:custGeom>
            <a:avLst/>
            <a:gdLst/>
            <a:ahLst/>
            <a:cxnLst/>
            <a:rect l="l" t="t" r="r" b="b"/>
            <a:pathLst>
              <a:path w="534670" h="120000" extrusionOk="0">
                <a:moveTo>
                  <a:pt x="0" y="0"/>
                </a:moveTo>
                <a:lnTo>
                  <a:pt x="534670" y="0"/>
                </a:lnTo>
              </a:path>
            </a:pathLst>
          </a:custGeom>
          <a:noFill/>
          <a:ln w="9525" cap="flat" cmpd="sng">
            <a:solidFill>
              <a:srgbClr val="3F9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32"/>
          <p:cNvSpPr/>
          <p:nvPr/>
        </p:nvSpPr>
        <p:spPr>
          <a:xfrm>
            <a:off x="8176259" y="3088639"/>
            <a:ext cx="534670" cy="0"/>
          </a:xfrm>
          <a:custGeom>
            <a:avLst/>
            <a:gdLst/>
            <a:ahLst/>
            <a:cxnLst/>
            <a:rect l="l" t="t" r="r" b="b"/>
            <a:pathLst>
              <a:path w="534670" h="120000" extrusionOk="0">
                <a:moveTo>
                  <a:pt x="0" y="0"/>
                </a:moveTo>
                <a:lnTo>
                  <a:pt x="534670" y="0"/>
                </a:lnTo>
              </a:path>
            </a:pathLst>
          </a:custGeom>
          <a:noFill/>
          <a:ln w="9525" cap="flat" cmpd="sng">
            <a:solidFill>
              <a:srgbClr val="3C9E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5" name="Google Shape;995;p32"/>
          <p:cNvSpPr/>
          <p:nvPr/>
        </p:nvSpPr>
        <p:spPr>
          <a:xfrm>
            <a:off x="8176259" y="3096260"/>
            <a:ext cx="534670" cy="0"/>
          </a:xfrm>
          <a:custGeom>
            <a:avLst/>
            <a:gdLst/>
            <a:ahLst/>
            <a:cxnLst/>
            <a:rect l="l" t="t" r="r" b="b"/>
            <a:pathLst>
              <a:path w="534670" h="120000" extrusionOk="0">
                <a:moveTo>
                  <a:pt x="0" y="0"/>
                </a:moveTo>
                <a:lnTo>
                  <a:pt x="534670" y="0"/>
                </a:lnTo>
              </a:path>
            </a:pathLst>
          </a:custGeom>
          <a:noFill/>
          <a:ln w="9525" cap="flat" cmpd="sng">
            <a:solidFill>
              <a:srgbClr val="399C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32"/>
          <p:cNvSpPr/>
          <p:nvPr/>
        </p:nvSpPr>
        <p:spPr>
          <a:xfrm>
            <a:off x="8176259" y="3103245"/>
            <a:ext cx="534670" cy="0"/>
          </a:xfrm>
          <a:custGeom>
            <a:avLst/>
            <a:gdLst/>
            <a:ahLst/>
            <a:cxnLst/>
            <a:rect l="l" t="t" r="r" b="b"/>
            <a:pathLst>
              <a:path w="534670" h="120000" extrusionOk="0">
                <a:moveTo>
                  <a:pt x="0" y="0"/>
                </a:moveTo>
                <a:lnTo>
                  <a:pt x="534670" y="0"/>
                </a:lnTo>
              </a:path>
            </a:pathLst>
          </a:custGeom>
          <a:noFill/>
          <a:ln w="9525" cap="flat" cmpd="sng">
            <a:solidFill>
              <a:srgbClr val="369B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7" name="Google Shape;997;p32"/>
          <p:cNvSpPr/>
          <p:nvPr/>
        </p:nvSpPr>
        <p:spPr>
          <a:xfrm>
            <a:off x="8176259" y="3110864"/>
            <a:ext cx="534670" cy="0"/>
          </a:xfrm>
          <a:custGeom>
            <a:avLst/>
            <a:gdLst/>
            <a:ahLst/>
            <a:cxnLst/>
            <a:rect l="l" t="t" r="r" b="b"/>
            <a:pathLst>
              <a:path w="534670" h="120000" extrusionOk="0">
                <a:moveTo>
                  <a:pt x="0" y="0"/>
                </a:moveTo>
                <a:lnTo>
                  <a:pt x="534670" y="0"/>
                </a:lnTo>
              </a:path>
            </a:pathLst>
          </a:custGeom>
          <a:noFill/>
          <a:ln w="9525" cap="flat" cmpd="sng">
            <a:solidFill>
              <a:srgbClr val="3399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8" name="Google Shape;998;p32"/>
          <p:cNvSpPr/>
          <p:nvPr/>
        </p:nvSpPr>
        <p:spPr>
          <a:xfrm>
            <a:off x="8176259" y="3117850"/>
            <a:ext cx="534670" cy="0"/>
          </a:xfrm>
          <a:custGeom>
            <a:avLst/>
            <a:gdLst/>
            <a:ahLst/>
            <a:cxnLst/>
            <a:rect l="l" t="t" r="r" b="b"/>
            <a:pathLst>
              <a:path w="534670" h="120000" extrusionOk="0">
                <a:moveTo>
                  <a:pt x="0" y="0"/>
                </a:moveTo>
                <a:lnTo>
                  <a:pt x="534670" y="0"/>
                </a:lnTo>
              </a:path>
            </a:pathLst>
          </a:custGeom>
          <a:noFill/>
          <a:ln w="9525" cap="flat" cmpd="sng">
            <a:solidFill>
              <a:srgbClr val="3099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9" name="Google Shape;999;p32"/>
          <p:cNvSpPr/>
          <p:nvPr/>
        </p:nvSpPr>
        <p:spPr>
          <a:xfrm>
            <a:off x="8176259" y="3125470"/>
            <a:ext cx="534670" cy="0"/>
          </a:xfrm>
          <a:custGeom>
            <a:avLst/>
            <a:gdLst/>
            <a:ahLst/>
            <a:cxnLst/>
            <a:rect l="l" t="t" r="r" b="b"/>
            <a:pathLst>
              <a:path w="534670" h="120000" extrusionOk="0">
                <a:moveTo>
                  <a:pt x="0" y="0"/>
                </a:moveTo>
                <a:lnTo>
                  <a:pt x="534670" y="0"/>
                </a:lnTo>
              </a:path>
            </a:pathLst>
          </a:custGeom>
          <a:noFill/>
          <a:ln w="9525" cap="flat" cmpd="sng">
            <a:solidFill>
              <a:srgbClr val="2D96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32"/>
          <p:cNvSpPr/>
          <p:nvPr/>
        </p:nvSpPr>
        <p:spPr>
          <a:xfrm>
            <a:off x="8176259" y="3132454"/>
            <a:ext cx="534670" cy="0"/>
          </a:xfrm>
          <a:custGeom>
            <a:avLst/>
            <a:gdLst/>
            <a:ahLst/>
            <a:cxnLst/>
            <a:rect l="l" t="t" r="r" b="b"/>
            <a:pathLst>
              <a:path w="534670" h="120000" extrusionOk="0">
                <a:moveTo>
                  <a:pt x="0" y="0"/>
                </a:moveTo>
                <a:lnTo>
                  <a:pt x="534670" y="0"/>
                </a:lnTo>
              </a:path>
            </a:pathLst>
          </a:custGeom>
          <a:noFill/>
          <a:ln w="9525" cap="flat" cmpd="sng">
            <a:solidFill>
              <a:srgbClr val="2A95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32"/>
          <p:cNvSpPr/>
          <p:nvPr/>
        </p:nvSpPr>
        <p:spPr>
          <a:xfrm>
            <a:off x="8176259" y="3139439"/>
            <a:ext cx="534670" cy="0"/>
          </a:xfrm>
          <a:custGeom>
            <a:avLst/>
            <a:gdLst/>
            <a:ahLst/>
            <a:cxnLst/>
            <a:rect l="l" t="t" r="r" b="b"/>
            <a:pathLst>
              <a:path w="534670" h="120000" extrusionOk="0">
                <a:moveTo>
                  <a:pt x="0" y="0"/>
                </a:moveTo>
                <a:lnTo>
                  <a:pt x="534670" y="0"/>
                </a:lnTo>
              </a:path>
            </a:pathLst>
          </a:custGeom>
          <a:noFill/>
          <a:ln w="9525" cap="flat" cmpd="sng">
            <a:solidFill>
              <a:srgbClr val="279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2" name="Google Shape;1002;p32"/>
          <p:cNvSpPr/>
          <p:nvPr/>
        </p:nvSpPr>
        <p:spPr>
          <a:xfrm>
            <a:off x="8176259" y="3147060"/>
            <a:ext cx="534670" cy="0"/>
          </a:xfrm>
          <a:custGeom>
            <a:avLst/>
            <a:gdLst/>
            <a:ahLst/>
            <a:cxnLst/>
            <a:rect l="l" t="t" r="r" b="b"/>
            <a:pathLst>
              <a:path w="534670" h="120000" extrusionOk="0">
                <a:moveTo>
                  <a:pt x="0" y="0"/>
                </a:moveTo>
                <a:lnTo>
                  <a:pt x="534670" y="0"/>
                </a:lnTo>
              </a:path>
            </a:pathLst>
          </a:custGeom>
          <a:noFill/>
          <a:ln w="9525" cap="flat" cmpd="sng">
            <a:solidFill>
              <a:srgbClr val="2492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3" name="Google Shape;1003;p32"/>
          <p:cNvSpPr/>
          <p:nvPr/>
        </p:nvSpPr>
        <p:spPr>
          <a:xfrm>
            <a:off x="8176259" y="3154679"/>
            <a:ext cx="534670" cy="0"/>
          </a:xfrm>
          <a:custGeom>
            <a:avLst/>
            <a:gdLst/>
            <a:ahLst/>
            <a:cxnLst/>
            <a:rect l="l" t="t" r="r" b="b"/>
            <a:pathLst>
              <a:path w="534670" h="120000" extrusionOk="0">
                <a:moveTo>
                  <a:pt x="0" y="0"/>
                </a:moveTo>
                <a:lnTo>
                  <a:pt x="534670" y="0"/>
                </a:lnTo>
              </a:path>
            </a:pathLst>
          </a:custGeom>
          <a:noFill/>
          <a:ln w="9525" cap="flat" cmpd="sng">
            <a:solidFill>
              <a:srgbClr val="219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4" name="Google Shape;1004;p32"/>
          <p:cNvSpPr/>
          <p:nvPr/>
        </p:nvSpPr>
        <p:spPr>
          <a:xfrm>
            <a:off x="8176259" y="3161664"/>
            <a:ext cx="534670" cy="0"/>
          </a:xfrm>
          <a:custGeom>
            <a:avLst/>
            <a:gdLst/>
            <a:ahLst/>
            <a:cxnLst/>
            <a:rect l="l" t="t" r="r" b="b"/>
            <a:pathLst>
              <a:path w="534670" h="120000" extrusionOk="0">
                <a:moveTo>
                  <a:pt x="0" y="0"/>
                </a:moveTo>
                <a:lnTo>
                  <a:pt x="534670" y="0"/>
                </a:lnTo>
              </a:path>
            </a:pathLst>
          </a:custGeom>
          <a:noFill/>
          <a:ln w="9525" cap="flat" cmpd="sng">
            <a:solidFill>
              <a:srgbClr val="1E8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5" name="Google Shape;1005;p32"/>
          <p:cNvSpPr/>
          <p:nvPr/>
        </p:nvSpPr>
        <p:spPr>
          <a:xfrm>
            <a:off x="8176259" y="3168650"/>
            <a:ext cx="534670" cy="0"/>
          </a:xfrm>
          <a:custGeom>
            <a:avLst/>
            <a:gdLst/>
            <a:ahLst/>
            <a:cxnLst/>
            <a:rect l="l" t="t" r="r" b="b"/>
            <a:pathLst>
              <a:path w="534670" h="120000" extrusionOk="0">
                <a:moveTo>
                  <a:pt x="0" y="0"/>
                </a:moveTo>
                <a:lnTo>
                  <a:pt x="534670" y="0"/>
                </a:lnTo>
              </a:path>
            </a:pathLst>
          </a:custGeom>
          <a:noFill/>
          <a:ln w="9525" cap="flat" cmpd="sng">
            <a:solidFill>
              <a:srgbClr val="1B8D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6" name="Google Shape;1006;p32"/>
          <p:cNvSpPr/>
          <p:nvPr/>
        </p:nvSpPr>
        <p:spPr>
          <a:xfrm>
            <a:off x="8176259" y="3176270"/>
            <a:ext cx="534670" cy="0"/>
          </a:xfrm>
          <a:custGeom>
            <a:avLst/>
            <a:gdLst/>
            <a:ahLst/>
            <a:cxnLst/>
            <a:rect l="l" t="t" r="r" b="b"/>
            <a:pathLst>
              <a:path w="534670" h="120000" extrusionOk="0">
                <a:moveTo>
                  <a:pt x="0" y="0"/>
                </a:moveTo>
                <a:lnTo>
                  <a:pt x="534670" y="0"/>
                </a:lnTo>
              </a:path>
            </a:pathLst>
          </a:custGeom>
          <a:noFill/>
          <a:ln w="9525" cap="flat" cmpd="sng">
            <a:solidFill>
              <a:srgbClr val="188C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7" name="Google Shape;1007;p32"/>
          <p:cNvSpPr/>
          <p:nvPr/>
        </p:nvSpPr>
        <p:spPr>
          <a:xfrm>
            <a:off x="8176259" y="3183889"/>
            <a:ext cx="534670" cy="0"/>
          </a:xfrm>
          <a:custGeom>
            <a:avLst/>
            <a:gdLst/>
            <a:ahLst/>
            <a:cxnLst/>
            <a:rect l="l" t="t" r="r" b="b"/>
            <a:pathLst>
              <a:path w="534670" h="120000" extrusionOk="0">
                <a:moveTo>
                  <a:pt x="0" y="0"/>
                </a:moveTo>
                <a:lnTo>
                  <a:pt x="534670" y="0"/>
                </a:lnTo>
              </a:path>
            </a:pathLst>
          </a:custGeom>
          <a:noFill/>
          <a:ln w="9525" cap="flat" cmpd="sng">
            <a:solidFill>
              <a:srgbClr val="158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8" name="Google Shape;1008;p32"/>
          <p:cNvSpPr/>
          <p:nvPr/>
        </p:nvSpPr>
        <p:spPr>
          <a:xfrm>
            <a:off x="8176259" y="3190239"/>
            <a:ext cx="534670" cy="0"/>
          </a:xfrm>
          <a:custGeom>
            <a:avLst/>
            <a:gdLst/>
            <a:ahLst/>
            <a:cxnLst/>
            <a:rect l="l" t="t" r="r" b="b"/>
            <a:pathLst>
              <a:path w="534670" h="120000" extrusionOk="0">
                <a:moveTo>
                  <a:pt x="0" y="0"/>
                </a:moveTo>
                <a:lnTo>
                  <a:pt x="534670" y="0"/>
                </a:lnTo>
              </a:path>
            </a:pathLst>
          </a:custGeom>
          <a:noFill/>
          <a:ln w="9525" cap="flat" cmpd="sng">
            <a:solidFill>
              <a:srgbClr val="1289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32"/>
          <p:cNvSpPr/>
          <p:nvPr/>
        </p:nvSpPr>
        <p:spPr>
          <a:xfrm>
            <a:off x="8176259" y="3197860"/>
            <a:ext cx="534670" cy="0"/>
          </a:xfrm>
          <a:custGeom>
            <a:avLst/>
            <a:gdLst/>
            <a:ahLst/>
            <a:cxnLst/>
            <a:rect l="l" t="t" r="r" b="b"/>
            <a:pathLst>
              <a:path w="534670" h="120000" extrusionOk="0">
                <a:moveTo>
                  <a:pt x="0" y="0"/>
                </a:moveTo>
                <a:lnTo>
                  <a:pt x="534670" y="0"/>
                </a:lnTo>
              </a:path>
            </a:pathLst>
          </a:custGeom>
          <a:noFill/>
          <a:ln w="9525" cap="flat" cmpd="sng">
            <a:solidFill>
              <a:srgbClr val="0F87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0" name="Google Shape;1010;p32"/>
          <p:cNvSpPr/>
          <p:nvPr/>
        </p:nvSpPr>
        <p:spPr>
          <a:xfrm>
            <a:off x="8177530" y="2743200"/>
            <a:ext cx="533400" cy="457200"/>
          </a:xfrm>
          <a:custGeom>
            <a:avLst/>
            <a:gdLst/>
            <a:ahLst/>
            <a:cxnLst/>
            <a:rect l="l" t="t" r="r" b="b"/>
            <a:pathLst>
              <a:path w="533400" h="457200" extrusionOk="0">
                <a:moveTo>
                  <a:pt x="266700" y="457200"/>
                </a:moveTo>
                <a:lnTo>
                  <a:pt x="0" y="457200"/>
                </a:lnTo>
                <a:lnTo>
                  <a:pt x="0" y="0"/>
                </a:lnTo>
                <a:lnTo>
                  <a:pt x="533400" y="0"/>
                </a:lnTo>
                <a:lnTo>
                  <a:pt x="533400" y="457200"/>
                </a:lnTo>
                <a:lnTo>
                  <a:pt x="266700" y="457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1" name="Google Shape;1011;p32"/>
          <p:cNvSpPr/>
          <p:nvPr/>
        </p:nvSpPr>
        <p:spPr>
          <a:xfrm>
            <a:off x="4452504" y="3660775"/>
            <a:ext cx="1034415" cy="0"/>
          </a:xfrm>
          <a:custGeom>
            <a:avLst/>
            <a:gdLst/>
            <a:ahLst/>
            <a:cxnLst/>
            <a:rect l="l" t="t" r="r" b="b"/>
            <a:pathLst>
              <a:path w="1034414" h="120000" extrusionOk="0">
                <a:moveTo>
                  <a:pt x="0" y="0"/>
                </a:moveTo>
                <a:lnTo>
                  <a:pt x="1033895" y="0"/>
                </a:lnTo>
              </a:path>
            </a:pathLst>
          </a:custGeom>
          <a:noFill/>
          <a:ln w="9525" cap="flat" cmpd="sng">
            <a:solidFill>
              <a:srgbClr val="F6E7C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32"/>
          <p:cNvSpPr/>
          <p:nvPr/>
        </p:nvSpPr>
        <p:spPr>
          <a:xfrm>
            <a:off x="4446270" y="3667759"/>
            <a:ext cx="1035050" cy="0"/>
          </a:xfrm>
          <a:custGeom>
            <a:avLst/>
            <a:gdLst/>
            <a:ahLst/>
            <a:cxnLst/>
            <a:rect l="l" t="t" r="r" b="b"/>
            <a:pathLst>
              <a:path w="1035050" h="120000" extrusionOk="0">
                <a:moveTo>
                  <a:pt x="0" y="0"/>
                </a:moveTo>
                <a:lnTo>
                  <a:pt x="1034934" y="0"/>
                </a:lnTo>
              </a:path>
            </a:pathLst>
          </a:custGeom>
          <a:noFill/>
          <a:ln w="9525" cap="flat" cmpd="sng">
            <a:solidFill>
              <a:srgbClr val="F6E7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32"/>
          <p:cNvSpPr/>
          <p:nvPr/>
        </p:nvSpPr>
        <p:spPr>
          <a:xfrm>
            <a:off x="4440035" y="3674745"/>
            <a:ext cx="1036319" cy="0"/>
          </a:xfrm>
          <a:custGeom>
            <a:avLst/>
            <a:gdLst/>
            <a:ahLst/>
            <a:cxnLst/>
            <a:rect l="l" t="t" r="r" b="b"/>
            <a:pathLst>
              <a:path w="1036320" h="120000" extrusionOk="0">
                <a:moveTo>
                  <a:pt x="0" y="0"/>
                </a:moveTo>
                <a:lnTo>
                  <a:pt x="1035973" y="0"/>
                </a:lnTo>
              </a:path>
            </a:pathLst>
          </a:custGeom>
          <a:noFill/>
          <a:ln w="9525" cap="flat" cmpd="sng">
            <a:solidFill>
              <a:srgbClr val="F6E6C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4" name="Google Shape;1014;p32"/>
          <p:cNvSpPr/>
          <p:nvPr/>
        </p:nvSpPr>
        <p:spPr>
          <a:xfrm>
            <a:off x="4434840" y="3681729"/>
            <a:ext cx="1035050" cy="0"/>
          </a:xfrm>
          <a:custGeom>
            <a:avLst/>
            <a:gdLst/>
            <a:ahLst/>
            <a:cxnLst/>
            <a:rect l="l" t="t" r="r" b="b"/>
            <a:pathLst>
              <a:path w="1035050" h="120000" extrusionOk="0">
                <a:moveTo>
                  <a:pt x="0" y="0"/>
                </a:moveTo>
                <a:lnTo>
                  <a:pt x="1034934" y="0"/>
                </a:lnTo>
              </a:path>
            </a:pathLst>
          </a:custGeom>
          <a:noFill/>
          <a:ln w="9525" cap="flat" cmpd="sng">
            <a:solidFill>
              <a:srgbClr val="F6E5C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5" name="Google Shape;1015;p32"/>
          <p:cNvSpPr/>
          <p:nvPr/>
        </p:nvSpPr>
        <p:spPr>
          <a:xfrm>
            <a:off x="4428605" y="3689350"/>
            <a:ext cx="1035050" cy="0"/>
          </a:xfrm>
          <a:custGeom>
            <a:avLst/>
            <a:gdLst/>
            <a:ahLst/>
            <a:cxnLst/>
            <a:rect l="l" t="t" r="r" b="b"/>
            <a:pathLst>
              <a:path w="1035050" h="120000" extrusionOk="0">
                <a:moveTo>
                  <a:pt x="0" y="0"/>
                </a:moveTo>
                <a:lnTo>
                  <a:pt x="1034934" y="0"/>
                </a:lnTo>
              </a:path>
            </a:pathLst>
          </a:custGeom>
          <a:noFill/>
          <a:ln w="9525" cap="flat" cmpd="sng">
            <a:solidFill>
              <a:srgbClr val="F6E5B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6" name="Google Shape;1016;p32"/>
          <p:cNvSpPr/>
          <p:nvPr/>
        </p:nvSpPr>
        <p:spPr>
          <a:xfrm>
            <a:off x="4422370" y="3696334"/>
            <a:ext cx="1036319" cy="0"/>
          </a:xfrm>
          <a:custGeom>
            <a:avLst/>
            <a:gdLst/>
            <a:ahLst/>
            <a:cxnLst/>
            <a:rect l="l" t="t" r="r" b="b"/>
            <a:pathLst>
              <a:path w="1036320" h="120000" extrusionOk="0">
                <a:moveTo>
                  <a:pt x="0" y="0"/>
                </a:moveTo>
                <a:lnTo>
                  <a:pt x="1035973" y="0"/>
                </a:lnTo>
              </a:path>
            </a:pathLst>
          </a:custGeom>
          <a:noFill/>
          <a:ln w="9525" cap="flat" cmpd="sng">
            <a:solidFill>
              <a:srgbClr val="F5E4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7" name="Google Shape;1017;p32"/>
          <p:cNvSpPr/>
          <p:nvPr/>
        </p:nvSpPr>
        <p:spPr>
          <a:xfrm>
            <a:off x="4417175" y="3703320"/>
            <a:ext cx="1035050" cy="0"/>
          </a:xfrm>
          <a:custGeom>
            <a:avLst/>
            <a:gdLst/>
            <a:ahLst/>
            <a:cxnLst/>
            <a:rect l="l" t="t" r="r" b="b"/>
            <a:pathLst>
              <a:path w="1035050" h="120000" extrusionOk="0">
                <a:moveTo>
                  <a:pt x="0" y="0"/>
                </a:moveTo>
                <a:lnTo>
                  <a:pt x="1034934" y="0"/>
                </a:lnTo>
              </a:path>
            </a:pathLst>
          </a:custGeom>
          <a:noFill/>
          <a:ln w="9525" cap="flat" cmpd="sng">
            <a:solidFill>
              <a:srgbClr val="F5E3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8" name="Google Shape;1018;p32"/>
          <p:cNvSpPr/>
          <p:nvPr/>
        </p:nvSpPr>
        <p:spPr>
          <a:xfrm>
            <a:off x="4410940" y="3710940"/>
            <a:ext cx="1035050" cy="0"/>
          </a:xfrm>
          <a:custGeom>
            <a:avLst/>
            <a:gdLst/>
            <a:ahLst/>
            <a:cxnLst/>
            <a:rect l="l" t="t" r="r" b="b"/>
            <a:pathLst>
              <a:path w="1035050" h="120000" extrusionOk="0">
                <a:moveTo>
                  <a:pt x="0" y="0"/>
                </a:moveTo>
                <a:lnTo>
                  <a:pt x="1034934" y="0"/>
                </a:lnTo>
              </a:path>
            </a:pathLst>
          </a:custGeom>
          <a:noFill/>
          <a:ln w="9525" cap="flat" cmpd="sng">
            <a:solidFill>
              <a:srgbClr val="F5E3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9" name="Google Shape;1019;p32"/>
          <p:cNvSpPr/>
          <p:nvPr/>
        </p:nvSpPr>
        <p:spPr>
          <a:xfrm>
            <a:off x="4404706" y="3718559"/>
            <a:ext cx="1035050" cy="0"/>
          </a:xfrm>
          <a:custGeom>
            <a:avLst/>
            <a:gdLst/>
            <a:ahLst/>
            <a:cxnLst/>
            <a:rect l="l" t="t" r="r" b="b"/>
            <a:pathLst>
              <a:path w="1035050" h="120000" extrusionOk="0">
                <a:moveTo>
                  <a:pt x="0" y="0"/>
                </a:moveTo>
                <a:lnTo>
                  <a:pt x="1034934" y="0"/>
                </a:lnTo>
              </a:path>
            </a:pathLst>
          </a:custGeom>
          <a:noFill/>
          <a:ln w="9525" cap="flat" cmpd="sng">
            <a:solidFill>
              <a:srgbClr val="F5E2B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32"/>
          <p:cNvSpPr/>
          <p:nvPr/>
        </p:nvSpPr>
        <p:spPr>
          <a:xfrm>
            <a:off x="4398471" y="3725545"/>
            <a:ext cx="1036319" cy="0"/>
          </a:xfrm>
          <a:custGeom>
            <a:avLst/>
            <a:gdLst/>
            <a:ahLst/>
            <a:cxnLst/>
            <a:rect l="l" t="t" r="r" b="b"/>
            <a:pathLst>
              <a:path w="1036320" h="120000" extrusionOk="0">
                <a:moveTo>
                  <a:pt x="0" y="0"/>
                </a:moveTo>
                <a:lnTo>
                  <a:pt x="1035973" y="0"/>
                </a:lnTo>
              </a:path>
            </a:pathLst>
          </a:custGeom>
          <a:noFill/>
          <a:ln w="9525" cap="flat" cmpd="sng">
            <a:solidFill>
              <a:srgbClr val="F4E1B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1" name="Google Shape;1021;p32"/>
          <p:cNvSpPr/>
          <p:nvPr/>
        </p:nvSpPr>
        <p:spPr>
          <a:xfrm>
            <a:off x="4393276" y="3732529"/>
            <a:ext cx="1035050" cy="0"/>
          </a:xfrm>
          <a:custGeom>
            <a:avLst/>
            <a:gdLst/>
            <a:ahLst/>
            <a:cxnLst/>
            <a:rect l="l" t="t" r="r" b="b"/>
            <a:pathLst>
              <a:path w="1035050" h="120000" extrusionOk="0">
                <a:moveTo>
                  <a:pt x="0" y="0"/>
                </a:moveTo>
                <a:lnTo>
                  <a:pt x="1034934" y="0"/>
                </a:lnTo>
              </a:path>
            </a:pathLst>
          </a:custGeom>
          <a:noFill/>
          <a:ln w="9525" cap="flat" cmpd="sng">
            <a:solidFill>
              <a:srgbClr val="F4E1B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2" name="Google Shape;1022;p32"/>
          <p:cNvSpPr/>
          <p:nvPr/>
        </p:nvSpPr>
        <p:spPr>
          <a:xfrm>
            <a:off x="4387041" y="3740150"/>
            <a:ext cx="1035050" cy="0"/>
          </a:xfrm>
          <a:custGeom>
            <a:avLst/>
            <a:gdLst/>
            <a:ahLst/>
            <a:cxnLst/>
            <a:rect l="l" t="t" r="r" b="b"/>
            <a:pathLst>
              <a:path w="1035050" h="120000" extrusionOk="0">
                <a:moveTo>
                  <a:pt x="0" y="0"/>
                </a:moveTo>
                <a:lnTo>
                  <a:pt x="1034934" y="0"/>
                </a:lnTo>
              </a:path>
            </a:pathLst>
          </a:custGeom>
          <a:noFill/>
          <a:ln w="9525" cap="flat" cmpd="sng">
            <a:solidFill>
              <a:srgbClr val="F4E0B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32"/>
          <p:cNvSpPr/>
          <p:nvPr/>
        </p:nvSpPr>
        <p:spPr>
          <a:xfrm>
            <a:off x="4380807" y="3747134"/>
            <a:ext cx="1036319" cy="0"/>
          </a:xfrm>
          <a:custGeom>
            <a:avLst/>
            <a:gdLst/>
            <a:ahLst/>
            <a:cxnLst/>
            <a:rect l="l" t="t" r="r" b="b"/>
            <a:pathLst>
              <a:path w="1036320" h="120000" extrusionOk="0">
                <a:moveTo>
                  <a:pt x="0" y="0"/>
                </a:moveTo>
                <a:lnTo>
                  <a:pt x="1035973" y="0"/>
                </a:lnTo>
              </a:path>
            </a:pathLst>
          </a:custGeom>
          <a:noFill/>
          <a:ln w="9525" cap="flat" cmpd="sng">
            <a:solidFill>
              <a:srgbClr val="F4DFB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32"/>
          <p:cNvSpPr/>
          <p:nvPr/>
        </p:nvSpPr>
        <p:spPr>
          <a:xfrm>
            <a:off x="4375611" y="3754120"/>
            <a:ext cx="1035050" cy="0"/>
          </a:xfrm>
          <a:custGeom>
            <a:avLst/>
            <a:gdLst/>
            <a:ahLst/>
            <a:cxnLst/>
            <a:rect l="l" t="t" r="r" b="b"/>
            <a:pathLst>
              <a:path w="1035050" h="120000" extrusionOk="0">
                <a:moveTo>
                  <a:pt x="0" y="0"/>
                </a:moveTo>
                <a:lnTo>
                  <a:pt x="1034934" y="0"/>
                </a:lnTo>
              </a:path>
            </a:pathLst>
          </a:custGeom>
          <a:noFill/>
          <a:ln w="9525" cap="flat" cmpd="sng">
            <a:solidFill>
              <a:srgbClr val="F3DFA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32"/>
          <p:cNvSpPr/>
          <p:nvPr/>
        </p:nvSpPr>
        <p:spPr>
          <a:xfrm>
            <a:off x="4369377" y="3761740"/>
            <a:ext cx="1035050" cy="0"/>
          </a:xfrm>
          <a:custGeom>
            <a:avLst/>
            <a:gdLst/>
            <a:ahLst/>
            <a:cxnLst/>
            <a:rect l="l" t="t" r="r" b="b"/>
            <a:pathLst>
              <a:path w="1035050" h="120000" extrusionOk="0">
                <a:moveTo>
                  <a:pt x="0" y="0"/>
                </a:moveTo>
                <a:lnTo>
                  <a:pt x="1034934" y="0"/>
                </a:lnTo>
              </a:path>
            </a:pathLst>
          </a:custGeom>
          <a:noFill/>
          <a:ln w="9525" cap="flat" cmpd="sng">
            <a:solidFill>
              <a:srgbClr val="F3DEA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32"/>
          <p:cNvSpPr/>
          <p:nvPr/>
        </p:nvSpPr>
        <p:spPr>
          <a:xfrm>
            <a:off x="4363142" y="3768725"/>
            <a:ext cx="1036319" cy="0"/>
          </a:xfrm>
          <a:custGeom>
            <a:avLst/>
            <a:gdLst/>
            <a:ahLst/>
            <a:cxnLst/>
            <a:rect l="l" t="t" r="r" b="b"/>
            <a:pathLst>
              <a:path w="1036320" h="120000" extrusionOk="0">
                <a:moveTo>
                  <a:pt x="0" y="0"/>
                </a:moveTo>
                <a:lnTo>
                  <a:pt x="1035973" y="0"/>
                </a:lnTo>
              </a:path>
            </a:pathLst>
          </a:custGeom>
          <a:noFill/>
          <a:ln w="9525" cap="flat" cmpd="sng">
            <a:solidFill>
              <a:srgbClr val="F3DDA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32"/>
          <p:cNvSpPr/>
          <p:nvPr/>
        </p:nvSpPr>
        <p:spPr>
          <a:xfrm>
            <a:off x="4356908" y="3776345"/>
            <a:ext cx="1036319" cy="0"/>
          </a:xfrm>
          <a:custGeom>
            <a:avLst/>
            <a:gdLst/>
            <a:ahLst/>
            <a:cxnLst/>
            <a:rect l="l" t="t" r="r" b="b"/>
            <a:pathLst>
              <a:path w="1036320" h="120000" extrusionOk="0">
                <a:moveTo>
                  <a:pt x="0" y="0"/>
                </a:moveTo>
                <a:lnTo>
                  <a:pt x="1035973" y="0"/>
                </a:lnTo>
              </a:path>
            </a:pathLst>
          </a:custGeom>
          <a:noFill/>
          <a:ln w="9525" cap="flat" cmpd="sng">
            <a:solidFill>
              <a:srgbClr val="F3DD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32"/>
          <p:cNvSpPr/>
          <p:nvPr/>
        </p:nvSpPr>
        <p:spPr>
          <a:xfrm>
            <a:off x="4351712" y="3783329"/>
            <a:ext cx="1035050" cy="0"/>
          </a:xfrm>
          <a:custGeom>
            <a:avLst/>
            <a:gdLst/>
            <a:ahLst/>
            <a:cxnLst/>
            <a:rect l="l" t="t" r="r" b="b"/>
            <a:pathLst>
              <a:path w="1035050" h="120000" extrusionOk="0">
                <a:moveTo>
                  <a:pt x="0" y="0"/>
                </a:moveTo>
                <a:lnTo>
                  <a:pt x="1034934" y="0"/>
                </a:lnTo>
              </a:path>
            </a:pathLst>
          </a:custGeom>
          <a:noFill/>
          <a:ln w="9525" cap="flat" cmpd="sng">
            <a:solidFill>
              <a:srgbClr val="F2DCA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32"/>
          <p:cNvSpPr/>
          <p:nvPr/>
        </p:nvSpPr>
        <p:spPr>
          <a:xfrm>
            <a:off x="4345478" y="3790950"/>
            <a:ext cx="1035050" cy="0"/>
          </a:xfrm>
          <a:custGeom>
            <a:avLst/>
            <a:gdLst/>
            <a:ahLst/>
            <a:cxnLst/>
            <a:rect l="l" t="t" r="r" b="b"/>
            <a:pathLst>
              <a:path w="1035050" h="120000" extrusionOk="0">
                <a:moveTo>
                  <a:pt x="0" y="0"/>
                </a:moveTo>
                <a:lnTo>
                  <a:pt x="1034934" y="0"/>
                </a:lnTo>
              </a:path>
            </a:pathLst>
          </a:custGeom>
          <a:noFill/>
          <a:ln w="9525" cap="flat" cmpd="sng">
            <a:solidFill>
              <a:srgbClr val="F2DB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32"/>
          <p:cNvSpPr/>
          <p:nvPr/>
        </p:nvSpPr>
        <p:spPr>
          <a:xfrm>
            <a:off x="4339243" y="3797934"/>
            <a:ext cx="1036319" cy="0"/>
          </a:xfrm>
          <a:custGeom>
            <a:avLst/>
            <a:gdLst/>
            <a:ahLst/>
            <a:cxnLst/>
            <a:rect l="l" t="t" r="r" b="b"/>
            <a:pathLst>
              <a:path w="1036320" h="120000" extrusionOk="0">
                <a:moveTo>
                  <a:pt x="0" y="0"/>
                </a:moveTo>
                <a:lnTo>
                  <a:pt x="1035973" y="0"/>
                </a:lnTo>
              </a:path>
            </a:pathLst>
          </a:custGeom>
          <a:noFill/>
          <a:ln w="9525" cap="flat" cmpd="sng">
            <a:solidFill>
              <a:srgbClr val="F2DBA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32"/>
          <p:cNvSpPr/>
          <p:nvPr/>
        </p:nvSpPr>
        <p:spPr>
          <a:xfrm>
            <a:off x="4334048" y="3804920"/>
            <a:ext cx="1035050" cy="0"/>
          </a:xfrm>
          <a:custGeom>
            <a:avLst/>
            <a:gdLst/>
            <a:ahLst/>
            <a:cxnLst/>
            <a:rect l="l" t="t" r="r" b="b"/>
            <a:pathLst>
              <a:path w="1035050" h="120000" extrusionOk="0">
                <a:moveTo>
                  <a:pt x="0" y="0"/>
                </a:moveTo>
                <a:lnTo>
                  <a:pt x="1034934" y="0"/>
                </a:lnTo>
              </a:path>
            </a:pathLst>
          </a:custGeom>
          <a:noFill/>
          <a:ln w="9525" cap="flat" cmpd="sng">
            <a:solidFill>
              <a:srgbClr val="F2DAA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32"/>
          <p:cNvSpPr/>
          <p:nvPr/>
        </p:nvSpPr>
        <p:spPr>
          <a:xfrm>
            <a:off x="4327813" y="3812540"/>
            <a:ext cx="1035050" cy="0"/>
          </a:xfrm>
          <a:custGeom>
            <a:avLst/>
            <a:gdLst/>
            <a:ahLst/>
            <a:cxnLst/>
            <a:rect l="l" t="t" r="r" b="b"/>
            <a:pathLst>
              <a:path w="1035050" h="120000" extrusionOk="0">
                <a:moveTo>
                  <a:pt x="0" y="0"/>
                </a:moveTo>
                <a:lnTo>
                  <a:pt x="1034934" y="0"/>
                </a:lnTo>
              </a:path>
            </a:pathLst>
          </a:custGeom>
          <a:noFill/>
          <a:ln w="9525" cap="flat" cmpd="sng">
            <a:solidFill>
              <a:srgbClr val="F1D9A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32"/>
          <p:cNvSpPr/>
          <p:nvPr/>
        </p:nvSpPr>
        <p:spPr>
          <a:xfrm>
            <a:off x="4321579" y="3819525"/>
            <a:ext cx="1036319" cy="0"/>
          </a:xfrm>
          <a:custGeom>
            <a:avLst/>
            <a:gdLst/>
            <a:ahLst/>
            <a:cxnLst/>
            <a:rect l="l" t="t" r="r" b="b"/>
            <a:pathLst>
              <a:path w="1036320" h="120000" extrusionOk="0">
                <a:moveTo>
                  <a:pt x="0" y="0"/>
                </a:moveTo>
                <a:lnTo>
                  <a:pt x="1035973" y="0"/>
                </a:lnTo>
              </a:path>
            </a:pathLst>
          </a:custGeom>
          <a:noFill/>
          <a:ln w="9525" cap="flat" cmpd="sng">
            <a:solidFill>
              <a:srgbClr val="F1D9A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32"/>
          <p:cNvSpPr/>
          <p:nvPr/>
        </p:nvSpPr>
        <p:spPr>
          <a:xfrm>
            <a:off x="4316383" y="3826509"/>
            <a:ext cx="1035050" cy="0"/>
          </a:xfrm>
          <a:custGeom>
            <a:avLst/>
            <a:gdLst/>
            <a:ahLst/>
            <a:cxnLst/>
            <a:rect l="l" t="t" r="r" b="b"/>
            <a:pathLst>
              <a:path w="1035050" h="120000" extrusionOk="0">
                <a:moveTo>
                  <a:pt x="0" y="0"/>
                </a:moveTo>
                <a:lnTo>
                  <a:pt x="1034934" y="0"/>
                </a:lnTo>
              </a:path>
            </a:pathLst>
          </a:custGeom>
          <a:noFill/>
          <a:ln w="9525" cap="flat" cmpd="sng">
            <a:solidFill>
              <a:srgbClr val="F1D89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32"/>
          <p:cNvSpPr/>
          <p:nvPr/>
        </p:nvSpPr>
        <p:spPr>
          <a:xfrm>
            <a:off x="4310148" y="3834129"/>
            <a:ext cx="1035050" cy="0"/>
          </a:xfrm>
          <a:custGeom>
            <a:avLst/>
            <a:gdLst/>
            <a:ahLst/>
            <a:cxnLst/>
            <a:rect l="l" t="t" r="r" b="b"/>
            <a:pathLst>
              <a:path w="1035050" h="120000" extrusionOk="0">
                <a:moveTo>
                  <a:pt x="0" y="0"/>
                </a:moveTo>
                <a:lnTo>
                  <a:pt x="1034934" y="0"/>
                </a:lnTo>
              </a:path>
            </a:pathLst>
          </a:custGeom>
          <a:noFill/>
          <a:ln w="9525" cap="flat" cmpd="sng">
            <a:solidFill>
              <a:srgbClr val="F1D79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6" name="Google Shape;1036;p32"/>
          <p:cNvSpPr/>
          <p:nvPr/>
        </p:nvSpPr>
        <p:spPr>
          <a:xfrm>
            <a:off x="4303914" y="3841750"/>
            <a:ext cx="1035050" cy="0"/>
          </a:xfrm>
          <a:custGeom>
            <a:avLst/>
            <a:gdLst/>
            <a:ahLst/>
            <a:cxnLst/>
            <a:rect l="l" t="t" r="r" b="b"/>
            <a:pathLst>
              <a:path w="1035050" h="120000" extrusionOk="0">
                <a:moveTo>
                  <a:pt x="0" y="0"/>
                </a:moveTo>
                <a:lnTo>
                  <a:pt x="1034934" y="0"/>
                </a:lnTo>
              </a:path>
            </a:pathLst>
          </a:custGeom>
          <a:noFill/>
          <a:ln w="9525" cap="flat" cmpd="sng">
            <a:solidFill>
              <a:srgbClr val="F1D79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7" name="Google Shape;1037;p32"/>
          <p:cNvSpPr/>
          <p:nvPr/>
        </p:nvSpPr>
        <p:spPr>
          <a:xfrm>
            <a:off x="4297679" y="3848734"/>
            <a:ext cx="1036319" cy="0"/>
          </a:xfrm>
          <a:custGeom>
            <a:avLst/>
            <a:gdLst/>
            <a:ahLst/>
            <a:cxnLst/>
            <a:rect l="l" t="t" r="r" b="b"/>
            <a:pathLst>
              <a:path w="1036320" h="120000" extrusionOk="0">
                <a:moveTo>
                  <a:pt x="0" y="0"/>
                </a:moveTo>
                <a:lnTo>
                  <a:pt x="1035973" y="0"/>
                </a:lnTo>
              </a:path>
            </a:pathLst>
          </a:custGeom>
          <a:noFill/>
          <a:ln w="9525" cap="flat" cmpd="sng">
            <a:solidFill>
              <a:srgbClr val="F0D6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32"/>
          <p:cNvSpPr/>
          <p:nvPr/>
        </p:nvSpPr>
        <p:spPr>
          <a:xfrm>
            <a:off x="4292484" y="3855720"/>
            <a:ext cx="1035050" cy="0"/>
          </a:xfrm>
          <a:custGeom>
            <a:avLst/>
            <a:gdLst/>
            <a:ahLst/>
            <a:cxnLst/>
            <a:rect l="l" t="t" r="r" b="b"/>
            <a:pathLst>
              <a:path w="1035050" h="120000" extrusionOk="0">
                <a:moveTo>
                  <a:pt x="0" y="0"/>
                </a:moveTo>
                <a:lnTo>
                  <a:pt x="1034934" y="0"/>
                </a:lnTo>
              </a:path>
            </a:pathLst>
          </a:custGeom>
          <a:noFill/>
          <a:ln w="9525" cap="flat" cmpd="sng">
            <a:solidFill>
              <a:srgbClr val="F0D5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9" name="Google Shape;1039;p32"/>
          <p:cNvSpPr/>
          <p:nvPr/>
        </p:nvSpPr>
        <p:spPr>
          <a:xfrm>
            <a:off x="4286250" y="3863340"/>
            <a:ext cx="1035050" cy="0"/>
          </a:xfrm>
          <a:custGeom>
            <a:avLst/>
            <a:gdLst/>
            <a:ahLst/>
            <a:cxnLst/>
            <a:rect l="l" t="t" r="r" b="b"/>
            <a:pathLst>
              <a:path w="1035050" h="120000" extrusionOk="0">
                <a:moveTo>
                  <a:pt x="0" y="0"/>
                </a:moveTo>
                <a:lnTo>
                  <a:pt x="1034934" y="0"/>
                </a:lnTo>
              </a:path>
            </a:pathLst>
          </a:custGeom>
          <a:noFill/>
          <a:ln w="9525" cap="flat" cmpd="sng">
            <a:solidFill>
              <a:srgbClr val="F0D59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0" name="Google Shape;1040;p32"/>
          <p:cNvSpPr/>
          <p:nvPr/>
        </p:nvSpPr>
        <p:spPr>
          <a:xfrm>
            <a:off x="4280015" y="3870325"/>
            <a:ext cx="1036319" cy="0"/>
          </a:xfrm>
          <a:custGeom>
            <a:avLst/>
            <a:gdLst/>
            <a:ahLst/>
            <a:cxnLst/>
            <a:rect l="l" t="t" r="r" b="b"/>
            <a:pathLst>
              <a:path w="1036320" h="120000" extrusionOk="0">
                <a:moveTo>
                  <a:pt x="0" y="0"/>
                </a:moveTo>
                <a:lnTo>
                  <a:pt x="1035973" y="0"/>
                </a:lnTo>
              </a:path>
            </a:pathLst>
          </a:custGeom>
          <a:noFill/>
          <a:ln w="9525" cap="flat" cmpd="sng">
            <a:solidFill>
              <a:srgbClr val="F0D4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32"/>
          <p:cNvSpPr/>
          <p:nvPr/>
        </p:nvSpPr>
        <p:spPr>
          <a:xfrm>
            <a:off x="4274820" y="3877309"/>
            <a:ext cx="1035050" cy="0"/>
          </a:xfrm>
          <a:custGeom>
            <a:avLst/>
            <a:gdLst/>
            <a:ahLst/>
            <a:cxnLst/>
            <a:rect l="l" t="t" r="r" b="b"/>
            <a:pathLst>
              <a:path w="1035050" h="120000" extrusionOk="0">
                <a:moveTo>
                  <a:pt x="0" y="0"/>
                </a:moveTo>
                <a:lnTo>
                  <a:pt x="1034934" y="0"/>
                </a:lnTo>
              </a:path>
            </a:pathLst>
          </a:custGeom>
          <a:noFill/>
          <a:ln w="9525" cap="flat" cmpd="sng">
            <a:solidFill>
              <a:srgbClr val="EFD3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2" name="Google Shape;1042;p32"/>
          <p:cNvSpPr/>
          <p:nvPr/>
        </p:nvSpPr>
        <p:spPr>
          <a:xfrm>
            <a:off x="4268585" y="3884929"/>
            <a:ext cx="1035050" cy="0"/>
          </a:xfrm>
          <a:custGeom>
            <a:avLst/>
            <a:gdLst/>
            <a:ahLst/>
            <a:cxnLst/>
            <a:rect l="l" t="t" r="r" b="b"/>
            <a:pathLst>
              <a:path w="1035050" h="120000" extrusionOk="0">
                <a:moveTo>
                  <a:pt x="0" y="0"/>
                </a:moveTo>
                <a:lnTo>
                  <a:pt x="1034934" y="0"/>
                </a:lnTo>
              </a:path>
            </a:pathLst>
          </a:custGeom>
          <a:noFill/>
          <a:ln w="9525" cap="flat" cmpd="sng">
            <a:solidFill>
              <a:srgbClr val="EFD3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32"/>
          <p:cNvSpPr/>
          <p:nvPr/>
        </p:nvSpPr>
        <p:spPr>
          <a:xfrm>
            <a:off x="4262351" y="3891915"/>
            <a:ext cx="1036319" cy="0"/>
          </a:xfrm>
          <a:custGeom>
            <a:avLst/>
            <a:gdLst/>
            <a:ahLst/>
            <a:cxnLst/>
            <a:rect l="l" t="t" r="r" b="b"/>
            <a:pathLst>
              <a:path w="1036320" h="120000" extrusionOk="0">
                <a:moveTo>
                  <a:pt x="0" y="0"/>
                </a:moveTo>
                <a:lnTo>
                  <a:pt x="1035973" y="0"/>
                </a:lnTo>
              </a:path>
            </a:pathLst>
          </a:custGeom>
          <a:noFill/>
          <a:ln w="9525" cap="flat" cmpd="sng">
            <a:solidFill>
              <a:srgbClr val="EFD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4" name="Google Shape;1044;p32"/>
          <p:cNvSpPr/>
          <p:nvPr/>
        </p:nvSpPr>
        <p:spPr>
          <a:xfrm>
            <a:off x="4256116" y="3899534"/>
            <a:ext cx="1036319" cy="0"/>
          </a:xfrm>
          <a:custGeom>
            <a:avLst/>
            <a:gdLst/>
            <a:ahLst/>
            <a:cxnLst/>
            <a:rect l="l" t="t" r="r" b="b"/>
            <a:pathLst>
              <a:path w="1036320" h="120000" extrusionOk="0">
                <a:moveTo>
                  <a:pt x="0" y="0"/>
                </a:moveTo>
                <a:lnTo>
                  <a:pt x="1035973" y="0"/>
                </a:lnTo>
              </a:path>
            </a:pathLst>
          </a:custGeom>
          <a:noFill/>
          <a:ln w="9525" cap="flat" cmpd="sng">
            <a:solidFill>
              <a:srgbClr val="EFD18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32"/>
          <p:cNvSpPr/>
          <p:nvPr/>
        </p:nvSpPr>
        <p:spPr>
          <a:xfrm>
            <a:off x="4250920" y="3906520"/>
            <a:ext cx="1035050" cy="0"/>
          </a:xfrm>
          <a:custGeom>
            <a:avLst/>
            <a:gdLst/>
            <a:ahLst/>
            <a:cxnLst/>
            <a:rect l="l" t="t" r="r" b="b"/>
            <a:pathLst>
              <a:path w="1035050" h="120000" extrusionOk="0">
                <a:moveTo>
                  <a:pt x="0" y="0"/>
                </a:moveTo>
                <a:lnTo>
                  <a:pt x="1034934" y="0"/>
                </a:lnTo>
              </a:path>
            </a:pathLst>
          </a:custGeom>
          <a:noFill/>
          <a:ln w="9525" cap="flat" cmpd="sng">
            <a:solidFill>
              <a:srgbClr val="EED18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32"/>
          <p:cNvSpPr/>
          <p:nvPr/>
        </p:nvSpPr>
        <p:spPr>
          <a:xfrm>
            <a:off x="4244686" y="3914140"/>
            <a:ext cx="1035050" cy="0"/>
          </a:xfrm>
          <a:custGeom>
            <a:avLst/>
            <a:gdLst/>
            <a:ahLst/>
            <a:cxnLst/>
            <a:rect l="l" t="t" r="r" b="b"/>
            <a:pathLst>
              <a:path w="1035050" h="120000" extrusionOk="0">
                <a:moveTo>
                  <a:pt x="0" y="0"/>
                </a:moveTo>
                <a:lnTo>
                  <a:pt x="1034934" y="0"/>
                </a:lnTo>
              </a:path>
            </a:pathLst>
          </a:custGeom>
          <a:noFill/>
          <a:ln w="9525" cap="flat" cmpd="sng">
            <a:solidFill>
              <a:srgbClr val="EED08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32"/>
          <p:cNvSpPr/>
          <p:nvPr/>
        </p:nvSpPr>
        <p:spPr>
          <a:xfrm>
            <a:off x="4238451" y="3921125"/>
            <a:ext cx="1036319" cy="0"/>
          </a:xfrm>
          <a:custGeom>
            <a:avLst/>
            <a:gdLst/>
            <a:ahLst/>
            <a:cxnLst/>
            <a:rect l="l" t="t" r="r" b="b"/>
            <a:pathLst>
              <a:path w="1036320" h="120000" extrusionOk="0">
                <a:moveTo>
                  <a:pt x="0" y="0"/>
                </a:moveTo>
                <a:lnTo>
                  <a:pt x="1035973" y="0"/>
                </a:lnTo>
              </a:path>
            </a:pathLst>
          </a:custGeom>
          <a:noFill/>
          <a:ln w="9525" cap="flat" cmpd="sng">
            <a:solidFill>
              <a:srgbClr val="EECF8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32"/>
          <p:cNvSpPr/>
          <p:nvPr/>
        </p:nvSpPr>
        <p:spPr>
          <a:xfrm>
            <a:off x="4233256" y="3928109"/>
            <a:ext cx="1035050" cy="0"/>
          </a:xfrm>
          <a:custGeom>
            <a:avLst/>
            <a:gdLst/>
            <a:ahLst/>
            <a:cxnLst/>
            <a:rect l="l" t="t" r="r" b="b"/>
            <a:pathLst>
              <a:path w="1035050" h="120000" extrusionOk="0">
                <a:moveTo>
                  <a:pt x="0" y="0"/>
                </a:moveTo>
                <a:lnTo>
                  <a:pt x="1034934" y="0"/>
                </a:lnTo>
              </a:path>
            </a:pathLst>
          </a:custGeom>
          <a:noFill/>
          <a:ln w="9525" cap="flat" cmpd="sng">
            <a:solidFill>
              <a:srgbClr val="EECF8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32"/>
          <p:cNvSpPr/>
          <p:nvPr/>
        </p:nvSpPr>
        <p:spPr>
          <a:xfrm>
            <a:off x="4227021" y="3935729"/>
            <a:ext cx="1035050" cy="0"/>
          </a:xfrm>
          <a:custGeom>
            <a:avLst/>
            <a:gdLst/>
            <a:ahLst/>
            <a:cxnLst/>
            <a:rect l="l" t="t" r="r" b="b"/>
            <a:pathLst>
              <a:path w="1035050" h="120000" extrusionOk="0">
                <a:moveTo>
                  <a:pt x="0" y="0"/>
                </a:moveTo>
                <a:lnTo>
                  <a:pt x="1034934" y="0"/>
                </a:lnTo>
              </a:path>
            </a:pathLst>
          </a:custGeom>
          <a:noFill/>
          <a:ln w="9525" cap="flat" cmpd="sng">
            <a:solidFill>
              <a:srgbClr val="EDCE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32"/>
          <p:cNvSpPr/>
          <p:nvPr/>
        </p:nvSpPr>
        <p:spPr>
          <a:xfrm>
            <a:off x="4220787" y="3942715"/>
            <a:ext cx="1036319" cy="0"/>
          </a:xfrm>
          <a:custGeom>
            <a:avLst/>
            <a:gdLst/>
            <a:ahLst/>
            <a:cxnLst/>
            <a:rect l="l" t="t" r="r" b="b"/>
            <a:pathLst>
              <a:path w="1036320" h="120000" extrusionOk="0">
                <a:moveTo>
                  <a:pt x="0" y="0"/>
                </a:moveTo>
                <a:lnTo>
                  <a:pt x="1035973" y="0"/>
                </a:lnTo>
              </a:path>
            </a:pathLst>
          </a:custGeom>
          <a:noFill/>
          <a:ln w="9525" cap="flat" cmpd="sng">
            <a:solidFill>
              <a:srgbClr val="EDCD8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32"/>
          <p:cNvSpPr/>
          <p:nvPr/>
        </p:nvSpPr>
        <p:spPr>
          <a:xfrm>
            <a:off x="4215591" y="3949700"/>
            <a:ext cx="1035050" cy="0"/>
          </a:xfrm>
          <a:custGeom>
            <a:avLst/>
            <a:gdLst/>
            <a:ahLst/>
            <a:cxnLst/>
            <a:rect l="l" t="t" r="r" b="b"/>
            <a:pathLst>
              <a:path w="1035050" h="120000" extrusionOk="0">
                <a:moveTo>
                  <a:pt x="0" y="0"/>
                </a:moveTo>
                <a:lnTo>
                  <a:pt x="1034934" y="0"/>
                </a:lnTo>
              </a:path>
            </a:pathLst>
          </a:custGeom>
          <a:noFill/>
          <a:ln w="9525" cap="flat" cmpd="sng">
            <a:solidFill>
              <a:srgbClr val="EDCD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32"/>
          <p:cNvSpPr/>
          <p:nvPr/>
        </p:nvSpPr>
        <p:spPr>
          <a:xfrm>
            <a:off x="4209357" y="3957320"/>
            <a:ext cx="1035050" cy="0"/>
          </a:xfrm>
          <a:custGeom>
            <a:avLst/>
            <a:gdLst/>
            <a:ahLst/>
            <a:cxnLst/>
            <a:rect l="l" t="t" r="r" b="b"/>
            <a:pathLst>
              <a:path w="1035050" h="120000" extrusionOk="0">
                <a:moveTo>
                  <a:pt x="0" y="0"/>
                </a:moveTo>
                <a:lnTo>
                  <a:pt x="1034934" y="0"/>
                </a:lnTo>
              </a:path>
            </a:pathLst>
          </a:custGeom>
          <a:noFill/>
          <a:ln w="9525" cap="flat" cmpd="sng">
            <a:solidFill>
              <a:srgbClr val="EDCC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32"/>
          <p:cNvSpPr/>
          <p:nvPr/>
        </p:nvSpPr>
        <p:spPr>
          <a:xfrm>
            <a:off x="4203122" y="3964940"/>
            <a:ext cx="1035050" cy="0"/>
          </a:xfrm>
          <a:custGeom>
            <a:avLst/>
            <a:gdLst/>
            <a:ahLst/>
            <a:cxnLst/>
            <a:rect l="l" t="t" r="r" b="b"/>
            <a:pathLst>
              <a:path w="1035050" h="120000" extrusionOk="0">
                <a:moveTo>
                  <a:pt x="0" y="0"/>
                </a:moveTo>
                <a:lnTo>
                  <a:pt x="1034934" y="0"/>
                </a:lnTo>
              </a:path>
            </a:pathLst>
          </a:custGeom>
          <a:noFill/>
          <a:ln w="9525" cap="flat" cmpd="sng">
            <a:solidFill>
              <a:srgbClr val="ECCC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4" name="Google Shape;1054;p32"/>
          <p:cNvSpPr/>
          <p:nvPr/>
        </p:nvSpPr>
        <p:spPr>
          <a:xfrm>
            <a:off x="4196888" y="3971925"/>
            <a:ext cx="1036319" cy="0"/>
          </a:xfrm>
          <a:custGeom>
            <a:avLst/>
            <a:gdLst/>
            <a:ahLst/>
            <a:cxnLst/>
            <a:rect l="l" t="t" r="r" b="b"/>
            <a:pathLst>
              <a:path w="1036320" h="120000" extrusionOk="0">
                <a:moveTo>
                  <a:pt x="0" y="0"/>
                </a:moveTo>
                <a:lnTo>
                  <a:pt x="1035973" y="0"/>
                </a:lnTo>
              </a:path>
            </a:pathLst>
          </a:custGeom>
          <a:noFill/>
          <a:ln w="9525" cap="flat" cmpd="sng">
            <a:solidFill>
              <a:srgbClr val="ECCC7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5" name="Google Shape;1055;p32"/>
          <p:cNvSpPr/>
          <p:nvPr/>
        </p:nvSpPr>
        <p:spPr>
          <a:xfrm>
            <a:off x="4191692" y="3978909"/>
            <a:ext cx="1035050" cy="0"/>
          </a:xfrm>
          <a:custGeom>
            <a:avLst/>
            <a:gdLst/>
            <a:ahLst/>
            <a:cxnLst/>
            <a:rect l="l" t="t" r="r" b="b"/>
            <a:pathLst>
              <a:path w="1035050" h="120000" extrusionOk="0">
                <a:moveTo>
                  <a:pt x="0" y="0"/>
                </a:moveTo>
                <a:lnTo>
                  <a:pt x="1034934" y="0"/>
                </a:lnTo>
              </a:path>
            </a:pathLst>
          </a:custGeom>
          <a:noFill/>
          <a:ln w="9525" cap="flat" cmpd="sng">
            <a:solidFill>
              <a:srgbClr val="ECCA7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32"/>
          <p:cNvSpPr/>
          <p:nvPr/>
        </p:nvSpPr>
        <p:spPr>
          <a:xfrm>
            <a:off x="4185458" y="3986529"/>
            <a:ext cx="1035050" cy="0"/>
          </a:xfrm>
          <a:custGeom>
            <a:avLst/>
            <a:gdLst/>
            <a:ahLst/>
            <a:cxnLst/>
            <a:rect l="l" t="t" r="r" b="b"/>
            <a:pathLst>
              <a:path w="1035050" h="120000" extrusionOk="0">
                <a:moveTo>
                  <a:pt x="0" y="0"/>
                </a:moveTo>
                <a:lnTo>
                  <a:pt x="1034934" y="0"/>
                </a:lnTo>
              </a:path>
            </a:pathLst>
          </a:custGeom>
          <a:noFill/>
          <a:ln w="9525" cap="flat" cmpd="sng">
            <a:solidFill>
              <a:srgbClr val="ECC97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32"/>
          <p:cNvSpPr/>
          <p:nvPr/>
        </p:nvSpPr>
        <p:spPr>
          <a:xfrm>
            <a:off x="4179223" y="3993515"/>
            <a:ext cx="1036319" cy="0"/>
          </a:xfrm>
          <a:custGeom>
            <a:avLst/>
            <a:gdLst/>
            <a:ahLst/>
            <a:cxnLst/>
            <a:rect l="l" t="t" r="r" b="b"/>
            <a:pathLst>
              <a:path w="1036320" h="120000" extrusionOk="0">
                <a:moveTo>
                  <a:pt x="0" y="0"/>
                </a:moveTo>
                <a:lnTo>
                  <a:pt x="1035973" y="0"/>
                </a:lnTo>
              </a:path>
            </a:pathLst>
          </a:custGeom>
          <a:noFill/>
          <a:ln w="9525" cap="flat" cmpd="sng">
            <a:solidFill>
              <a:srgbClr val="EBC97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32"/>
          <p:cNvSpPr/>
          <p:nvPr/>
        </p:nvSpPr>
        <p:spPr>
          <a:xfrm>
            <a:off x="4174028" y="4000500"/>
            <a:ext cx="1035050" cy="0"/>
          </a:xfrm>
          <a:custGeom>
            <a:avLst/>
            <a:gdLst/>
            <a:ahLst/>
            <a:cxnLst/>
            <a:rect l="l" t="t" r="r" b="b"/>
            <a:pathLst>
              <a:path w="1035050" h="120000" extrusionOk="0">
                <a:moveTo>
                  <a:pt x="0" y="0"/>
                </a:moveTo>
                <a:lnTo>
                  <a:pt x="1034934" y="0"/>
                </a:lnTo>
              </a:path>
            </a:pathLst>
          </a:custGeom>
          <a:noFill/>
          <a:ln w="9525" cap="flat" cmpd="sng">
            <a:solidFill>
              <a:srgbClr val="EBC87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32"/>
          <p:cNvSpPr/>
          <p:nvPr/>
        </p:nvSpPr>
        <p:spPr>
          <a:xfrm>
            <a:off x="4167793" y="4008120"/>
            <a:ext cx="1035050" cy="0"/>
          </a:xfrm>
          <a:custGeom>
            <a:avLst/>
            <a:gdLst/>
            <a:ahLst/>
            <a:cxnLst/>
            <a:rect l="l" t="t" r="r" b="b"/>
            <a:pathLst>
              <a:path w="1035050" h="120000" extrusionOk="0">
                <a:moveTo>
                  <a:pt x="0" y="0"/>
                </a:moveTo>
                <a:lnTo>
                  <a:pt x="1034934" y="0"/>
                </a:lnTo>
              </a:path>
            </a:pathLst>
          </a:custGeom>
          <a:noFill/>
          <a:ln w="9525" cap="flat" cmpd="sng">
            <a:solidFill>
              <a:srgbClr val="EBC7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32"/>
          <p:cNvSpPr/>
          <p:nvPr/>
        </p:nvSpPr>
        <p:spPr>
          <a:xfrm>
            <a:off x="4161559" y="4015104"/>
            <a:ext cx="1036319" cy="0"/>
          </a:xfrm>
          <a:custGeom>
            <a:avLst/>
            <a:gdLst/>
            <a:ahLst/>
            <a:cxnLst/>
            <a:rect l="l" t="t" r="r" b="b"/>
            <a:pathLst>
              <a:path w="1036320" h="120000" extrusionOk="0">
                <a:moveTo>
                  <a:pt x="0" y="0"/>
                </a:moveTo>
                <a:lnTo>
                  <a:pt x="1035973" y="0"/>
                </a:lnTo>
              </a:path>
            </a:pathLst>
          </a:custGeom>
          <a:noFill/>
          <a:ln w="9525" cap="flat" cmpd="sng">
            <a:solidFill>
              <a:srgbClr val="EBC77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32"/>
          <p:cNvSpPr/>
          <p:nvPr/>
        </p:nvSpPr>
        <p:spPr>
          <a:xfrm>
            <a:off x="4155324" y="4022725"/>
            <a:ext cx="1036319" cy="0"/>
          </a:xfrm>
          <a:custGeom>
            <a:avLst/>
            <a:gdLst/>
            <a:ahLst/>
            <a:cxnLst/>
            <a:rect l="l" t="t" r="r" b="b"/>
            <a:pathLst>
              <a:path w="1036320" h="120000" extrusionOk="0">
                <a:moveTo>
                  <a:pt x="0" y="0"/>
                </a:moveTo>
                <a:lnTo>
                  <a:pt x="1035973" y="0"/>
                </a:lnTo>
              </a:path>
            </a:pathLst>
          </a:custGeom>
          <a:noFill/>
          <a:ln w="9525" cap="flat" cmpd="sng">
            <a:solidFill>
              <a:srgbClr val="EBC67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32"/>
          <p:cNvSpPr/>
          <p:nvPr/>
        </p:nvSpPr>
        <p:spPr>
          <a:xfrm>
            <a:off x="4150129" y="4029709"/>
            <a:ext cx="1035050" cy="0"/>
          </a:xfrm>
          <a:custGeom>
            <a:avLst/>
            <a:gdLst/>
            <a:ahLst/>
            <a:cxnLst/>
            <a:rect l="l" t="t" r="r" b="b"/>
            <a:pathLst>
              <a:path w="1035050" h="120000" extrusionOk="0">
                <a:moveTo>
                  <a:pt x="0" y="0"/>
                </a:moveTo>
                <a:lnTo>
                  <a:pt x="1034934" y="0"/>
                </a:lnTo>
              </a:path>
            </a:pathLst>
          </a:custGeom>
          <a:noFill/>
          <a:ln w="9525" cap="flat" cmpd="sng">
            <a:solidFill>
              <a:srgbClr val="EAC56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32"/>
          <p:cNvSpPr/>
          <p:nvPr/>
        </p:nvSpPr>
        <p:spPr>
          <a:xfrm>
            <a:off x="4143894" y="4037329"/>
            <a:ext cx="1035050" cy="0"/>
          </a:xfrm>
          <a:custGeom>
            <a:avLst/>
            <a:gdLst/>
            <a:ahLst/>
            <a:cxnLst/>
            <a:rect l="l" t="t" r="r" b="b"/>
            <a:pathLst>
              <a:path w="1035050" h="120000" extrusionOk="0">
                <a:moveTo>
                  <a:pt x="0" y="0"/>
                </a:moveTo>
                <a:lnTo>
                  <a:pt x="1034934" y="0"/>
                </a:lnTo>
              </a:path>
            </a:pathLst>
          </a:custGeom>
          <a:noFill/>
          <a:ln w="9525" cap="flat" cmpd="sng">
            <a:solidFill>
              <a:srgbClr val="EAC56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32"/>
          <p:cNvSpPr/>
          <p:nvPr/>
        </p:nvSpPr>
        <p:spPr>
          <a:xfrm>
            <a:off x="4137659" y="4044315"/>
            <a:ext cx="1036319" cy="0"/>
          </a:xfrm>
          <a:custGeom>
            <a:avLst/>
            <a:gdLst/>
            <a:ahLst/>
            <a:cxnLst/>
            <a:rect l="l" t="t" r="r" b="b"/>
            <a:pathLst>
              <a:path w="1036320" h="120000" extrusionOk="0">
                <a:moveTo>
                  <a:pt x="0" y="0"/>
                </a:moveTo>
                <a:lnTo>
                  <a:pt x="1035973" y="0"/>
                </a:lnTo>
              </a:path>
            </a:pathLst>
          </a:custGeom>
          <a:noFill/>
          <a:ln w="9525" cap="flat" cmpd="sng">
            <a:solidFill>
              <a:srgbClr val="EAC4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32"/>
          <p:cNvSpPr/>
          <p:nvPr/>
        </p:nvSpPr>
        <p:spPr>
          <a:xfrm>
            <a:off x="4132464" y="4051300"/>
            <a:ext cx="1035050" cy="0"/>
          </a:xfrm>
          <a:custGeom>
            <a:avLst/>
            <a:gdLst/>
            <a:ahLst/>
            <a:cxnLst/>
            <a:rect l="l" t="t" r="r" b="b"/>
            <a:pathLst>
              <a:path w="1035050" h="120000" extrusionOk="0">
                <a:moveTo>
                  <a:pt x="0" y="0"/>
                </a:moveTo>
                <a:lnTo>
                  <a:pt x="1034934" y="0"/>
                </a:lnTo>
              </a:path>
            </a:pathLst>
          </a:custGeom>
          <a:noFill/>
          <a:ln w="9525" cap="flat" cmpd="sng">
            <a:solidFill>
              <a:srgbClr val="EAC3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32"/>
          <p:cNvSpPr/>
          <p:nvPr/>
        </p:nvSpPr>
        <p:spPr>
          <a:xfrm>
            <a:off x="4126229" y="4058920"/>
            <a:ext cx="1035050" cy="0"/>
          </a:xfrm>
          <a:custGeom>
            <a:avLst/>
            <a:gdLst/>
            <a:ahLst/>
            <a:cxnLst/>
            <a:rect l="l" t="t" r="r" b="b"/>
            <a:pathLst>
              <a:path w="1035050" h="120000" extrusionOk="0">
                <a:moveTo>
                  <a:pt x="0" y="0"/>
                </a:moveTo>
                <a:lnTo>
                  <a:pt x="1034934" y="0"/>
                </a:lnTo>
              </a:path>
            </a:pathLst>
          </a:custGeom>
          <a:noFill/>
          <a:ln w="9525" cap="flat" cmpd="sng">
            <a:solidFill>
              <a:srgbClr val="E9C36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7" name="Google Shape;1067;p32"/>
          <p:cNvSpPr/>
          <p:nvPr/>
        </p:nvSpPr>
        <p:spPr>
          <a:xfrm>
            <a:off x="4119995" y="4065904"/>
            <a:ext cx="1036319" cy="0"/>
          </a:xfrm>
          <a:custGeom>
            <a:avLst/>
            <a:gdLst/>
            <a:ahLst/>
            <a:cxnLst/>
            <a:rect l="l" t="t" r="r" b="b"/>
            <a:pathLst>
              <a:path w="1036320" h="120000" extrusionOk="0">
                <a:moveTo>
                  <a:pt x="0" y="0"/>
                </a:moveTo>
                <a:lnTo>
                  <a:pt x="1035973" y="0"/>
                </a:lnTo>
              </a:path>
            </a:pathLst>
          </a:custGeom>
          <a:noFill/>
          <a:ln w="9525" cap="flat" cmpd="sng">
            <a:solidFill>
              <a:srgbClr val="E9C26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8" name="Google Shape;1068;p32"/>
          <p:cNvSpPr/>
          <p:nvPr/>
        </p:nvSpPr>
        <p:spPr>
          <a:xfrm>
            <a:off x="4114800" y="4072890"/>
            <a:ext cx="1035050" cy="0"/>
          </a:xfrm>
          <a:custGeom>
            <a:avLst/>
            <a:gdLst/>
            <a:ahLst/>
            <a:cxnLst/>
            <a:rect l="l" t="t" r="r" b="b"/>
            <a:pathLst>
              <a:path w="1035050" h="120000" extrusionOk="0">
                <a:moveTo>
                  <a:pt x="0" y="0"/>
                </a:moveTo>
                <a:lnTo>
                  <a:pt x="1034934" y="0"/>
                </a:lnTo>
              </a:path>
            </a:pathLst>
          </a:custGeom>
          <a:noFill/>
          <a:ln w="9525" cap="flat" cmpd="sng">
            <a:solidFill>
              <a:srgbClr val="E9C1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32"/>
          <p:cNvSpPr/>
          <p:nvPr/>
        </p:nvSpPr>
        <p:spPr>
          <a:xfrm>
            <a:off x="4114800" y="4080509"/>
            <a:ext cx="1035050" cy="0"/>
          </a:xfrm>
          <a:custGeom>
            <a:avLst/>
            <a:gdLst/>
            <a:ahLst/>
            <a:cxnLst/>
            <a:rect l="l" t="t" r="r" b="b"/>
            <a:pathLst>
              <a:path w="1035050" h="120000" extrusionOk="0">
                <a:moveTo>
                  <a:pt x="0" y="0"/>
                </a:moveTo>
                <a:lnTo>
                  <a:pt x="1034934" y="0"/>
                </a:lnTo>
              </a:path>
            </a:pathLst>
          </a:custGeom>
          <a:noFill/>
          <a:ln w="9525" cap="flat" cmpd="sng">
            <a:solidFill>
              <a:srgbClr val="E9C16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32"/>
          <p:cNvSpPr/>
          <p:nvPr/>
        </p:nvSpPr>
        <p:spPr>
          <a:xfrm>
            <a:off x="4121034" y="4088129"/>
            <a:ext cx="1035050" cy="0"/>
          </a:xfrm>
          <a:custGeom>
            <a:avLst/>
            <a:gdLst/>
            <a:ahLst/>
            <a:cxnLst/>
            <a:rect l="l" t="t" r="r" b="b"/>
            <a:pathLst>
              <a:path w="1035050" h="120000" extrusionOk="0">
                <a:moveTo>
                  <a:pt x="0" y="0"/>
                </a:moveTo>
                <a:lnTo>
                  <a:pt x="1034934" y="0"/>
                </a:lnTo>
              </a:path>
            </a:pathLst>
          </a:custGeom>
          <a:noFill/>
          <a:ln w="9525" cap="flat" cmpd="sng">
            <a:solidFill>
              <a:srgbClr val="E8C06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32"/>
          <p:cNvSpPr/>
          <p:nvPr/>
        </p:nvSpPr>
        <p:spPr>
          <a:xfrm>
            <a:off x="4126229" y="4095115"/>
            <a:ext cx="1036319" cy="0"/>
          </a:xfrm>
          <a:custGeom>
            <a:avLst/>
            <a:gdLst/>
            <a:ahLst/>
            <a:cxnLst/>
            <a:rect l="l" t="t" r="r" b="b"/>
            <a:pathLst>
              <a:path w="1036320" h="120000" extrusionOk="0">
                <a:moveTo>
                  <a:pt x="0" y="0"/>
                </a:moveTo>
                <a:lnTo>
                  <a:pt x="1035973" y="0"/>
                </a:lnTo>
              </a:path>
            </a:pathLst>
          </a:custGeom>
          <a:noFill/>
          <a:ln w="9525" cap="flat" cmpd="sng">
            <a:solidFill>
              <a:srgbClr val="E8BF6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32"/>
          <p:cNvSpPr/>
          <p:nvPr/>
        </p:nvSpPr>
        <p:spPr>
          <a:xfrm>
            <a:off x="4132464" y="4102100"/>
            <a:ext cx="1035050" cy="0"/>
          </a:xfrm>
          <a:custGeom>
            <a:avLst/>
            <a:gdLst/>
            <a:ahLst/>
            <a:cxnLst/>
            <a:rect l="l" t="t" r="r" b="b"/>
            <a:pathLst>
              <a:path w="1035050" h="120000" extrusionOk="0">
                <a:moveTo>
                  <a:pt x="0" y="0"/>
                </a:moveTo>
                <a:lnTo>
                  <a:pt x="1034934" y="0"/>
                </a:lnTo>
              </a:path>
            </a:pathLst>
          </a:custGeom>
          <a:noFill/>
          <a:ln w="9525" cap="flat" cmpd="sng">
            <a:solidFill>
              <a:srgbClr val="E8BF5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3" name="Google Shape;1073;p32"/>
          <p:cNvSpPr/>
          <p:nvPr/>
        </p:nvSpPr>
        <p:spPr>
          <a:xfrm>
            <a:off x="4138698" y="4109720"/>
            <a:ext cx="1035050" cy="0"/>
          </a:xfrm>
          <a:custGeom>
            <a:avLst/>
            <a:gdLst/>
            <a:ahLst/>
            <a:cxnLst/>
            <a:rect l="l" t="t" r="r" b="b"/>
            <a:pathLst>
              <a:path w="1035050" h="120000" extrusionOk="0">
                <a:moveTo>
                  <a:pt x="0" y="0"/>
                </a:moveTo>
                <a:lnTo>
                  <a:pt x="1034934" y="0"/>
                </a:lnTo>
              </a:path>
            </a:pathLst>
          </a:custGeom>
          <a:noFill/>
          <a:ln w="9525" cap="flat" cmpd="sng">
            <a:solidFill>
              <a:srgbClr val="E8BE5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4" name="Google Shape;1074;p32"/>
          <p:cNvSpPr/>
          <p:nvPr/>
        </p:nvSpPr>
        <p:spPr>
          <a:xfrm>
            <a:off x="4143894" y="4116704"/>
            <a:ext cx="1036319" cy="0"/>
          </a:xfrm>
          <a:custGeom>
            <a:avLst/>
            <a:gdLst/>
            <a:ahLst/>
            <a:cxnLst/>
            <a:rect l="l" t="t" r="r" b="b"/>
            <a:pathLst>
              <a:path w="1036320" h="120000" extrusionOk="0">
                <a:moveTo>
                  <a:pt x="0" y="0"/>
                </a:moveTo>
                <a:lnTo>
                  <a:pt x="1035973" y="0"/>
                </a:lnTo>
              </a:path>
            </a:pathLst>
          </a:custGeom>
          <a:noFill/>
          <a:ln w="9525" cap="flat" cmpd="sng">
            <a:solidFill>
              <a:srgbClr val="E7BD5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32"/>
          <p:cNvSpPr/>
          <p:nvPr/>
        </p:nvSpPr>
        <p:spPr>
          <a:xfrm>
            <a:off x="4150129" y="4123690"/>
            <a:ext cx="1035050" cy="0"/>
          </a:xfrm>
          <a:custGeom>
            <a:avLst/>
            <a:gdLst/>
            <a:ahLst/>
            <a:cxnLst/>
            <a:rect l="l" t="t" r="r" b="b"/>
            <a:pathLst>
              <a:path w="1035050" h="120000" extrusionOk="0">
                <a:moveTo>
                  <a:pt x="0" y="0"/>
                </a:moveTo>
                <a:lnTo>
                  <a:pt x="1034934" y="0"/>
                </a:lnTo>
              </a:path>
            </a:pathLst>
          </a:custGeom>
          <a:noFill/>
          <a:ln w="9525" cap="flat" cmpd="sng">
            <a:solidFill>
              <a:srgbClr val="E7BD5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32"/>
          <p:cNvSpPr/>
          <p:nvPr/>
        </p:nvSpPr>
        <p:spPr>
          <a:xfrm>
            <a:off x="4156363" y="4131309"/>
            <a:ext cx="1035050" cy="0"/>
          </a:xfrm>
          <a:custGeom>
            <a:avLst/>
            <a:gdLst/>
            <a:ahLst/>
            <a:cxnLst/>
            <a:rect l="l" t="t" r="r" b="b"/>
            <a:pathLst>
              <a:path w="1035050" h="120000" extrusionOk="0">
                <a:moveTo>
                  <a:pt x="0" y="0"/>
                </a:moveTo>
                <a:lnTo>
                  <a:pt x="1034934" y="0"/>
                </a:lnTo>
              </a:path>
            </a:pathLst>
          </a:custGeom>
          <a:noFill/>
          <a:ln w="9525" cap="flat" cmpd="sng">
            <a:solidFill>
              <a:srgbClr val="E7BC5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32"/>
          <p:cNvSpPr/>
          <p:nvPr/>
        </p:nvSpPr>
        <p:spPr>
          <a:xfrm>
            <a:off x="4161559" y="4138295"/>
            <a:ext cx="1036319" cy="0"/>
          </a:xfrm>
          <a:custGeom>
            <a:avLst/>
            <a:gdLst/>
            <a:ahLst/>
            <a:cxnLst/>
            <a:rect l="l" t="t" r="r" b="b"/>
            <a:pathLst>
              <a:path w="1036320" h="120000" extrusionOk="0">
                <a:moveTo>
                  <a:pt x="0" y="0"/>
                </a:moveTo>
                <a:lnTo>
                  <a:pt x="1035973" y="0"/>
                </a:lnTo>
              </a:path>
            </a:pathLst>
          </a:custGeom>
          <a:noFill/>
          <a:ln w="9525" cap="flat" cmpd="sng">
            <a:solidFill>
              <a:srgbClr val="E7BB5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8" name="Google Shape;1078;p32"/>
          <p:cNvSpPr/>
          <p:nvPr/>
        </p:nvSpPr>
        <p:spPr>
          <a:xfrm>
            <a:off x="4167793" y="4145279"/>
            <a:ext cx="1035050" cy="0"/>
          </a:xfrm>
          <a:custGeom>
            <a:avLst/>
            <a:gdLst/>
            <a:ahLst/>
            <a:cxnLst/>
            <a:rect l="l" t="t" r="r" b="b"/>
            <a:pathLst>
              <a:path w="1035050" h="120000" extrusionOk="0">
                <a:moveTo>
                  <a:pt x="0" y="0"/>
                </a:moveTo>
                <a:lnTo>
                  <a:pt x="1034934" y="0"/>
                </a:lnTo>
              </a:path>
            </a:pathLst>
          </a:custGeom>
          <a:noFill/>
          <a:ln w="9525" cap="flat" cmpd="sng">
            <a:solidFill>
              <a:srgbClr val="E6BB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9" name="Google Shape;1079;p32"/>
          <p:cNvSpPr/>
          <p:nvPr/>
        </p:nvSpPr>
        <p:spPr>
          <a:xfrm>
            <a:off x="4174028" y="4152900"/>
            <a:ext cx="1035050" cy="0"/>
          </a:xfrm>
          <a:custGeom>
            <a:avLst/>
            <a:gdLst/>
            <a:ahLst/>
            <a:cxnLst/>
            <a:rect l="l" t="t" r="r" b="b"/>
            <a:pathLst>
              <a:path w="1035050" h="120000" extrusionOk="0">
                <a:moveTo>
                  <a:pt x="0" y="0"/>
                </a:moveTo>
                <a:lnTo>
                  <a:pt x="1034934" y="0"/>
                </a:lnTo>
              </a:path>
            </a:pathLst>
          </a:custGeom>
          <a:noFill/>
          <a:ln w="9525" cap="flat" cmpd="sng">
            <a:solidFill>
              <a:srgbClr val="E6BA5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32"/>
          <p:cNvSpPr/>
          <p:nvPr/>
        </p:nvSpPr>
        <p:spPr>
          <a:xfrm>
            <a:off x="4180262" y="4160520"/>
            <a:ext cx="1035050" cy="0"/>
          </a:xfrm>
          <a:custGeom>
            <a:avLst/>
            <a:gdLst/>
            <a:ahLst/>
            <a:cxnLst/>
            <a:rect l="l" t="t" r="r" b="b"/>
            <a:pathLst>
              <a:path w="1035050" h="120000" extrusionOk="0">
                <a:moveTo>
                  <a:pt x="0" y="0"/>
                </a:moveTo>
                <a:lnTo>
                  <a:pt x="1034934" y="0"/>
                </a:lnTo>
              </a:path>
            </a:pathLst>
          </a:custGeom>
          <a:noFill/>
          <a:ln w="9525" cap="flat" cmpd="sng">
            <a:solidFill>
              <a:srgbClr val="E6B95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1" name="Google Shape;1081;p32"/>
          <p:cNvSpPr/>
          <p:nvPr/>
        </p:nvSpPr>
        <p:spPr>
          <a:xfrm>
            <a:off x="4185458" y="4167504"/>
            <a:ext cx="1036319" cy="0"/>
          </a:xfrm>
          <a:custGeom>
            <a:avLst/>
            <a:gdLst/>
            <a:ahLst/>
            <a:cxnLst/>
            <a:rect l="l" t="t" r="r" b="b"/>
            <a:pathLst>
              <a:path w="1036320" h="120000" extrusionOk="0">
                <a:moveTo>
                  <a:pt x="0" y="0"/>
                </a:moveTo>
                <a:lnTo>
                  <a:pt x="1035973" y="0"/>
                </a:lnTo>
              </a:path>
            </a:pathLst>
          </a:custGeom>
          <a:noFill/>
          <a:ln w="9525" cap="flat" cmpd="sng">
            <a:solidFill>
              <a:srgbClr val="E6B94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2" name="Google Shape;1082;p32"/>
          <p:cNvSpPr/>
          <p:nvPr/>
        </p:nvSpPr>
        <p:spPr>
          <a:xfrm>
            <a:off x="4191692" y="4174490"/>
            <a:ext cx="1035050" cy="0"/>
          </a:xfrm>
          <a:custGeom>
            <a:avLst/>
            <a:gdLst/>
            <a:ahLst/>
            <a:cxnLst/>
            <a:rect l="l" t="t" r="r" b="b"/>
            <a:pathLst>
              <a:path w="1035050" h="120000" extrusionOk="0">
                <a:moveTo>
                  <a:pt x="0" y="0"/>
                </a:moveTo>
                <a:lnTo>
                  <a:pt x="1034934" y="0"/>
                </a:lnTo>
              </a:path>
            </a:pathLst>
          </a:custGeom>
          <a:noFill/>
          <a:ln w="9525" cap="flat" cmpd="sng">
            <a:solidFill>
              <a:srgbClr val="E6B8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3" name="Google Shape;1083;p32"/>
          <p:cNvSpPr/>
          <p:nvPr/>
        </p:nvSpPr>
        <p:spPr>
          <a:xfrm>
            <a:off x="4197927" y="4182109"/>
            <a:ext cx="1035050" cy="0"/>
          </a:xfrm>
          <a:custGeom>
            <a:avLst/>
            <a:gdLst/>
            <a:ahLst/>
            <a:cxnLst/>
            <a:rect l="l" t="t" r="r" b="b"/>
            <a:pathLst>
              <a:path w="1035050" h="120000" extrusionOk="0">
                <a:moveTo>
                  <a:pt x="0" y="0"/>
                </a:moveTo>
                <a:lnTo>
                  <a:pt x="1034934" y="0"/>
                </a:lnTo>
              </a:path>
            </a:pathLst>
          </a:custGeom>
          <a:noFill/>
          <a:ln w="9525" cap="flat" cmpd="sng">
            <a:solidFill>
              <a:srgbClr val="E5B74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4" name="Google Shape;1084;p32"/>
          <p:cNvSpPr/>
          <p:nvPr/>
        </p:nvSpPr>
        <p:spPr>
          <a:xfrm>
            <a:off x="4203122" y="4189095"/>
            <a:ext cx="1036319" cy="0"/>
          </a:xfrm>
          <a:custGeom>
            <a:avLst/>
            <a:gdLst/>
            <a:ahLst/>
            <a:cxnLst/>
            <a:rect l="l" t="t" r="r" b="b"/>
            <a:pathLst>
              <a:path w="1036320" h="120000" extrusionOk="0">
                <a:moveTo>
                  <a:pt x="0" y="0"/>
                </a:moveTo>
                <a:lnTo>
                  <a:pt x="1035973" y="0"/>
                </a:lnTo>
              </a:path>
            </a:pathLst>
          </a:custGeom>
          <a:noFill/>
          <a:ln w="9525" cap="flat" cmpd="sng">
            <a:solidFill>
              <a:srgbClr val="E5B74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32"/>
          <p:cNvSpPr/>
          <p:nvPr/>
        </p:nvSpPr>
        <p:spPr>
          <a:xfrm>
            <a:off x="4209357" y="4196079"/>
            <a:ext cx="1035050" cy="0"/>
          </a:xfrm>
          <a:custGeom>
            <a:avLst/>
            <a:gdLst/>
            <a:ahLst/>
            <a:cxnLst/>
            <a:rect l="l" t="t" r="r" b="b"/>
            <a:pathLst>
              <a:path w="1035050" h="120000" extrusionOk="0">
                <a:moveTo>
                  <a:pt x="0" y="0"/>
                </a:moveTo>
                <a:lnTo>
                  <a:pt x="1034934" y="0"/>
                </a:lnTo>
              </a:path>
            </a:pathLst>
          </a:custGeom>
          <a:noFill/>
          <a:ln w="9525" cap="flat" cmpd="sng">
            <a:solidFill>
              <a:srgbClr val="E5B64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32"/>
          <p:cNvSpPr/>
          <p:nvPr/>
        </p:nvSpPr>
        <p:spPr>
          <a:xfrm>
            <a:off x="4215591" y="4203700"/>
            <a:ext cx="1035050" cy="0"/>
          </a:xfrm>
          <a:custGeom>
            <a:avLst/>
            <a:gdLst/>
            <a:ahLst/>
            <a:cxnLst/>
            <a:rect l="l" t="t" r="r" b="b"/>
            <a:pathLst>
              <a:path w="1035050" h="120000" extrusionOk="0">
                <a:moveTo>
                  <a:pt x="0" y="0"/>
                </a:moveTo>
                <a:lnTo>
                  <a:pt x="1034934" y="0"/>
                </a:lnTo>
              </a:path>
            </a:pathLst>
          </a:custGeom>
          <a:noFill/>
          <a:ln w="9525" cap="flat" cmpd="sng">
            <a:solidFill>
              <a:srgbClr val="E5B54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32"/>
          <p:cNvSpPr/>
          <p:nvPr/>
        </p:nvSpPr>
        <p:spPr>
          <a:xfrm>
            <a:off x="4221826" y="4211320"/>
            <a:ext cx="1035050" cy="0"/>
          </a:xfrm>
          <a:custGeom>
            <a:avLst/>
            <a:gdLst/>
            <a:ahLst/>
            <a:cxnLst/>
            <a:rect l="l" t="t" r="r" b="b"/>
            <a:pathLst>
              <a:path w="1035050" h="120000" extrusionOk="0">
                <a:moveTo>
                  <a:pt x="0" y="0"/>
                </a:moveTo>
                <a:lnTo>
                  <a:pt x="1034934" y="0"/>
                </a:lnTo>
              </a:path>
            </a:pathLst>
          </a:custGeom>
          <a:noFill/>
          <a:ln w="9525" cap="flat" cmpd="sng">
            <a:solidFill>
              <a:srgbClr val="E4B54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32"/>
          <p:cNvSpPr/>
          <p:nvPr/>
        </p:nvSpPr>
        <p:spPr>
          <a:xfrm>
            <a:off x="4227021" y="4217670"/>
            <a:ext cx="1035050" cy="0"/>
          </a:xfrm>
          <a:custGeom>
            <a:avLst/>
            <a:gdLst/>
            <a:ahLst/>
            <a:cxnLst/>
            <a:rect l="l" t="t" r="r" b="b"/>
            <a:pathLst>
              <a:path w="1035050" h="120000" extrusionOk="0">
                <a:moveTo>
                  <a:pt x="0" y="0"/>
                </a:moveTo>
                <a:lnTo>
                  <a:pt x="1034934" y="0"/>
                </a:lnTo>
              </a:path>
            </a:pathLst>
          </a:custGeom>
          <a:noFill/>
          <a:ln w="9525" cap="flat" cmpd="sng">
            <a:solidFill>
              <a:srgbClr val="E4B44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32"/>
          <p:cNvSpPr/>
          <p:nvPr/>
        </p:nvSpPr>
        <p:spPr>
          <a:xfrm>
            <a:off x="4233256" y="4225290"/>
            <a:ext cx="1035050" cy="0"/>
          </a:xfrm>
          <a:custGeom>
            <a:avLst/>
            <a:gdLst/>
            <a:ahLst/>
            <a:cxnLst/>
            <a:rect l="l" t="t" r="r" b="b"/>
            <a:pathLst>
              <a:path w="1035050" h="120000" extrusionOk="0">
                <a:moveTo>
                  <a:pt x="0" y="0"/>
                </a:moveTo>
                <a:lnTo>
                  <a:pt x="1034934" y="0"/>
                </a:lnTo>
              </a:path>
            </a:pathLst>
          </a:custGeom>
          <a:noFill/>
          <a:ln w="9525" cap="flat" cmpd="sng">
            <a:solidFill>
              <a:srgbClr val="E4B34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32"/>
          <p:cNvSpPr/>
          <p:nvPr/>
        </p:nvSpPr>
        <p:spPr>
          <a:xfrm>
            <a:off x="4239490" y="4232909"/>
            <a:ext cx="1035050" cy="0"/>
          </a:xfrm>
          <a:custGeom>
            <a:avLst/>
            <a:gdLst/>
            <a:ahLst/>
            <a:cxnLst/>
            <a:rect l="l" t="t" r="r" b="b"/>
            <a:pathLst>
              <a:path w="1035050" h="120000" extrusionOk="0">
                <a:moveTo>
                  <a:pt x="0" y="0"/>
                </a:moveTo>
                <a:lnTo>
                  <a:pt x="1034934" y="0"/>
                </a:lnTo>
              </a:path>
            </a:pathLst>
          </a:custGeom>
          <a:noFill/>
          <a:ln w="9525" cap="flat" cmpd="sng">
            <a:solidFill>
              <a:srgbClr val="E4B34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32"/>
          <p:cNvSpPr/>
          <p:nvPr/>
        </p:nvSpPr>
        <p:spPr>
          <a:xfrm>
            <a:off x="4244686" y="4239259"/>
            <a:ext cx="1035050" cy="0"/>
          </a:xfrm>
          <a:custGeom>
            <a:avLst/>
            <a:gdLst/>
            <a:ahLst/>
            <a:cxnLst/>
            <a:rect l="l" t="t" r="r" b="b"/>
            <a:pathLst>
              <a:path w="1035050" h="120000" extrusionOk="0">
                <a:moveTo>
                  <a:pt x="0" y="0"/>
                </a:moveTo>
                <a:lnTo>
                  <a:pt x="1034934" y="0"/>
                </a:lnTo>
              </a:path>
            </a:pathLst>
          </a:custGeom>
          <a:noFill/>
          <a:ln w="9525" cap="flat" cmpd="sng">
            <a:solidFill>
              <a:srgbClr val="E3B23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2" name="Google Shape;1092;p32"/>
          <p:cNvSpPr/>
          <p:nvPr/>
        </p:nvSpPr>
        <p:spPr>
          <a:xfrm>
            <a:off x="4250920" y="4246879"/>
            <a:ext cx="1035050" cy="0"/>
          </a:xfrm>
          <a:custGeom>
            <a:avLst/>
            <a:gdLst/>
            <a:ahLst/>
            <a:cxnLst/>
            <a:rect l="l" t="t" r="r" b="b"/>
            <a:pathLst>
              <a:path w="1035050" h="120000" extrusionOk="0">
                <a:moveTo>
                  <a:pt x="0" y="0"/>
                </a:moveTo>
                <a:lnTo>
                  <a:pt x="1034934" y="0"/>
                </a:lnTo>
              </a:path>
            </a:pathLst>
          </a:custGeom>
          <a:noFill/>
          <a:ln w="9525" cap="flat" cmpd="sng">
            <a:solidFill>
              <a:srgbClr val="E3B1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32"/>
          <p:cNvSpPr/>
          <p:nvPr/>
        </p:nvSpPr>
        <p:spPr>
          <a:xfrm>
            <a:off x="4257155" y="4254500"/>
            <a:ext cx="1035050" cy="0"/>
          </a:xfrm>
          <a:custGeom>
            <a:avLst/>
            <a:gdLst/>
            <a:ahLst/>
            <a:cxnLst/>
            <a:rect l="l" t="t" r="r" b="b"/>
            <a:pathLst>
              <a:path w="1035050" h="120000" extrusionOk="0">
                <a:moveTo>
                  <a:pt x="0" y="0"/>
                </a:moveTo>
                <a:lnTo>
                  <a:pt x="1034934" y="0"/>
                </a:lnTo>
              </a:path>
            </a:pathLst>
          </a:custGeom>
          <a:noFill/>
          <a:ln w="9525" cap="flat" cmpd="sng">
            <a:solidFill>
              <a:srgbClr val="E3B13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32"/>
          <p:cNvSpPr/>
          <p:nvPr/>
        </p:nvSpPr>
        <p:spPr>
          <a:xfrm>
            <a:off x="4263390" y="4262120"/>
            <a:ext cx="1035050" cy="0"/>
          </a:xfrm>
          <a:custGeom>
            <a:avLst/>
            <a:gdLst/>
            <a:ahLst/>
            <a:cxnLst/>
            <a:rect l="l" t="t" r="r" b="b"/>
            <a:pathLst>
              <a:path w="1035050" h="120000" extrusionOk="0">
                <a:moveTo>
                  <a:pt x="0" y="0"/>
                </a:moveTo>
                <a:lnTo>
                  <a:pt x="1034934" y="0"/>
                </a:lnTo>
              </a:path>
            </a:pathLst>
          </a:custGeom>
          <a:noFill/>
          <a:ln w="9525" cap="flat" cmpd="sng">
            <a:solidFill>
              <a:srgbClr val="E3B03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5" name="Google Shape;1095;p32"/>
          <p:cNvSpPr/>
          <p:nvPr/>
        </p:nvSpPr>
        <p:spPr>
          <a:xfrm>
            <a:off x="4268585" y="4268470"/>
            <a:ext cx="1035050" cy="0"/>
          </a:xfrm>
          <a:custGeom>
            <a:avLst/>
            <a:gdLst/>
            <a:ahLst/>
            <a:cxnLst/>
            <a:rect l="l" t="t" r="r" b="b"/>
            <a:pathLst>
              <a:path w="1035050" h="120000" extrusionOk="0">
                <a:moveTo>
                  <a:pt x="0" y="0"/>
                </a:moveTo>
                <a:lnTo>
                  <a:pt x="1034934" y="0"/>
                </a:lnTo>
              </a:path>
            </a:pathLst>
          </a:custGeom>
          <a:noFill/>
          <a:ln w="9525" cap="flat" cmpd="sng">
            <a:solidFill>
              <a:srgbClr val="E2AF3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6" name="Google Shape;1096;p32"/>
          <p:cNvSpPr/>
          <p:nvPr/>
        </p:nvSpPr>
        <p:spPr>
          <a:xfrm>
            <a:off x="4274820" y="4276090"/>
            <a:ext cx="1035050" cy="0"/>
          </a:xfrm>
          <a:custGeom>
            <a:avLst/>
            <a:gdLst/>
            <a:ahLst/>
            <a:cxnLst/>
            <a:rect l="l" t="t" r="r" b="b"/>
            <a:pathLst>
              <a:path w="1035050" h="120000" extrusionOk="0">
                <a:moveTo>
                  <a:pt x="0" y="0"/>
                </a:moveTo>
                <a:lnTo>
                  <a:pt x="1034934" y="0"/>
                </a:lnTo>
              </a:path>
            </a:pathLst>
          </a:custGeom>
          <a:noFill/>
          <a:ln w="9525" cap="flat" cmpd="sng">
            <a:solidFill>
              <a:srgbClr val="E2AF3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32"/>
          <p:cNvSpPr/>
          <p:nvPr/>
        </p:nvSpPr>
        <p:spPr>
          <a:xfrm>
            <a:off x="4281054" y="4283709"/>
            <a:ext cx="1035050" cy="0"/>
          </a:xfrm>
          <a:custGeom>
            <a:avLst/>
            <a:gdLst/>
            <a:ahLst/>
            <a:cxnLst/>
            <a:rect l="l" t="t" r="r" b="b"/>
            <a:pathLst>
              <a:path w="1035050" h="120000" extrusionOk="0">
                <a:moveTo>
                  <a:pt x="0" y="0"/>
                </a:moveTo>
                <a:lnTo>
                  <a:pt x="1034934" y="0"/>
                </a:lnTo>
              </a:path>
            </a:pathLst>
          </a:custGeom>
          <a:noFill/>
          <a:ln w="9525" cap="flat" cmpd="sng">
            <a:solidFill>
              <a:srgbClr val="E2AE3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8" name="Google Shape;1098;p32"/>
          <p:cNvSpPr/>
          <p:nvPr/>
        </p:nvSpPr>
        <p:spPr>
          <a:xfrm>
            <a:off x="4286250" y="4290059"/>
            <a:ext cx="1035050" cy="0"/>
          </a:xfrm>
          <a:custGeom>
            <a:avLst/>
            <a:gdLst/>
            <a:ahLst/>
            <a:cxnLst/>
            <a:rect l="l" t="t" r="r" b="b"/>
            <a:pathLst>
              <a:path w="1035050" h="120000" extrusionOk="0">
                <a:moveTo>
                  <a:pt x="0" y="0"/>
                </a:moveTo>
                <a:lnTo>
                  <a:pt x="1034934" y="0"/>
                </a:lnTo>
              </a:path>
            </a:pathLst>
          </a:custGeom>
          <a:noFill/>
          <a:ln w="9525" cap="flat" cmpd="sng">
            <a:solidFill>
              <a:srgbClr val="E2AD3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9" name="Google Shape;1099;p32"/>
          <p:cNvSpPr/>
          <p:nvPr/>
        </p:nvSpPr>
        <p:spPr>
          <a:xfrm>
            <a:off x="4292484" y="4297679"/>
            <a:ext cx="1035050" cy="0"/>
          </a:xfrm>
          <a:custGeom>
            <a:avLst/>
            <a:gdLst/>
            <a:ahLst/>
            <a:cxnLst/>
            <a:rect l="l" t="t" r="r" b="b"/>
            <a:pathLst>
              <a:path w="1035050" h="120000" extrusionOk="0">
                <a:moveTo>
                  <a:pt x="0" y="0"/>
                </a:moveTo>
                <a:lnTo>
                  <a:pt x="1034934" y="0"/>
                </a:lnTo>
              </a:path>
            </a:pathLst>
          </a:custGeom>
          <a:noFill/>
          <a:ln w="9525" cap="flat" cmpd="sng">
            <a:solidFill>
              <a:srgbClr val="E1AD3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0" name="Google Shape;1100;p32"/>
          <p:cNvSpPr/>
          <p:nvPr/>
        </p:nvSpPr>
        <p:spPr>
          <a:xfrm>
            <a:off x="4298719" y="4305300"/>
            <a:ext cx="1035050" cy="0"/>
          </a:xfrm>
          <a:custGeom>
            <a:avLst/>
            <a:gdLst/>
            <a:ahLst/>
            <a:cxnLst/>
            <a:rect l="l" t="t" r="r" b="b"/>
            <a:pathLst>
              <a:path w="1035050" h="120000" extrusionOk="0">
                <a:moveTo>
                  <a:pt x="0" y="0"/>
                </a:moveTo>
                <a:lnTo>
                  <a:pt x="1034934" y="0"/>
                </a:lnTo>
              </a:path>
            </a:pathLst>
          </a:custGeom>
          <a:noFill/>
          <a:ln w="9525" cap="flat" cmpd="sng">
            <a:solidFill>
              <a:srgbClr val="E1AC2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32"/>
          <p:cNvSpPr/>
          <p:nvPr/>
        </p:nvSpPr>
        <p:spPr>
          <a:xfrm>
            <a:off x="4303914" y="4311650"/>
            <a:ext cx="1035050" cy="0"/>
          </a:xfrm>
          <a:custGeom>
            <a:avLst/>
            <a:gdLst/>
            <a:ahLst/>
            <a:cxnLst/>
            <a:rect l="l" t="t" r="r" b="b"/>
            <a:pathLst>
              <a:path w="1035050" h="120000" extrusionOk="0">
                <a:moveTo>
                  <a:pt x="0" y="0"/>
                </a:moveTo>
                <a:lnTo>
                  <a:pt x="1034934" y="0"/>
                </a:lnTo>
              </a:path>
            </a:pathLst>
          </a:custGeom>
          <a:noFill/>
          <a:ln w="9525" cap="flat" cmpd="sng">
            <a:solidFill>
              <a:srgbClr val="E1AB2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2" name="Google Shape;1102;p32"/>
          <p:cNvSpPr/>
          <p:nvPr/>
        </p:nvSpPr>
        <p:spPr>
          <a:xfrm>
            <a:off x="4310148" y="4319270"/>
            <a:ext cx="1035050" cy="0"/>
          </a:xfrm>
          <a:custGeom>
            <a:avLst/>
            <a:gdLst/>
            <a:ahLst/>
            <a:cxnLst/>
            <a:rect l="l" t="t" r="r" b="b"/>
            <a:pathLst>
              <a:path w="1035050" h="120000" extrusionOk="0">
                <a:moveTo>
                  <a:pt x="0" y="0"/>
                </a:moveTo>
                <a:lnTo>
                  <a:pt x="1034934" y="0"/>
                </a:lnTo>
              </a:path>
            </a:pathLst>
          </a:custGeom>
          <a:noFill/>
          <a:ln w="9525" cap="flat" cmpd="sng">
            <a:solidFill>
              <a:srgbClr val="E1AB2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3" name="Google Shape;1103;p32"/>
          <p:cNvSpPr/>
          <p:nvPr/>
        </p:nvSpPr>
        <p:spPr>
          <a:xfrm>
            <a:off x="4316383" y="4326890"/>
            <a:ext cx="1035050" cy="0"/>
          </a:xfrm>
          <a:custGeom>
            <a:avLst/>
            <a:gdLst/>
            <a:ahLst/>
            <a:cxnLst/>
            <a:rect l="l" t="t" r="r" b="b"/>
            <a:pathLst>
              <a:path w="1035050" h="120000" extrusionOk="0">
                <a:moveTo>
                  <a:pt x="0" y="0"/>
                </a:moveTo>
                <a:lnTo>
                  <a:pt x="1034934" y="0"/>
                </a:lnTo>
              </a:path>
            </a:pathLst>
          </a:custGeom>
          <a:noFill/>
          <a:ln w="9525" cap="flat" cmpd="sng">
            <a:solidFill>
              <a:srgbClr val="E0AA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4" name="Google Shape;1104;p32"/>
          <p:cNvSpPr/>
          <p:nvPr/>
        </p:nvSpPr>
        <p:spPr>
          <a:xfrm>
            <a:off x="4322618" y="4334509"/>
            <a:ext cx="1035050" cy="0"/>
          </a:xfrm>
          <a:custGeom>
            <a:avLst/>
            <a:gdLst/>
            <a:ahLst/>
            <a:cxnLst/>
            <a:rect l="l" t="t" r="r" b="b"/>
            <a:pathLst>
              <a:path w="1035050" h="120000" extrusionOk="0">
                <a:moveTo>
                  <a:pt x="0" y="0"/>
                </a:moveTo>
                <a:lnTo>
                  <a:pt x="1034934" y="0"/>
                </a:lnTo>
              </a:path>
            </a:pathLst>
          </a:custGeom>
          <a:noFill/>
          <a:ln w="9525" cap="flat" cmpd="sng">
            <a:solidFill>
              <a:srgbClr val="E0A92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5" name="Google Shape;1105;p32"/>
          <p:cNvSpPr/>
          <p:nvPr/>
        </p:nvSpPr>
        <p:spPr>
          <a:xfrm>
            <a:off x="4327813" y="4340859"/>
            <a:ext cx="1035050" cy="0"/>
          </a:xfrm>
          <a:custGeom>
            <a:avLst/>
            <a:gdLst/>
            <a:ahLst/>
            <a:cxnLst/>
            <a:rect l="l" t="t" r="r" b="b"/>
            <a:pathLst>
              <a:path w="1035050" h="120000" extrusionOk="0">
                <a:moveTo>
                  <a:pt x="0" y="0"/>
                </a:moveTo>
                <a:lnTo>
                  <a:pt x="1034934" y="0"/>
                </a:lnTo>
              </a:path>
            </a:pathLst>
          </a:custGeom>
          <a:noFill/>
          <a:ln w="9525" cap="flat" cmpd="sng">
            <a:solidFill>
              <a:srgbClr val="E0A92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6" name="Google Shape;1106;p32"/>
          <p:cNvSpPr/>
          <p:nvPr/>
        </p:nvSpPr>
        <p:spPr>
          <a:xfrm>
            <a:off x="4334048" y="4348479"/>
            <a:ext cx="1035050" cy="0"/>
          </a:xfrm>
          <a:custGeom>
            <a:avLst/>
            <a:gdLst/>
            <a:ahLst/>
            <a:cxnLst/>
            <a:rect l="l" t="t" r="r" b="b"/>
            <a:pathLst>
              <a:path w="1035050" h="120000" extrusionOk="0">
                <a:moveTo>
                  <a:pt x="0" y="0"/>
                </a:moveTo>
                <a:lnTo>
                  <a:pt x="1034934" y="0"/>
                </a:lnTo>
              </a:path>
            </a:pathLst>
          </a:custGeom>
          <a:noFill/>
          <a:ln w="9525" cap="flat" cmpd="sng">
            <a:solidFill>
              <a:srgbClr val="E0A8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7" name="Google Shape;1107;p32"/>
          <p:cNvSpPr/>
          <p:nvPr/>
        </p:nvSpPr>
        <p:spPr>
          <a:xfrm>
            <a:off x="4340282" y="4356100"/>
            <a:ext cx="1035050" cy="0"/>
          </a:xfrm>
          <a:custGeom>
            <a:avLst/>
            <a:gdLst/>
            <a:ahLst/>
            <a:cxnLst/>
            <a:rect l="l" t="t" r="r" b="b"/>
            <a:pathLst>
              <a:path w="1035050" h="120000" extrusionOk="0">
                <a:moveTo>
                  <a:pt x="0" y="0"/>
                </a:moveTo>
                <a:lnTo>
                  <a:pt x="1034934" y="0"/>
                </a:lnTo>
              </a:path>
            </a:pathLst>
          </a:custGeom>
          <a:noFill/>
          <a:ln w="9525" cap="flat" cmpd="sng">
            <a:solidFill>
              <a:srgbClr val="E0A72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8" name="Google Shape;1108;p32"/>
          <p:cNvSpPr/>
          <p:nvPr/>
        </p:nvSpPr>
        <p:spPr>
          <a:xfrm>
            <a:off x="4345478" y="4362450"/>
            <a:ext cx="1035050" cy="0"/>
          </a:xfrm>
          <a:custGeom>
            <a:avLst/>
            <a:gdLst/>
            <a:ahLst/>
            <a:cxnLst/>
            <a:rect l="l" t="t" r="r" b="b"/>
            <a:pathLst>
              <a:path w="1035050" h="120000" extrusionOk="0">
                <a:moveTo>
                  <a:pt x="0" y="0"/>
                </a:moveTo>
                <a:lnTo>
                  <a:pt x="1034934" y="0"/>
                </a:lnTo>
              </a:path>
            </a:pathLst>
          </a:custGeom>
          <a:noFill/>
          <a:ln w="9525" cap="flat" cmpd="sng">
            <a:solidFill>
              <a:srgbClr val="DFA72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9" name="Google Shape;1109;p32"/>
          <p:cNvSpPr/>
          <p:nvPr/>
        </p:nvSpPr>
        <p:spPr>
          <a:xfrm>
            <a:off x="4351712" y="4370070"/>
            <a:ext cx="1035050" cy="0"/>
          </a:xfrm>
          <a:custGeom>
            <a:avLst/>
            <a:gdLst/>
            <a:ahLst/>
            <a:cxnLst/>
            <a:rect l="l" t="t" r="r" b="b"/>
            <a:pathLst>
              <a:path w="1035050" h="120000" extrusionOk="0">
                <a:moveTo>
                  <a:pt x="0" y="0"/>
                </a:moveTo>
                <a:lnTo>
                  <a:pt x="1034934" y="0"/>
                </a:lnTo>
              </a:path>
            </a:pathLst>
          </a:custGeom>
          <a:noFill/>
          <a:ln w="9525" cap="flat" cmpd="sng">
            <a:solidFill>
              <a:srgbClr val="DFA6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0" name="Google Shape;1110;p32"/>
          <p:cNvSpPr/>
          <p:nvPr/>
        </p:nvSpPr>
        <p:spPr>
          <a:xfrm>
            <a:off x="4357947" y="4377690"/>
            <a:ext cx="1035050" cy="0"/>
          </a:xfrm>
          <a:custGeom>
            <a:avLst/>
            <a:gdLst/>
            <a:ahLst/>
            <a:cxnLst/>
            <a:rect l="l" t="t" r="r" b="b"/>
            <a:pathLst>
              <a:path w="1035050" h="120000" extrusionOk="0">
                <a:moveTo>
                  <a:pt x="0" y="0"/>
                </a:moveTo>
                <a:lnTo>
                  <a:pt x="1034934" y="0"/>
                </a:lnTo>
              </a:path>
            </a:pathLst>
          </a:custGeom>
          <a:noFill/>
          <a:ln w="9525" cap="flat" cmpd="sng">
            <a:solidFill>
              <a:srgbClr val="DFA51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1" name="Google Shape;1111;p32"/>
          <p:cNvSpPr/>
          <p:nvPr/>
        </p:nvSpPr>
        <p:spPr>
          <a:xfrm>
            <a:off x="4363142" y="4384675"/>
            <a:ext cx="1036319" cy="0"/>
          </a:xfrm>
          <a:custGeom>
            <a:avLst/>
            <a:gdLst/>
            <a:ahLst/>
            <a:cxnLst/>
            <a:rect l="l" t="t" r="r" b="b"/>
            <a:pathLst>
              <a:path w="1036320" h="120000" extrusionOk="0">
                <a:moveTo>
                  <a:pt x="0" y="0"/>
                </a:moveTo>
                <a:lnTo>
                  <a:pt x="1035973" y="0"/>
                </a:lnTo>
              </a:path>
            </a:pathLst>
          </a:custGeom>
          <a:noFill/>
          <a:ln w="9525" cap="flat" cmpd="sng">
            <a:solidFill>
              <a:srgbClr val="DFA51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2" name="Google Shape;1112;p32"/>
          <p:cNvSpPr/>
          <p:nvPr/>
        </p:nvSpPr>
        <p:spPr>
          <a:xfrm>
            <a:off x="4369377" y="4391659"/>
            <a:ext cx="1035050" cy="0"/>
          </a:xfrm>
          <a:custGeom>
            <a:avLst/>
            <a:gdLst/>
            <a:ahLst/>
            <a:cxnLst/>
            <a:rect l="l" t="t" r="r" b="b"/>
            <a:pathLst>
              <a:path w="1035050" h="120000" extrusionOk="0">
                <a:moveTo>
                  <a:pt x="0" y="0"/>
                </a:moveTo>
                <a:lnTo>
                  <a:pt x="1034934" y="0"/>
                </a:lnTo>
              </a:path>
            </a:pathLst>
          </a:custGeom>
          <a:noFill/>
          <a:ln w="9525" cap="flat" cmpd="sng">
            <a:solidFill>
              <a:srgbClr val="DEA41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3" name="Google Shape;1113;p32"/>
          <p:cNvSpPr/>
          <p:nvPr/>
        </p:nvSpPr>
        <p:spPr>
          <a:xfrm>
            <a:off x="4375611" y="4399279"/>
            <a:ext cx="1035050" cy="0"/>
          </a:xfrm>
          <a:custGeom>
            <a:avLst/>
            <a:gdLst/>
            <a:ahLst/>
            <a:cxnLst/>
            <a:rect l="l" t="t" r="r" b="b"/>
            <a:pathLst>
              <a:path w="1035050" h="120000" extrusionOk="0">
                <a:moveTo>
                  <a:pt x="0" y="0"/>
                </a:moveTo>
                <a:lnTo>
                  <a:pt x="1034934" y="0"/>
                </a:lnTo>
              </a:path>
            </a:pathLst>
          </a:custGeom>
          <a:noFill/>
          <a:ln w="9525" cap="flat" cmpd="sng">
            <a:solidFill>
              <a:srgbClr val="DEA31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4" name="Google Shape;1114;p32"/>
          <p:cNvSpPr/>
          <p:nvPr/>
        </p:nvSpPr>
        <p:spPr>
          <a:xfrm>
            <a:off x="4380807" y="4406265"/>
            <a:ext cx="1036319" cy="0"/>
          </a:xfrm>
          <a:custGeom>
            <a:avLst/>
            <a:gdLst/>
            <a:ahLst/>
            <a:cxnLst/>
            <a:rect l="l" t="t" r="r" b="b"/>
            <a:pathLst>
              <a:path w="1036320" h="120000" extrusionOk="0">
                <a:moveTo>
                  <a:pt x="0" y="0"/>
                </a:moveTo>
                <a:lnTo>
                  <a:pt x="1035973" y="0"/>
                </a:lnTo>
              </a:path>
            </a:pathLst>
          </a:custGeom>
          <a:noFill/>
          <a:ln w="9525" cap="flat" cmpd="sng">
            <a:solidFill>
              <a:srgbClr val="DEA31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5" name="Google Shape;1115;p32"/>
          <p:cNvSpPr/>
          <p:nvPr/>
        </p:nvSpPr>
        <p:spPr>
          <a:xfrm>
            <a:off x="4387041" y="4413250"/>
            <a:ext cx="1035050" cy="0"/>
          </a:xfrm>
          <a:custGeom>
            <a:avLst/>
            <a:gdLst/>
            <a:ahLst/>
            <a:cxnLst/>
            <a:rect l="l" t="t" r="r" b="b"/>
            <a:pathLst>
              <a:path w="1035050" h="120000" extrusionOk="0">
                <a:moveTo>
                  <a:pt x="0" y="0"/>
                </a:moveTo>
                <a:lnTo>
                  <a:pt x="1034934" y="0"/>
                </a:lnTo>
              </a:path>
            </a:pathLst>
          </a:custGeom>
          <a:noFill/>
          <a:ln w="9525" cap="flat" cmpd="sng">
            <a:solidFill>
              <a:srgbClr val="DEA21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6" name="Google Shape;1116;p32"/>
          <p:cNvSpPr/>
          <p:nvPr/>
        </p:nvSpPr>
        <p:spPr>
          <a:xfrm>
            <a:off x="4393276" y="4420870"/>
            <a:ext cx="1035050" cy="0"/>
          </a:xfrm>
          <a:custGeom>
            <a:avLst/>
            <a:gdLst/>
            <a:ahLst/>
            <a:cxnLst/>
            <a:rect l="l" t="t" r="r" b="b"/>
            <a:pathLst>
              <a:path w="1035050" h="120000" extrusionOk="0">
                <a:moveTo>
                  <a:pt x="0" y="0"/>
                </a:moveTo>
                <a:lnTo>
                  <a:pt x="1034934" y="0"/>
                </a:lnTo>
              </a:path>
            </a:pathLst>
          </a:custGeom>
          <a:noFill/>
          <a:ln w="9525" cap="flat" cmpd="sng">
            <a:solidFill>
              <a:srgbClr val="DDA11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7" name="Google Shape;1117;p32"/>
          <p:cNvSpPr/>
          <p:nvPr/>
        </p:nvSpPr>
        <p:spPr>
          <a:xfrm>
            <a:off x="4398471" y="4427854"/>
            <a:ext cx="1036319" cy="0"/>
          </a:xfrm>
          <a:custGeom>
            <a:avLst/>
            <a:gdLst/>
            <a:ahLst/>
            <a:cxnLst/>
            <a:rect l="l" t="t" r="r" b="b"/>
            <a:pathLst>
              <a:path w="1036320" h="120000" extrusionOk="0">
                <a:moveTo>
                  <a:pt x="0" y="0"/>
                </a:moveTo>
                <a:lnTo>
                  <a:pt x="1035973" y="0"/>
                </a:lnTo>
              </a:path>
            </a:pathLst>
          </a:custGeom>
          <a:noFill/>
          <a:ln w="9525" cap="flat" cmpd="sng">
            <a:solidFill>
              <a:srgbClr val="DDA11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8" name="Google Shape;1118;p32"/>
          <p:cNvSpPr/>
          <p:nvPr/>
        </p:nvSpPr>
        <p:spPr>
          <a:xfrm>
            <a:off x="4404706" y="4435475"/>
            <a:ext cx="1036319" cy="0"/>
          </a:xfrm>
          <a:custGeom>
            <a:avLst/>
            <a:gdLst/>
            <a:ahLst/>
            <a:cxnLst/>
            <a:rect l="l" t="t" r="r" b="b"/>
            <a:pathLst>
              <a:path w="1036320" h="120000" extrusionOk="0">
                <a:moveTo>
                  <a:pt x="0" y="0"/>
                </a:moveTo>
                <a:lnTo>
                  <a:pt x="1035973" y="0"/>
                </a:lnTo>
              </a:path>
            </a:pathLst>
          </a:custGeom>
          <a:noFill/>
          <a:ln w="9525" cap="flat" cmpd="sng">
            <a:solidFill>
              <a:srgbClr val="DDA01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9" name="Google Shape;1119;p32"/>
          <p:cNvSpPr/>
          <p:nvPr/>
        </p:nvSpPr>
        <p:spPr>
          <a:xfrm>
            <a:off x="4410940" y="4442459"/>
            <a:ext cx="1035050" cy="0"/>
          </a:xfrm>
          <a:custGeom>
            <a:avLst/>
            <a:gdLst/>
            <a:ahLst/>
            <a:cxnLst/>
            <a:rect l="l" t="t" r="r" b="b"/>
            <a:pathLst>
              <a:path w="1035050" h="120000" extrusionOk="0">
                <a:moveTo>
                  <a:pt x="0" y="0"/>
                </a:moveTo>
                <a:lnTo>
                  <a:pt x="1034934" y="0"/>
                </a:lnTo>
              </a:path>
            </a:pathLst>
          </a:custGeom>
          <a:noFill/>
          <a:ln w="9525" cap="flat" cmpd="sng">
            <a:solidFill>
              <a:srgbClr val="DD9F0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0" name="Google Shape;1120;p32"/>
          <p:cNvSpPr/>
          <p:nvPr/>
        </p:nvSpPr>
        <p:spPr>
          <a:xfrm>
            <a:off x="4417175" y="4450079"/>
            <a:ext cx="1035050" cy="0"/>
          </a:xfrm>
          <a:custGeom>
            <a:avLst/>
            <a:gdLst/>
            <a:ahLst/>
            <a:cxnLst/>
            <a:rect l="l" t="t" r="r" b="b"/>
            <a:pathLst>
              <a:path w="1035050" h="120000" extrusionOk="0">
                <a:moveTo>
                  <a:pt x="0" y="0"/>
                </a:moveTo>
                <a:lnTo>
                  <a:pt x="1034934" y="0"/>
                </a:lnTo>
              </a:path>
            </a:pathLst>
          </a:custGeom>
          <a:noFill/>
          <a:ln w="9525" cap="flat" cmpd="sng">
            <a:solidFill>
              <a:srgbClr val="DC9F0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1" name="Google Shape;1121;p32"/>
          <p:cNvSpPr/>
          <p:nvPr/>
        </p:nvSpPr>
        <p:spPr>
          <a:xfrm>
            <a:off x="4422370" y="4457065"/>
            <a:ext cx="1036319" cy="0"/>
          </a:xfrm>
          <a:custGeom>
            <a:avLst/>
            <a:gdLst/>
            <a:ahLst/>
            <a:cxnLst/>
            <a:rect l="l" t="t" r="r" b="b"/>
            <a:pathLst>
              <a:path w="1036320" h="120000" extrusionOk="0">
                <a:moveTo>
                  <a:pt x="0" y="0"/>
                </a:moveTo>
                <a:lnTo>
                  <a:pt x="1035973" y="0"/>
                </a:lnTo>
              </a:path>
            </a:pathLst>
          </a:custGeom>
          <a:noFill/>
          <a:ln w="9525" cap="flat" cmpd="sng">
            <a:solidFill>
              <a:srgbClr val="DC9E0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2" name="Google Shape;1122;p32"/>
          <p:cNvSpPr/>
          <p:nvPr/>
        </p:nvSpPr>
        <p:spPr>
          <a:xfrm>
            <a:off x="4428605" y="4464050"/>
            <a:ext cx="1035050" cy="0"/>
          </a:xfrm>
          <a:custGeom>
            <a:avLst/>
            <a:gdLst/>
            <a:ahLst/>
            <a:cxnLst/>
            <a:rect l="l" t="t" r="r" b="b"/>
            <a:pathLst>
              <a:path w="1035050" h="120000" extrusionOk="0">
                <a:moveTo>
                  <a:pt x="0" y="0"/>
                </a:moveTo>
                <a:lnTo>
                  <a:pt x="1034934" y="0"/>
                </a:lnTo>
              </a:path>
            </a:pathLst>
          </a:custGeom>
          <a:noFill/>
          <a:ln w="9525" cap="flat" cmpd="sng">
            <a:solidFill>
              <a:srgbClr val="DC9D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3" name="Google Shape;1123;p32"/>
          <p:cNvSpPr/>
          <p:nvPr/>
        </p:nvSpPr>
        <p:spPr>
          <a:xfrm>
            <a:off x="4434840" y="4471670"/>
            <a:ext cx="1035050" cy="0"/>
          </a:xfrm>
          <a:custGeom>
            <a:avLst/>
            <a:gdLst/>
            <a:ahLst/>
            <a:cxnLst/>
            <a:rect l="l" t="t" r="r" b="b"/>
            <a:pathLst>
              <a:path w="1035050" h="120000" extrusionOk="0">
                <a:moveTo>
                  <a:pt x="0" y="0"/>
                </a:moveTo>
                <a:lnTo>
                  <a:pt x="1034934" y="0"/>
                </a:lnTo>
              </a:path>
            </a:pathLst>
          </a:custGeom>
          <a:noFill/>
          <a:ln w="9525" cap="flat" cmpd="sng">
            <a:solidFill>
              <a:srgbClr val="DC9D0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4" name="Google Shape;1124;p32"/>
          <p:cNvSpPr/>
          <p:nvPr/>
        </p:nvSpPr>
        <p:spPr>
          <a:xfrm>
            <a:off x="4440035" y="4478654"/>
            <a:ext cx="1036319" cy="0"/>
          </a:xfrm>
          <a:custGeom>
            <a:avLst/>
            <a:gdLst/>
            <a:ahLst/>
            <a:cxnLst/>
            <a:rect l="l" t="t" r="r" b="b"/>
            <a:pathLst>
              <a:path w="1036320" h="120000" extrusionOk="0">
                <a:moveTo>
                  <a:pt x="0" y="0"/>
                </a:moveTo>
                <a:lnTo>
                  <a:pt x="1035973" y="0"/>
                </a:lnTo>
              </a:path>
            </a:pathLst>
          </a:custGeom>
          <a:noFill/>
          <a:ln w="9525" cap="flat" cmpd="sng">
            <a:solidFill>
              <a:srgbClr val="DB9C0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5" name="Google Shape;1125;p32"/>
          <p:cNvSpPr/>
          <p:nvPr/>
        </p:nvSpPr>
        <p:spPr>
          <a:xfrm>
            <a:off x="4446270" y="4485640"/>
            <a:ext cx="1035050" cy="0"/>
          </a:xfrm>
          <a:custGeom>
            <a:avLst/>
            <a:gdLst/>
            <a:ahLst/>
            <a:cxnLst/>
            <a:rect l="l" t="t" r="r" b="b"/>
            <a:pathLst>
              <a:path w="1035050" h="120000" extrusionOk="0">
                <a:moveTo>
                  <a:pt x="0" y="0"/>
                </a:moveTo>
                <a:lnTo>
                  <a:pt x="1034934" y="0"/>
                </a:lnTo>
              </a:path>
            </a:pathLst>
          </a:custGeom>
          <a:noFill/>
          <a:ln w="9525" cap="flat" cmpd="sng">
            <a:solidFill>
              <a:srgbClr val="DB9B0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6" name="Google Shape;1126;p32"/>
          <p:cNvSpPr/>
          <p:nvPr/>
        </p:nvSpPr>
        <p:spPr>
          <a:xfrm>
            <a:off x="4452504" y="4492625"/>
            <a:ext cx="1034415" cy="0"/>
          </a:xfrm>
          <a:custGeom>
            <a:avLst/>
            <a:gdLst/>
            <a:ahLst/>
            <a:cxnLst/>
            <a:rect l="l" t="t" r="r" b="b"/>
            <a:pathLst>
              <a:path w="1034414" h="120000" extrusionOk="0">
                <a:moveTo>
                  <a:pt x="0" y="0"/>
                </a:moveTo>
                <a:lnTo>
                  <a:pt x="1033895" y="0"/>
                </a:lnTo>
              </a:path>
            </a:pathLst>
          </a:custGeom>
          <a:noFill/>
          <a:ln w="9525" cap="flat" cmpd="sng">
            <a:solidFill>
              <a:srgbClr val="DB9B0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7" name="Google Shape;1127;p32"/>
          <p:cNvSpPr/>
          <p:nvPr/>
        </p:nvSpPr>
        <p:spPr>
          <a:xfrm>
            <a:off x="4114800" y="3657600"/>
            <a:ext cx="1371600" cy="838200"/>
          </a:xfrm>
          <a:custGeom>
            <a:avLst/>
            <a:gdLst/>
            <a:ahLst/>
            <a:cxnLst/>
            <a:rect l="l" t="t" r="r" b="b"/>
            <a:pathLst>
              <a:path w="1371600" h="838200" extrusionOk="0">
                <a:moveTo>
                  <a:pt x="1371600" y="838200"/>
                </a:moveTo>
                <a:lnTo>
                  <a:pt x="342900" y="838200"/>
                </a:lnTo>
                <a:lnTo>
                  <a:pt x="0" y="419100"/>
                </a:lnTo>
                <a:lnTo>
                  <a:pt x="342900" y="0"/>
                </a:lnTo>
                <a:lnTo>
                  <a:pt x="1371600" y="0"/>
                </a:lnTo>
                <a:lnTo>
                  <a:pt x="1028700" y="419100"/>
                </a:lnTo>
                <a:lnTo>
                  <a:pt x="1371600" y="838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8" name="Google Shape;1128;p32"/>
          <p:cNvSpPr/>
          <p:nvPr/>
        </p:nvSpPr>
        <p:spPr>
          <a:xfrm>
            <a:off x="6038850" y="4466590"/>
            <a:ext cx="2590800" cy="462280"/>
          </a:xfrm>
          <a:custGeom>
            <a:avLst/>
            <a:gdLst/>
            <a:ahLst/>
            <a:cxnLst/>
            <a:rect l="l" t="t" r="r" b="b"/>
            <a:pathLst>
              <a:path w="2590800" h="462279" extrusionOk="0">
                <a:moveTo>
                  <a:pt x="0" y="0"/>
                </a:moveTo>
                <a:lnTo>
                  <a:pt x="3982" y="68417"/>
                </a:lnTo>
                <a:lnTo>
                  <a:pt x="14792" y="131287"/>
                </a:lnTo>
                <a:lnTo>
                  <a:pt x="30723" y="183062"/>
                </a:lnTo>
                <a:lnTo>
                  <a:pt x="50068" y="218196"/>
                </a:lnTo>
                <a:lnTo>
                  <a:pt x="71120" y="231140"/>
                </a:lnTo>
                <a:lnTo>
                  <a:pt x="1245870" y="231140"/>
                </a:lnTo>
                <a:lnTo>
                  <a:pt x="1267541" y="244083"/>
                </a:lnTo>
                <a:lnTo>
                  <a:pt x="1287261" y="279217"/>
                </a:lnTo>
                <a:lnTo>
                  <a:pt x="1303385" y="330992"/>
                </a:lnTo>
                <a:lnTo>
                  <a:pt x="1314267" y="393862"/>
                </a:lnTo>
                <a:lnTo>
                  <a:pt x="1318259" y="462280"/>
                </a:lnTo>
                <a:lnTo>
                  <a:pt x="1322242" y="393862"/>
                </a:lnTo>
                <a:lnTo>
                  <a:pt x="1333052" y="330992"/>
                </a:lnTo>
                <a:lnTo>
                  <a:pt x="1348983" y="279217"/>
                </a:lnTo>
                <a:lnTo>
                  <a:pt x="1368328" y="244083"/>
                </a:lnTo>
                <a:lnTo>
                  <a:pt x="1389379" y="231140"/>
                </a:lnTo>
                <a:lnTo>
                  <a:pt x="2519679" y="231140"/>
                </a:lnTo>
                <a:lnTo>
                  <a:pt x="2540731" y="218196"/>
                </a:lnTo>
                <a:lnTo>
                  <a:pt x="2560076" y="183062"/>
                </a:lnTo>
                <a:lnTo>
                  <a:pt x="2576007" y="131287"/>
                </a:lnTo>
                <a:lnTo>
                  <a:pt x="2586817" y="68417"/>
                </a:lnTo>
                <a:lnTo>
                  <a:pt x="25908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129" name="Google Shape;1129;p32"/>
          <p:cNvGraphicFramePr/>
          <p:nvPr/>
        </p:nvGraphicFramePr>
        <p:xfrm>
          <a:off x="176937" y="909727"/>
          <a:ext cx="8736975" cy="5739765"/>
        </p:xfrm>
        <a:graphic>
          <a:graphicData uri="http://schemas.openxmlformats.org/drawingml/2006/table">
            <a:tbl>
              <a:tblPr firstRow="1" bandRow="1">
                <a:noFill/>
                <a:tableStyleId>{61E3EB17-B02E-466E-9FD4-1FC1684CEC50}</a:tableStyleId>
              </a:tblPr>
              <a:tblGrid>
                <a:gridCol w="779150">
                  <a:extLst>
                    <a:ext uri="{9D8B030D-6E8A-4147-A177-3AD203B41FA5}">
                      <a16:colId xmlns:a16="http://schemas.microsoft.com/office/drawing/2014/main" val="20000"/>
                    </a:ext>
                  </a:extLst>
                </a:gridCol>
                <a:gridCol w="1562725">
                  <a:extLst>
                    <a:ext uri="{9D8B030D-6E8A-4147-A177-3AD203B41FA5}">
                      <a16:colId xmlns:a16="http://schemas.microsoft.com/office/drawing/2014/main" val="20001"/>
                    </a:ext>
                  </a:extLst>
                </a:gridCol>
                <a:gridCol w="1339225">
                  <a:extLst>
                    <a:ext uri="{9D8B030D-6E8A-4147-A177-3AD203B41FA5}">
                      <a16:colId xmlns:a16="http://schemas.microsoft.com/office/drawing/2014/main" val="20002"/>
                    </a:ext>
                  </a:extLst>
                </a:gridCol>
                <a:gridCol w="322575">
                  <a:extLst>
                    <a:ext uri="{9D8B030D-6E8A-4147-A177-3AD203B41FA5}">
                      <a16:colId xmlns:a16="http://schemas.microsoft.com/office/drawing/2014/main" val="20003"/>
                    </a:ext>
                  </a:extLst>
                </a:gridCol>
                <a:gridCol w="1048375">
                  <a:extLst>
                    <a:ext uri="{9D8B030D-6E8A-4147-A177-3AD203B41FA5}">
                      <a16:colId xmlns:a16="http://schemas.microsoft.com/office/drawing/2014/main" val="20004"/>
                    </a:ext>
                  </a:extLst>
                </a:gridCol>
                <a:gridCol w="186050">
                  <a:extLst>
                    <a:ext uri="{9D8B030D-6E8A-4147-A177-3AD203B41FA5}">
                      <a16:colId xmlns:a16="http://schemas.microsoft.com/office/drawing/2014/main" val="20005"/>
                    </a:ext>
                  </a:extLst>
                </a:gridCol>
                <a:gridCol w="431175">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852175">
                  <a:extLst>
                    <a:ext uri="{9D8B030D-6E8A-4147-A177-3AD203B41FA5}">
                      <a16:colId xmlns:a16="http://schemas.microsoft.com/office/drawing/2014/main" val="20008"/>
                    </a:ext>
                  </a:extLst>
                </a:gridCol>
                <a:gridCol w="1504325">
                  <a:extLst>
                    <a:ext uri="{9D8B030D-6E8A-4147-A177-3AD203B41FA5}">
                      <a16:colId xmlns:a16="http://schemas.microsoft.com/office/drawing/2014/main" val="20009"/>
                    </a:ext>
                  </a:extLst>
                </a:gridCol>
              </a:tblGrid>
              <a:tr h="734000">
                <a:tc>
                  <a:txBody>
                    <a:bodyPr/>
                    <a:lstStyle/>
                    <a:p>
                      <a:pPr marL="252095" marR="0" lvl="0" indent="0" algn="l" rtl="0">
                        <a:lnSpc>
                          <a:spcPct val="100000"/>
                        </a:lnSpc>
                        <a:spcBef>
                          <a:spcPts val="0"/>
                        </a:spcBef>
                        <a:spcAft>
                          <a:spcPts val="0"/>
                        </a:spcAft>
                        <a:buNone/>
                      </a:pPr>
                      <a:r>
                        <a:rPr lang="en-US" sz="2400" b="1" u="none" strike="noStrike" cap="none">
                          <a:solidFill>
                            <a:srgbClr val="7F007F"/>
                          </a:solidFill>
                          <a:latin typeface="Arial"/>
                          <a:ea typeface="Arial"/>
                          <a:cs typeface="Arial"/>
                          <a:sym typeface="Arial"/>
                        </a:rPr>
                        <a:t>EU</a:t>
                      </a:r>
                      <a:endParaRPr sz="2400" u="none" strike="noStrike" cap="none">
                        <a:latin typeface="Arial"/>
                        <a:ea typeface="Arial"/>
                        <a:cs typeface="Arial"/>
                        <a:sym typeface="Arial"/>
                      </a:endParaRPr>
                    </a:p>
                  </a:txBody>
                  <a:tcPr marL="0" marR="0" marT="123200" marB="0">
                    <a:lnL w="76200"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R w="28575" cap="flat" cmpd="sng">
                      <a:solidFill>
                        <a:srgbClr val="7F0000"/>
                      </a:solidFill>
                      <a:prstDash val="solid"/>
                      <a:round/>
                      <a:headEnd type="none" w="sm" len="sm"/>
                      <a:tailEnd type="none" w="sm" len="sm"/>
                    </a:lnR>
                    <a:lnT w="9525" cap="flat" cmpd="sng">
                      <a:solidFill>
                        <a:srgbClr val="000000"/>
                      </a:solidFill>
                      <a:prstDash val="solid"/>
                      <a:round/>
                      <a:headEnd type="none" w="sm" len="sm"/>
                      <a:tailEnd type="none" w="sm" len="sm"/>
                    </a:lnT>
                  </a:tcPr>
                </a:tc>
                <a:tc rowSpan="5">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50"/>
                        </a:spcBef>
                        <a:spcAft>
                          <a:spcPts val="0"/>
                        </a:spcAft>
                        <a:buNone/>
                      </a:pPr>
                      <a:endParaRPr sz="1500" u="none" strike="noStrike" cap="none">
                        <a:latin typeface="Times New Roman"/>
                        <a:ea typeface="Times New Roman"/>
                        <a:cs typeface="Times New Roman"/>
                        <a:sym typeface="Times New Roman"/>
                      </a:endParaRPr>
                    </a:p>
                    <a:p>
                      <a:pPr marL="92710" marR="64135" lvl="0" indent="0" algn="just" rtl="0">
                        <a:lnSpc>
                          <a:spcPct val="99700"/>
                        </a:lnSpc>
                        <a:spcBef>
                          <a:spcPts val="0"/>
                        </a:spcBef>
                        <a:spcAft>
                          <a:spcPts val="0"/>
                        </a:spcAft>
                        <a:buNone/>
                      </a:pPr>
                      <a:r>
                        <a:rPr lang="en-US" sz="1600" b="1" u="none" strike="noStrike" cap="none">
                          <a:latin typeface="Arial"/>
                          <a:ea typeface="Arial"/>
                          <a:cs typeface="Arial"/>
                          <a:sym typeface="Arial"/>
                        </a:rPr>
                        <a:t>C  O  D  E  O  U  T</a:t>
                      </a:r>
                      <a:endParaRPr sz="1600" u="none" strike="noStrike" cap="none">
                        <a:latin typeface="Arial"/>
                        <a:ea typeface="Arial"/>
                        <a:cs typeface="Arial"/>
                        <a:sym typeface="Arial"/>
                      </a:endParaRPr>
                    </a:p>
                  </a:txBody>
                  <a:tcPr marL="0" marR="0" marT="0" marB="0">
                    <a:lnL w="28575" cap="flat" cmpd="sng">
                      <a:solidFill>
                        <a:srgbClr val="7F0000"/>
                      </a:solidFill>
                      <a:prstDash val="solid"/>
                      <a:round/>
                      <a:headEnd type="none" w="sm" len="sm"/>
                      <a:tailEnd type="none" w="sm" len="sm"/>
                    </a:lnL>
                    <a:lnT w="9525" cap="flat" cmpd="sng">
                      <a:solidFill>
                        <a:srgbClr val="000000"/>
                      </a:solidFill>
                      <a:prstDash val="solid"/>
                      <a:round/>
                      <a:headEnd type="none" w="sm" len="sm"/>
                      <a:tailEnd type="none" w="sm" len="sm"/>
                    </a:lnT>
                    <a:lnB w="28575" cap="flat" cmpd="sng">
                      <a:solidFill>
                        <a:srgbClr val="7F0000"/>
                      </a:solidFill>
                      <a:prstDash val="solid"/>
                      <a:round/>
                      <a:headEnd type="none" w="sm" len="sm"/>
                      <a:tailEnd type="none" w="sm" len="sm"/>
                    </a:lnB>
                  </a:tcPr>
                </a:tc>
                <a:tc rowSpan="5" gridSpan="2">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71755" marR="88900" lvl="0" indent="0" algn="l" rtl="0">
                        <a:lnSpc>
                          <a:spcPct val="100000"/>
                        </a:lnSpc>
                        <a:spcBef>
                          <a:spcPts val="1350"/>
                        </a:spcBef>
                        <a:spcAft>
                          <a:spcPts val="0"/>
                        </a:spcAft>
                        <a:buNone/>
                      </a:pPr>
                      <a:r>
                        <a:rPr lang="en-US" sz="1800" u="none" strike="noStrike" cap="none">
                          <a:solidFill>
                            <a:srgbClr val="000099"/>
                          </a:solidFill>
                          <a:latin typeface="Arial"/>
                          <a:ea typeface="Arial"/>
                          <a:cs typeface="Arial"/>
                          <a:sym typeface="Arial"/>
                        </a:rPr>
                        <a:t>Fetch &amp;  store code  bytes in  PIPELINE</a:t>
                      </a:r>
                      <a:endParaRPr sz="1800" u="none" strike="noStrike" cap="none">
                        <a:latin typeface="Arial"/>
                        <a:ea typeface="Arial"/>
                        <a:cs typeface="Arial"/>
                        <a:sym typeface="Arial"/>
                      </a:endParaRPr>
                    </a:p>
                    <a:p>
                      <a:pPr marL="127635" marR="0" lvl="0" indent="0" algn="l" rtl="0">
                        <a:lnSpc>
                          <a:spcPct val="100000"/>
                        </a:lnSpc>
                        <a:spcBef>
                          <a:spcPts val="530"/>
                        </a:spcBef>
                        <a:spcAft>
                          <a:spcPts val="0"/>
                        </a:spcAft>
                        <a:buNone/>
                      </a:pPr>
                      <a:r>
                        <a:rPr lang="en-US" sz="1600" b="1" u="none" strike="noStrike" cap="none">
                          <a:latin typeface="Arial"/>
                          <a:ea typeface="Arial"/>
                          <a:cs typeface="Arial"/>
                          <a:sym typeface="Arial"/>
                        </a:rPr>
                        <a:t>PIPELINE</a:t>
                      </a:r>
                      <a:endParaRPr sz="1600" u="none" strike="noStrike" cap="none">
                        <a:latin typeface="Arial"/>
                        <a:ea typeface="Arial"/>
                        <a:cs typeface="Arial"/>
                        <a:sym typeface="Arial"/>
                      </a:endParaRPr>
                    </a:p>
                    <a:p>
                      <a:pPr marL="230504" marR="274955" lvl="0" indent="191769" algn="l" rtl="0">
                        <a:lnSpc>
                          <a:spcPct val="100000"/>
                        </a:lnSpc>
                        <a:spcBef>
                          <a:spcPts val="0"/>
                        </a:spcBef>
                        <a:spcAft>
                          <a:spcPts val="0"/>
                        </a:spcAft>
                        <a:buNone/>
                      </a:pPr>
                      <a:r>
                        <a:rPr lang="en-US" sz="1600" b="1" u="none" strike="noStrike" cap="none">
                          <a:latin typeface="Arial"/>
                          <a:ea typeface="Arial"/>
                          <a:cs typeface="Arial"/>
                          <a:sym typeface="Arial"/>
                        </a:rPr>
                        <a:t>(or)  QUEUE</a:t>
                      </a:r>
                      <a:endParaRPr sz="1600" u="none" strike="noStrike" cap="none">
                        <a:latin typeface="Arial"/>
                        <a:ea typeface="Arial"/>
                        <a:cs typeface="Arial"/>
                        <a:sym typeface="Arial"/>
                      </a:endParaRPr>
                    </a:p>
                  </a:txBody>
                  <a:tcPr marL="0" marR="0" marT="0" marB="0">
                    <a:lnT w="9525" cap="flat" cmpd="sng">
                      <a:solidFill>
                        <a:srgbClr val="000000"/>
                      </a:solidFill>
                      <a:prstDash val="solid"/>
                      <a:round/>
                      <a:headEnd type="none" w="sm" len="sm"/>
                      <a:tailEnd type="none" w="sm" len="sm"/>
                    </a:lnT>
                  </a:tcPr>
                </a:tc>
                <a:tc rowSpan="5" hMerge="1">
                  <a:txBody>
                    <a:bodyPr/>
                    <a:lstStyle/>
                    <a:p>
                      <a:endParaRPr lang="en-US"/>
                    </a:p>
                  </a:txBody>
                  <a:tcPr/>
                </a:tc>
                <a:tc rowSpan="5">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40"/>
                        </a:spcBef>
                        <a:spcAft>
                          <a:spcPts val="0"/>
                        </a:spcAft>
                        <a:buNone/>
                      </a:pPr>
                      <a:endParaRPr sz="2550" u="none" strike="noStrike" cap="none">
                        <a:latin typeface="Times New Roman"/>
                        <a:ea typeface="Times New Roman"/>
                        <a:cs typeface="Times New Roman"/>
                        <a:sym typeface="Times New Roman"/>
                      </a:endParaRPr>
                    </a:p>
                    <a:p>
                      <a:pPr marL="96520" marR="168275" lvl="0" indent="0" algn="l" rtl="0">
                        <a:lnSpc>
                          <a:spcPct val="99800"/>
                        </a:lnSpc>
                        <a:spcBef>
                          <a:spcPts val="0"/>
                        </a:spcBef>
                        <a:spcAft>
                          <a:spcPts val="0"/>
                        </a:spcAft>
                        <a:buNone/>
                      </a:pPr>
                      <a:r>
                        <a:rPr lang="en-US" sz="1600" b="1" u="none" strike="noStrike" cap="none">
                          <a:latin typeface="Arial"/>
                          <a:ea typeface="Arial"/>
                          <a:cs typeface="Arial"/>
                          <a:sym typeface="Arial"/>
                        </a:rPr>
                        <a:t>C  O  D  E  I  N</a:t>
                      </a:r>
                      <a:endParaRPr sz="1600" u="none" strike="noStrike" cap="none">
                        <a:latin typeface="Arial"/>
                        <a:ea typeface="Arial"/>
                        <a:cs typeface="Arial"/>
                        <a:sym typeface="Arial"/>
                      </a:endParaRPr>
                    </a:p>
                  </a:txBody>
                  <a:tcPr marL="0" marR="0" marT="0" marB="0">
                    <a:lnT w="9525" cap="flat" cmpd="sng">
                      <a:solidFill>
                        <a:srgbClr val="000000"/>
                      </a:solidFill>
                      <a:prstDash val="solid"/>
                      <a:round/>
                      <a:headEnd type="none" w="sm" len="sm"/>
                      <a:tailEnd type="none" w="sm" len="sm"/>
                    </a:lnT>
                  </a:tcPr>
                </a:tc>
                <a:tc rowSpan="5">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p>
                      <a:pPr marL="234315" marR="210184" lvl="0" indent="-58419" algn="l" rtl="0">
                        <a:lnSpc>
                          <a:spcPct val="288900"/>
                        </a:lnSpc>
                        <a:spcBef>
                          <a:spcPts val="0"/>
                        </a:spcBef>
                        <a:spcAft>
                          <a:spcPts val="0"/>
                        </a:spcAft>
                        <a:buNone/>
                      </a:pPr>
                      <a:r>
                        <a:rPr lang="en-US" sz="1800" b="1" u="none" strike="noStrike" cap="none">
                          <a:latin typeface="Arial"/>
                          <a:ea typeface="Arial"/>
                          <a:cs typeface="Arial"/>
                          <a:sym typeface="Arial"/>
                        </a:rPr>
                        <a:t>CS  IP</a:t>
                      </a:r>
                      <a:endParaRPr sz="1800" u="none" strike="noStrike" cap="none">
                        <a:latin typeface="Arial"/>
                        <a:ea typeface="Arial"/>
                        <a:cs typeface="Arial"/>
                        <a:sym typeface="Arial"/>
                      </a:endParaRPr>
                    </a:p>
                  </a:txBody>
                  <a:tcPr marL="0" marR="0" marT="0" marB="0">
                    <a:lnT w="9525" cap="flat" cmpd="sng">
                      <a:solidFill>
                        <a:srgbClr val="000000"/>
                      </a:solidFill>
                      <a:prstDash val="solid"/>
                      <a:round/>
                      <a:headEnd type="none" w="sm" len="sm"/>
                      <a:tailEnd type="none" w="sm" len="sm"/>
                    </a:lnT>
                  </a:tcPr>
                </a:tc>
                <a:tc rowSpan="5">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p>
                      <a:pPr marL="492759" marR="0" lvl="0" indent="0" algn="l" rtl="0">
                        <a:lnSpc>
                          <a:spcPct val="100000"/>
                        </a:lnSpc>
                        <a:spcBef>
                          <a:spcPts val="1710"/>
                        </a:spcBef>
                        <a:spcAft>
                          <a:spcPts val="0"/>
                        </a:spcAft>
                        <a:buNone/>
                      </a:pPr>
                      <a:r>
                        <a:rPr lang="en-US" sz="2000" b="1" u="none" strike="noStrike" cap="none">
                          <a:latin typeface="Arial"/>
                          <a:ea typeface="Arial"/>
                          <a:cs typeface="Arial"/>
                          <a:sym typeface="Arial"/>
                        </a:rPr>
                        <a:t>IP</a:t>
                      </a:r>
                      <a:endParaRPr sz="2000" u="none" strike="noStrike" cap="none">
                        <a:latin typeface="Arial"/>
                        <a:ea typeface="Arial"/>
                        <a:cs typeface="Arial"/>
                        <a:sym typeface="Arial"/>
                      </a:endParaRPr>
                    </a:p>
                    <a:p>
                      <a:pPr marL="0" marR="0" lvl="0" indent="0" algn="l" rtl="0">
                        <a:lnSpc>
                          <a:spcPct val="100000"/>
                        </a:lnSpc>
                        <a:spcBef>
                          <a:spcPts val="25"/>
                        </a:spcBef>
                        <a:spcAft>
                          <a:spcPts val="0"/>
                        </a:spcAft>
                        <a:buNone/>
                      </a:pPr>
                      <a:endParaRPr sz="2950" u="none" strike="noStrike" cap="none">
                        <a:latin typeface="Times New Roman"/>
                        <a:ea typeface="Times New Roman"/>
                        <a:cs typeface="Times New Roman"/>
                        <a:sym typeface="Times New Roman"/>
                      </a:endParaRPr>
                    </a:p>
                    <a:p>
                      <a:pPr marL="0" marR="92075" lvl="0" indent="0" algn="ctr" rtl="0">
                        <a:lnSpc>
                          <a:spcPct val="100000"/>
                        </a:lnSpc>
                        <a:spcBef>
                          <a:spcPts val="0"/>
                        </a:spcBef>
                        <a:spcAft>
                          <a:spcPts val="0"/>
                        </a:spcAft>
                        <a:buNone/>
                      </a:pPr>
                      <a:r>
                        <a:rPr lang="en-US" sz="1800" b="1" u="none" strike="noStrike" cap="none">
                          <a:latin typeface="Arial"/>
                          <a:ea typeface="Arial"/>
                          <a:cs typeface="Arial"/>
                          <a:sym typeface="Arial"/>
                        </a:rPr>
                        <a:t>DS</a:t>
                      </a:r>
                      <a:endParaRPr sz="180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250190" marR="276225" lvl="0" indent="0" algn="ctr" rtl="0">
                        <a:lnSpc>
                          <a:spcPct val="116700"/>
                        </a:lnSpc>
                        <a:spcBef>
                          <a:spcPts val="1420"/>
                        </a:spcBef>
                        <a:spcAft>
                          <a:spcPts val="0"/>
                        </a:spcAft>
                        <a:buNone/>
                      </a:pPr>
                      <a:r>
                        <a:rPr lang="en-US" sz="1800" b="1" u="none" strike="noStrike" cap="none">
                          <a:latin typeface="Arial"/>
                          <a:ea typeface="Arial"/>
                          <a:cs typeface="Arial"/>
                          <a:sym typeface="Arial"/>
                        </a:rPr>
                        <a:t>BX  DI</a:t>
                      </a:r>
                      <a:endParaRPr sz="1800" u="none" strike="noStrike" cap="none">
                        <a:latin typeface="Arial"/>
                        <a:ea typeface="Arial"/>
                        <a:cs typeface="Arial"/>
                        <a:sym typeface="Arial"/>
                      </a:endParaRPr>
                    </a:p>
                    <a:p>
                      <a:pPr marL="0" marR="58419" lvl="0" indent="0" algn="ctr" rtl="0">
                        <a:lnSpc>
                          <a:spcPct val="100000"/>
                        </a:lnSpc>
                        <a:spcBef>
                          <a:spcPts val="840"/>
                        </a:spcBef>
                        <a:spcAft>
                          <a:spcPts val="0"/>
                        </a:spcAft>
                        <a:buNone/>
                      </a:pPr>
                      <a:r>
                        <a:rPr lang="en-US" sz="1800" b="1" u="none" strike="noStrike" cap="none">
                          <a:latin typeface="Arial"/>
                          <a:ea typeface="Arial"/>
                          <a:cs typeface="Arial"/>
                          <a:sym typeface="Arial"/>
                        </a:rPr>
                        <a:t>SI</a:t>
                      </a:r>
                      <a:endParaRPr sz="1800" u="none" strike="noStrike" cap="none">
                        <a:latin typeface="Arial"/>
                        <a:ea typeface="Arial"/>
                        <a:cs typeface="Arial"/>
                        <a:sym typeface="Arial"/>
                      </a:endParaRPr>
                    </a:p>
                  </a:txBody>
                  <a:tcPr marL="0" marR="0" marT="0" marB="0">
                    <a:lnT w="9525" cap="flat" cmpd="sng">
                      <a:solidFill>
                        <a:srgbClr val="000000"/>
                      </a:solidFill>
                      <a:prstDash val="solid"/>
                      <a:round/>
                      <a:headEnd type="none" w="sm" len="sm"/>
                      <a:tailEnd type="none" w="sm" len="sm"/>
                    </a:lnT>
                  </a:tcPr>
                </a:tc>
                <a:tc rowSpan="5">
                  <a:txBody>
                    <a:bodyPr/>
                    <a:lstStyle/>
                    <a:p>
                      <a:pPr marL="331470" marR="0" lvl="0" indent="0" algn="l" rtl="0">
                        <a:lnSpc>
                          <a:spcPct val="100000"/>
                        </a:lnSpc>
                        <a:spcBef>
                          <a:spcPts val="0"/>
                        </a:spcBef>
                        <a:spcAft>
                          <a:spcPts val="0"/>
                        </a:spcAft>
                        <a:buNone/>
                      </a:pPr>
                      <a:r>
                        <a:rPr lang="en-US" sz="2400" b="1" u="none" strike="noStrike" cap="none">
                          <a:solidFill>
                            <a:srgbClr val="990099"/>
                          </a:solidFill>
                          <a:latin typeface="Arial"/>
                          <a:ea typeface="Arial"/>
                          <a:cs typeface="Arial"/>
                          <a:sym typeface="Arial"/>
                        </a:rPr>
                        <a:t>BIU</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700" u="none" strike="noStrike" cap="none">
                        <a:latin typeface="Times New Roman"/>
                        <a:ea typeface="Times New Roman"/>
                        <a:cs typeface="Times New Roman"/>
                        <a:sym typeface="Times New Roman"/>
                      </a:endParaRPr>
                    </a:p>
                    <a:p>
                      <a:pPr marL="0" marR="339090" lvl="0" indent="0" algn="r" rtl="0">
                        <a:lnSpc>
                          <a:spcPct val="100000"/>
                        </a:lnSpc>
                        <a:spcBef>
                          <a:spcPts val="1955"/>
                        </a:spcBef>
                        <a:spcAft>
                          <a:spcPts val="0"/>
                        </a:spcAft>
                        <a:buNone/>
                      </a:pPr>
                      <a:r>
                        <a:rPr lang="en-US" sz="1800" b="1" u="none" strike="noStrike" cap="none">
                          <a:latin typeface="Arial"/>
                          <a:ea typeface="Arial"/>
                          <a:cs typeface="Arial"/>
                          <a:sym typeface="Arial"/>
                        </a:rPr>
                        <a:t>ES	SS</a:t>
                      </a:r>
                      <a:endParaRPr sz="180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311150" lvl="0" indent="0" algn="r" rtl="0">
                        <a:lnSpc>
                          <a:spcPct val="100000"/>
                        </a:lnSpc>
                        <a:spcBef>
                          <a:spcPts val="1780"/>
                        </a:spcBef>
                        <a:spcAft>
                          <a:spcPts val="0"/>
                        </a:spcAft>
                        <a:buNone/>
                      </a:pPr>
                      <a:r>
                        <a:rPr lang="en-US" sz="1800" b="1" u="none" strike="noStrike" cap="none">
                          <a:latin typeface="Arial"/>
                          <a:ea typeface="Arial"/>
                          <a:cs typeface="Arial"/>
                          <a:sym typeface="Arial"/>
                        </a:rPr>
                        <a:t>DI	SP</a:t>
                      </a:r>
                      <a:endParaRPr sz="1800" u="none" strike="noStrike" cap="none">
                        <a:latin typeface="Arial"/>
                        <a:ea typeface="Arial"/>
                        <a:cs typeface="Arial"/>
                        <a:sym typeface="Arial"/>
                      </a:endParaRPr>
                    </a:p>
                    <a:p>
                      <a:pPr marL="0" marR="299085" lvl="0" indent="0" algn="r" rtl="0">
                        <a:lnSpc>
                          <a:spcPct val="100000"/>
                        </a:lnSpc>
                        <a:spcBef>
                          <a:spcPts val="360"/>
                        </a:spcBef>
                        <a:spcAft>
                          <a:spcPts val="0"/>
                        </a:spcAft>
                        <a:buNone/>
                      </a:pPr>
                      <a:r>
                        <a:rPr lang="en-US" sz="1800" b="1" u="none" strike="noStrike" cap="none">
                          <a:latin typeface="Arial"/>
                          <a:ea typeface="Arial"/>
                          <a:cs typeface="Arial"/>
                          <a:sym typeface="Arial"/>
                        </a:rPr>
                        <a:t>BP</a:t>
                      </a:r>
                      <a:endParaRPr sz="1800" u="none" strike="noStrike" cap="none">
                        <a:latin typeface="Arial"/>
                        <a:ea typeface="Arial"/>
                        <a:cs typeface="Arial"/>
                        <a:sym typeface="Arial"/>
                      </a:endParaRPr>
                    </a:p>
                  </a:txBody>
                  <a:tcPr marL="0" marR="0" marT="123200" marB="0">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586275">
                <a:tc>
                  <a:txBody>
                    <a:bodyPr/>
                    <a:lstStyle/>
                    <a:p>
                      <a:pPr marL="55244" marR="0" lvl="0" indent="0" algn="l" rtl="0">
                        <a:lnSpc>
                          <a:spcPct val="100000"/>
                        </a:lnSpc>
                        <a:spcBef>
                          <a:spcPts val="0"/>
                        </a:spcBef>
                        <a:spcAft>
                          <a:spcPts val="0"/>
                        </a:spcAft>
                        <a:buNone/>
                      </a:pPr>
                      <a:r>
                        <a:rPr lang="en-US" sz="1800" b="1" u="none" strike="noStrike" cap="none">
                          <a:latin typeface="Arial"/>
                          <a:ea typeface="Arial"/>
                          <a:cs typeface="Arial"/>
                          <a:sym typeface="Arial"/>
                        </a:rPr>
                        <a:t>AX</a:t>
                      </a:r>
                      <a:endParaRPr sz="1800" u="none" strike="noStrike" cap="none">
                        <a:latin typeface="Arial"/>
                        <a:ea typeface="Arial"/>
                        <a:cs typeface="Arial"/>
                        <a:sym typeface="Arial"/>
                      </a:endParaRPr>
                    </a:p>
                  </a:txBody>
                  <a:tcPr marL="0" marR="0" marT="219700" marB="0">
                    <a:lnL w="76200" cap="flat" cmpd="sng">
                      <a:solidFill>
                        <a:srgbClr val="000000"/>
                      </a:solidFill>
                      <a:prstDash val="solid"/>
                      <a:round/>
                      <a:headEnd type="none" w="sm" len="sm"/>
                      <a:tailEnd type="none" w="sm" len="sm"/>
                    </a:lnL>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R w="28575" cap="flat" cmpd="sng">
                      <a:solidFill>
                        <a:srgbClr val="7F0000"/>
                      </a:solidFill>
                      <a:prstDash val="solid"/>
                      <a:round/>
                      <a:headEnd type="none" w="sm" len="sm"/>
                      <a:tailEnd type="none" w="sm" len="sm"/>
                    </a:lnR>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20375">
                <a:tc>
                  <a:txBody>
                    <a:bodyPr/>
                    <a:lstStyle/>
                    <a:p>
                      <a:pPr marL="45085" marR="0" lvl="0" indent="0" algn="l" rtl="0">
                        <a:lnSpc>
                          <a:spcPct val="100000"/>
                        </a:lnSpc>
                        <a:spcBef>
                          <a:spcPts val="0"/>
                        </a:spcBef>
                        <a:spcAft>
                          <a:spcPts val="0"/>
                        </a:spcAft>
                        <a:buNone/>
                      </a:pPr>
                      <a:r>
                        <a:rPr lang="en-US" sz="1800" b="1" u="none" strike="noStrike" cap="none">
                          <a:latin typeface="Arial"/>
                          <a:ea typeface="Arial"/>
                          <a:cs typeface="Arial"/>
                          <a:sym typeface="Arial"/>
                        </a:rPr>
                        <a:t>BX</a:t>
                      </a:r>
                      <a:endParaRPr sz="1800" u="none" strike="noStrike" cap="none">
                        <a:latin typeface="Arial"/>
                        <a:ea typeface="Arial"/>
                        <a:cs typeface="Arial"/>
                        <a:sym typeface="Arial"/>
                      </a:endParaRPr>
                    </a:p>
                  </a:txBody>
                  <a:tcPr marL="0" marR="0" marT="67950" marB="0">
                    <a:lnL w="76200" cap="flat" cmpd="sng">
                      <a:solidFill>
                        <a:srgbClr val="000000"/>
                      </a:solidFill>
                      <a:prstDash val="solid"/>
                      <a:round/>
                      <a:headEnd type="none" w="sm" len="sm"/>
                      <a:tailEnd type="none" w="sm" len="sm"/>
                    </a:lnL>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R w="28575" cap="flat" cmpd="sng">
                      <a:solidFill>
                        <a:srgbClr val="7F0000"/>
                      </a:solidFill>
                      <a:prstDash val="solid"/>
                      <a:round/>
                      <a:headEnd type="none" w="sm" len="sm"/>
                      <a:tailEnd type="none" w="sm" len="sm"/>
                    </a:lnR>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320600">
                <a:tc>
                  <a:txBody>
                    <a:bodyPr/>
                    <a:lstStyle/>
                    <a:p>
                      <a:pPr marL="32384" marR="0" lvl="0" indent="0" algn="l" rtl="0">
                        <a:lnSpc>
                          <a:spcPct val="111111"/>
                        </a:lnSpc>
                        <a:spcBef>
                          <a:spcPts val="0"/>
                        </a:spcBef>
                        <a:spcAft>
                          <a:spcPts val="0"/>
                        </a:spcAft>
                        <a:buNone/>
                      </a:pPr>
                      <a:r>
                        <a:rPr lang="en-US" sz="1800" b="1" u="none" strike="noStrike" cap="none">
                          <a:latin typeface="Arial"/>
                          <a:ea typeface="Arial"/>
                          <a:cs typeface="Arial"/>
                          <a:sym typeface="Arial"/>
                        </a:rPr>
                        <a:t>CX</a:t>
                      </a:r>
                      <a:endParaRPr sz="1800" u="none" strike="noStrike" cap="none">
                        <a:latin typeface="Arial"/>
                        <a:ea typeface="Arial"/>
                        <a:cs typeface="Arial"/>
                        <a:sym typeface="Arial"/>
                      </a:endParaRPr>
                    </a:p>
                  </a:txBody>
                  <a:tcPr marL="0" marR="0" marT="53975" marB="0">
                    <a:lnL w="76200" cap="flat" cmpd="sng">
                      <a:solidFill>
                        <a:srgbClr val="000000"/>
                      </a:solidFill>
                      <a:prstDash val="solid"/>
                      <a:round/>
                      <a:headEnd type="none" w="sm" len="sm"/>
                      <a:tailEnd type="none" w="sm" len="sm"/>
                    </a:lnL>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R w="28575" cap="flat" cmpd="sng">
                      <a:solidFill>
                        <a:srgbClr val="7F0000"/>
                      </a:solidFill>
                      <a:prstDash val="solid"/>
                      <a:round/>
                      <a:headEnd type="none" w="sm" len="sm"/>
                      <a:tailEnd type="none" w="sm" len="sm"/>
                    </a:lnR>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129725">
                <a:tc>
                  <a:txBody>
                    <a:bodyPr/>
                    <a:lstStyle/>
                    <a:p>
                      <a:pPr marL="32384" marR="0" lvl="0" indent="0" algn="l" rtl="0">
                        <a:lnSpc>
                          <a:spcPct val="100000"/>
                        </a:lnSpc>
                        <a:spcBef>
                          <a:spcPts val="0"/>
                        </a:spcBef>
                        <a:spcAft>
                          <a:spcPts val="0"/>
                        </a:spcAft>
                        <a:buNone/>
                      </a:pPr>
                      <a:r>
                        <a:rPr lang="en-US" sz="1800" b="1" u="none" strike="noStrike" cap="none">
                          <a:latin typeface="Arial"/>
                          <a:ea typeface="Arial"/>
                          <a:cs typeface="Arial"/>
                          <a:sym typeface="Arial"/>
                        </a:rPr>
                        <a:t>DX</a:t>
                      </a:r>
                      <a:endParaRPr sz="1800" u="none" strike="noStrike" cap="none">
                        <a:latin typeface="Arial"/>
                        <a:ea typeface="Arial"/>
                        <a:cs typeface="Arial"/>
                        <a:sym typeface="Arial"/>
                      </a:endParaRPr>
                    </a:p>
                  </a:txBody>
                  <a:tcPr marL="0" marR="0" marT="139700" marB="0">
                    <a:lnL w="76200" cap="flat" cmpd="sng">
                      <a:solidFill>
                        <a:srgbClr val="000000"/>
                      </a:solidFill>
                      <a:prstDash val="solid"/>
                      <a:round/>
                      <a:headEnd type="none" w="sm" len="sm"/>
                      <a:tailEnd type="none" w="sm" len="sm"/>
                    </a:lnL>
                  </a:tcPr>
                </a:tc>
                <a:tc>
                  <a:txBody>
                    <a:bodyPr/>
                    <a:lstStyle/>
                    <a:p>
                      <a:pPr marL="124460" marR="0" lvl="0" indent="0" algn="ctr" rtl="0">
                        <a:lnSpc>
                          <a:spcPct val="100000"/>
                        </a:lnSpc>
                        <a:spcBef>
                          <a:spcPts val="0"/>
                        </a:spcBef>
                        <a:spcAft>
                          <a:spcPts val="0"/>
                        </a:spcAft>
                        <a:buNone/>
                      </a:pPr>
                      <a:r>
                        <a:rPr lang="en-US" sz="2000" b="1" u="none" strike="noStrike" cap="none">
                          <a:latin typeface="Arial"/>
                          <a:ea typeface="Arial"/>
                          <a:cs typeface="Arial"/>
                          <a:sym typeface="Arial"/>
                        </a:rPr>
                        <a:t>DL</a:t>
                      </a:r>
                      <a:endParaRPr sz="2000" u="none" strike="noStrike" cap="none">
                        <a:latin typeface="Arial"/>
                        <a:ea typeface="Arial"/>
                        <a:cs typeface="Arial"/>
                        <a:sym typeface="Arial"/>
                      </a:endParaRPr>
                    </a:p>
                  </a:txBody>
                  <a:tcPr marL="0" marR="0" marT="71125" marB="0"/>
                </a:tc>
                <a:tc>
                  <a:txBody>
                    <a:bodyPr/>
                    <a:lstStyle/>
                    <a:p>
                      <a:pPr marL="27305" marR="0" lvl="0" indent="0" algn="ctr" rtl="0">
                        <a:lnSpc>
                          <a:spcPct val="106500"/>
                        </a:lnSpc>
                        <a:spcBef>
                          <a:spcPts val="0"/>
                        </a:spcBef>
                        <a:spcAft>
                          <a:spcPts val="0"/>
                        </a:spcAft>
                        <a:buNone/>
                      </a:pPr>
                      <a:r>
                        <a:rPr lang="en-US" sz="2000" b="1" u="none" strike="noStrike" cap="none">
                          <a:latin typeface="Arial"/>
                          <a:ea typeface="Arial"/>
                          <a:cs typeface="Arial"/>
                          <a:sym typeface="Arial"/>
                        </a:rPr>
                        <a:t>E</a:t>
                      </a:r>
                      <a:endParaRPr sz="2000" u="none" strike="noStrike" cap="none">
                        <a:latin typeface="Arial"/>
                        <a:ea typeface="Arial"/>
                        <a:cs typeface="Arial"/>
                        <a:sym typeface="Arial"/>
                      </a:endParaRPr>
                    </a:p>
                  </a:txBody>
                  <a:tcPr marL="0" marR="0" marT="0" marB="0">
                    <a:lnR w="28575" cap="flat" cmpd="sng">
                      <a:solidFill>
                        <a:srgbClr val="7F0000"/>
                      </a:solidFill>
                      <a:prstDash val="solid"/>
                      <a:round/>
                      <a:headEnd type="none" w="sm" len="sm"/>
                      <a:tailEnd type="none" w="sm" len="sm"/>
                    </a:lnR>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257925">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76200"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3250" u="none" strike="noStrike" cap="none">
                        <a:latin typeface="Times New Roman"/>
                        <a:ea typeface="Times New Roman"/>
                        <a:cs typeface="Times New Roman"/>
                        <a:sym typeface="Times New Roman"/>
                      </a:endParaRPr>
                    </a:p>
                    <a:p>
                      <a:pPr marL="103504" marR="0" lvl="0" indent="0" algn="l" rtl="0">
                        <a:lnSpc>
                          <a:spcPct val="100000"/>
                        </a:lnSpc>
                        <a:spcBef>
                          <a:spcPts val="0"/>
                        </a:spcBef>
                        <a:spcAft>
                          <a:spcPts val="0"/>
                        </a:spcAft>
                        <a:buNone/>
                      </a:pPr>
                      <a:r>
                        <a:rPr lang="en-US" sz="2000" b="1" u="none" strike="noStrike" cap="none">
                          <a:latin typeface="Arial"/>
                          <a:ea typeface="Arial"/>
                          <a:cs typeface="Arial"/>
                          <a:sym typeface="Arial"/>
                        </a:rPr>
                        <a:t>FLAGS</a:t>
                      </a:r>
                      <a:endParaRPr sz="2000" u="none" strike="noStrike" cap="none">
                        <a:latin typeface="Arial"/>
                        <a:ea typeface="Arial"/>
                        <a:cs typeface="Arial"/>
                        <a:sym typeface="Arial"/>
                      </a:endParaRPr>
                    </a:p>
                  </a:txBody>
                  <a:tcPr marL="0" marR="0" marT="3800" marB="0">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p>
                      <a:pPr marL="549275" marR="0" lvl="0" indent="0" algn="l" rtl="0">
                        <a:lnSpc>
                          <a:spcPct val="100000"/>
                        </a:lnSpc>
                        <a:spcBef>
                          <a:spcPts val="1880"/>
                        </a:spcBef>
                        <a:spcAft>
                          <a:spcPts val="0"/>
                        </a:spcAft>
                        <a:buNone/>
                      </a:pPr>
                      <a:r>
                        <a:rPr lang="en-US" sz="2000" b="1" u="none" strike="noStrike" cap="none">
                          <a:latin typeface="Arial"/>
                          <a:ea typeface="Arial"/>
                          <a:cs typeface="Arial"/>
                          <a:sym typeface="Arial"/>
                        </a:rPr>
                        <a:t>ALU</a:t>
                      </a:r>
                      <a:endParaRPr sz="20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T w="28575" cap="flat" cmpd="sng">
                      <a:solidFill>
                        <a:srgbClr val="7F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150" u="none" strike="noStrike" cap="none">
                        <a:latin typeface="Times New Roman"/>
                        <a:ea typeface="Times New Roman"/>
                        <a:cs typeface="Times New Roman"/>
                        <a:sym typeface="Times New Roman"/>
                      </a:endParaRPr>
                    </a:p>
                    <a:p>
                      <a:pPr marL="107314" marR="157480" lvl="0" indent="-19050" algn="l" rtl="0">
                        <a:lnSpc>
                          <a:spcPct val="100000"/>
                        </a:lnSpc>
                        <a:spcBef>
                          <a:spcPts val="0"/>
                        </a:spcBef>
                        <a:spcAft>
                          <a:spcPts val="0"/>
                        </a:spcAft>
                        <a:buNone/>
                      </a:pPr>
                      <a:r>
                        <a:rPr lang="en-US" sz="1800" b="1" u="none" strike="noStrike" cap="none">
                          <a:latin typeface="Arial"/>
                          <a:ea typeface="Arial"/>
                          <a:cs typeface="Arial"/>
                          <a:sym typeface="Arial"/>
                        </a:rPr>
                        <a:t>Timing  control</a:t>
                      </a:r>
                      <a:endParaRPr sz="1800" u="none" strike="noStrike" cap="none">
                        <a:latin typeface="Arial"/>
                        <a:ea typeface="Arial"/>
                        <a:cs typeface="Arial"/>
                        <a:sym typeface="Arial"/>
                      </a:endParaRPr>
                    </a:p>
                  </a:txBody>
                  <a:tcPr marL="0" marR="0" marT="1900" marB="0">
                    <a:lnR w="28575" cap="flat" cmpd="sng">
                      <a:solidFill>
                        <a:srgbClr val="7F0000"/>
                      </a:solidFill>
                      <a:prstDash val="solid"/>
                      <a:round/>
                      <a:headEnd type="none" w="sm" len="sm"/>
                      <a:tailEnd type="none" w="sm" len="sm"/>
                    </a:lnR>
                    <a:lnB w="9525" cap="flat" cmpd="sng">
                      <a:solidFill>
                        <a:srgbClr val="000000"/>
                      </a:solidFill>
                      <a:prstDash val="solid"/>
                      <a:round/>
                      <a:headEnd type="none" w="sm" len="sm"/>
                      <a:tailEnd type="none" w="sm" len="sm"/>
                    </a:lnB>
                  </a:tcPr>
                </a:tc>
                <a:tc gridSpan="5">
                  <a:txBody>
                    <a:bodyPr/>
                    <a:lstStyle/>
                    <a:p>
                      <a:pPr marL="1004569" marR="0" lvl="0" indent="0" algn="l" rtl="0">
                        <a:lnSpc>
                          <a:spcPct val="100000"/>
                        </a:lnSpc>
                        <a:spcBef>
                          <a:spcPts val="0"/>
                        </a:spcBef>
                        <a:spcAft>
                          <a:spcPts val="0"/>
                        </a:spcAft>
                        <a:buNone/>
                      </a:pPr>
                      <a:r>
                        <a:rPr lang="en-US" sz="1800" b="1" u="none" strike="noStrike" cap="none">
                          <a:latin typeface="Arial"/>
                          <a:ea typeface="Arial"/>
                          <a:cs typeface="Arial"/>
                          <a:sym typeface="Arial"/>
                        </a:rPr>
                        <a:t>Default Assignment</a:t>
                      </a:r>
                      <a:endParaRPr sz="1800" u="none" strike="noStrike" cap="none">
                        <a:latin typeface="Arial"/>
                        <a:ea typeface="Arial"/>
                        <a:cs typeface="Arial"/>
                        <a:sym typeface="Arial"/>
                      </a:endParaRPr>
                    </a:p>
                  </a:txBody>
                  <a:tcPr marL="0" marR="0" marT="199400" marB="0">
                    <a:lnL w="28575" cap="flat" cmpd="sng">
                      <a:solidFill>
                        <a:srgbClr val="7F0000"/>
                      </a:solidFill>
                      <a:prstDash val="solid"/>
                      <a:round/>
                      <a:headEnd type="none" w="sm" len="sm"/>
                      <a:tailEnd type="none" w="sm" len="sm"/>
                    </a:lnL>
                    <a:lnR w="2857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130" name="Google Shape;1130;p32"/>
          <p:cNvSpPr txBox="1">
            <a:spLocks noGrp="1"/>
          </p:cNvSpPr>
          <p:nvPr>
            <p:ph type="sldNum" idx="12"/>
          </p:nvPr>
        </p:nvSpPr>
        <p:spPr>
          <a:xfrm>
            <a:off x="8373109" y="6295722"/>
            <a:ext cx="273050" cy="224154"/>
          </a:xfrm>
          <a:prstGeom prst="rect">
            <a:avLst/>
          </a:prstGeom>
          <a:noFill/>
          <a:ln>
            <a:noFill/>
          </a:ln>
        </p:spPr>
        <p:txBody>
          <a:bodyPr spcFirstLastPara="1" wrap="square" lIns="0" tIns="0" rIns="0" bIns="0" anchor="t" anchorCtr="0">
            <a:spAutoFit/>
          </a:bodyPr>
          <a:lstStyle/>
          <a:p>
            <a:pPr marL="25400" lvl="0" indent="0" algn="l" rtl="0">
              <a:lnSpc>
                <a:spcPct val="117499"/>
              </a:lnSpc>
              <a:spcBef>
                <a:spcPts val="0"/>
              </a:spcBef>
              <a:spcAft>
                <a:spcPts val="0"/>
              </a:spcAft>
              <a:buNone/>
            </a:pPr>
            <a:fld id="{00000000-1234-1234-1234-123412341234}" type="slidenum">
              <a:rPr lang="en-US"/>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p:nvPr/>
        </p:nvSpPr>
        <p:spPr>
          <a:xfrm>
            <a:off x="459740" y="426720"/>
            <a:ext cx="1327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61" name="Google Shape;61;p9"/>
          <p:cNvSpPr txBox="1"/>
          <p:nvPr/>
        </p:nvSpPr>
        <p:spPr>
          <a:xfrm>
            <a:off x="8472169" y="6295722"/>
            <a:ext cx="149860" cy="224154"/>
          </a:xfrm>
          <a:prstGeom prst="rect">
            <a:avLst/>
          </a:prstGeom>
          <a:noFill/>
          <a:ln>
            <a:noFill/>
          </a:ln>
        </p:spPr>
        <p:txBody>
          <a:bodyPr spcFirstLastPara="1" wrap="square" lIns="0" tIns="0" rIns="0" bIns="0" anchor="t" anchorCtr="0">
            <a:spAutoFit/>
          </a:bodyPr>
          <a:lstStyle/>
          <a:p>
            <a:pPr marL="25400" marR="0" lvl="0" indent="0" algn="l" rtl="0">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62" name="Google Shape;62;p9"/>
          <p:cNvSpPr txBox="1">
            <a:spLocks noGrp="1"/>
          </p:cNvSpPr>
          <p:nvPr>
            <p:ph type="title"/>
          </p:nvPr>
        </p:nvSpPr>
        <p:spPr>
          <a:xfrm>
            <a:off x="801369" y="414020"/>
            <a:ext cx="7233284" cy="878840"/>
          </a:xfrm>
          <a:prstGeom prst="rect">
            <a:avLst/>
          </a:prstGeom>
          <a:noFill/>
          <a:ln>
            <a:noFill/>
          </a:ln>
        </p:spPr>
        <p:txBody>
          <a:bodyPr spcFirstLastPara="1" wrap="square" lIns="0" tIns="12700" rIns="0" bIns="0" anchor="t" anchorCtr="0">
            <a:spAutoFit/>
          </a:bodyPr>
          <a:lstStyle/>
          <a:p>
            <a:pPr marL="12700" marR="5080" lvl="0" indent="86360" algn="l" rtl="0">
              <a:lnSpc>
                <a:spcPct val="100000"/>
              </a:lnSpc>
              <a:spcBef>
                <a:spcPts val="0"/>
              </a:spcBef>
              <a:spcAft>
                <a:spcPts val="0"/>
              </a:spcAft>
              <a:buNone/>
            </a:pPr>
            <a:r>
              <a:rPr lang="en-US" sz="2800" b="1" i="1" dirty="0">
                <a:latin typeface="Arial"/>
                <a:ea typeface="Arial"/>
                <a:cs typeface="Arial"/>
                <a:sym typeface="Arial"/>
              </a:rPr>
              <a:t>8086 is designed to operate in two modes,  Minimum and Maximum.</a:t>
            </a:r>
            <a:endParaRPr sz="2800" dirty="0">
              <a:latin typeface="Arial"/>
              <a:ea typeface="Arial"/>
              <a:cs typeface="Arial"/>
              <a:sym typeface="Arial"/>
            </a:endParaRPr>
          </a:p>
        </p:txBody>
      </p:sp>
      <p:sp>
        <p:nvSpPr>
          <p:cNvPr id="63" name="Google Shape;63;p9"/>
          <p:cNvSpPr txBox="1"/>
          <p:nvPr/>
        </p:nvSpPr>
        <p:spPr>
          <a:xfrm>
            <a:off x="459740" y="1555750"/>
            <a:ext cx="1504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64" name="Google Shape;64;p9"/>
          <p:cNvSpPr txBox="1"/>
          <p:nvPr/>
        </p:nvSpPr>
        <p:spPr>
          <a:xfrm>
            <a:off x="801369" y="1576070"/>
            <a:ext cx="7175500" cy="1305560"/>
          </a:xfrm>
          <a:prstGeom prst="rect">
            <a:avLst/>
          </a:prstGeom>
          <a:noFill/>
          <a:ln>
            <a:noFill/>
          </a:ln>
        </p:spPr>
        <p:txBody>
          <a:bodyPr spcFirstLastPara="1" wrap="square" lIns="0" tIns="12700" rIns="0" bIns="0" anchor="t" anchorCtr="0">
            <a:spAutoFit/>
          </a:bodyPr>
          <a:lstStyle/>
          <a:p>
            <a:pPr marL="12700" marR="5080" lvl="0" indent="99060" algn="just" rtl="0">
              <a:lnSpc>
                <a:spcPct val="100000"/>
              </a:lnSpc>
              <a:spcBef>
                <a:spcPts val="0"/>
              </a:spcBef>
              <a:spcAft>
                <a:spcPts val="0"/>
              </a:spcAft>
              <a:buNone/>
            </a:pPr>
            <a:r>
              <a:rPr lang="en-US" sz="2800" b="1" i="1">
                <a:solidFill>
                  <a:schemeClr val="dk1"/>
                </a:solidFill>
                <a:latin typeface="Arial"/>
                <a:ea typeface="Arial"/>
                <a:cs typeface="Arial"/>
                <a:sym typeface="Arial"/>
              </a:rPr>
              <a:t>It can prefetches up to </a:t>
            </a:r>
            <a:r>
              <a:rPr lang="en-US" sz="2800" b="1" i="1">
                <a:solidFill>
                  <a:srgbClr val="660066"/>
                </a:solidFill>
                <a:latin typeface="Arial"/>
                <a:ea typeface="Arial"/>
                <a:cs typeface="Arial"/>
                <a:sym typeface="Arial"/>
              </a:rPr>
              <a:t>6 </a:t>
            </a:r>
            <a:r>
              <a:rPr lang="en-US" sz="2800" b="1" i="1">
                <a:solidFill>
                  <a:schemeClr val="dk1"/>
                </a:solidFill>
                <a:latin typeface="Arial"/>
                <a:ea typeface="Arial"/>
                <a:cs typeface="Arial"/>
                <a:sym typeface="Arial"/>
              </a:rPr>
              <a:t>instruction bytes  from memory and queues them in order to  speed up instruction execution.</a:t>
            </a:r>
            <a:endParaRPr sz="2800">
              <a:solidFill>
                <a:schemeClr val="dk1"/>
              </a:solidFill>
              <a:latin typeface="Arial"/>
              <a:ea typeface="Arial"/>
              <a:cs typeface="Arial"/>
              <a:sym typeface="Arial"/>
            </a:endParaRPr>
          </a:p>
        </p:txBody>
      </p:sp>
      <p:sp>
        <p:nvSpPr>
          <p:cNvPr id="65" name="Google Shape;65;p9"/>
          <p:cNvSpPr txBox="1"/>
          <p:nvPr/>
        </p:nvSpPr>
        <p:spPr>
          <a:xfrm>
            <a:off x="459740" y="3144520"/>
            <a:ext cx="1504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66" name="Google Shape;66;p9"/>
          <p:cNvSpPr txBox="1"/>
          <p:nvPr/>
        </p:nvSpPr>
        <p:spPr>
          <a:xfrm>
            <a:off x="900430" y="3164840"/>
            <a:ext cx="496951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i="1">
                <a:solidFill>
                  <a:schemeClr val="dk1"/>
                </a:solidFill>
                <a:latin typeface="Arial"/>
                <a:ea typeface="Arial"/>
                <a:cs typeface="Arial"/>
                <a:sym typeface="Arial"/>
              </a:rPr>
              <a:t>It requires +5V power supply.</a:t>
            </a:r>
            <a:endParaRPr sz="2800">
              <a:solidFill>
                <a:schemeClr val="dk1"/>
              </a:solidFill>
              <a:latin typeface="Arial"/>
              <a:ea typeface="Arial"/>
              <a:cs typeface="Arial"/>
              <a:sym typeface="Arial"/>
            </a:endParaRPr>
          </a:p>
        </p:txBody>
      </p:sp>
      <p:sp>
        <p:nvSpPr>
          <p:cNvPr id="67" name="Google Shape;67;p9"/>
          <p:cNvSpPr txBox="1"/>
          <p:nvPr/>
        </p:nvSpPr>
        <p:spPr>
          <a:xfrm>
            <a:off x="459740" y="3879850"/>
            <a:ext cx="1504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68" name="Google Shape;68;p9"/>
          <p:cNvSpPr txBox="1"/>
          <p:nvPr/>
        </p:nvSpPr>
        <p:spPr>
          <a:xfrm>
            <a:off x="900430" y="3731299"/>
            <a:ext cx="4976495" cy="87459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i="1" dirty="0">
                <a:solidFill>
                  <a:schemeClr val="dk1"/>
                </a:solidFill>
                <a:latin typeface="Arial"/>
                <a:ea typeface="Arial"/>
                <a:cs typeface="Arial"/>
                <a:sym typeface="Arial"/>
              </a:rPr>
              <a:t>A 40 pin dual in line package.</a:t>
            </a:r>
          </a:p>
        </p:txBody>
      </p:sp>
      <p:sp>
        <p:nvSpPr>
          <p:cNvPr id="69" name="Google Shape;69;p9"/>
          <p:cNvSpPr txBox="1"/>
          <p:nvPr/>
        </p:nvSpPr>
        <p:spPr>
          <a:xfrm>
            <a:off x="459740" y="4615179"/>
            <a:ext cx="1504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70" name="Google Shape;70;p9"/>
          <p:cNvSpPr txBox="1"/>
          <p:nvPr/>
        </p:nvSpPr>
        <p:spPr>
          <a:xfrm>
            <a:off x="900430" y="4635500"/>
            <a:ext cx="680974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i="1" dirty="0">
                <a:solidFill>
                  <a:schemeClr val="dk1"/>
                </a:solidFill>
                <a:latin typeface="Arial"/>
                <a:ea typeface="Arial"/>
                <a:cs typeface="Arial"/>
                <a:sym typeface="Arial"/>
              </a:rPr>
              <a:t>Address ranges from 00000H to FFFFFH</a:t>
            </a:r>
            <a:endParaRPr sz="2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p:nvPr/>
        </p:nvSpPr>
        <p:spPr>
          <a:xfrm>
            <a:off x="8497569" y="6308422"/>
            <a:ext cx="9906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p:txBody>
      </p:sp>
      <p:sp>
        <p:nvSpPr>
          <p:cNvPr id="76" name="Google Shape;76;p10"/>
          <p:cNvSpPr txBox="1">
            <a:spLocks noGrp="1"/>
          </p:cNvSpPr>
          <p:nvPr>
            <p:ph type="title"/>
          </p:nvPr>
        </p:nvSpPr>
        <p:spPr>
          <a:xfrm>
            <a:off x="307340" y="2540"/>
            <a:ext cx="522033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F51329"/>
                </a:solidFill>
                <a:latin typeface="Arial"/>
                <a:ea typeface="Arial"/>
                <a:cs typeface="Arial"/>
                <a:sym typeface="Arial"/>
              </a:rPr>
              <a:t>Intel 8086 Internal Architecture</a:t>
            </a:r>
            <a:endParaRPr sz="2800">
              <a:latin typeface="Arial"/>
              <a:ea typeface="Arial"/>
              <a:cs typeface="Arial"/>
              <a:sym typeface="Arial"/>
            </a:endParaRPr>
          </a:p>
        </p:txBody>
      </p:sp>
      <p:sp>
        <p:nvSpPr>
          <p:cNvPr id="77" name="Google Shape;77;p10"/>
          <p:cNvSpPr/>
          <p:nvPr/>
        </p:nvSpPr>
        <p:spPr>
          <a:xfrm>
            <a:off x="152400" y="482600"/>
            <a:ext cx="8839200" cy="6324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383540" y="215900"/>
            <a:ext cx="544766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F51329"/>
                </a:solidFill>
                <a:latin typeface="Arial"/>
                <a:ea typeface="Arial"/>
                <a:cs typeface="Arial"/>
                <a:sym typeface="Arial"/>
              </a:rPr>
              <a:t>Internal architecture of 8086</a:t>
            </a:r>
            <a:endParaRPr sz="3200">
              <a:latin typeface="Arial"/>
              <a:ea typeface="Arial"/>
              <a:cs typeface="Arial"/>
              <a:sym typeface="Arial"/>
            </a:endParaRPr>
          </a:p>
        </p:txBody>
      </p:sp>
      <p:sp>
        <p:nvSpPr>
          <p:cNvPr id="83" name="Google Shape;83;p11"/>
          <p:cNvSpPr txBox="1"/>
          <p:nvPr/>
        </p:nvSpPr>
        <p:spPr>
          <a:xfrm>
            <a:off x="8472169" y="6295722"/>
            <a:ext cx="149860" cy="224154"/>
          </a:xfrm>
          <a:prstGeom prst="rect">
            <a:avLst/>
          </a:prstGeom>
          <a:noFill/>
          <a:ln>
            <a:noFill/>
          </a:ln>
        </p:spPr>
        <p:txBody>
          <a:bodyPr spcFirstLastPara="1" wrap="square" lIns="0" tIns="0" rIns="0" bIns="0" anchor="t" anchorCtr="0">
            <a:spAutoFit/>
          </a:bodyPr>
          <a:lstStyle/>
          <a:p>
            <a:pPr marL="25400" marR="0" lvl="0" indent="0" algn="l" rtl="0">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84" name="Google Shape;84;p11"/>
          <p:cNvSpPr txBox="1"/>
          <p:nvPr/>
        </p:nvSpPr>
        <p:spPr>
          <a:xfrm>
            <a:off x="237752" y="1018540"/>
            <a:ext cx="8664947" cy="2877454"/>
          </a:xfrm>
          <a:prstGeom prst="rect">
            <a:avLst/>
          </a:prstGeom>
          <a:noFill/>
          <a:ln>
            <a:noFill/>
          </a:ln>
        </p:spPr>
        <p:txBody>
          <a:bodyPr spcFirstLastPara="1" wrap="square" lIns="0" tIns="215900" rIns="0" bIns="0" anchor="t" anchorCtr="0">
            <a:spAutoFit/>
          </a:bodyPr>
          <a:lstStyle/>
          <a:p>
            <a:pPr marL="355600" marR="0" lvl="0" indent="-342900" algn="l" rtl="0">
              <a:lnSpc>
                <a:spcPct val="100000"/>
              </a:lnSpc>
              <a:spcBef>
                <a:spcPts val="0"/>
              </a:spcBef>
              <a:spcAft>
                <a:spcPts val="0"/>
              </a:spcAft>
              <a:buClr>
                <a:schemeClr val="dk1"/>
              </a:buClr>
              <a:buSzPts val="2800"/>
              <a:buFont typeface="Arial"/>
              <a:buChar char="•"/>
            </a:pPr>
            <a:r>
              <a:rPr lang="en-US" sz="2800" b="1" dirty="0">
                <a:solidFill>
                  <a:schemeClr val="dk1"/>
                </a:solidFill>
                <a:latin typeface="Arial"/>
                <a:ea typeface="Arial"/>
                <a:cs typeface="Arial"/>
                <a:sym typeface="Arial"/>
              </a:rPr>
              <a:t>8086 has two blocks </a:t>
            </a:r>
            <a:r>
              <a:rPr lang="en-US" sz="2800" b="1" dirty="0">
                <a:solidFill>
                  <a:srgbClr val="FF0000"/>
                </a:solidFill>
                <a:latin typeface="Arial"/>
                <a:ea typeface="Arial"/>
                <a:cs typeface="Arial"/>
                <a:sym typeface="Arial"/>
              </a:rPr>
              <a:t>BIU </a:t>
            </a:r>
            <a:r>
              <a:rPr lang="en-US" sz="2800" b="1" dirty="0">
                <a:solidFill>
                  <a:schemeClr val="dk1"/>
                </a:solidFill>
                <a:latin typeface="Arial"/>
                <a:ea typeface="Arial"/>
                <a:cs typeface="Arial"/>
                <a:sym typeface="Arial"/>
              </a:rPr>
              <a:t>and </a:t>
            </a:r>
            <a:r>
              <a:rPr lang="en-US" sz="2800" b="1" dirty="0">
                <a:solidFill>
                  <a:srgbClr val="FF0000"/>
                </a:solidFill>
                <a:latin typeface="Arial"/>
                <a:ea typeface="Arial"/>
                <a:cs typeface="Arial"/>
                <a:sym typeface="Arial"/>
              </a:rPr>
              <a:t>EU</a:t>
            </a:r>
            <a:r>
              <a:rPr lang="en-US" sz="2800" b="1" dirty="0">
                <a:solidFill>
                  <a:schemeClr val="dk1"/>
                </a:solidFill>
                <a:latin typeface="Arial"/>
                <a:ea typeface="Arial"/>
                <a:cs typeface="Arial"/>
                <a:sym typeface="Arial"/>
              </a:rPr>
              <a:t>.</a:t>
            </a:r>
            <a:endParaRPr sz="2800" dirty="0">
              <a:solidFill>
                <a:schemeClr val="dk1"/>
              </a:solidFill>
              <a:latin typeface="Arial"/>
              <a:ea typeface="Arial"/>
              <a:cs typeface="Arial"/>
              <a:sym typeface="Arial"/>
            </a:endParaRPr>
          </a:p>
          <a:p>
            <a:pPr marL="355600" marR="831214" lvl="0" indent="-342900" algn="l" rtl="0">
              <a:lnSpc>
                <a:spcPct val="107857"/>
              </a:lnSpc>
              <a:spcBef>
                <a:spcPts val="1980"/>
              </a:spcBef>
              <a:spcAft>
                <a:spcPts val="0"/>
              </a:spcAft>
              <a:buClr>
                <a:schemeClr val="dk1"/>
              </a:buClr>
              <a:buSzPts val="2800"/>
              <a:buFont typeface="Arial"/>
              <a:buChar char="•"/>
            </a:pPr>
            <a:r>
              <a:rPr lang="en-US" sz="2800" b="1" dirty="0">
                <a:solidFill>
                  <a:schemeClr val="dk1"/>
                </a:solidFill>
                <a:latin typeface="Arial"/>
                <a:ea typeface="Arial"/>
                <a:cs typeface="Arial"/>
                <a:sym typeface="Arial"/>
              </a:rPr>
              <a:t>The BIU handles all transactions of data and  addresses on the buses for EU.</a:t>
            </a:r>
            <a:endParaRPr sz="2800" dirty="0">
              <a:solidFill>
                <a:schemeClr val="dk1"/>
              </a:solidFill>
              <a:latin typeface="Arial"/>
              <a:ea typeface="Arial"/>
              <a:cs typeface="Arial"/>
              <a:sym typeface="Arial"/>
            </a:endParaRPr>
          </a:p>
          <a:p>
            <a:pPr marL="469900" marR="0" lvl="0" indent="-457200" algn="l" rtl="0">
              <a:lnSpc>
                <a:spcPct val="100000"/>
              </a:lnSpc>
              <a:spcBef>
                <a:spcPts val="1400"/>
              </a:spcBef>
              <a:spcAft>
                <a:spcPts val="0"/>
              </a:spcAft>
              <a:buClr>
                <a:schemeClr val="dk1"/>
              </a:buClr>
              <a:buSzPts val="2800"/>
              <a:buFont typeface="Arial" panose="020B0604020202020204" pitchFamily="34" charset="0"/>
              <a:buChar char="•"/>
            </a:pPr>
            <a:r>
              <a:rPr lang="en-US" sz="2800" b="1" dirty="0">
                <a:solidFill>
                  <a:schemeClr val="dk1"/>
                </a:solidFill>
                <a:latin typeface="Arial"/>
                <a:ea typeface="Arial"/>
                <a:cs typeface="Arial"/>
                <a:sym typeface="Arial"/>
              </a:rPr>
              <a:t>The	BIU	performs	all	bus	operations	such	as</a:t>
            </a:r>
            <a:endParaRPr sz="2800" dirty="0">
              <a:solidFill>
                <a:schemeClr val="dk1"/>
              </a:solidFill>
              <a:latin typeface="Arial"/>
              <a:ea typeface="Arial"/>
              <a:cs typeface="Arial"/>
              <a:sym typeface="Arial"/>
            </a:endParaRPr>
          </a:p>
        </p:txBody>
      </p:sp>
      <p:sp>
        <p:nvSpPr>
          <p:cNvPr id="85" name="Google Shape;85;p11"/>
          <p:cNvSpPr txBox="1"/>
          <p:nvPr/>
        </p:nvSpPr>
        <p:spPr>
          <a:xfrm>
            <a:off x="2886347" y="3228340"/>
            <a:ext cx="601980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dirty="0">
                <a:solidFill>
                  <a:schemeClr val="dk1"/>
                </a:solidFill>
                <a:latin typeface="Arial"/>
                <a:ea typeface="Arial"/>
                <a:cs typeface="Arial"/>
                <a:sym typeface="Arial"/>
              </a:rPr>
              <a:t>fetching,	reading	and	writing</a:t>
            </a:r>
            <a:endParaRPr sz="2800" dirty="0">
              <a:solidFill>
                <a:schemeClr val="dk1"/>
              </a:solidFill>
              <a:latin typeface="Arial"/>
              <a:ea typeface="Arial"/>
              <a:cs typeface="Arial"/>
              <a:sym typeface="Arial"/>
            </a:endParaRPr>
          </a:p>
        </p:txBody>
      </p:sp>
      <p:sp>
        <p:nvSpPr>
          <p:cNvPr id="86" name="Google Shape;86;p11"/>
          <p:cNvSpPr txBox="1"/>
          <p:nvPr/>
        </p:nvSpPr>
        <p:spPr>
          <a:xfrm>
            <a:off x="2540035" y="3611879"/>
            <a:ext cx="546671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a:solidFill>
                  <a:schemeClr val="dk1"/>
                </a:solidFill>
                <a:latin typeface="Arial"/>
                <a:ea typeface="Arial"/>
                <a:cs typeface="Arial"/>
                <a:sym typeface="Arial"/>
              </a:rPr>
              <a:t>for	memory	and	calculating</a:t>
            </a:r>
            <a:endParaRPr sz="2800">
              <a:solidFill>
                <a:schemeClr val="dk1"/>
              </a:solidFill>
              <a:latin typeface="Arial"/>
              <a:ea typeface="Arial"/>
              <a:cs typeface="Arial"/>
              <a:sym typeface="Arial"/>
            </a:endParaRPr>
          </a:p>
        </p:txBody>
      </p:sp>
      <p:sp>
        <p:nvSpPr>
          <p:cNvPr id="87" name="Google Shape;87;p11"/>
          <p:cNvSpPr txBox="1"/>
          <p:nvPr/>
        </p:nvSpPr>
        <p:spPr>
          <a:xfrm>
            <a:off x="574040" y="3228340"/>
            <a:ext cx="1860550" cy="1219200"/>
          </a:xfrm>
          <a:prstGeom prst="rect">
            <a:avLst/>
          </a:prstGeom>
          <a:noFill/>
          <a:ln>
            <a:noFill/>
          </a:ln>
        </p:spPr>
        <p:txBody>
          <a:bodyPr spcFirstLastPara="1" wrap="square" lIns="0" tIns="60950" rIns="0" bIns="0" anchor="t" anchorCtr="0">
            <a:spAutoFit/>
          </a:bodyPr>
          <a:lstStyle/>
          <a:p>
            <a:pPr marL="12700" marR="5080" lvl="0" indent="0" algn="l" rtl="0">
              <a:lnSpc>
                <a:spcPct val="107857"/>
              </a:lnSpc>
              <a:spcBef>
                <a:spcPts val="0"/>
              </a:spcBef>
              <a:spcAft>
                <a:spcPts val="0"/>
              </a:spcAft>
              <a:buNone/>
            </a:pPr>
            <a:r>
              <a:rPr lang="en-US" sz="2800" b="1">
                <a:solidFill>
                  <a:schemeClr val="dk1"/>
                </a:solidFill>
                <a:latin typeface="Arial"/>
                <a:ea typeface="Arial"/>
                <a:cs typeface="Arial"/>
                <a:sym typeface="Arial"/>
              </a:rPr>
              <a:t>instruction  operands  addresses</a:t>
            </a:r>
            <a:endParaRPr sz="2800">
              <a:solidFill>
                <a:schemeClr val="dk1"/>
              </a:solidFill>
              <a:latin typeface="Arial"/>
              <a:ea typeface="Arial"/>
              <a:cs typeface="Arial"/>
              <a:sym typeface="Arial"/>
            </a:endParaRPr>
          </a:p>
        </p:txBody>
      </p:sp>
      <p:sp>
        <p:nvSpPr>
          <p:cNvPr id="88" name="Google Shape;88;p11"/>
          <p:cNvSpPr txBox="1"/>
          <p:nvPr/>
        </p:nvSpPr>
        <p:spPr>
          <a:xfrm>
            <a:off x="574040" y="4380229"/>
            <a:ext cx="323723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dirty="0">
                <a:solidFill>
                  <a:schemeClr val="dk1"/>
                </a:solidFill>
                <a:latin typeface="Arial"/>
                <a:ea typeface="Arial"/>
                <a:cs typeface="Arial"/>
                <a:sym typeface="Arial"/>
              </a:rPr>
              <a:t>instruction	bytes</a:t>
            </a:r>
            <a:endParaRPr sz="2800" dirty="0">
              <a:solidFill>
                <a:schemeClr val="dk1"/>
              </a:solidFill>
              <a:latin typeface="Arial"/>
              <a:ea typeface="Arial"/>
              <a:cs typeface="Arial"/>
              <a:sym typeface="Arial"/>
            </a:endParaRPr>
          </a:p>
        </p:txBody>
      </p:sp>
      <p:sp>
        <p:nvSpPr>
          <p:cNvPr id="89" name="Google Shape;89;p11"/>
          <p:cNvSpPr txBox="1"/>
          <p:nvPr/>
        </p:nvSpPr>
        <p:spPr>
          <a:xfrm>
            <a:off x="4238341" y="4380229"/>
            <a:ext cx="367982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dirty="0">
                <a:solidFill>
                  <a:schemeClr val="dk1"/>
                </a:solidFill>
                <a:latin typeface="Arial"/>
                <a:ea typeface="Arial"/>
                <a:cs typeface="Arial"/>
                <a:sym typeface="Arial"/>
              </a:rPr>
              <a:t>are	transferred	to</a:t>
            </a:r>
            <a:endParaRPr sz="2800" dirty="0">
              <a:solidFill>
                <a:schemeClr val="dk1"/>
              </a:solidFill>
              <a:latin typeface="Arial"/>
              <a:ea typeface="Arial"/>
              <a:cs typeface="Arial"/>
              <a:sym typeface="Arial"/>
            </a:endParaRPr>
          </a:p>
        </p:txBody>
      </p:sp>
      <p:sp>
        <p:nvSpPr>
          <p:cNvPr id="90" name="Google Shape;90;p11"/>
          <p:cNvSpPr txBox="1"/>
          <p:nvPr/>
        </p:nvSpPr>
        <p:spPr>
          <a:xfrm>
            <a:off x="2723887" y="3611879"/>
            <a:ext cx="6182360" cy="1220470"/>
          </a:xfrm>
          <a:prstGeom prst="rect">
            <a:avLst/>
          </a:prstGeom>
          <a:noFill/>
          <a:ln>
            <a:noFill/>
          </a:ln>
        </p:spPr>
        <p:txBody>
          <a:bodyPr spcFirstLastPara="1" wrap="square" lIns="0" tIns="61575" rIns="0" bIns="0" anchor="t" anchorCtr="0">
            <a:spAutoFit/>
          </a:bodyPr>
          <a:lstStyle/>
          <a:p>
            <a:pPr marL="12700" marR="5080" lvl="0" indent="5623560" algn="r" rtl="0">
              <a:lnSpc>
                <a:spcPct val="107857"/>
              </a:lnSpc>
              <a:spcBef>
                <a:spcPts val="0"/>
              </a:spcBef>
              <a:spcAft>
                <a:spcPts val="0"/>
              </a:spcAft>
              <a:buNone/>
            </a:pPr>
            <a:r>
              <a:rPr lang="en-US" sz="2800" b="1" dirty="0">
                <a:solidFill>
                  <a:schemeClr val="dk1"/>
                </a:solidFill>
                <a:latin typeface="Arial"/>
                <a:ea typeface="Arial"/>
                <a:cs typeface="Arial"/>
                <a:sym typeface="Arial"/>
              </a:rPr>
              <a:t>the  of	the	memory	operands.	The</a:t>
            </a:r>
            <a:endParaRPr sz="2800" dirty="0">
              <a:solidFill>
                <a:schemeClr val="dk1"/>
              </a:solidFill>
              <a:latin typeface="Arial"/>
              <a:ea typeface="Arial"/>
              <a:cs typeface="Arial"/>
              <a:sym typeface="Arial"/>
            </a:endParaRPr>
          </a:p>
          <a:p>
            <a:pPr marL="0" marR="6985" lvl="0" indent="0" algn="r" rtl="0">
              <a:lnSpc>
                <a:spcPct val="106607"/>
              </a:lnSpc>
              <a:spcBef>
                <a:spcPts val="0"/>
              </a:spcBef>
              <a:spcAft>
                <a:spcPts val="0"/>
              </a:spcAft>
              <a:buNone/>
            </a:pPr>
            <a:r>
              <a:rPr lang="en-US" sz="2800" b="1" dirty="0">
                <a:solidFill>
                  <a:schemeClr val="dk1"/>
                </a:solidFill>
                <a:latin typeface="Arial"/>
                <a:ea typeface="Arial"/>
                <a:cs typeface="Arial"/>
                <a:sym typeface="Arial"/>
              </a:rPr>
              <a:t>the</a:t>
            </a:r>
            <a:endParaRPr sz="2800" dirty="0">
              <a:solidFill>
                <a:schemeClr val="dk1"/>
              </a:solidFill>
              <a:latin typeface="Arial"/>
              <a:ea typeface="Arial"/>
              <a:cs typeface="Arial"/>
              <a:sym typeface="Arial"/>
            </a:endParaRPr>
          </a:p>
        </p:txBody>
      </p:sp>
      <p:sp>
        <p:nvSpPr>
          <p:cNvPr id="91" name="Google Shape;91;p11"/>
          <p:cNvSpPr txBox="1"/>
          <p:nvPr/>
        </p:nvSpPr>
        <p:spPr>
          <a:xfrm>
            <a:off x="574040" y="4763770"/>
            <a:ext cx="310134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b="1" dirty="0">
                <a:solidFill>
                  <a:schemeClr val="dk1"/>
                </a:solidFill>
                <a:latin typeface="Arial"/>
                <a:ea typeface="Arial"/>
                <a:cs typeface="Arial"/>
                <a:sym typeface="Arial"/>
              </a:rPr>
              <a:t>instruction queue.</a:t>
            </a:r>
            <a:endParaRPr sz="2800" dirty="0">
              <a:solidFill>
                <a:schemeClr val="dk1"/>
              </a:solidFill>
              <a:latin typeface="Arial"/>
              <a:ea typeface="Arial"/>
              <a:cs typeface="Arial"/>
              <a:sym typeface="Arial"/>
            </a:endParaRPr>
          </a:p>
        </p:txBody>
      </p:sp>
      <p:sp>
        <p:nvSpPr>
          <p:cNvPr id="92" name="Google Shape;92;p11"/>
          <p:cNvSpPr txBox="1"/>
          <p:nvPr/>
        </p:nvSpPr>
        <p:spPr>
          <a:xfrm>
            <a:off x="231140" y="5424170"/>
            <a:ext cx="1504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93" name="Google Shape;93;p11"/>
          <p:cNvSpPr txBox="1"/>
          <p:nvPr/>
        </p:nvSpPr>
        <p:spPr>
          <a:xfrm>
            <a:off x="574040" y="5444490"/>
            <a:ext cx="7821295" cy="835660"/>
          </a:xfrm>
          <a:prstGeom prst="rect">
            <a:avLst/>
          </a:prstGeom>
          <a:noFill/>
          <a:ln>
            <a:noFill/>
          </a:ln>
        </p:spPr>
        <p:txBody>
          <a:bodyPr spcFirstLastPara="1" wrap="square" lIns="0" tIns="61575" rIns="0" bIns="0" anchor="t" anchorCtr="0">
            <a:spAutoFit/>
          </a:bodyPr>
          <a:lstStyle/>
          <a:p>
            <a:pPr marL="12700" marR="5080" lvl="0" indent="99060" algn="l" rtl="0">
              <a:lnSpc>
                <a:spcPct val="107857"/>
              </a:lnSpc>
              <a:spcBef>
                <a:spcPts val="0"/>
              </a:spcBef>
              <a:spcAft>
                <a:spcPts val="0"/>
              </a:spcAft>
              <a:buNone/>
            </a:pPr>
            <a:r>
              <a:rPr lang="en-US" sz="2800" b="1" dirty="0">
                <a:solidFill>
                  <a:schemeClr val="dk1"/>
                </a:solidFill>
                <a:latin typeface="Arial"/>
                <a:ea typeface="Arial"/>
                <a:cs typeface="Arial"/>
                <a:sym typeface="Arial"/>
              </a:rPr>
              <a:t>EU executes instructions from the instruction  system byte queue.</a:t>
            </a:r>
            <a:endParaRPr sz="2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2"/>
          <p:cNvSpPr txBox="1"/>
          <p:nvPr/>
        </p:nvSpPr>
        <p:spPr>
          <a:xfrm>
            <a:off x="307340" y="514350"/>
            <a:ext cx="8361680" cy="3050540"/>
          </a:xfrm>
          <a:prstGeom prst="rect">
            <a:avLst/>
          </a:prstGeom>
          <a:noFill/>
          <a:ln>
            <a:noFill/>
          </a:ln>
        </p:spPr>
        <p:txBody>
          <a:bodyPr spcFirstLastPara="1" wrap="square" lIns="0" tIns="68575" rIns="0" bIns="0" anchor="t" anchorCtr="0">
            <a:spAutoFit/>
          </a:bodyPr>
          <a:lstStyle/>
          <a:p>
            <a:pPr marL="355600" marR="46355" lvl="0" indent="-342900" algn="l" rtl="0">
              <a:lnSpc>
                <a:spcPct val="107812"/>
              </a:lnSpc>
              <a:spcBef>
                <a:spcPts val="0"/>
              </a:spcBef>
              <a:spcAft>
                <a:spcPts val="0"/>
              </a:spcAft>
              <a:buClr>
                <a:schemeClr val="dk1"/>
              </a:buClr>
              <a:buSzPts val="3200"/>
              <a:buFont typeface="Arial"/>
              <a:buChar char="•"/>
            </a:pPr>
            <a:r>
              <a:rPr lang="en-US" sz="3200" b="1">
                <a:solidFill>
                  <a:schemeClr val="dk1"/>
                </a:solidFill>
                <a:latin typeface="Arial"/>
                <a:ea typeface="Arial"/>
                <a:cs typeface="Arial"/>
                <a:sym typeface="Arial"/>
              </a:rPr>
              <a:t>BIU contains Instruction queue, Segment  registers, Instruction pointer, Address  adder.</a:t>
            </a:r>
            <a:endParaRPr sz="3200">
              <a:solidFill>
                <a:schemeClr val="dk1"/>
              </a:solidFill>
              <a:latin typeface="Arial"/>
              <a:ea typeface="Arial"/>
              <a:cs typeface="Arial"/>
              <a:sym typeface="Arial"/>
            </a:endParaRPr>
          </a:p>
          <a:p>
            <a:pPr marL="355600" marR="5080" lvl="0" indent="-342900" algn="just" rtl="0">
              <a:lnSpc>
                <a:spcPct val="107812"/>
              </a:lnSpc>
              <a:spcBef>
                <a:spcPts val="2730"/>
              </a:spcBef>
              <a:spcAft>
                <a:spcPts val="0"/>
              </a:spcAft>
              <a:buClr>
                <a:schemeClr val="dk1"/>
              </a:buClr>
              <a:buSzPts val="3200"/>
              <a:buFont typeface="Arial"/>
              <a:buChar char="•"/>
            </a:pPr>
            <a:r>
              <a:rPr lang="en-US" sz="3200" b="1">
                <a:solidFill>
                  <a:schemeClr val="dk1"/>
                </a:solidFill>
                <a:latin typeface="Arial"/>
                <a:ea typeface="Arial"/>
                <a:cs typeface="Arial"/>
                <a:sym typeface="Arial"/>
              </a:rPr>
              <a:t>EU contains Control circuitry, Instruction  decoder, ALU, Pointer and Index register,  Flag register.</a:t>
            </a:r>
            <a:endParaRPr sz="3200">
              <a:solidFill>
                <a:schemeClr val="dk1"/>
              </a:solidFill>
              <a:latin typeface="Arial"/>
              <a:ea typeface="Arial"/>
              <a:cs typeface="Arial"/>
              <a:sym typeface="Arial"/>
            </a:endParaRPr>
          </a:p>
        </p:txBody>
      </p:sp>
      <p:sp>
        <p:nvSpPr>
          <p:cNvPr id="99" name="Google Shape;99;p12"/>
          <p:cNvSpPr txBox="1"/>
          <p:nvPr/>
        </p:nvSpPr>
        <p:spPr>
          <a:xfrm>
            <a:off x="8472169" y="6295722"/>
            <a:ext cx="149860" cy="224154"/>
          </a:xfrm>
          <a:prstGeom prst="rect">
            <a:avLst/>
          </a:prstGeom>
          <a:noFill/>
          <a:ln>
            <a:noFill/>
          </a:ln>
        </p:spPr>
        <p:txBody>
          <a:bodyPr spcFirstLastPara="1" wrap="square" lIns="0" tIns="0" rIns="0" bIns="0" anchor="t" anchorCtr="0">
            <a:spAutoFit/>
          </a:bodyPr>
          <a:lstStyle/>
          <a:p>
            <a:pPr marL="25400" marR="0" lvl="0" indent="0" algn="l" rtl="0">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8497569" y="6308422"/>
            <a:ext cx="9906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p:txBody>
      </p:sp>
      <p:sp>
        <p:nvSpPr>
          <p:cNvPr id="105" name="Google Shape;105;p13"/>
          <p:cNvSpPr txBox="1">
            <a:spLocks noGrp="1"/>
          </p:cNvSpPr>
          <p:nvPr>
            <p:ph type="title"/>
          </p:nvPr>
        </p:nvSpPr>
        <p:spPr>
          <a:xfrm>
            <a:off x="383540" y="764540"/>
            <a:ext cx="388112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a:solidFill>
                  <a:srgbClr val="FF0000"/>
                </a:solidFill>
                <a:latin typeface="Arial"/>
                <a:ea typeface="Arial"/>
                <a:cs typeface="Arial"/>
                <a:sym typeface="Arial"/>
              </a:rPr>
              <a:t>EXECUTION UNIT</a:t>
            </a:r>
            <a:endParaRPr sz="3600">
              <a:latin typeface="Arial"/>
              <a:ea typeface="Arial"/>
              <a:cs typeface="Arial"/>
              <a:sym typeface="Arial"/>
            </a:endParaRPr>
          </a:p>
        </p:txBody>
      </p:sp>
      <p:sp>
        <p:nvSpPr>
          <p:cNvPr id="106" name="Google Shape;106;p13"/>
          <p:cNvSpPr txBox="1"/>
          <p:nvPr/>
        </p:nvSpPr>
        <p:spPr>
          <a:xfrm>
            <a:off x="383540" y="1544319"/>
            <a:ext cx="7192645" cy="4330700"/>
          </a:xfrm>
          <a:prstGeom prst="rect">
            <a:avLst/>
          </a:prstGeom>
          <a:noFill/>
          <a:ln>
            <a:noFill/>
          </a:ln>
        </p:spPr>
        <p:txBody>
          <a:bodyPr spcFirstLastPara="1" wrap="square" lIns="0" tIns="101600" rIns="0" bIns="0" anchor="t" anchorCtr="0">
            <a:spAutoFit/>
          </a:bodyPr>
          <a:lstStyle/>
          <a:p>
            <a:pPr marL="355600" marR="0" lvl="0" indent="-342900" algn="l" rtl="0">
              <a:lnSpc>
                <a:spcPct val="100000"/>
              </a:lnSpc>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Decodes instructions fetched by the BIU</a:t>
            </a:r>
            <a:endParaRPr sz="2800">
              <a:solidFill>
                <a:schemeClr val="dk1"/>
              </a:solidFill>
              <a:latin typeface="Arial"/>
              <a:ea typeface="Arial"/>
              <a:cs typeface="Arial"/>
              <a:sym typeface="Arial"/>
            </a:endParaRPr>
          </a:p>
          <a:p>
            <a:pPr marL="355600" marR="0" lvl="0" indent="-342900" algn="l" rtl="0">
              <a:lnSpc>
                <a:spcPct val="100000"/>
              </a:lnSpc>
              <a:spcBef>
                <a:spcPts val="700"/>
              </a:spcBef>
              <a:spcAft>
                <a:spcPts val="0"/>
              </a:spcAft>
              <a:buClr>
                <a:schemeClr val="dk1"/>
              </a:buClr>
              <a:buSzPts val="2800"/>
              <a:buFont typeface="Arial"/>
              <a:buChar char="•"/>
            </a:pPr>
            <a:r>
              <a:rPr lang="en-US" sz="2800" b="1">
                <a:solidFill>
                  <a:schemeClr val="dk1"/>
                </a:solidFill>
                <a:latin typeface="Arial"/>
                <a:ea typeface="Arial"/>
                <a:cs typeface="Arial"/>
                <a:sym typeface="Arial"/>
              </a:rPr>
              <a:t>Generate control signals,</a:t>
            </a:r>
            <a:endParaRPr sz="2800">
              <a:solidFill>
                <a:schemeClr val="dk1"/>
              </a:solidFill>
              <a:latin typeface="Arial"/>
              <a:ea typeface="Arial"/>
              <a:cs typeface="Arial"/>
              <a:sym typeface="Arial"/>
            </a:endParaRPr>
          </a:p>
          <a:p>
            <a:pPr marL="355600" marR="0" lvl="0" indent="-342900" algn="l" rtl="0">
              <a:lnSpc>
                <a:spcPct val="100000"/>
              </a:lnSpc>
              <a:spcBef>
                <a:spcPts val="690"/>
              </a:spcBef>
              <a:spcAft>
                <a:spcPts val="0"/>
              </a:spcAft>
              <a:buClr>
                <a:schemeClr val="dk1"/>
              </a:buClr>
              <a:buSzPts val="2800"/>
              <a:buFont typeface="Arial"/>
              <a:buChar char="•"/>
            </a:pPr>
            <a:r>
              <a:rPr lang="en-US" sz="2800" b="1">
                <a:solidFill>
                  <a:schemeClr val="dk1"/>
                </a:solidFill>
                <a:latin typeface="Arial"/>
                <a:ea typeface="Arial"/>
                <a:cs typeface="Arial"/>
                <a:sym typeface="Arial"/>
              </a:rPr>
              <a:t>Executes instructions.</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Clr>
                <a:schemeClr val="dk1"/>
              </a:buClr>
              <a:buSzPts val="4100"/>
              <a:buFont typeface="Arial"/>
              <a:buNone/>
            </a:pPr>
            <a:endParaRPr sz="41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800" b="1">
                <a:solidFill>
                  <a:srgbClr val="0984FF"/>
                </a:solidFill>
                <a:latin typeface="Arial"/>
                <a:ea typeface="Arial"/>
                <a:cs typeface="Arial"/>
                <a:sym typeface="Arial"/>
              </a:rPr>
              <a:t>The main parts are:</a:t>
            </a:r>
            <a:endParaRPr sz="2800">
              <a:solidFill>
                <a:schemeClr val="dk1"/>
              </a:solidFill>
              <a:latin typeface="Arial"/>
              <a:ea typeface="Arial"/>
              <a:cs typeface="Arial"/>
              <a:sym typeface="Arial"/>
            </a:endParaRPr>
          </a:p>
          <a:p>
            <a:pPr marL="355600" marR="0" lvl="0" indent="-342900" algn="l" rtl="0">
              <a:lnSpc>
                <a:spcPct val="100000"/>
              </a:lnSpc>
              <a:spcBef>
                <a:spcPts val="2140"/>
              </a:spcBef>
              <a:spcAft>
                <a:spcPts val="0"/>
              </a:spcAft>
              <a:buClr>
                <a:schemeClr val="dk1"/>
              </a:buClr>
              <a:buSzPts val="2800"/>
              <a:buFont typeface="Arial"/>
              <a:buChar char="•"/>
            </a:pPr>
            <a:r>
              <a:rPr lang="en-US" sz="2800" b="1">
                <a:solidFill>
                  <a:schemeClr val="dk1"/>
                </a:solidFill>
                <a:latin typeface="Arial"/>
                <a:ea typeface="Arial"/>
                <a:cs typeface="Arial"/>
                <a:sym typeface="Arial"/>
              </a:rPr>
              <a:t>Control Circuitry</a:t>
            </a:r>
            <a:endParaRPr sz="2800">
              <a:solidFill>
                <a:schemeClr val="dk1"/>
              </a:solidFill>
              <a:latin typeface="Arial"/>
              <a:ea typeface="Arial"/>
              <a:cs typeface="Arial"/>
              <a:sym typeface="Arial"/>
            </a:endParaRPr>
          </a:p>
          <a:p>
            <a:pPr marL="355600" marR="0" lvl="0" indent="-342900" algn="l" rtl="0">
              <a:lnSpc>
                <a:spcPct val="100000"/>
              </a:lnSpc>
              <a:spcBef>
                <a:spcPts val="700"/>
              </a:spcBef>
              <a:spcAft>
                <a:spcPts val="0"/>
              </a:spcAft>
              <a:buClr>
                <a:schemeClr val="dk1"/>
              </a:buClr>
              <a:buSzPts val="2800"/>
              <a:buFont typeface="Arial"/>
              <a:buChar char="•"/>
            </a:pPr>
            <a:r>
              <a:rPr lang="en-US" sz="2800" b="1">
                <a:solidFill>
                  <a:schemeClr val="dk1"/>
                </a:solidFill>
                <a:latin typeface="Arial"/>
                <a:ea typeface="Arial"/>
                <a:cs typeface="Arial"/>
                <a:sym typeface="Arial"/>
              </a:rPr>
              <a:t>Instruction decoder</a:t>
            </a:r>
            <a:endParaRPr sz="2800">
              <a:solidFill>
                <a:schemeClr val="dk1"/>
              </a:solidFill>
              <a:latin typeface="Arial"/>
              <a:ea typeface="Arial"/>
              <a:cs typeface="Arial"/>
              <a:sym typeface="Arial"/>
            </a:endParaRPr>
          </a:p>
          <a:p>
            <a:pPr marL="355600" marR="0" lvl="0" indent="-342900" algn="l" rtl="0">
              <a:lnSpc>
                <a:spcPct val="100000"/>
              </a:lnSpc>
              <a:spcBef>
                <a:spcPts val="690"/>
              </a:spcBef>
              <a:spcAft>
                <a:spcPts val="0"/>
              </a:spcAft>
              <a:buClr>
                <a:schemeClr val="dk1"/>
              </a:buClr>
              <a:buSzPts val="2800"/>
              <a:buFont typeface="Arial"/>
              <a:buChar char="•"/>
            </a:pPr>
            <a:r>
              <a:rPr lang="en-US" sz="2800" b="1">
                <a:solidFill>
                  <a:schemeClr val="dk1"/>
                </a:solidFill>
                <a:latin typeface="Arial"/>
                <a:ea typeface="Arial"/>
                <a:cs typeface="Arial"/>
                <a:sym typeface="Arial"/>
              </a:rPr>
              <a:t>ALU</a:t>
            </a:r>
            <a:endParaRPr sz="2800">
              <a:solidFill>
                <a:schemeClr val="dk1"/>
              </a:solidFill>
              <a:latin typeface="Arial"/>
              <a:ea typeface="Arial"/>
              <a:cs typeface="Arial"/>
              <a:sym typeface="Arial"/>
            </a:endParaRPr>
          </a:p>
        </p:txBody>
      </p:sp>
      <p:sp>
        <p:nvSpPr>
          <p:cNvPr id="107" name="Google Shape;107;p13"/>
          <p:cNvSpPr/>
          <p:nvPr/>
        </p:nvSpPr>
        <p:spPr>
          <a:xfrm>
            <a:off x="4114800" y="3200400"/>
            <a:ext cx="4876800" cy="342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p:nvPr/>
        </p:nvSpPr>
        <p:spPr>
          <a:xfrm>
            <a:off x="8484869" y="6278879"/>
            <a:ext cx="12446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Arial"/>
                <a:ea typeface="Arial"/>
                <a:cs typeface="Arial"/>
                <a:sym typeface="Arial"/>
              </a:rPr>
              <a:t>8</a:t>
            </a:r>
            <a:endParaRPr sz="1400">
              <a:solidFill>
                <a:schemeClr val="dk1"/>
              </a:solidFill>
              <a:latin typeface="Arial"/>
              <a:ea typeface="Arial"/>
              <a:cs typeface="Arial"/>
              <a:sym typeface="Arial"/>
            </a:endParaRPr>
          </a:p>
        </p:txBody>
      </p:sp>
      <p:sp>
        <p:nvSpPr>
          <p:cNvPr id="113" name="Google Shape;113;p14"/>
          <p:cNvSpPr txBox="1"/>
          <p:nvPr/>
        </p:nvSpPr>
        <p:spPr>
          <a:xfrm>
            <a:off x="3373120" y="1762759"/>
            <a:ext cx="37782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AH</a:t>
            </a:r>
            <a:endParaRPr sz="2000">
              <a:solidFill>
                <a:schemeClr val="dk1"/>
              </a:solidFill>
              <a:latin typeface="Arial"/>
              <a:ea typeface="Arial"/>
              <a:cs typeface="Arial"/>
              <a:sym typeface="Arial"/>
            </a:endParaRPr>
          </a:p>
        </p:txBody>
      </p:sp>
      <p:sp>
        <p:nvSpPr>
          <p:cNvPr id="114" name="Google Shape;114;p14"/>
          <p:cNvSpPr txBox="1"/>
          <p:nvPr/>
        </p:nvSpPr>
        <p:spPr>
          <a:xfrm>
            <a:off x="5185409" y="1762759"/>
            <a:ext cx="3359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AL</a:t>
            </a:r>
            <a:endParaRPr sz="2000">
              <a:solidFill>
                <a:schemeClr val="dk1"/>
              </a:solidFill>
              <a:latin typeface="Arial"/>
              <a:ea typeface="Arial"/>
              <a:cs typeface="Arial"/>
              <a:sym typeface="Arial"/>
            </a:endParaRPr>
          </a:p>
        </p:txBody>
      </p:sp>
      <p:sp>
        <p:nvSpPr>
          <p:cNvPr id="115" name="Google Shape;115;p14"/>
          <p:cNvSpPr txBox="1"/>
          <p:nvPr/>
        </p:nvSpPr>
        <p:spPr>
          <a:xfrm>
            <a:off x="3373120" y="2448559"/>
            <a:ext cx="37782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BH</a:t>
            </a:r>
            <a:endParaRPr sz="2000">
              <a:solidFill>
                <a:schemeClr val="dk1"/>
              </a:solidFill>
              <a:latin typeface="Arial"/>
              <a:ea typeface="Arial"/>
              <a:cs typeface="Arial"/>
              <a:sym typeface="Arial"/>
            </a:endParaRPr>
          </a:p>
        </p:txBody>
      </p:sp>
      <p:sp>
        <p:nvSpPr>
          <p:cNvPr id="116" name="Google Shape;116;p14"/>
          <p:cNvSpPr txBox="1"/>
          <p:nvPr/>
        </p:nvSpPr>
        <p:spPr>
          <a:xfrm>
            <a:off x="5185409" y="2448559"/>
            <a:ext cx="33591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BL</a:t>
            </a:r>
            <a:endParaRPr sz="2000">
              <a:solidFill>
                <a:schemeClr val="dk1"/>
              </a:solidFill>
              <a:latin typeface="Arial"/>
              <a:ea typeface="Arial"/>
              <a:cs typeface="Arial"/>
              <a:sym typeface="Arial"/>
            </a:endParaRPr>
          </a:p>
        </p:txBody>
      </p:sp>
      <p:sp>
        <p:nvSpPr>
          <p:cNvPr id="117" name="Google Shape;117;p14"/>
          <p:cNvSpPr txBox="1"/>
          <p:nvPr/>
        </p:nvSpPr>
        <p:spPr>
          <a:xfrm>
            <a:off x="3365500" y="3014979"/>
            <a:ext cx="39306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CH</a:t>
            </a:r>
            <a:endParaRPr sz="2000">
              <a:solidFill>
                <a:schemeClr val="dk1"/>
              </a:solidFill>
              <a:latin typeface="Arial"/>
              <a:ea typeface="Arial"/>
              <a:cs typeface="Arial"/>
              <a:sym typeface="Arial"/>
            </a:endParaRPr>
          </a:p>
        </p:txBody>
      </p:sp>
      <p:sp>
        <p:nvSpPr>
          <p:cNvPr id="118" name="Google Shape;118;p14"/>
          <p:cNvSpPr txBox="1"/>
          <p:nvPr/>
        </p:nvSpPr>
        <p:spPr>
          <a:xfrm>
            <a:off x="5177790" y="3014979"/>
            <a:ext cx="35115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CL</a:t>
            </a:r>
            <a:endParaRPr sz="2000">
              <a:solidFill>
                <a:schemeClr val="dk1"/>
              </a:solidFill>
              <a:latin typeface="Arial"/>
              <a:ea typeface="Arial"/>
              <a:cs typeface="Arial"/>
              <a:sym typeface="Arial"/>
            </a:endParaRPr>
          </a:p>
        </p:txBody>
      </p:sp>
      <p:sp>
        <p:nvSpPr>
          <p:cNvPr id="119" name="Google Shape;119;p14"/>
          <p:cNvSpPr txBox="1"/>
          <p:nvPr/>
        </p:nvSpPr>
        <p:spPr>
          <a:xfrm>
            <a:off x="3365500" y="3580129"/>
            <a:ext cx="39306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DH</a:t>
            </a:r>
            <a:endParaRPr sz="2000">
              <a:solidFill>
                <a:schemeClr val="dk1"/>
              </a:solidFill>
              <a:latin typeface="Arial"/>
              <a:ea typeface="Arial"/>
              <a:cs typeface="Arial"/>
              <a:sym typeface="Arial"/>
            </a:endParaRPr>
          </a:p>
        </p:txBody>
      </p:sp>
      <p:sp>
        <p:nvSpPr>
          <p:cNvPr id="120" name="Google Shape;120;p14"/>
          <p:cNvSpPr txBox="1"/>
          <p:nvPr/>
        </p:nvSpPr>
        <p:spPr>
          <a:xfrm>
            <a:off x="5177790" y="3580129"/>
            <a:ext cx="35115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DL</a:t>
            </a:r>
            <a:endParaRPr sz="2000">
              <a:solidFill>
                <a:schemeClr val="dk1"/>
              </a:solidFill>
              <a:latin typeface="Arial"/>
              <a:ea typeface="Arial"/>
              <a:cs typeface="Arial"/>
              <a:sym typeface="Arial"/>
            </a:endParaRPr>
          </a:p>
        </p:txBody>
      </p:sp>
      <p:sp>
        <p:nvSpPr>
          <p:cNvPr id="121" name="Google Shape;121;p14"/>
          <p:cNvSpPr txBox="1"/>
          <p:nvPr/>
        </p:nvSpPr>
        <p:spPr>
          <a:xfrm>
            <a:off x="4276090" y="4147820"/>
            <a:ext cx="36385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SP</a:t>
            </a:r>
            <a:endParaRPr sz="2000">
              <a:solidFill>
                <a:schemeClr val="dk1"/>
              </a:solidFill>
              <a:latin typeface="Arial"/>
              <a:ea typeface="Arial"/>
              <a:cs typeface="Arial"/>
              <a:sym typeface="Arial"/>
            </a:endParaRPr>
          </a:p>
        </p:txBody>
      </p:sp>
      <p:sp>
        <p:nvSpPr>
          <p:cNvPr id="122" name="Google Shape;122;p14"/>
          <p:cNvSpPr txBox="1"/>
          <p:nvPr/>
        </p:nvSpPr>
        <p:spPr>
          <a:xfrm>
            <a:off x="4276090" y="4712970"/>
            <a:ext cx="36385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BP</a:t>
            </a:r>
            <a:endParaRPr sz="2000">
              <a:solidFill>
                <a:schemeClr val="dk1"/>
              </a:solidFill>
              <a:latin typeface="Arial"/>
              <a:ea typeface="Arial"/>
              <a:cs typeface="Arial"/>
              <a:sym typeface="Arial"/>
            </a:endParaRPr>
          </a:p>
        </p:txBody>
      </p:sp>
      <p:sp>
        <p:nvSpPr>
          <p:cNvPr id="123" name="Google Shape;123;p14"/>
          <p:cNvSpPr txBox="1"/>
          <p:nvPr/>
        </p:nvSpPr>
        <p:spPr>
          <a:xfrm>
            <a:off x="4325620" y="5276850"/>
            <a:ext cx="26543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SI</a:t>
            </a:r>
            <a:endParaRPr sz="2000">
              <a:solidFill>
                <a:schemeClr val="dk1"/>
              </a:solidFill>
              <a:latin typeface="Arial"/>
              <a:ea typeface="Arial"/>
              <a:cs typeface="Arial"/>
              <a:sym typeface="Arial"/>
            </a:endParaRPr>
          </a:p>
        </p:txBody>
      </p:sp>
      <p:sp>
        <p:nvSpPr>
          <p:cNvPr id="124" name="Google Shape;124;p14"/>
          <p:cNvSpPr txBox="1"/>
          <p:nvPr/>
        </p:nvSpPr>
        <p:spPr>
          <a:xfrm>
            <a:off x="4318000" y="5844540"/>
            <a:ext cx="28003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DI</a:t>
            </a:r>
            <a:endParaRPr sz="2000">
              <a:solidFill>
                <a:schemeClr val="dk1"/>
              </a:solidFill>
              <a:latin typeface="Arial"/>
              <a:ea typeface="Arial"/>
              <a:cs typeface="Arial"/>
              <a:sym typeface="Arial"/>
            </a:endParaRPr>
          </a:p>
        </p:txBody>
      </p:sp>
      <p:sp>
        <p:nvSpPr>
          <p:cNvPr id="125" name="Google Shape;125;p14"/>
          <p:cNvSpPr/>
          <p:nvPr/>
        </p:nvSpPr>
        <p:spPr>
          <a:xfrm>
            <a:off x="2438400" y="5257800"/>
            <a:ext cx="152400" cy="1143000"/>
          </a:xfrm>
          <a:custGeom>
            <a:avLst/>
            <a:gdLst/>
            <a:ahLst/>
            <a:cxnLst/>
            <a:rect l="l" t="t" r="r" b="b"/>
            <a:pathLst>
              <a:path w="152400" h="1143000" extrusionOk="0">
                <a:moveTo>
                  <a:pt x="152400" y="0"/>
                </a:moveTo>
                <a:lnTo>
                  <a:pt x="124420" y="8096"/>
                </a:lnTo>
                <a:lnTo>
                  <a:pt x="100012" y="29527"/>
                </a:lnTo>
                <a:lnTo>
                  <a:pt x="82748" y="60007"/>
                </a:lnTo>
                <a:lnTo>
                  <a:pt x="76200" y="95250"/>
                </a:lnTo>
                <a:lnTo>
                  <a:pt x="76200" y="476250"/>
                </a:lnTo>
                <a:lnTo>
                  <a:pt x="69651" y="510956"/>
                </a:lnTo>
                <a:lnTo>
                  <a:pt x="52387" y="541496"/>
                </a:lnTo>
                <a:lnTo>
                  <a:pt x="27979" y="563225"/>
                </a:lnTo>
                <a:lnTo>
                  <a:pt x="0" y="571500"/>
                </a:lnTo>
                <a:lnTo>
                  <a:pt x="27979" y="579596"/>
                </a:lnTo>
                <a:lnTo>
                  <a:pt x="52387" y="601027"/>
                </a:lnTo>
                <a:lnTo>
                  <a:pt x="69651" y="631507"/>
                </a:lnTo>
                <a:lnTo>
                  <a:pt x="76200" y="666750"/>
                </a:lnTo>
                <a:lnTo>
                  <a:pt x="76200" y="1047750"/>
                </a:lnTo>
                <a:lnTo>
                  <a:pt x="82748" y="1082456"/>
                </a:lnTo>
                <a:lnTo>
                  <a:pt x="100012" y="1112996"/>
                </a:lnTo>
                <a:lnTo>
                  <a:pt x="124420" y="1134725"/>
                </a:lnTo>
                <a:lnTo>
                  <a:pt x="152400" y="1143000"/>
                </a:lnTo>
              </a:path>
            </a:pathLst>
          </a:custGeom>
          <a:noFill/>
          <a:ln w="9525"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4"/>
          <p:cNvSpPr/>
          <p:nvPr/>
        </p:nvSpPr>
        <p:spPr>
          <a:xfrm>
            <a:off x="4462779" y="1143000"/>
            <a:ext cx="0" cy="457200"/>
          </a:xfrm>
          <a:custGeom>
            <a:avLst/>
            <a:gdLst/>
            <a:ahLst/>
            <a:cxnLst/>
            <a:rect l="l" t="t" r="r" b="b"/>
            <a:pathLst>
              <a:path w="120000" h="457200" extrusionOk="0">
                <a:moveTo>
                  <a:pt x="0" y="0"/>
                </a:moveTo>
                <a:lnTo>
                  <a:pt x="0" y="457200"/>
                </a:lnTo>
              </a:path>
            </a:pathLst>
          </a:custGeom>
          <a:noFill/>
          <a:ln w="9525" cap="flat" cmpd="sng">
            <a:solidFill>
              <a:srgbClr val="00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4"/>
          <p:cNvSpPr/>
          <p:nvPr/>
        </p:nvSpPr>
        <p:spPr>
          <a:xfrm>
            <a:off x="2667000" y="862330"/>
            <a:ext cx="0" cy="762000"/>
          </a:xfrm>
          <a:custGeom>
            <a:avLst/>
            <a:gdLst/>
            <a:ahLst/>
            <a:cxnLst/>
            <a:rect l="l" t="t" r="r" b="b"/>
            <a:pathLst>
              <a:path w="120000" h="762000" extrusionOk="0">
                <a:moveTo>
                  <a:pt x="0" y="0"/>
                </a:moveTo>
                <a:lnTo>
                  <a:pt x="0" y="762000"/>
                </a:lnTo>
              </a:path>
            </a:pathLst>
          </a:custGeom>
          <a:noFill/>
          <a:ln w="9525" cap="flat" cmpd="sng">
            <a:solidFill>
              <a:srgbClr val="00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4"/>
          <p:cNvSpPr/>
          <p:nvPr/>
        </p:nvSpPr>
        <p:spPr>
          <a:xfrm>
            <a:off x="6248400" y="848360"/>
            <a:ext cx="0" cy="760730"/>
          </a:xfrm>
          <a:custGeom>
            <a:avLst/>
            <a:gdLst/>
            <a:ahLst/>
            <a:cxnLst/>
            <a:rect l="l" t="t" r="r" b="b"/>
            <a:pathLst>
              <a:path w="120000" h="760730" extrusionOk="0">
                <a:moveTo>
                  <a:pt x="0" y="0"/>
                </a:moveTo>
                <a:lnTo>
                  <a:pt x="0" y="760729"/>
                </a:lnTo>
              </a:path>
            </a:pathLst>
          </a:custGeom>
          <a:noFill/>
          <a:ln w="9525" cap="flat" cmpd="sng">
            <a:solidFill>
              <a:srgbClr val="00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4"/>
          <p:cNvSpPr/>
          <p:nvPr/>
        </p:nvSpPr>
        <p:spPr>
          <a:xfrm>
            <a:off x="2736850" y="1447800"/>
            <a:ext cx="1612900" cy="0"/>
          </a:xfrm>
          <a:custGeom>
            <a:avLst/>
            <a:gdLst/>
            <a:ahLst/>
            <a:cxnLst/>
            <a:rect l="l" t="t" r="r" b="b"/>
            <a:pathLst>
              <a:path w="1612900" h="120000" extrusionOk="0">
                <a:moveTo>
                  <a:pt x="0" y="0"/>
                </a:moveTo>
                <a:lnTo>
                  <a:pt x="16129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4"/>
          <p:cNvSpPr/>
          <p:nvPr/>
        </p:nvSpPr>
        <p:spPr>
          <a:xfrm>
            <a:off x="2667000" y="1409700"/>
            <a:ext cx="74930" cy="76200"/>
          </a:xfrm>
          <a:custGeom>
            <a:avLst/>
            <a:gdLst/>
            <a:ahLst/>
            <a:cxnLst/>
            <a:rect l="l" t="t" r="r" b="b"/>
            <a:pathLst>
              <a:path w="74930" h="76200" extrusionOk="0">
                <a:moveTo>
                  <a:pt x="74930" y="0"/>
                </a:moveTo>
                <a:lnTo>
                  <a:pt x="0" y="38100"/>
                </a:lnTo>
                <a:lnTo>
                  <a:pt x="74930" y="7620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4"/>
          <p:cNvSpPr/>
          <p:nvPr/>
        </p:nvSpPr>
        <p:spPr>
          <a:xfrm>
            <a:off x="4344670" y="1409700"/>
            <a:ext cx="74930" cy="76200"/>
          </a:xfrm>
          <a:custGeom>
            <a:avLst/>
            <a:gdLst/>
            <a:ahLst/>
            <a:cxnLst/>
            <a:rect l="l" t="t" r="r" b="b"/>
            <a:pathLst>
              <a:path w="74929" h="76200" extrusionOk="0">
                <a:moveTo>
                  <a:pt x="0" y="0"/>
                </a:moveTo>
                <a:lnTo>
                  <a:pt x="0" y="76200"/>
                </a:lnTo>
                <a:lnTo>
                  <a:pt x="74929"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4"/>
          <p:cNvSpPr/>
          <p:nvPr/>
        </p:nvSpPr>
        <p:spPr>
          <a:xfrm>
            <a:off x="4532629" y="1442719"/>
            <a:ext cx="1611630" cy="0"/>
          </a:xfrm>
          <a:custGeom>
            <a:avLst/>
            <a:gdLst/>
            <a:ahLst/>
            <a:cxnLst/>
            <a:rect l="l" t="t" r="r" b="b"/>
            <a:pathLst>
              <a:path w="1611629" h="120000" extrusionOk="0">
                <a:moveTo>
                  <a:pt x="0" y="0"/>
                </a:moveTo>
                <a:lnTo>
                  <a:pt x="161163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4"/>
          <p:cNvSpPr/>
          <p:nvPr/>
        </p:nvSpPr>
        <p:spPr>
          <a:xfrm>
            <a:off x="4462779" y="1404619"/>
            <a:ext cx="74930" cy="76200"/>
          </a:xfrm>
          <a:custGeom>
            <a:avLst/>
            <a:gdLst/>
            <a:ahLst/>
            <a:cxnLst/>
            <a:rect l="l" t="t" r="r" b="b"/>
            <a:pathLst>
              <a:path w="74929" h="76200" extrusionOk="0">
                <a:moveTo>
                  <a:pt x="74930" y="0"/>
                </a:moveTo>
                <a:lnTo>
                  <a:pt x="0" y="38100"/>
                </a:lnTo>
                <a:lnTo>
                  <a:pt x="74930" y="7620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4"/>
          <p:cNvSpPr/>
          <p:nvPr/>
        </p:nvSpPr>
        <p:spPr>
          <a:xfrm>
            <a:off x="6139179" y="1404619"/>
            <a:ext cx="76200" cy="76200"/>
          </a:xfrm>
          <a:custGeom>
            <a:avLst/>
            <a:gdLst/>
            <a:ahLst/>
            <a:cxnLst/>
            <a:rect l="l" t="t" r="r" b="b"/>
            <a:pathLst>
              <a:path w="76200" h="76200" extrusionOk="0">
                <a:moveTo>
                  <a:pt x="0" y="0"/>
                </a:moveTo>
                <a:lnTo>
                  <a:pt x="0" y="76200"/>
                </a:lnTo>
                <a:lnTo>
                  <a:pt x="76200"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4"/>
          <p:cNvSpPr/>
          <p:nvPr/>
        </p:nvSpPr>
        <p:spPr>
          <a:xfrm>
            <a:off x="2736850" y="990600"/>
            <a:ext cx="3441700" cy="0"/>
          </a:xfrm>
          <a:custGeom>
            <a:avLst/>
            <a:gdLst/>
            <a:ahLst/>
            <a:cxnLst/>
            <a:rect l="l" t="t" r="r" b="b"/>
            <a:pathLst>
              <a:path w="3441700" h="120000" extrusionOk="0">
                <a:moveTo>
                  <a:pt x="0" y="0"/>
                </a:moveTo>
                <a:lnTo>
                  <a:pt x="34417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4"/>
          <p:cNvSpPr/>
          <p:nvPr/>
        </p:nvSpPr>
        <p:spPr>
          <a:xfrm>
            <a:off x="2667000" y="952500"/>
            <a:ext cx="74930" cy="76200"/>
          </a:xfrm>
          <a:custGeom>
            <a:avLst/>
            <a:gdLst/>
            <a:ahLst/>
            <a:cxnLst/>
            <a:rect l="l" t="t" r="r" b="b"/>
            <a:pathLst>
              <a:path w="74930" h="76200" extrusionOk="0">
                <a:moveTo>
                  <a:pt x="74930" y="0"/>
                </a:moveTo>
                <a:lnTo>
                  <a:pt x="0" y="38100"/>
                </a:lnTo>
                <a:lnTo>
                  <a:pt x="74930" y="7620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4"/>
          <p:cNvSpPr/>
          <p:nvPr/>
        </p:nvSpPr>
        <p:spPr>
          <a:xfrm>
            <a:off x="6173470" y="952500"/>
            <a:ext cx="74930" cy="76200"/>
          </a:xfrm>
          <a:custGeom>
            <a:avLst/>
            <a:gdLst/>
            <a:ahLst/>
            <a:cxnLst/>
            <a:rect l="l" t="t" r="r" b="b"/>
            <a:pathLst>
              <a:path w="74929" h="76200" extrusionOk="0">
                <a:moveTo>
                  <a:pt x="0" y="0"/>
                </a:moveTo>
                <a:lnTo>
                  <a:pt x="0" y="76200"/>
                </a:lnTo>
                <a:lnTo>
                  <a:pt x="74929"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4"/>
          <p:cNvSpPr txBox="1"/>
          <p:nvPr/>
        </p:nvSpPr>
        <p:spPr>
          <a:xfrm>
            <a:off x="2157729" y="2038350"/>
            <a:ext cx="3365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AX</a:t>
            </a:r>
            <a:endParaRPr sz="1800">
              <a:solidFill>
                <a:schemeClr val="dk1"/>
              </a:solidFill>
              <a:latin typeface="Arial"/>
              <a:ea typeface="Arial"/>
              <a:cs typeface="Arial"/>
              <a:sym typeface="Arial"/>
            </a:endParaRPr>
          </a:p>
        </p:txBody>
      </p:sp>
      <p:sp>
        <p:nvSpPr>
          <p:cNvPr id="139" name="Google Shape;139;p14"/>
          <p:cNvSpPr txBox="1"/>
          <p:nvPr/>
        </p:nvSpPr>
        <p:spPr>
          <a:xfrm>
            <a:off x="2129789" y="2625090"/>
            <a:ext cx="3422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BX</a:t>
            </a:r>
            <a:endParaRPr sz="1800">
              <a:solidFill>
                <a:schemeClr val="dk1"/>
              </a:solidFill>
              <a:latin typeface="Arial"/>
              <a:ea typeface="Arial"/>
              <a:cs typeface="Arial"/>
              <a:sym typeface="Arial"/>
            </a:endParaRPr>
          </a:p>
        </p:txBody>
      </p:sp>
      <p:sp>
        <p:nvSpPr>
          <p:cNvPr id="140" name="Google Shape;140;p14"/>
          <p:cNvSpPr txBox="1"/>
          <p:nvPr/>
        </p:nvSpPr>
        <p:spPr>
          <a:xfrm>
            <a:off x="2129789" y="3186429"/>
            <a:ext cx="3422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CX</a:t>
            </a:r>
            <a:endParaRPr sz="1800">
              <a:solidFill>
                <a:schemeClr val="dk1"/>
              </a:solidFill>
              <a:latin typeface="Arial"/>
              <a:ea typeface="Arial"/>
              <a:cs typeface="Arial"/>
              <a:sym typeface="Arial"/>
            </a:endParaRPr>
          </a:p>
        </p:txBody>
      </p:sp>
      <p:sp>
        <p:nvSpPr>
          <p:cNvPr id="141" name="Google Shape;141;p14"/>
          <p:cNvSpPr txBox="1"/>
          <p:nvPr/>
        </p:nvSpPr>
        <p:spPr>
          <a:xfrm>
            <a:off x="2124710" y="3719829"/>
            <a:ext cx="3429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DX</a:t>
            </a:r>
            <a:endParaRPr sz="1800">
              <a:solidFill>
                <a:schemeClr val="dk1"/>
              </a:solidFill>
              <a:latin typeface="Arial"/>
              <a:ea typeface="Arial"/>
              <a:cs typeface="Arial"/>
              <a:sym typeface="Arial"/>
            </a:endParaRPr>
          </a:p>
        </p:txBody>
      </p:sp>
      <p:sp>
        <p:nvSpPr>
          <p:cNvPr id="142" name="Google Shape;142;p14"/>
          <p:cNvSpPr/>
          <p:nvPr/>
        </p:nvSpPr>
        <p:spPr>
          <a:xfrm>
            <a:off x="2438400" y="4114800"/>
            <a:ext cx="152400" cy="1143000"/>
          </a:xfrm>
          <a:custGeom>
            <a:avLst/>
            <a:gdLst/>
            <a:ahLst/>
            <a:cxnLst/>
            <a:rect l="l" t="t" r="r" b="b"/>
            <a:pathLst>
              <a:path w="152400" h="1143000" extrusionOk="0">
                <a:moveTo>
                  <a:pt x="152400" y="0"/>
                </a:moveTo>
                <a:lnTo>
                  <a:pt x="124420" y="8096"/>
                </a:lnTo>
                <a:lnTo>
                  <a:pt x="100012" y="29527"/>
                </a:lnTo>
                <a:lnTo>
                  <a:pt x="82748" y="60007"/>
                </a:lnTo>
                <a:lnTo>
                  <a:pt x="76200" y="95250"/>
                </a:lnTo>
                <a:lnTo>
                  <a:pt x="76200" y="476250"/>
                </a:lnTo>
                <a:lnTo>
                  <a:pt x="69651" y="510956"/>
                </a:lnTo>
                <a:lnTo>
                  <a:pt x="52387" y="541496"/>
                </a:lnTo>
                <a:lnTo>
                  <a:pt x="27979" y="563225"/>
                </a:lnTo>
                <a:lnTo>
                  <a:pt x="0" y="571500"/>
                </a:lnTo>
                <a:lnTo>
                  <a:pt x="27979" y="579596"/>
                </a:lnTo>
                <a:lnTo>
                  <a:pt x="52387" y="601027"/>
                </a:lnTo>
                <a:lnTo>
                  <a:pt x="69651" y="631507"/>
                </a:lnTo>
                <a:lnTo>
                  <a:pt x="76200" y="666750"/>
                </a:lnTo>
                <a:lnTo>
                  <a:pt x="76200" y="1047750"/>
                </a:lnTo>
                <a:lnTo>
                  <a:pt x="82748" y="1082456"/>
                </a:lnTo>
                <a:lnTo>
                  <a:pt x="100012" y="1112996"/>
                </a:lnTo>
                <a:lnTo>
                  <a:pt x="124420" y="1134725"/>
                </a:lnTo>
                <a:lnTo>
                  <a:pt x="152400" y="1143000"/>
                </a:lnTo>
              </a:path>
            </a:pathLst>
          </a:custGeom>
          <a:noFill/>
          <a:ln w="9525" cap="flat" cmpd="sng">
            <a:solidFill>
              <a:srgbClr val="FF00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4"/>
          <p:cNvSpPr txBox="1"/>
          <p:nvPr/>
        </p:nvSpPr>
        <p:spPr>
          <a:xfrm>
            <a:off x="1372869" y="4606290"/>
            <a:ext cx="8128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Pointer</a:t>
            </a:r>
            <a:endParaRPr sz="1800">
              <a:solidFill>
                <a:schemeClr val="dk1"/>
              </a:solidFill>
              <a:latin typeface="Arial"/>
              <a:ea typeface="Arial"/>
              <a:cs typeface="Arial"/>
              <a:sym typeface="Arial"/>
            </a:endParaRPr>
          </a:p>
        </p:txBody>
      </p:sp>
      <p:sp>
        <p:nvSpPr>
          <p:cNvPr id="144" name="Google Shape;144;p14"/>
          <p:cNvSpPr txBox="1"/>
          <p:nvPr/>
        </p:nvSpPr>
        <p:spPr>
          <a:xfrm>
            <a:off x="1449069" y="5596890"/>
            <a:ext cx="6223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Index</a:t>
            </a:r>
            <a:endParaRPr sz="1800">
              <a:solidFill>
                <a:schemeClr val="dk1"/>
              </a:solidFill>
              <a:latin typeface="Arial"/>
              <a:ea typeface="Arial"/>
              <a:cs typeface="Arial"/>
              <a:sym typeface="Arial"/>
            </a:endParaRPr>
          </a:p>
        </p:txBody>
      </p:sp>
      <p:sp>
        <p:nvSpPr>
          <p:cNvPr id="145" name="Google Shape;145;p14"/>
          <p:cNvSpPr/>
          <p:nvPr/>
        </p:nvSpPr>
        <p:spPr>
          <a:xfrm>
            <a:off x="4462779" y="1143000"/>
            <a:ext cx="0" cy="457200"/>
          </a:xfrm>
          <a:custGeom>
            <a:avLst/>
            <a:gdLst/>
            <a:ahLst/>
            <a:cxnLst/>
            <a:rect l="l" t="t" r="r" b="b"/>
            <a:pathLst>
              <a:path w="120000" h="457200" extrusionOk="0">
                <a:moveTo>
                  <a:pt x="0" y="0"/>
                </a:moveTo>
                <a:lnTo>
                  <a:pt x="0" y="457200"/>
                </a:lnTo>
              </a:path>
            </a:pathLst>
          </a:custGeom>
          <a:noFill/>
          <a:ln w="9525" cap="flat" cmpd="sng">
            <a:solidFill>
              <a:srgbClr val="00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4"/>
          <p:cNvSpPr/>
          <p:nvPr/>
        </p:nvSpPr>
        <p:spPr>
          <a:xfrm>
            <a:off x="2667000" y="862330"/>
            <a:ext cx="0" cy="762000"/>
          </a:xfrm>
          <a:custGeom>
            <a:avLst/>
            <a:gdLst/>
            <a:ahLst/>
            <a:cxnLst/>
            <a:rect l="l" t="t" r="r" b="b"/>
            <a:pathLst>
              <a:path w="120000" h="762000" extrusionOk="0">
                <a:moveTo>
                  <a:pt x="0" y="0"/>
                </a:moveTo>
                <a:lnTo>
                  <a:pt x="0" y="762000"/>
                </a:lnTo>
              </a:path>
            </a:pathLst>
          </a:custGeom>
          <a:noFill/>
          <a:ln w="9525" cap="flat" cmpd="sng">
            <a:solidFill>
              <a:srgbClr val="00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4"/>
          <p:cNvSpPr/>
          <p:nvPr/>
        </p:nvSpPr>
        <p:spPr>
          <a:xfrm>
            <a:off x="6248400" y="848360"/>
            <a:ext cx="0" cy="760730"/>
          </a:xfrm>
          <a:custGeom>
            <a:avLst/>
            <a:gdLst/>
            <a:ahLst/>
            <a:cxnLst/>
            <a:rect l="l" t="t" r="r" b="b"/>
            <a:pathLst>
              <a:path w="120000" h="760730" extrusionOk="0">
                <a:moveTo>
                  <a:pt x="0" y="0"/>
                </a:moveTo>
                <a:lnTo>
                  <a:pt x="0" y="760729"/>
                </a:lnTo>
              </a:path>
            </a:pathLst>
          </a:custGeom>
          <a:noFill/>
          <a:ln w="9525" cap="flat" cmpd="sng">
            <a:solidFill>
              <a:srgbClr val="00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4"/>
          <p:cNvSpPr/>
          <p:nvPr/>
        </p:nvSpPr>
        <p:spPr>
          <a:xfrm>
            <a:off x="2736850" y="1447800"/>
            <a:ext cx="1612900" cy="0"/>
          </a:xfrm>
          <a:custGeom>
            <a:avLst/>
            <a:gdLst/>
            <a:ahLst/>
            <a:cxnLst/>
            <a:rect l="l" t="t" r="r" b="b"/>
            <a:pathLst>
              <a:path w="1612900" h="120000" extrusionOk="0">
                <a:moveTo>
                  <a:pt x="0" y="0"/>
                </a:moveTo>
                <a:lnTo>
                  <a:pt x="16129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4"/>
          <p:cNvSpPr/>
          <p:nvPr/>
        </p:nvSpPr>
        <p:spPr>
          <a:xfrm>
            <a:off x="2667000" y="1409700"/>
            <a:ext cx="74930" cy="76200"/>
          </a:xfrm>
          <a:custGeom>
            <a:avLst/>
            <a:gdLst/>
            <a:ahLst/>
            <a:cxnLst/>
            <a:rect l="l" t="t" r="r" b="b"/>
            <a:pathLst>
              <a:path w="74930" h="76200" extrusionOk="0">
                <a:moveTo>
                  <a:pt x="74930" y="0"/>
                </a:moveTo>
                <a:lnTo>
                  <a:pt x="0" y="38100"/>
                </a:lnTo>
                <a:lnTo>
                  <a:pt x="74930" y="7620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4"/>
          <p:cNvSpPr/>
          <p:nvPr/>
        </p:nvSpPr>
        <p:spPr>
          <a:xfrm>
            <a:off x="4344670" y="1409700"/>
            <a:ext cx="74930" cy="76200"/>
          </a:xfrm>
          <a:custGeom>
            <a:avLst/>
            <a:gdLst/>
            <a:ahLst/>
            <a:cxnLst/>
            <a:rect l="l" t="t" r="r" b="b"/>
            <a:pathLst>
              <a:path w="74929" h="76200" extrusionOk="0">
                <a:moveTo>
                  <a:pt x="0" y="0"/>
                </a:moveTo>
                <a:lnTo>
                  <a:pt x="0" y="76200"/>
                </a:lnTo>
                <a:lnTo>
                  <a:pt x="74929"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4"/>
          <p:cNvSpPr/>
          <p:nvPr/>
        </p:nvSpPr>
        <p:spPr>
          <a:xfrm>
            <a:off x="4532629" y="1442719"/>
            <a:ext cx="1611630" cy="0"/>
          </a:xfrm>
          <a:custGeom>
            <a:avLst/>
            <a:gdLst/>
            <a:ahLst/>
            <a:cxnLst/>
            <a:rect l="l" t="t" r="r" b="b"/>
            <a:pathLst>
              <a:path w="1611629" h="120000" extrusionOk="0">
                <a:moveTo>
                  <a:pt x="0" y="0"/>
                </a:moveTo>
                <a:lnTo>
                  <a:pt x="161163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4"/>
          <p:cNvSpPr/>
          <p:nvPr/>
        </p:nvSpPr>
        <p:spPr>
          <a:xfrm>
            <a:off x="4462779" y="1404619"/>
            <a:ext cx="74930" cy="76200"/>
          </a:xfrm>
          <a:custGeom>
            <a:avLst/>
            <a:gdLst/>
            <a:ahLst/>
            <a:cxnLst/>
            <a:rect l="l" t="t" r="r" b="b"/>
            <a:pathLst>
              <a:path w="74929" h="76200" extrusionOk="0">
                <a:moveTo>
                  <a:pt x="74930" y="0"/>
                </a:moveTo>
                <a:lnTo>
                  <a:pt x="0" y="38100"/>
                </a:lnTo>
                <a:lnTo>
                  <a:pt x="74930" y="7620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4"/>
          <p:cNvSpPr/>
          <p:nvPr/>
        </p:nvSpPr>
        <p:spPr>
          <a:xfrm>
            <a:off x="6139179" y="1404619"/>
            <a:ext cx="76200" cy="76200"/>
          </a:xfrm>
          <a:custGeom>
            <a:avLst/>
            <a:gdLst/>
            <a:ahLst/>
            <a:cxnLst/>
            <a:rect l="l" t="t" r="r" b="b"/>
            <a:pathLst>
              <a:path w="76200" h="76200" extrusionOk="0">
                <a:moveTo>
                  <a:pt x="0" y="0"/>
                </a:moveTo>
                <a:lnTo>
                  <a:pt x="0" y="76200"/>
                </a:lnTo>
                <a:lnTo>
                  <a:pt x="76200"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4"/>
          <p:cNvSpPr txBox="1"/>
          <p:nvPr/>
        </p:nvSpPr>
        <p:spPr>
          <a:xfrm>
            <a:off x="3152139" y="1099820"/>
            <a:ext cx="5715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7F0000"/>
                </a:solidFill>
                <a:latin typeface="Arial"/>
                <a:ea typeface="Arial"/>
                <a:cs typeface="Arial"/>
                <a:sym typeface="Arial"/>
              </a:rPr>
              <a:t>8 bits</a:t>
            </a:r>
            <a:endParaRPr sz="1800">
              <a:solidFill>
                <a:schemeClr val="dk1"/>
              </a:solidFill>
              <a:latin typeface="Arial"/>
              <a:ea typeface="Arial"/>
              <a:cs typeface="Arial"/>
              <a:sym typeface="Arial"/>
            </a:endParaRPr>
          </a:p>
        </p:txBody>
      </p:sp>
      <p:sp>
        <p:nvSpPr>
          <p:cNvPr id="155" name="Google Shape;155;p14"/>
          <p:cNvSpPr txBox="1"/>
          <p:nvPr/>
        </p:nvSpPr>
        <p:spPr>
          <a:xfrm>
            <a:off x="4904740" y="1115059"/>
            <a:ext cx="5715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7F0000"/>
                </a:solidFill>
                <a:latin typeface="Arial"/>
                <a:ea typeface="Arial"/>
                <a:cs typeface="Arial"/>
                <a:sym typeface="Arial"/>
              </a:rPr>
              <a:t>8 bits</a:t>
            </a:r>
            <a:endParaRPr sz="1800">
              <a:solidFill>
                <a:schemeClr val="dk1"/>
              </a:solidFill>
              <a:latin typeface="Arial"/>
              <a:ea typeface="Arial"/>
              <a:cs typeface="Arial"/>
              <a:sym typeface="Arial"/>
            </a:endParaRPr>
          </a:p>
        </p:txBody>
      </p:sp>
      <p:sp>
        <p:nvSpPr>
          <p:cNvPr id="156" name="Google Shape;156;p14"/>
          <p:cNvSpPr/>
          <p:nvPr/>
        </p:nvSpPr>
        <p:spPr>
          <a:xfrm>
            <a:off x="2736850" y="990600"/>
            <a:ext cx="3441700" cy="0"/>
          </a:xfrm>
          <a:custGeom>
            <a:avLst/>
            <a:gdLst/>
            <a:ahLst/>
            <a:cxnLst/>
            <a:rect l="l" t="t" r="r" b="b"/>
            <a:pathLst>
              <a:path w="3441700" h="120000" extrusionOk="0">
                <a:moveTo>
                  <a:pt x="0" y="0"/>
                </a:moveTo>
                <a:lnTo>
                  <a:pt x="34417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4"/>
          <p:cNvSpPr/>
          <p:nvPr/>
        </p:nvSpPr>
        <p:spPr>
          <a:xfrm>
            <a:off x="2667000" y="952500"/>
            <a:ext cx="74930" cy="76200"/>
          </a:xfrm>
          <a:custGeom>
            <a:avLst/>
            <a:gdLst/>
            <a:ahLst/>
            <a:cxnLst/>
            <a:rect l="l" t="t" r="r" b="b"/>
            <a:pathLst>
              <a:path w="74930" h="76200" extrusionOk="0">
                <a:moveTo>
                  <a:pt x="74930" y="0"/>
                </a:moveTo>
                <a:lnTo>
                  <a:pt x="0" y="38100"/>
                </a:lnTo>
                <a:lnTo>
                  <a:pt x="74930" y="76200"/>
                </a:lnTo>
                <a:lnTo>
                  <a:pt x="749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4"/>
          <p:cNvSpPr/>
          <p:nvPr/>
        </p:nvSpPr>
        <p:spPr>
          <a:xfrm>
            <a:off x="6173470" y="952500"/>
            <a:ext cx="74930" cy="76200"/>
          </a:xfrm>
          <a:custGeom>
            <a:avLst/>
            <a:gdLst/>
            <a:ahLst/>
            <a:cxnLst/>
            <a:rect l="l" t="t" r="r" b="b"/>
            <a:pathLst>
              <a:path w="74929" h="76200" extrusionOk="0">
                <a:moveTo>
                  <a:pt x="0" y="0"/>
                </a:moveTo>
                <a:lnTo>
                  <a:pt x="0" y="76200"/>
                </a:lnTo>
                <a:lnTo>
                  <a:pt x="74929" y="3810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4"/>
          <p:cNvSpPr txBox="1"/>
          <p:nvPr/>
        </p:nvSpPr>
        <p:spPr>
          <a:xfrm>
            <a:off x="4066540" y="567690"/>
            <a:ext cx="6972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7F0000"/>
                </a:solidFill>
                <a:latin typeface="Arial"/>
                <a:ea typeface="Arial"/>
                <a:cs typeface="Arial"/>
                <a:sym typeface="Arial"/>
              </a:rPr>
              <a:t>16 bits</a:t>
            </a:r>
            <a:endParaRPr sz="1800">
              <a:solidFill>
                <a:schemeClr val="dk1"/>
              </a:solidFill>
              <a:latin typeface="Arial"/>
              <a:ea typeface="Arial"/>
              <a:cs typeface="Arial"/>
              <a:sym typeface="Arial"/>
            </a:endParaRPr>
          </a:p>
        </p:txBody>
      </p:sp>
      <p:sp>
        <p:nvSpPr>
          <p:cNvPr id="160" name="Google Shape;160;p14"/>
          <p:cNvSpPr txBox="1"/>
          <p:nvPr/>
        </p:nvSpPr>
        <p:spPr>
          <a:xfrm>
            <a:off x="6402070" y="1939290"/>
            <a:ext cx="14147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Accumulator</a:t>
            </a:r>
            <a:endParaRPr sz="1800">
              <a:solidFill>
                <a:schemeClr val="dk1"/>
              </a:solidFill>
              <a:latin typeface="Arial"/>
              <a:ea typeface="Arial"/>
              <a:cs typeface="Arial"/>
              <a:sym typeface="Arial"/>
            </a:endParaRPr>
          </a:p>
        </p:txBody>
      </p:sp>
      <p:sp>
        <p:nvSpPr>
          <p:cNvPr id="161" name="Google Shape;161;p14"/>
          <p:cNvSpPr txBox="1"/>
          <p:nvPr/>
        </p:nvSpPr>
        <p:spPr>
          <a:xfrm>
            <a:off x="6402070" y="2548890"/>
            <a:ext cx="5708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Base</a:t>
            </a:r>
            <a:endParaRPr sz="1800">
              <a:solidFill>
                <a:schemeClr val="dk1"/>
              </a:solidFill>
              <a:latin typeface="Arial"/>
              <a:ea typeface="Arial"/>
              <a:cs typeface="Arial"/>
              <a:sym typeface="Arial"/>
            </a:endParaRPr>
          </a:p>
        </p:txBody>
      </p:sp>
      <p:sp>
        <p:nvSpPr>
          <p:cNvPr id="162" name="Google Shape;162;p14"/>
          <p:cNvSpPr txBox="1"/>
          <p:nvPr/>
        </p:nvSpPr>
        <p:spPr>
          <a:xfrm>
            <a:off x="6402070" y="3157220"/>
            <a:ext cx="6870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Count</a:t>
            </a:r>
            <a:endParaRPr sz="1800">
              <a:solidFill>
                <a:schemeClr val="dk1"/>
              </a:solidFill>
              <a:latin typeface="Arial"/>
              <a:ea typeface="Arial"/>
              <a:cs typeface="Arial"/>
              <a:sym typeface="Arial"/>
            </a:endParaRPr>
          </a:p>
        </p:txBody>
      </p:sp>
      <p:sp>
        <p:nvSpPr>
          <p:cNvPr id="163" name="Google Shape;163;p14"/>
          <p:cNvSpPr txBox="1"/>
          <p:nvPr/>
        </p:nvSpPr>
        <p:spPr>
          <a:xfrm>
            <a:off x="6402070" y="3768090"/>
            <a:ext cx="5200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Data</a:t>
            </a:r>
            <a:endParaRPr sz="1800">
              <a:solidFill>
                <a:schemeClr val="dk1"/>
              </a:solidFill>
              <a:latin typeface="Arial"/>
              <a:ea typeface="Arial"/>
              <a:cs typeface="Arial"/>
              <a:sym typeface="Arial"/>
            </a:endParaRPr>
          </a:p>
        </p:txBody>
      </p:sp>
      <p:sp>
        <p:nvSpPr>
          <p:cNvPr id="164" name="Google Shape;164;p14"/>
          <p:cNvSpPr txBox="1"/>
          <p:nvPr/>
        </p:nvSpPr>
        <p:spPr>
          <a:xfrm>
            <a:off x="6402070" y="4300220"/>
            <a:ext cx="14839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Stack Pointer</a:t>
            </a:r>
            <a:endParaRPr sz="1800">
              <a:solidFill>
                <a:schemeClr val="dk1"/>
              </a:solidFill>
              <a:latin typeface="Arial"/>
              <a:ea typeface="Arial"/>
              <a:cs typeface="Arial"/>
              <a:sym typeface="Arial"/>
            </a:endParaRPr>
          </a:p>
        </p:txBody>
      </p:sp>
      <p:sp>
        <p:nvSpPr>
          <p:cNvPr id="165" name="Google Shape;165;p14"/>
          <p:cNvSpPr txBox="1"/>
          <p:nvPr/>
        </p:nvSpPr>
        <p:spPr>
          <a:xfrm>
            <a:off x="6402070" y="4834890"/>
            <a:ext cx="14211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Base Pointer</a:t>
            </a:r>
            <a:endParaRPr sz="1800">
              <a:solidFill>
                <a:schemeClr val="dk1"/>
              </a:solidFill>
              <a:latin typeface="Arial"/>
              <a:ea typeface="Arial"/>
              <a:cs typeface="Arial"/>
              <a:sym typeface="Arial"/>
            </a:endParaRPr>
          </a:p>
        </p:txBody>
      </p:sp>
      <p:sp>
        <p:nvSpPr>
          <p:cNvPr id="166" name="Google Shape;166;p14"/>
          <p:cNvSpPr txBox="1"/>
          <p:nvPr/>
        </p:nvSpPr>
        <p:spPr>
          <a:xfrm>
            <a:off x="6402070" y="5443220"/>
            <a:ext cx="14573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Source Index</a:t>
            </a:r>
            <a:endParaRPr sz="1800">
              <a:solidFill>
                <a:schemeClr val="dk1"/>
              </a:solidFill>
              <a:latin typeface="Arial"/>
              <a:ea typeface="Arial"/>
              <a:cs typeface="Arial"/>
              <a:sym typeface="Arial"/>
            </a:endParaRPr>
          </a:p>
        </p:txBody>
      </p:sp>
      <p:sp>
        <p:nvSpPr>
          <p:cNvPr id="167" name="Google Shape;167;p14"/>
          <p:cNvSpPr txBox="1"/>
          <p:nvPr/>
        </p:nvSpPr>
        <p:spPr>
          <a:xfrm>
            <a:off x="6402070" y="5977890"/>
            <a:ext cx="1932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Destination Index</a:t>
            </a:r>
            <a:endParaRPr sz="1800">
              <a:solidFill>
                <a:schemeClr val="dk1"/>
              </a:solidFill>
              <a:latin typeface="Arial"/>
              <a:ea typeface="Arial"/>
              <a:cs typeface="Arial"/>
              <a:sym typeface="Arial"/>
            </a:endParaRPr>
          </a:p>
        </p:txBody>
      </p:sp>
      <p:sp>
        <p:nvSpPr>
          <p:cNvPr id="168" name="Google Shape;168;p14"/>
          <p:cNvSpPr txBox="1">
            <a:spLocks noGrp="1"/>
          </p:cNvSpPr>
          <p:nvPr>
            <p:ph type="title"/>
          </p:nvPr>
        </p:nvSpPr>
        <p:spPr>
          <a:xfrm>
            <a:off x="78739" y="13969"/>
            <a:ext cx="683895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solidFill>
                  <a:srgbClr val="F51329"/>
                </a:solidFill>
                <a:latin typeface="Arial"/>
                <a:ea typeface="Arial"/>
                <a:cs typeface="Arial"/>
                <a:sym typeface="Arial"/>
              </a:rPr>
              <a:t>EXECUTION UNIT – General Purpose Registers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p:nvPr/>
        </p:nvSpPr>
        <p:spPr>
          <a:xfrm>
            <a:off x="8497569" y="6308422"/>
            <a:ext cx="99060" cy="198755"/>
          </a:xfrm>
          <a:prstGeom prst="rect">
            <a:avLst/>
          </a:prstGeom>
          <a:noFill/>
          <a:ln>
            <a:noFill/>
          </a:ln>
        </p:spPr>
        <p:txBody>
          <a:bodyPr spcFirstLastPara="1" wrap="square" lIns="0" tIns="0" rIns="0" bIns="0" anchor="t" anchorCtr="0">
            <a:spAutoFit/>
          </a:bodyPr>
          <a:lstStyle/>
          <a:p>
            <a:pPr marL="0" marR="0" lvl="0" indent="0" algn="l" rtl="0">
              <a:lnSpc>
                <a:spcPct val="110357"/>
              </a:lnSpc>
              <a:spcBef>
                <a:spcPts val="0"/>
              </a:spcBef>
              <a:spcAft>
                <a:spcPts val="0"/>
              </a:spcAft>
              <a:buNone/>
            </a:pPr>
            <a:r>
              <a:rPr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p:txBody>
      </p:sp>
      <p:sp>
        <p:nvSpPr>
          <p:cNvPr id="174" name="Google Shape;174;p15"/>
          <p:cNvSpPr txBox="1">
            <a:spLocks noGrp="1"/>
          </p:cNvSpPr>
          <p:nvPr>
            <p:ph type="title"/>
          </p:nvPr>
        </p:nvSpPr>
        <p:spPr>
          <a:xfrm>
            <a:off x="187960" y="71120"/>
            <a:ext cx="683895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solidFill>
                  <a:srgbClr val="F51329"/>
                </a:solidFill>
                <a:latin typeface="Arial"/>
                <a:ea typeface="Arial"/>
                <a:cs typeface="Arial"/>
                <a:sym typeface="Arial"/>
              </a:rPr>
              <a:t>EXECUTION UNIT – General Purpose Registers</a:t>
            </a:r>
            <a:endParaRPr/>
          </a:p>
        </p:txBody>
      </p:sp>
      <p:sp>
        <p:nvSpPr>
          <p:cNvPr id="175" name="Google Shape;175;p15"/>
          <p:cNvSpPr/>
          <p:nvPr/>
        </p:nvSpPr>
        <p:spPr>
          <a:xfrm>
            <a:off x="152400" y="666750"/>
            <a:ext cx="1911350" cy="518159"/>
          </a:xfrm>
          <a:custGeom>
            <a:avLst/>
            <a:gdLst/>
            <a:ahLst/>
            <a:cxnLst/>
            <a:rect l="l" t="t" r="r" b="b"/>
            <a:pathLst>
              <a:path w="1911350" h="518159" extrusionOk="0">
                <a:moveTo>
                  <a:pt x="0" y="0"/>
                </a:moveTo>
                <a:lnTo>
                  <a:pt x="1911350" y="0"/>
                </a:lnTo>
                <a:lnTo>
                  <a:pt x="1911350" y="518160"/>
                </a:lnTo>
                <a:lnTo>
                  <a:pt x="0" y="51816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5"/>
          <p:cNvSpPr/>
          <p:nvPr/>
        </p:nvSpPr>
        <p:spPr>
          <a:xfrm>
            <a:off x="2063750" y="666750"/>
            <a:ext cx="6927850" cy="518159"/>
          </a:xfrm>
          <a:custGeom>
            <a:avLst/>
            <a:gdLst/>
            <a:ahLst/>
            <a:cxnLst/>
            <a:rect l="l" t="t" r="r" b="b"/>
            <a:pathLst>
              <a:path w="6927850" h="518159" extrusionOk="0">
                <a:moveTo>
                  <a:pt x="0" y="0"/>
                </a:moveTo>
                <a:lnTo>
                  <a:pt x="6927850" y="0"/>
                </a:lnTo>
                <a:lnTo>
                  <a:pt x="6927850" y="518160"/>
                </a:lnTo>
                <a:lnTo>
                  <a:pt x="0" y="51816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5"/>
          <p:cNvSpPr/>
          <p:nvPr/>
        </p:nvSpPr>
        <p:spPr>
          <a:xfrm>
            <a:off x="152400" y="1184910"/>
            <a:ext cx="1911350" cy="397510"/>
          </a:xfrm>
          <a:custGeom>
            <a:avLst/>
            <a:gdLst/>
            <a:ahLst/>
            <a:cxnLst/>
            <a:rect l="l" t="t" r="r" b="b"/>
            <a:pathLst>
              <a:path w="1911350" h="397509" extrusionOk="0">
                <a:moveTo>
                  <a:pt x="0" y="0"/>
                </a:moveTo>
                <a:lnTo>
                  <a:pt x="1911350" y="0"/>
                </a:lnTo>
                <a:lnTo>
                  <a:pt x="1911350" y="397510"/>
                </a:lnTo>
                <a:lnTo>
                  <a:pt x="0" y="39751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5"/>
          <p:cNvSpPr/>
          <p:nvPr/>
        </p:nvSpPr>
        <p:spPr>
          <a:xfrm>
            <a:off x="2063750" y="1184910"/>
            <a:ext cx="6927850" cy="397510"/>
          </a:xfrm>
          <a:custGeom>
            <a:avLst/>
            <a:gdLst/>
            <a:ahLst/>
            <a:cxnLst/>
            <a:rect l="l" t="t" r="r" b="b"/>
            <a:pathLst>
              <a:path w="6927850" h="397509" extrusionOk="0">
                <a:moveTo>
                  <a:pt x="0" y="0"/>
                </a:moveTo>
                <a:lnTo>
                  <a:pt x="6927850" y="0"/>
                </a:lnTo>
                <a:lnTo>
                  <a:pt x="6927850" y="397510"/>
                </a:lnTo>
                <a:lnTo>
                  <a:pt x="0" y="39751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5"/>
          <p:cNvSpPr txBox="1"/>
          <p:nvPr/>
        </p:nvSpPr>
        <p:spPr>
          <a:xfrm>
            <a:off x="229870" y="545084"/>
            <a:ext cx="8035925" cy="1388110"/>
          </a:xfrm>
          <a:prstGeom prst="rect">
            <a:avLst/>
          </a:prstGeom>
          <a:noFill/>
          <a:ln>
            <a:noFill/>
          </a:ln>
        </p:spPr>
        <p:txBody>
          <a:bodyPr spcFirstLastPara="1" wrap="square" lIns="0" tIns="149225" rIns="0" bIns="0" anchor="t" anchorCtr="0">
            <a:spAutoFit/>
          </a:bodyPr>
          <a:lstStyle/>
          <a:p>
            <a:pPr marL="179705" marR="0" lvl="0" indent="0" algn="l" rtl="0">
              <a:lnSpc>
                <a:spcPct val="100000"/>
              </a:lnSpc>
              <a:spcBef>
                <a:spcPts val="0"/>
              </a:spcBef>
              <a:spcAft>
                <a:spcPts val="0"/>
              </a:spcAft>
              <a:buNone/>
            </a:pPr>
            <a:r>
              <a:rPr lang="en-US" sz="2800" b="1">
                <a:solidFill>
                  <a:srgbClr val="F9F9D1"/>
                </a:solidFill>
                <a:latin typeface="Constantia"/>
                <a:ea typeface="Constantia"/>
                <a:cs typeface="Constantia"/>
                <a:sym typeface="Constantia"/>
              </a:rPr>
              <a:t>Register	Purpose</a:t>
            </a:r>
            <a:endParaRPr sz="2800">
              <a:solidFill>
                <a:schemeClr val="dk1"/>
              </a:solidFill>
              <a:latin typeface="Constantia"/>
              <a:ea typeface="Constantia"/>
              <a:cs typeface="Constantia"/>
              <a:sym typeface="Constantia"/>
            </a:endParaRPr>
          </a:p>
          <a:p>
            <a:pPr marL="12700" marR="0" lvl="0" indent="0" algn="l" rtl="0">
              <a:lnSpc>
                <a:spcPct val="100000"/>
              </a:lnSpc>
              <a:spcBef>
                <a:spcPts val="770"/>
              </a:spcBef>
              <a:spcAft>
                <a:spcPts val="0"/>
              </a:spcAft>
              <a:buNone/>
            </a:pPr>
            <a:r>
              <a:rPr lang="en-US" sz="2000">
                <a:solidFill>
                  <a:schemeClr val="dk1"/>
                </a:solidFill>
                <a:latin typeface="Constantia"/>
                <a:ea typeface="Constantia"/>
                <a:cs typeface="Constantia"/>
                <a:sym typeface="Constantia"/>
              </a:rPr>
              <a:t>AX	Word multiply, word divide, word I /O</a:t>
            </a:r>
            <a:endParaRPr sz="2000">
              <a:solidFill>
                <a:schemeClr val="dk1"/>
              </a:solidFill>
              <a:latin typeface="Constantia"/>
              <a:ea typeface="Constantia"/>
              <a:cs typeface="Constantia"/>
              <a:sym typeface="Constantia"/>
            </a:endParaRPr>
          </a:p>
          <a:p>
            <a:pPr marL="12700" marR="0" lvl="0" indent="0" algn="l" rtl="0">
              <a:lnSpc>
                <a:spcPct val="100000"/>
              </a:lnSpc>
              <a:spcBef>
                <a:spcPts val="720"/>
              </a:spcBef>
              <a:spcAft>
                <a:spcPts val="0"/>
              </a:spcAft>
              <a:buNone/>
            </a:pPr>
            <a:r>
              <a:rPr lang="en-US" sz="2000">
                <a:solidFill>
                  <a:schemeClr val="dk1"/>
                </a:solidFill>
                <a:latin typeface="Constantia"/>
                <a:ea typeface="Constantia"/>
                <a:cs typeface="Constantia"/>
                <a:sym typeface="Constantia"/>
              </a:rPr>
              <a:t>AL	Byte multiply, byte divide, byte I/O, decimal arithmetic</a:t>
            </a:r>
            <a:endParaRPr sz="2000">
              <a:solidFill>
                <a:schemeClr val="dk1"/>
              </a:solidFill>
              <a:latin typeface="Constantia"/>
              <a:ea typeface="Constantia"/>
              <a:cs typeface="Constantia"/>
              <a:sym typeface="Constantia"/>
            </a:endParaRPr>
          </a:p>
        </p:txBody>
      </p:sp>
      <p:sp>
        <p:nvSpPr>
          <p:cNvPr id="180" name="Google Shape;180;p15"/>
          <p:cNvSpPr txBox="1"/>
          <p:nvPr/>
        </p:nvSpPr>
        <p:spPr>
          <a:xfrm>
            <a:off x="152400" y="2346960"/>
            <a:ext cx="8839200" cy="764540"/>
          </a:xfrm>
          <a:prstGeom prst="rect">
            <a:avLst/>
          </a:prstGeom>
          <a:solidFill>
            <a:srgbClr val="B8EAEC"/>
          </a:solidFill>
          <a:ln>
            <a:noFill/>
          </a:ln>
        </p:spPr>
        <p:txBody>
          <a:bodyPr spcFirstLastPara="1" wrap="square" lIns="0" tIns="34275" rIns="0" bIns="0" anchor="t" anchorCtr="0">
            <a:spAutoFit/>
          </a:bodyPr>
          <a:lstStyle/>
          <a:p>
            <a:pPr marL="90170" marR="0" lvl="0" indent="0" algn="l" rtl="0">
              <a:lnSpc>
                <a:spcPct val="100000"/>
              </a:lnSpc>
              <a:spcBef>
                <a:spcPts val="0"/>
              </a:spcBef>
              <a:spcAft>
                <a:spcPts val="0"/>
              </a:spcAft>
              <a:buNone/>
            </a:pPr>
            <a:r>
              <a:rPr lang="en-US" sz="2000">
                <a:solidFill>
                  <a:schemeClr val="dk1"/>
                </a:solidFill>
                <a:latin typeface="Constantia"/>
                <a:ea typeface="Constantia"/>
                <a:cs typeface="Constantia"/>
                <a:sym typeface="Constantia"/>
              </a:rPr>
              <a:t>AH	Byte multiply, byte divide</a:t>
            </a:r>
            <a:endParaRPr sz="2000">
              <a:solidFill>
                <a:schemeClr val="dk1"/>
              </a:solidFill>
              <a:latin typeface="Constantia"/>
              <a:ea typeface="Constantia"/>
              <a:cs typeface="Constantia"/>
              <a:sym typeface="Constantia"/>
            </a:endParaRPr>
          </a:p>
        </p:txBody>
      </p:sp>
      <p:sp>
        <p:nvSpPr>
          <p:cNvPr id="181" name="Google Shape;181;p15"/>
          <p:cNvSpPr txBox="1"/>
          <p:nvPr/>
        </p:nvSpPr>
        <p:spPr>
          <a:xfrm>
            <a:off x="229870" y="3133090"/>
            <a:ext cx="47980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Constantia"/>
                <a:ea typeface="Constantia"/>
                <a:cs typeface="Constantia"/>
                <a:sym typeface="Constantia"/>
              </a:rPr>
              <a:t>BX	Store address information</a:t>
            </a:r>
            <a:endParaRPr sz="2000">
              <a:solidFill>
                <a:schemeClr val="dk1"/>
              </a:solidFill>
              <a:latin typeface="Constantia"/>
              <a:ea typeface="Constantia"/>
              <a:cs typeface="Constantia"/>
              <a:sym typeface="Constantia"/>
            </a:endParaRPr>
          </a:p>
        </p:txBody>
      </p:sp>
      <p:sp>
        <p:nvSpPr>
          <p:cNvPr id="182" name="Google Shape;182;p15"/>
          <p:cNvSpPr txBox="1"/>
          <p:nvPr/>
        </p:nvSpPr>
        <p:spPr>
          <a:xfrm>
            <a:off x="152400" y="3877309"/>
            <a:ext cx="8839200" cy="764540"/>
          </a:xfrm>
          <a:prstGeom prst="rect">
            <a:avLst/>
          </a:prstGeom>
          <a:solidFill>
            <a:srgbClr val="B8EAEC"/>
          </a:solidFill>
          <a:ln>
            <a:noFill/>
          </a:ln>
        </p:spPr>
        <p:txBody>
          <a:bodyPr spcFirstLastPara="1" wrap="square" lIns="0" tIns="33000" rIns="0" bIns="0" anchor="t" anchorCtr="0">
            <a:spAutoFit/>
          </a:bodyPr>
          <a:lstStyle/>
          <a:p>
            <a:pPr marL="90170" marR="0" lvl="0" indent="0" algn="l" rtl="0">
              <a:lnSpc>
                <a:spcPct val="100000"/>
              </a:lnSpc>
              <a:spcBef>
                <a:spcPts val="0"/>
              </a:spcBef>
              <a:spcAft>
                <a:spcPts val="0"/>
              </a:spcAft>
              <a:buNone/>
            </a:pPr>
            <a:r>
              <a:rPr lang="en-US" sz="2000">
                <a:solidFill>
                  <a:schemeClr val="dk1"/>
                </a:solidFill>
                <a:latin typeface="Constantia"/>
                <a:ea typeface="Constantia"/>
                <a:cs typeface="Constantia"/>
                <a:sym typeface="Constantia"/>
              </a:rPr>
              <a:t>CX	String operation, loops</a:t>
            </a:r>
            <a:endParaRPr sz="2000">
              <a:solidFill>
                <a:schemeClr val="dk1"/>
              </a:solidFill>
              <a:latin typeface="Constantia"/>
              <a:ea typeface="Constantia"/>
              <a:cs typeface="Constantia"/>
              <a:sym typeface="Constantia"/>
            </a:endParaRPr>
          </a:p>
        </p:txBody>
      </p:sp>
      <p:sp>
        <p:nvSpPr>
          <p:cNvPr id="183" name="Google Shape;183;p15"/>
          <p:cNvSpPr txBox="1"/>
          <p:nvPr/>
        </p:nvSpPr>
        <p:spPr>
          <a:xfrm>
            <a:off x="229870" y="4663440"/>
            <a:ext cx="46075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Constantia"/>
                <a:ea typeface="Constantia"/>
                <a:cs typeface="Constantia"/>
                <a:sym typeface="Constantia"/>
              </a:rPr>
              <a:t>CL	Variable shift and rotate</a:t>
            </a:r>
            <a:endParaRPr sz="2000">
              <a:solidFill>
                <a:schemeClr val="dk1"/>
              </a:solidFill>
              <a:latin typeface="Constantia"/>
              <a:ea typeface="Constantia"/>
              <a:cs typeface="Constantia"/>
              <a:sym typeface="Constantia"/>
            </a:endParaRPr>
          </a:p>
        </p:txBody>
      </p:sp>
      <p:sp>
        <p:nvSpPr>
          <p:cNvPr id="184" name="Google Shape;184;p15"/>
          <p:cNvSpPr/>
          <p:nvPr/>
        </p:nvSpPr>
        <p:spPr>
          <a:xfrm>
            <a:off x="152400" y="5406390"/>
            <a:ext cx="1911350" cy="1178560"/>
          </a:xfrm>
          <a:custGeom>
            <a:avLst/>
            <a:gdLst/>
            <a:ahLst/>
            <a:cxnLst/>
            <a:rect l="l" t="t" r="r" b="b"/>
            <a:pathLst>
              <a:path w="1911350" h="1178559" extrusionOk="0">
                <a:moveTo>
                  <a:pt x="0" y="0"/>
                </a:moveTo>
                <a:lnTo>
                  <a:pt x="1911350" y="0"/>
                </a:lnTo>
                <a:lnTo>
                  <a:pt x="1911350" y="1178560"/>
                </a:lnTo>
                <a:lnTo>
                  <a:pt x="0" y="117856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5"/>
          <p:cNvSpPr txBox="1"/>
          <p:nvPr/>
        </p:nvSpPr>
        <p:spPr>
          <a:xfrm>
            <a:off x="242570" y="5415279"/>
            <a:ext cx="3663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DX</a:t>
            </a:r>
            <a:endParaRPr sz="2000">
              <a:solidFill>
                <a:schemeClr val="dk1"/>
              </a:solidFill>
              <a:latin typeface="Arial"/>
              <a:ea typeface="Arial"/>
              <a:cs typeface="Arial"/>
              <a:sym typeface="Arial"/>
            </a:endParaRPr>
          </a:p>
        </p:txBody>
      </p:sp>
      <p:sp>
        <p:nvSpPr>
          <p:cNvPr id="186" name="Google Shape;186;p15"/>
          <p:cNvSpPr/>
          <p:nvPr/>
        </p:nvSpPr>
        <p:spPr>
          <a:xfrm>
            <a:off x="2063750" y="5406390"/>
            <a:ext cx="6927850" cy="1178560"/>
          </a:xfrm>
          <a:custGeom>
            <a:avLst/>
            <a:gdLst/>
            <a:ahLst/>
            <a:cxnLst/>
            <a:rect l="l" t="t" r="r" b="b"/>
            <a:pathLst>
              <a:path w="6927850" h="1178559" extrusionOk="0">
                <a:moveTo>
                  <a:pt x="0" y="0"/>
                </a:moveTo>
                <a:lnTo>
                  <a:pt x="6927850" y="0"/>
                </a:lnTo>
                <a:lnTo>
                  <a:pt x="6927850" y="1178560"/>
                </a:lnTo>
                <a:lnTo>
                  <a:pt x="0" y="1178560"/>
                </a:lnTo>
                <a:lnTo>
                  <a:pt x="0" y="0"/>
                </a:lnTo>
                <a:close/>
              </a:path>
            </a:pathLst>
          </a:custGeom>
          <a:solidFill>
            <a:srgbClr val="B8EAE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5"/>
          <p:cNvSpPr txBox="1"/>
          <p:nvPr/>
        </p:nvSpPr>
        <p:spPr>
          <a:xfrm>
            <a:off x="2153920" y="5374004"/>
            <a:ext cx="6642734" cy="1100455"/>
          </a:xfrm>
          <a:prstGeom prst="rect">
            <a:avLst/>
          </a:prstGeom>
          <a:noFill/>
          <a:ln>
            <a:noFill/>
          </a:ln>
        </p:spPr>
        <p:txBody>
          <a:bodyPr spcFirstLastPara="1" wrap="square" lIns="0" tIns="53975" rIns="0" bIns="0" anchor="t" anchorCtr="0">
            <a:spAutoFit/>
          </a:bodyPr>
          <a:lstStyle/>
          <a:p>
            <a:pPr marL="0" marR="0" lvl="0" indent="0" algn="just" rtl="0">
              <a:lnSpc>
                <a:spcPct val="100000"/>
              </a:lnSpc>
              <a:spcBef>
                <a:spcPts val="0"/>
              </a:spcBef>
              <a:spcAft>
                <a:spcPts val="0"/>
              </a:spcAft>
              <a:buNone/>
            </a:pPr>
            <a:r>
              <a:rPr lang="en-US" sz="2000">
                <a:solidFill>
                  <a:schemeClr val="dk1"/>
                </a:solidFill>
                <a:latin typeface="Arial"/>
                <a:ea typeface="Arial"/>
                <a:cs typeface="Arial"/>
                <a:sym typeface="Arial"/>
              </a:rPr>
              <a:t>Word multiply, word divide, indirect I/O</a:t>
            </a:r>
            <a:endParaRPr sz="2000">
              <a:solidFill>
                <a:schemeClr val="dk1"/>
              </a:solidFill>
              <a:latin typeface="Arial"/>
              <a:ea typeface="Arial"/>
              <a:cs typeface="Arial"/>
              <a:sym typeface="Arial"/>
            </a:endParaRPr>
          </a:p>
          <a:p>
            <a:pPr marL="0" marR="5080" lvl="0" indent="0" algn="just" rtl="0">
              <a:lnSpc>
                <a:spcPct val="111249"/>
              </a:lnSpc>
              <a:spcBef>
                <a:spcPts val="434"/>
              </a:spcBef>
              <a:spcAft>
                <a:spcPts val="0"/>
              </a:spcAft>
              <a:buNone/>
            </a:pPr>
            <a:r>
              <a:rPr lang="en-US" sz="1600">
                <a:solidFill>
                  <a:schemeClr val="dk1"/>
                </a:solidFill>
                <a:latin typeface="Arial"/>
                <a:ea typeface="Arial"/>
                <a:cs typeface="Arial"/>
                <a:sym typeface="Arial"/>
              </a:rPr>
              <a:t>(Used to hold I/O address during I/O instructions. If the result is more than  16-bits, the lower order 16-bits are stored in accumulator and higher order  16-bits are stored in DX register)</a:t>
            </a:r>
            <a:endParaRPr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1783</Words>
  <Application>Microsoft Office PowerPoint</Application>
  <PresentationFormat>On-screen Show (4:3)</PresentationFormat>
  <Paragraphs>349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Calibri</vt:lpstr>
      <vt:lpstr>Noto Sans Symbols</vt:lpstr>
      <vt:lpstr>Arial</vt:lpstr>
      <vt:lpstr>Constantia</vt:lpstr>
      <vt:lpstr>Office Theme</vt:lpstr>
      <vt:lpstr>Intel 8086  MICROPROCESSOR  ARCHITECTURE</vt:lpstr>
      <vt:lpstr>Features</vt:lpstr>
      <vt:lpstr>8086 is designed to operate in two modes,  Minimum and Maximum.</vt:lpstr>
      <vt:lpstr>Intel 8086 Internal Architecture</vt:lpstr>
      <vt:lpstr>Internal architecture of 8086</vt:lpstr>
      <vt:lpstr>PowerPoint Presentation</vt:lpstr>
      <vt:lpstr>EXECUTION UNIT</vt:lpstr>
      <vt:lpstr>EXECUTION UNIT – General Purpose Registers</vt:lpstr>
      <vt:lpstr>EXECUTION UNIT – General Purpose Registers</vt:lpstr>
      <vt:lpstr>Pointer And Index Registers</vt:lpstr>
      <vt:lpstr>SI: Source Index register – is required for some string operations</vt:lpstr>
      <vt:lpstr>EXECUTION UNIT – Flag Register</vt:lpstr>
      <vt:lpstr>EXECUTION UNIT – Flag Register  Flag Purpose</vt:lpstr>
      <vt:lpstr>Flag</vt:lpstr>
      <vt:lpstr>Execution unit – Flag Register</vt:lpstr>
      <vt:lpstr>BUS INTERFACE UNIT (BIU)</vt:lpstr>
      <vt:lpstr>THE QUEUE (Q)</vt:lpstr>
      <vt:lpstr>Segmented Memory</vt:lpstr>
      <vt:lpstr>The size of each segment is 64 KB</vt:lpstr>
      <vt:lpstr>PowerPoint Presentation</vt:lpstr>
      <vt:lpstr>Segment registers</vt:lpstr>
      <vt:lpstr>Memory Address Generation</vt:lpstr>
      <vt:lpstr>PowerPoint Presentation</vt:lpstr>
      <vt:lpstr>The following examples shows the CS:IP scheme of  address formation:</vt:lpstr>
      <vt:lpstr>PowerPoint Presentation</vt:lpstr>
      <vt:lpstr>Summary of Registers &amp; Pipeline of 8086 µP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8086  MICROPROCESSOR  ARCHITECTURE</dc:title>
  <cp:lastModifiedBy>Pranay Shahare</cp:lastModifiedBy>
  <cp:revision>4</cp:revision>
  <dcterms:modified xsi:type="dcterms:W3CDTF">2021-03-02T07:17:51Z</dcterms:modified>
</cp:coreProperties>
</file>