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7556500" cx="10693400"/>
  <p:notesSz cx="106934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BC225-239C-4736-B550-C2F3908D30CD}">
  <a:tblStyle styleId="{364BC225-239C-4736-B550-C2F3908D30CD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712892" y="5289550"/>
            <a:ext cx="7423299" cy="624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5"/>
              <a:buFont typeface="Trebuchet MS"/>
              <a:buNone/>
              <a:defRPr b="0" sz="264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/>
          <p:nvPr>
            <p:ph idx="2" type="pic"/>
          </p:nvPr>
        </p:nvSpPr>
        <p:spPr>
          <a:xfrm>
            <a:off x="712892" y="671689"/>
            <a:ext cx="7423299" cy="423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None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712892" y="5914011"/>
            <a:ext cx="7423299" cy="74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2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2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712893" y="671689"/>
            <a:ext cx="7423299" cy="375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8"/>
              <a:buFont typeface="Trebuchet MS"/>
              <a:buNone/>
              <a:defRPr b="0" sz="484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712893" y="4925719"/>
            <a:ext cx="7423299" cy="173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906185" y="671689"/>
            <a:ext cx="7101080" cy="3330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8"/>
              <a:buFont typeface="Trebuchet MS"/>
              <a:buNone/>
              <a:defRPr b="0" sz="484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287645" y="4002146"/>
            <a:ext cx="6338160" cy="419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410"/>
              <a:buFont typeface="Trebuchet MS"/>
              <a:buNone/>
              <a:defRPr sz="1762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0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712892" y="4925719"/>
            <a:ext cx="7423300" cy="173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15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15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12892" y="2128765"/>
            <a:ext cx="7423300" cy="2859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8"/>
              <a:buFont typeface="Trebuchet MS"/>
              <a:buNone/>
              <a:defRPr b="0" sz="484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712892" y="4988577"/>
            <a:ext cx="7423300" cy="166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06185" y="671689"/>
            <a:ext cx="7101080" cy="3330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8"/>
              <a:buFont typeface="Trebuchet MS"/>
              <a:buNone/>
              <a:defRPr b="0" sz="484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712890" y="4421952"/>
            <a:ext cx="7423301" cy="566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6"/>
              <a:buFont typeface="Trebuchet MS"/>
              <a:buNone/>
              <a:defRPr sz="2645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0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712892" y="4988577"/>
            <a:ext cx="7423300" cy="166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15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50" spcFirstLastPara="1" rIns="100750" wrap="square" tIns="503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15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0201" y="671689"/>
            <a:ext cx="7415991" cy="3330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48"/>
              <a:buFont typeface="Trebuchet MS"/>
              <a:buNone/>
              <a:defRPr b="0" sz="484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12890" y="4421952"/>
            <a:ext cx="7423301" cy="566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6"/>
              <a:buFont typeface="Trebuchet MS"/>
              <a:buNone/>
              <a:defRPr sz="2645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410"/>
              <a:buFont typeface="Trebuchet MS"/>
              <a:buNone/>
              <a:defRPr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712892" y="4988577"/>
            <a:ext cx="7423300" cy="1668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 rot="5400000">
            <a:off x="2286523" y="807020"/>
            <a:ext cx="4276037" cy="74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4669307" y="2992516"/>
            <a:ext cx="5786321" cy="114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857378" y="527202"/>
            <a:ext cx="5786321" cy="607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0"/>
              <a:buFont typeface="Calibri"/>
              <a:buNone/>
              <a:defRPr b="0" i="0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9336" lvl="0" marL="457200" algn="l">
              <a:spcBef>
                <a:spcPts val="1102"/>
              </a:spcBef>
              <a:spcAft>
                <a:spcPts val="0"/>
              </a:spcAft>
              <a:buSzPts val="1586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29336" lvl="0" marL="457200" algn="l">
              <a:spcBef>
                <a:spcPts val="1102"/>
              </a:spcBef>
              <a:spcAft>
                <a:spcPts val="0"/>
              </a:spcAft>
              <a:buSzPts val="1586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992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-9900" y="-9330"/>
            <a:ext cx="10723576" cy="7575159"/>
            <a:chOff x="-8466" y="-8468"/>
            <a:chExt cx="9169804" cy="6874935"/>
          </a:xfrm>
        </p:grpSpPr>
        <p:cxnSp>
          <p:nvCxnSpPr>
            <p:cNvPr id="41" name="Google Shape;41;p5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" name="Google Shape;43;p5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7" name="Google Shape;47;p5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51" name="Google Shape;51;p5"/>
          <p:cNvSpPr txBox="1"/>
          <p:nvPr>
            <p:ph type="ctrTitle"/>
          </p:nvPr>
        </p:nvSpPr>
        <p:spPr>
          <a:xfrm>
            <a:off x="1322169" y="2649440"/>
            <a:ext cx="6814024" cy="18139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950"/>
              <a:buFont typeface="Trebuchet MS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322169" y="4463420"/>
            <a:ext cx="6814024" cy="1208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102"/>
              </a:spcBef>
              <a:spcAft>
                <a:spcPts val="0"/>
              </a:spcAft>
              <a:buSzPts val="1586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2"/>
              </a:spcBef>
              <a:spcAft>
                <a:spcPts val="0"/>
              </a:spcAft>
              <a:buSzPts val="141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2"/>
              </a:spcBef>
              <a:spcAft>
                <a:spcPts val="0"/>
              </a:spcAft>
              <a:buSzPts val="1234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12892" y="2975957"/>
            <a:ext cx="7423300" cy="2012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8"/>
              <a:buFont typeface="Trebuchet MS"/>
              <a:buNone/>
              <a:defRPr b="0" sz="440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712892" y="4988577"/>
            <a:ext cx="7423300" cy="948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763"/>
              <a:buNone/>
              <a:defRPr sz="220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586"/>
              <a:buNone/>
              <a:defRPr sz="1983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sz="1762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712893" y="671689"/>
            <a:ext cx="7423299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12894" y="2380649"/>
            <a:ext cx="3611372" cy="427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36" lvl="0" marL="457200" algn="l">
              <a:spcBef>
                <a:spcPts val="1102"/>
              </a:spcBef>
              <a:spcAft>
                <a:spcPts val="0"/>
              </a:spcAft>
              <a:buSzPts val="1586"/>
              <a:buChar char="►"/>
              <a:defRPr sz="1983"/>
            </a:lvl1pPr>
            <a:lvl2pPr indent="-318160" lvl="1" marL="914400" algn="l">
              <a:spcBef>
                <a:spcPts val="1102"/>
              </a:spcBef>
              <a:spcAft>
                <a:spcPts val="0"/>
              </a:spcAft>
              <a:buSzPts val="1410"/>
              <a:buChar char="►"/>
              <a:defRPr sz="1762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57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4pPr>
            <a:lvl5pPr indent="-295757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5pPr>
            <a:lvl6pPr indent="-295757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6pPr>
            <a:lvl7pPr indent="-295757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7pPr>
            <a:lvl8pPr indent="-295757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8pPr>
            <a:lvl9pPr indent="-295757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4524819" y="2380651"/>
            <a:ext cx="3611373" cy="427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36" lvl="0" marL="457200" algn="l">
              <a:spcBef>
                <a:spcPts val="1102"/>
              </a:spcBef>
              <a:spcAft>
                <a:spcPts val="0"/>
              </a:spcAft>
              <a:buSzPts val="1586"/>
              <a:buChar char="►"/>
              <a:defRPr sz="1983"/>
            </a:lvl1pPr>
            <a:lvl2pPr indent="-318160" lvl="1" marL="914400" algn="l">
              <a:spcBef>
                <a:spcPts val="1102"/>
              </a:spcBef>
              <a:spcAft>
                <a:spcPts val="0"/>
              </a:spcAft>
              <a:buSzPts val="1410"/>
              <a:buChar char="►"/>
              <a:defRPr sz="1762"/>
            </a:lvl2pPr>
            <a:lvl3pPr indent="-306984" lvl="2" marL="1371600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757" lvl="3" marL="1828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4pPr>
            <a:lvl5pPr indent="-295757" lvl="4" marL="22860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5pPr>
            <a:lvl6pPr indent="-295757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6pPr>
            <a:lvl7pPr indent="-295757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7pPr>
            <a:lvl8pPr indent="-295757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8pPr>
            <a:lvl9pPr indent="-295757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2"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7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712892" y="2381083"/>
            <a:ext cx="3614369" cy="634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6"/>
              <a:buNone/>
              <a:defRPr b="0" sz="2645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3"/>
              <a:buNone/>
              <a:defRPr b="1" sz="2204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6"/>
              <a:buNone/>
              <a:defRPr b="1" sz="1983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712892" y="3016040"/>
            <a:ext cx="3614369" cy="364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3" type="body"/>
          </p:nvPr>
        </p:nvSpPr>
        <p:spPr>
          <a:xfrm>
            <a:off x="4521821" y="2381083"/>
            <a:ext cx="3614369" cy="634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2116"/>
              <a:buNone/>
              <a:defRPr b="0" sz="2645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1763"/>
              <a:buNone/>
              <a:defRPr b="1" sz="2204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1586"/>
              <a:buNone/>
              <a:defRPr b="1" sz="1983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0"/>
              <a:buNone/>
              <a:defRPr b="1" sz="1762"/>
            </a:lvl9pPr>
          </a:lstStyle>
          <a:p/>
        </p:txBody>
      </p:sp>
      <p:sp>
        <p:nvSpPr>
          <p:cNvPr id="74" name="Google Shape;74;p8"/>
          <p:cNvSpPr txBox="1"/>
          <p:nvPr>
            <p:ph idx="4" type="body"/>
          </p:nvPr>
        </p:nvSpPr>
        <p:spPr>
          <a:xfrm>
            <a:off x="4521821" y="3016040"/>
            <a:ext cx="3614369" cy="3640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712892" y="671689"/>
            <a:ext cx="7423299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712892" y="1651240"/>
            <a:ext cx="3262963" cy="1408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4"/>
              <a:buFont typeface="Trebuchet MS"/>
              <a:buNone/>
              <a:defRPr sz="2204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176408" y="567372"/>
            <a:ext cx="3959782" cy="6089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712892" y="3059919"/>
            <a:ext cx="3262963" cy="284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4pPr>
            <a:lvl5pPr indent="-228600" lvl="4" marL="22860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661"/>
              <a:buNone/>
              <a:defRPr sz="826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7"/>
              <a:buFont typeface="Trebuchet MS"/>
              <a:buNone/>
              <a:defRPr b="0" i="0" sz="3966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9336" lvl="0" marL="457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6"/>
              <a:buFont typeface="Noto Sans Symbols"/>
              <a:buChar char="►"/>
              <a:defRPr b="0" i="0" sz="198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8160" lvl="1" marL="914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0"/>
              <a:buFont typeface="Noto Sans Symbols"/>
              <a:buChar char="►"/>
              <a:defRPr b="0" i="0" sz="176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6984" lvl="2" marL="1371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b="0" i="0" sz="154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5757" lvl="3" marL="1828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5757" lvl="4" marL="22860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757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757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757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757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2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74724" y="408432"/>
            <a:ext cx="8413750" cy="3894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36244" marR="1087120" rtl="0" algn="ctr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Architecture and  Interfacing</a:t>
            </a:r>
            <a:endParaRPr b="0" i="0" sz="4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43585" rtl="0" algn="ctr">
              <a:lnSpc>
                <a:spcPct val="100600"/>
              </a:lnSpc>
              <a:spcBef>
                <a:spcPts val="3259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02: Assembly Language Programming  With 8086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901700" y="509015"/>
            <a:ext cx="581660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IN </a:t>
            </a:r>
            <a:r>
              <a:rPr lang="en-US" sz="3950">
                <a:solidFill>
                  <a:srgbClr val="FF0000"/>
                </a:solidFill>
              </a:rPr>
              <a:t>Accumulator,Port</a:t>
            </a:r>
            <a:endParaRPr sz="3950"/>
          </a:p>
        </p:txBody>
      </p:sp>
      <p:sp>
        <p:nvSpPr>
          <p:cNvPr id="214" name="Google Shape;214;p28"/>
          <p:cNvSpPr txBox="1"/>
          <p:nvPr/>
        </p:nvSpPr>
        <p:spPr>
          <a:xfrm>
            <a:off x="913891" y="1665427"/>
            <a:ext cx="4973320" cy="473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695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AL, 0C4H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6953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AX, 34H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</a:t>
            </a: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Port, Accumulator</a:t>
            </a:r>
            <a:endParaRPr b="0" i="0" sz="3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3BH, 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2CH, AX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901700" y="509015"/>
            <a:ext cx="901700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LES </a:t>
            </a:r>
            <a:r>
              <a:rPr lang="en-US" sz="3500">
                <a:solidFill>
                  <a:srgbClr val="FF0000"/>
                </a:solidFill>
              </a:rPr>
              <a:t>Register, Memory addr of first word</a:t>
            </a:r>
            <a:endParaRPr sz="3500"/>
          </a:p>
        </p:txBody>
      </p:sp>
      <p:sp>
        <p:nvSpPr>
          <p:cNvPr id="220" name="Google Shape;220;p29"/>
          <p:cNvSpPr txBox="1"/>
          <p:nvPr/>
        </p:nvSpPr>
        <p:spPr>
          <a:xfrm>
            <a:off x="913891" y="1665427"/>
            <a:ext cx="4726305" cy="520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695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BX, [789AH]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6953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DI, 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b="0" i="0" sz="5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</a:t>
            </a: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Register, Source</a:t>
            </a:r>
            <a:endParaRPr b="0" i="0" sz="3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BX, PRICES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BP, SS:STACK_TOP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 CX, [BX][DI]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01700" y="509015"/>
            <a:ext cx="886460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LDS </a:t>
            </a:r>
            <a:r>
              <a:rPr lang="en-US" sz="3500">
                <a:solidFill>
                  <a:srgbClr val="FF0000"/>
                </a:solidFill>
              </a:rPr>
              <a:t>Register, Memory addr of first word</a:t>
            </a:r>
            <a:endParaRPr sz="3500"/>
          </a:p>
        </p:txBody>
      </p:sp>
      <p:sp>
        <p:nvSpPr>
          <p:cNvPr id="226" name="Google Shape;226;p30"/>
          <p:cNvSpPr txBox="1"/>
          <p:nvPr/>
        </p:nvSpPr>
        <p:spPr>
          <a:xfrm>
            <a:off x="1218691" y="1665427"/>
            <a:ext cx="336613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LDS BX, [789AH]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LDS DI, 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2169667" y="509015"/>
            <a:ext cx="636460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Flag Transfer Instructions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901700" y="1665427"/>
            <a:ext cx="1614805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LAHF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SAHF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PUSHF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POPF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2919476" y="1889760"/>
            <a:ext cx="3306445" cy="237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[Load AH With Flags]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6095" lvl="0" marL="518159" marR="5080" rtl="0" algn="l">
              <a:lnSpc>
                <a:spcPct val="19283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[Store AH in Flags]  [Push flags on stack]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[Pop stack top to flags]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2462276" y="509015"/>
            <a:ext cx="577913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Arithmetic Instructions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1694179" y="1461820"/>
            <a:ext cx="1205865" cy="5682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ADC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SBB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NEG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•"/>
            </a:pPr>
            <a:r>
              <a:rPr b="0" i="0" lang="en-US" sz="33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5824220" y="1458163"/>
            <a:ext cx="1375410" cy="5944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AAS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007F00"/>
                </a:solidFill>
                <a:latin typeface="Calibri"/>
                <a:ea typeface="Calibri"/>
                <a:cs typeface="Calibri"/>
                <a:sym typeface="Calibri"/>
              </a:rPr>
              <a:t>DAS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MUL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IMUL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AAM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D50092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D50092"/>
                </a:solidFill>
                <a:latin typeface="Calibri"/>
                <a:ea typeface="Calibri"/>
                <a:cs typeface="Calibri"/>
                <a:sym typeface="Calibri"/>
              </a:rPr>
              <a:t>IDIV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rgbClr val="D50092"/>
                </a:solidFill>
                <a:latin typeface="Calibri"/>
                <a:ea typeface="Calibri"/>
                <a:cs typeface="Calibri"/>
                <a:sym typeface="Calibri"/>
              </a:rPr>
              <a:t>AAD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CDW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1230883" y="335280"/>
            <a:ext cx="6554217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ADD </a:t>
            </a:r>
            <a:r>
              <a:rPr lang="en-US" sz="3500">
                <a:solidFill>
                  <a:srgbClr val="FF0000"/>
                </a:solidFill>
              </a:rPr>
              <a:t>Destination, Source</a:t>
            </a:r>
            <a:endParaRPr sz="3500"/>
          </a:p>
        </p:txBody>
      </p:sp>
      <p:sp>
        <p:nvSpPr>
          <p:cNvPr id="246" name="Google Shape;246;p33"/>
          <p:cNvSpPr txBox="1"/>
          <p:nvPr/>
        </p:nvSpPr>
        <p:spPr>
          <a:xfrm>
            <a:off x="901700" y="1061923"/>
            <a:ext cx="5113655" cy="59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AL, 74H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CL, BL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DX, [SI]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1630" marR="0" rtl="0" algn="l">
              <a:lnSpc>
                <a:spcPct val="117422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Destination, Source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16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AL, 74H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CL, BL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ADC DX, [SI]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297938" y="512063"/>
            <a:ext cx="4353561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INC </a:t>
            </a:r>
            <a:r>
              <a:rPr lang="en-US" sz="3500">
                <a:solidFill>
                  <a:srgbClr val="FF0000"/>
                </a:solidFill>
              </a:rPr>
              <a:t>Destination</a:t>
            </a:r>
            <a:endParaRPr sz="3500"/>
          </a:p>
        </p:txBody>
      </p:sp>
      <p:sp>
        <p:nvSpPr>
          <p:cNvPr id="252" name="Google Shape;252;p34"/>
          <p:cNvSpPr txBox="1"/>
          <p:nvPr/>
        </p:nvSpPr>
        <p:spPr>
          <a:xfrm>
            <a:off x="901700" y="1378915"/>
            <a:ext cx="2926715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 BL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 CX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 VARIABLE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1285746" y="512063"/>
            <a:ext cx="5737353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SUB </a:t>
            </a:r>
            <a:r>
              <a:rPr lang="en-US" sz="3500">
                <a:solidFill>
                  <a:srgbClr val="FF0000"/>
                </a:solidFill>
              </a:rPr>
              <a:t>Destination, Source</a:t>
            </a:r>
            <a:endParaRPr sz="3500"/>
          </a:p>
        </p:txBody>
      </p:sp>
      <p:sp>
        <p:nvSpPr>
          <p:cNvPr id="258" name="Google Shape;258;p35"/>
          <p:cNvSpPr txBox="1"/>
          <p:nvPr/>
        </p:nvSpPr>
        <p:spPr>
          <a:xfrm>
            <a:off x="901700" y="1299667"/>
            <a:ext cx="5071110" cy="5582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CX,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CH, 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AX, 4563H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PRICES[BX], 04H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1480" marR="0" rtl="0" algn="l">
              <a:lnSpc>
                <a:spcPct val="100000"/>
              </a:lnSpc>
              <a:spcBef>
                <a:spcPts val="1839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SBB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Destination, Source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SBB CX,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SBB CH, 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SBB AX, 4563H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1218690" y="512063"/>
            <a:ext cx="4509009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DEC </a:t>
            </a:r>
            <a:r>
              <a:rPr lang="en-US" sz="3500">
                <a:solidFill>
                  <a:srgbClr val="FF0000"/>
                </a:solidFill>
              </a:rPr>
              <a:t>Destination</a:t>
            </a:r>
            <a:endParaRPr sz="3500"/>
          </a:p>
        </p:txBody>
      </p:sp>
      <p:sp>
        <p:nvSpPr>
          <p:cNvPr id="264" name="Google Shape;264;p36"/>
          <p:cNvSpPr txBox="1"/>
          <p:nvPr/>
        </p:nvSpPr>
        <p:spPr>
          <a:xfrm>
            <a:off x="901700" y="1458163"/>
            <a:ext cx="3726815" cy="5027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BP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VARIABLE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4805" marR="0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 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 BYTE PTR[BX]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1230883" y="512063"/>
            <a:ext cx="6097017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CMP </a:t>
            </a:r>
            <a:r>
              <a:rPr lang="en-US" sz="3500">
                <a:solidFill>
                  <a:srgbClr val="FF0000"/>
                </a:solidFill>
              </a:rPr>
              <a:t>Destination, Source</a:t>
            </a:r>
            <a:endParaRPr sz="3500"/>
          </a:p>
        </p:txBody>
      </p:sp>
      <p:sp>
        <p:nvSpPr>
          <p:cNvPr id="270" name="Google Shape;270;p37"/>
          <p:cNvSpPr txBox="1"/>
          <p:nvPr/>
        </p:nvSpPr>
        <p:spPr>
          <a:xfrm>
            <a:off x="901700" y="1665427"/>
            <a:ext cx="7741284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AL, 01H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BH, 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CX, TEMP_MIN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 TEMP_MIN, CX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1630" marR="0" rtl="0" algn="l">
              <a:lnSpc>
                <a:spcPct val="100000"/>
              </a:lnSpc>
              <a:spcBef>
                <a:spcPts val="2825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AAS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[ASCII Adjust Accumulator For Subtraction]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1630" marR="0" rtl="0" algn="l">
              <a:lnSpc>
                <a:spcPct val="100000"/>
              </a:lnSpc>
              <a:spcBef>
                <a:spcPts val="1764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 </a:t>
            </a: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[Decimal Adjust Accumulator For Subtraction]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2498851" y="509015"/>
            <a:ext cx="570992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Program Development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901700" y="1776984"/>
            <a:ext cx="8208009" cy="563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Char char="•"/>
            </a:pPr>
            <a:r>
              <a:rPr b="0" i="0" lang="en-US" sz="3500" u="sng" cap="none" strike="noStrike">
                <a:solidFill>
                  <a:srgbClr val="CCCCFF"/>
                </a:solidFill>
                <a:latin typeface="Calibri"/>
                <a:ea typeface="Calibri"/>
                <a:cs typeface="Calibri"/>
                <a:sym typeface="Calibri"/>
              </a:rPr>
              <a:t>Assembly Language Program Development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297939" y="512063"/>
            <a:ext cx="259524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MUL </a:t>
            </a:r>
            <a:r>
              <a:rPr lang="en-US" sz="3500">
                <a:solidFill>
                  <a:srgbClr val="FF0000"/>
                </a:solidFill>
              </a:rPr>
              <a:t>Source</a:t>
            </a:r>
            <a:endParaRPr sz="3500"/>
          </a:p>
        </p:txBody>
      </p:sp>
      <p:sp>
        <p:nvSpPr>
          <p:cNvPr id="276" name="Google Shape;276;p38"/>
          <p:cNvSpPr txBox="1"/>
          <p:nvPr/>
        </p:nvSpPr>
        <p:spPr>
          <a:xfrm>
            <a:off x="1297939" y="1665427"/>
            <a:ext cx="3810635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 BH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 CX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 BYTE PTR[BX]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1310132" y="4303776"/>
            <a:ext cx="4645660" cy="1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AAM</a:t>
            </a:r>
            <a:endParaRPr b="0" i="0" sz="4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5140" marR="0" rtl="0" algn="l">
              <a:lnSpc>
                <a:spcPct val="100000"/>
              </a:lnSpc>
              <a:spcBef>
                <a:spcPts val="269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[BCD Adjust Accumulator After Multiply]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1297939" y="512063"/>
            <a:ext cx="229933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DIV </a:t>
            </a:r>
            <a:r>
              <a:rPr lang="en-US" sz="3500">
                <a:solidFill>
                  <a:srgbClr val="FF0000"/>
                </a:solidFill>
              </a:rPr>
              <a:t>Source</a:t>
            </a:r>
            <a:endParaRPr sz="3500"/>
          </a:p>
        </p:txBody>
      </p:sp>
      <p:sp>
        <p:nvSpPr>
          <p:cNvPr id="283" name="Google Shape;283;p39"/>
          <p:cNvSpPr txBox="1"/>
          <p:nvPr/>
        </p:nvSpPr>
        <p:spPr>
          <a:xfrm>
            <a:off x="1297939" y="1665427"/>
            <a:ext cx="3595370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BH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CX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 BYTE PTR[BX]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310132" y="4303776"/>
            <a:ext cx="4974590" cy="1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AAD</a:t>
            </a:r>
            <a:endParaRPr b="0" i="0" sz="4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5140" marR="0" rtl="0" algn="l">
              <a:lnSpc>
                <a:spcPct val="100000"/>
              </a:lnSpc>
              <a:spcBef>
                <a:spcPts val="2695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[Binary Adjust Accumulator Before Division]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1617980" y="512063"/>
            <a:ext cx="123698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CBW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1630172" y="1673352"/>
            <a:ext cx="6164580" cy="2604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Signed Byte to Signed Word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4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CWD</a:t>
            </a:r>
            <a:endParaRPr b="0" i="0" sz="4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0005" marR="0" rtl="0" algn="l">
              <a:lnSpc>
                <a:spcPct val="100000"/>
              </a:lnSpc>
              <a:spcBef>
                <a:spcPts val="334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Signed Word to Signed Double Word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901700" y="509015"/>
            <a:ext cx="732028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Bit Manipulation Instructions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>
            <a:off x="1523491" y="2933395"/>
            <a:ext cx="1266825" cy="327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4303267" y="2936443"/>
            <a:ext cx="1134110" cy="2607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7171435" y="2936443"/>
            <a:ext cx="1183640" cy="2607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1947164" y="2020823"/>
            <a:ext cx="955675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4723891" y="2020823"/>
            <a:ext cx="65024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7579868" y="2020823"/>
            <a:ext cx="924560" cy="427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Rotate</a:t>
            </a:r>
            <a:endParaRPr b="0" i="0" sz="2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1297939" y="591312"/>
            <a:ext cx="3373754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NOT </a:t>
            </a:r>
            <a:r>
              <a:rPr lang="en-US" sz="3500">
                <a:solidFill>
                  <a:srgbClr val="FF0000"/>
                </a:solidFill>
              </a:rPr>
              <a:t>Destination</a:t>
            </a:r>
            <a:endParaRPr sz="3500"/>
          </a:p>
        </p:txBody>
      </p:sp>
      <p:sp>
        <p:nvSpPr>
          <p:cNvPr id="307" name="Google Shape;307;p42"/>
          <p:cNvSpPr txBox="1"/>
          <p:nvPr/>
        </p:nvSpPr>
        <p:spPr>
          <a:xfrm>
            <a:off x="1297939" y="1741627"/>
            <a:ext cx="4853940" cy="5326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BYTE PTR[BX]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7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Destination, Source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3700" marR="0" rtl="0" algn="l">
              <a:lnSpc>
                <a:spcPct val="100000"/>
              </a:lnSpc>
              <a:spcBef>
                <a:spcPts val="32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BH, 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3700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CX, [SI]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370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BX, 00FFH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370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1297938" y="417575"/>
            <a:ext cx="5191761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OR </a:t>
            </a:r>
            <a:r>
              <a:rPr lang="en-US" sz="3500">
                <a:solidFill>
                  <a:srgbClr val="FF0000"/>
                </a:solidFill>
              </a:rPr>
              <a:t>Destination, Source</a:t>
            </a:r>
            <a:endParaRPr sz="3500"/>
          </a:p>
        </p:txBody>
      </p:sp>
      <p:sp>
        <p:nvSpPr>
          <p:cNvPr id="313" name="Google Shape;313;p43"/>
          <p:cNvSpPr txBox="1"/>
          <p:nvPr/>
        </p:nvSpPr>
        <p:spPr>
          <a:xfrm>
            <a:off x="1300988" y="1458163"/>
            <a:ext cx="4774565" cy="56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BH, 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CX, [SI]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BX, 00FFH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Destination, Source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 BH, 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 BP, DI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XOR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1297939" y="655319"/>
            <a:ext cx="5801361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TEST </a:t>
            </a:r>
            <a:r>
              <a:rPr lang="en-US" sz="3500">
                <a:solidFill>
                  <a:srgbClr val="FF0000"/>
                </a:solidFill>
              </a:rPr>
              <a:t>Destination, Source</a:t>
            </a:r>
            <a:endParaRPr sz="3500"/>
          </a:p>
        </p:txBody>
      </p:sp>
      <p:sp>
        <p:nvSpPr>
          <p:cNvPr id="319" name="Google Shape;319;p44"/>
          <p:cNvSpPr txBox="1"/>
          <p:nvPr/>
        </p:nvSpPr>
        <p:spPr>
          <a:xfrm>
            <a:off x="1300988" y="1698955"/>
            <a:ext cx="3190240" cy="2607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BH, CL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CX, [SI]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BX, 00FFH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901700" y="512063"/>
            <a:ext cx="680720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SAL / SHL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graphicFrame>
        <p:nvGraphicFramePr>
          <p:cNvPr id="325" name="Google Shape;325;p45"/>
          <p:cNvGraphicFramePr/>
          <p:nvPr/>
        </p:nvGraphicFramePr>
        <p:xfrm>
          <a:off x="3825240" y="4761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5950"/>
                <a:gridCol w="534675"/>
                <a:gridCol w="534675"/>
                <a:gridCol w="534675"/>
                <a:gridCol w="534675"/>
                <a:gridCol w="535950"/>
                <a:gridCol w="534675"/>
              </a:tblGrid>
              <a:tr h="586750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00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00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45"/>
          <p:cNvSpPr/>
          <p:nvPr/>
        </p:nvSpPr>
        <p:spPr>
          <a:xfrm>
            <a:off x="2807207" y="4810252"/>
            <a:ext cx="475615" cy="554990"/>
          </a:xfrm>
          <a:custGeom>
            <a:rect b="b" l="l" r="r" t="t"/>
            <a:pathLst>
              <a:path extrusionOk="0" h="554989" w="475614">
                <a:moveTo>
                  <a:pt x="0" y="554736"/>
                </a:moveTo>
                <a:lnTo>
                  <a:pt x="475488" y="554736"/>
                </a:lnTo>
                <a:lnTo>
                  <a:pt x="47548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2804160" y="4804155"/>
            <a:ext cx="485140" cy="567055"/>
          </a:xfrm>
          <a:custGeom>
            <a:rect b="b" l="l" r="r" t="t"/>
            <a:pathLst>
              <a:path extrusionOk="0" h="567054" w="485139">
                <a:moveTo>
                  <a:pt x="484631" y="0"/>
                </a:moveTo>
                <a:lnTo>
                  <a:pt x="0" y="0"/>
                </a:lnTo>
                <a:lnTo>
                  <a:pt x="0" y="566928"/>
                </a:lnTo>
                <a:lnTo>
                  <a:pt x="484631" y="566928"/>
                </a:lnTo>
                <a:lnTo>
                  <a:pt x="484631" y="560832"/>
                </a:lnTo>
                <a:lnTo>
                  <a:pt x="9143" y="560832"/>
                </a:lnTo>
                <a:lnTo>
                  <a:pt x="3047" y="557784"/>
                </a:lnTo>
                <a:lnTo>
                  <a:pt x="9143" y="557784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6096"/>
                </a:lnTo>
                <a:lnTo>
                  <a:pt x="484631" y="6096"/>
                </a:lnTo>
                <a:lnTo>
                  <a:pt x="484631" y="0"/>
                </a:lnTo>
                <a:close/>
              </a:path>
              <a:path extrusionOk="0" h="567054" w="485139">
                <a:moveTo>
                  <a:pt x="9143" y="557784"/>
                </a:moveTo>
                <a:lnTo>
                  <a:pt x="3047" y="557784"/>
                </a:lnTo>
                <a:lnTo>
                  <a:pt x="9143" y="560832"/>
                </a:lnTo>
                <a:lnTo>
                  <a:pt x="9143" y="557784"/>
                </a:lnTo>
                <a:close/>
              </a:path>
              <a:path extrusionOk="0" h="567054" w="485139">
                <a:moveTo>
                  <a:pt x="475488" y="557784"/>
                </a:moveTo>
                <a:lnTo>
                  <a:pt x="9143" y="557784"/>
                </a:lnTo>
                <a:lnTo>
                  <a:pt x="9143" y="560832"/>
                </a:lnTo>
                <a:lnTo>
                  <a:pt x="475488" y="560832"/>
                </a:lnTo>
                <a:lnTo>
                  <a:pt x="475488" y="557784"/>
                </a:lnTo>
                <a:close/>
              </a:path>
              <a:path extrusionOk="0" h="567054" w="485139">
                <a:moveTo>
                  <a:pt x="475488" y="6096"/>
                </a:moveTo>
                <a:lnTo>
                  <a:pt x="475488" y="560832"/>
                </a:lnTo>
                <a:lnTo>
                  <a:pt x="478536" y="557784"/>
                </a:lnTo>
                <a:lnTo>
                  <a:pt x="484631" y="557784"/>
                </a:lnTo>
                <a:lnTo>
                  <a:pt x="484631" y="9144"/>
                </a:lnTo>
                <a:lnTo>
                  <a:pt x="478536" y="9144"/>
                </a:lnTo>
                <a:lnTo>
                  <a:pt x="475488" y="6096"/>
                </a:lnTo>
                <a:close/>
              </a:path>
              <a:path extrusionOk="0" h="567054" w="485139">
                <a:moveTo>
                  <a:pt x="484631" y="557784"/>
                </a:moveTo>
                <a:lnTo>
                  <a:pt x="478536" y="557784"/>
                </a:lnTo>
                <a:lnTo>
                  <a:pt x="475488" y="560832"/>
                </a:lnTo>
                <a:lnTo>
                  <a:pt x="484631" y="560832"/>
                </a:lnTo>
                <a:lnTo>
                  <a:pt x="484631" y="557784"/>
                </a:lnTo>
                <a:close/>
              </a:path>
              <a:path extrusionOk="0" h="567054" w="485139">
                <a:moveTo>
                  <a:pt x="9143" y="6096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6096"/>
                </a:lnTo>
                <a:close/>
              </a:path>
              <a:path extrusionOk="0" h="567054" w="485139">
                <a:moveTo>
                  <a:pt x="475488" y="6096"/>
                </a:moveTo>
                <a:lnTo>
                  <a:pt x="9143" y="6096"/>
                </a:lnTo>
                <a:lnTo>
                  <a:pt x="9143" y="9144"/>
                </a:lnTo>
                <a:lnTo>
                  <a:pt x="475488" y="9144"/>
                </a:lnTo>
                <a:lnTo>
                  <a:pt x="475488" y="6096"/>
                </a:lnTo>
                <a:close/>
              </a:path>
              <a:path extrusionOk="0" h="567054" w="485139">
                <a:moveTo>
                  <a:pt x="484631" y="6096"/>
                </a:moveTo>
                <a:lnTo>
                  <a:pt x="475488" y="6096"/>
                </a:lnTo>
                <a:lnTo>
                  <a:pt x="478536" y="9144"/>
                </a:lnTo>
                <a:lnTo>
                  <a:pt x="484631" y="9144"/>
                </a:lnTo>
                <a:lnTo>
                  <a:pt x="484631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901700" y="1663598"/>
            <a:ext cx="6040120" cy="2872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7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 BX, 01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 BP, CL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CL, 04H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 AL, CL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42285" marR="0" rtl="0" algn="l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7144004" y="4206239"/>
            <a:ext cx="86741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7330440" y="5358891"/>
            <a:ext cx="570230" cy="338455"/>
          </a:xfrm>
          <a:custGeom>
            <a:rect b="b" l="l" r="r" t="t"/>
            <a:pathLst>
              <a:path extrusionOk="0" h="338454" w="570229">
                <a:moveTo>
                  <a:pt x="280415" y="332231"/>
                </a:moveTo>
                <a:lnTo>
                  <a:pt x="204215" y="332231"/>
                </a:lnTo>
                <a:lnTo>
                  <a:pt x="219455" y="338327"/>
                </a:lnTo>
                <a:lnTo>
                  <a:pt x="262127" y="338327"/>
                </a:lnTo>
                <a:lnTo>
                  <a:pt x="280415" y="332231"/>
                </a:lnTo>
                <a:close/>
              </a:path>
              <a:path extrusionOk="0" h="338454" w="570229">
                <a:moveTo>
                  <a:pt x="51838" y="77774"/>
                </a:moveTo>
                <a:lnTo>
                  <a:pt x="24983" y="89591"/>
                </a:lnTo>
                <a:lnTo>
                  <a:pt x="45719" y="131063"/>
                </a:lnTo>
                <a:lnTo>
                  <a:pt x="57911" y="158495"/>
                </a:lnTo>
                <a:lnTo>
                  <a:pt x="103631" y="234695"/>
                </a:lnTo>
                <a:lnTo>
                  <a:pt x="134111" y="277367"/>
                </a:lnTo>
                <a:lnTo>
                  <a:pt x="167639" y="310895"/>
                </a:lnTo>
                <a:lnTo>
                  <a:pt x="182879" y="320039"/>
                </a:lnTo>
                <a:lnTo>
                  <a:pt x="182879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23087" y="310895"/>
                </a:lnTo>
                <a:lnTo>
                  <a:pt x="228600" y="310895"/>
                </a:lnTo>
                <a:lnTo>
                  <a:pt x="210311" y="304799"/>
                </a:lnTo>
                <a:lnTo>
                  <a:pt x="213359" y="304799"/>
                </a:lnTo>
                <a:lnTo>
                  <a:pt x="198119" y="298703"/>
                </a:lnTo>
                <a:lnTo>
                  <a:pt x="167639" y="274319"/>
                </a:lnTo>
                <a:lnTo>
                  <a:pt x="155448" y="256031"/>
                </a:lnTo>
                <a:lnTo>
                  <a:pt x="124967" y="219455"/>
                </a:lnTo>
                <a:lnTo>
                  <a:pt x="112775" y="195071"/>
                </a:lnTo>
                <a:lnTo>
                  <a:pt x="97535" y="170687"/>
                </a:lnTo>
                <a:lnTo>
                  <a:pt x="85343" y="146303"/>
                </a:lnTo>
                <a:lnTo>
                  <a:pt x="70103" y="118871"/>
                </a:lnTo>
                <a:lnTo>
                  <a:pt x="51838" y="77774"/>
                </a:lnTo>
                <a:close/>
              </a:path>
              <a:path extrusionOk="0" h="338454" w="570229">
                <a:moveTo>
                  <a:pt x="548639" y="0"/>
                </a:moveTo>
                <a:lnTo>
                  <a:pt x="463295" y="115823"/>
                </a:lnTo>
                <a:lnTo>
                  <a:pt x="441959" y="143255"/>
                </a:lnTo>
                <a:lnTo>
                  <a:pt x="423671" y="167639"/>
                </a:lnTo>
                <a:lnTo>
                  <a:pt x="402335" y="195071"/>
                </a:lnTo>
                <a:lnTo>
                  <a:pt x="381000" y="216407"/>
                </a:lnTo>
                <a:lnTo>
                  <a:pt x="362711" y="237743"/>
                </a:lnTo>
                <a:lnTo>
                  <a:pt x="344424" y="256031"/>
                </a:lnTo>
                <a:lnTo>
                  <a:pt x="323087" y="274319"/>
                </a:lnTo>
                <a:lnTo>
                  <a:pt x="286511" y="298703"/>
                </a:lnTo>
                <a:lnTo>
                  <a:pt x="256031" y="310895"/>
                </a:lnTo>
                <a:lnTo>
                  <a:pt x="323087" y="310895"/>
                </a:lnTo>
                <a:lnTo>
                  <a:pt x="341375" y="295655"/>
                </a:lnTo>
                <a:lnTo>
                  <a:pt x="362711" y="277367"/>
                </a:lnTo>
                <a:lnTo>
                  <a:pt x="381000" y="256031"/>
                </a:lnTo>
                <a:lnTo>
                  <a:pt x="402335" y="234695"/>
                </a:lnTo>
                <a:lnTo>
                  <a:pt x="445007" y="185927"/>
                </a:lnTo>
                <a:lnTo>
                  <a:pt x="466343" y="158495"/>
                </a:lnTo>
                <a:lnTo>
                  <a:pt x="484631" y="131063"/>
                </a:lnTo>
                <a:lnTo>
                  <a:pt x="527303" y="76199"/>
                </a:lnTo>
                <a:lnTo>
                  <a:pt x="569976" y="15239"/>
                </a:lnTo>
                <a:lnTo>
                  <a:pt x="548639" y="0"/>
                </a:lnTo>
                <a:close/>
              </a:path>
              <a:path extrusionOk="0" h="338454" w="570229">
                <a:moveTo>
                  <a:pt x="3048" y="6095"/>
                </a:moveTo>
                <a:lnTo>
                  <a:pt x="0" y="100583"/>
                </a:lnTo>
                <a:lnTo>
                  <a:pt x="24983" y="89591"/>
                </a:lnTo>
                <a:lnTo>
                  <a:pt x="18287" y="76199"/>
                </a:lnTo>
                <a:lnTo>
                  <a:pt x="45719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0229">
                <a:moveTo>
                  <a:pt x="45719" y="64007"/>
                </a:moveTo>
                <a:lnTo>
                  <a:pt x="18287" y="76199"/>
                </a:lnTo>
                <a:lnTo>
                  <a:pt x="24983" y="89591"/>
                </a:lnTo>
                <a:lnTo>
                  <a:pt x="51838" y="77774"/>
                </a:lnTo>
                <a:lnTo>
                  <a:pt x="45719" y="64007"/>
                </a:lnTo>
                <a:close/>
              </a:path>
              <a:path extrusionOk="0" h="338454" w="570229">
                <a:moveTo>
                  <a:pt x="72542" y="64007"/>
                </a:moveTo>
                <a:lnTo>
                  <a:pt x="45719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6772656" y="5358891"/>
            <a:ext cx="573405" cy="338455"/>
          </a:xfrm>
          <a:custGeom>
            <a:rect b="b" l="l" r="r" t="t"/>
            <a:pathLst>
              <a:path extrusionOk="0" h="338454" w="573404">
                <a:moveTo>
                  <a:pt x="51838" y="77774"/>
                </a:moveTo>
                <a:lnTo>
                  <a:pt x="26910" y="88743"/>
                </a:lnTo>
                <a:lnTo>
                  <a:pt x="45720" y="131063"/>
                </a:lnTo>
                <a:lnTo>
                  <a:pt x="60960" y="158495"/>
                </a:lnTo>
                <a:lnTo>
                  <a:pt x="73151" y="185927"/>
                </a:lnTo>
                <a:lnTo>
                  <a:pt x="103632" y="234695"/>
                </a:lnTo>
                <a:lnTo>
                  <a:pt x="134112" y="277367"/>
                </a:lnTo>
                <a:lnTo>
                  <a:pt x="167640" y="310895"/>
                </a:lnTo>
                <a:lnTo>
                  <a:pt x="182879" y="320039"/>
                </a:lnTo>
                <a:lnTo>
                  <a:pt x="185927" y="323087"/>
                </a:lnTo>
                <a:lnTo>
                  <a:pt x="201168" y="332231"/>
                </a:lnTo>
                <a:lnTo>
                  <a:pt x="204216" y="332231"/>
                </a:lnTo>
                <a:lnTo>
                  <a:pt x="222503" y="338327"/>
                </a:lnTo>
                <a:lnTo>
                  <a:pt x="265175" y="338327"/>
                </a:lnTo>
                <a:lnTo>
                  <a:pt x="283464" y="332231"/>
                </a:lnTo>
                <a:lnTo>
                  <a:pt x="304800" y="323087"/>
                </a:lnTo>
                <a:lnTo>
                  <a:pt x="323088" y="310895"/>
                </a:lnTo>
                <a:lnTo>
                  <a:pt x="228600" y="310895"/>
                </a:lnTo>
                <a:lnTo>
                  <a:pt x="213360" y="304799"/>
                </a:lnTo>
                <a:lnTo>
                  <a:pt x="216408" y="304799"/>
                </a:lnTo>
                <a:lnTo>
                  <a:pt x="198120" y="298703"/>
                </a:lnTo>
                <a:lnTo>
                  <a:pt x="201168" y="298703"/>
                </a:lnTo>
                <a:lnTo>
                  <a:pt x="170688" y="274319"/>
                </a:lnTo>
                <a:lnTo>
                  <a:pt x="140208" y="237743"/>
                </a:lnTo>
                <a:lnTo>
                  <a:pt x="97536" y="170687"/>
                </a:lnTo>
                <a:lnTo>
                  <a:pt x="85344" y="146303"/>
                </a:lnTo>
                <a:lnTo>
                  <a:pt x="70103" y="118871"/>
                </a:lnTo>
                <a:lnTo>
                  <a:pt x="51838" y="77774"/>
                </a:lnTo>
                <a:close/>
              </a:path>
              <a:path extrusionOk="0" h="338454" w="573404">
                <a:moveTo>
                  <a:pt x="548640" y="0"/>
                </a:moveTo>
                <a:lnTo>
                  <a:pt x="505968" y="57911"/>
                </a:lnTo>
                <a:lnTo>
                  <a:pt x="466344" y="115823"/>
                </a:lnTo>
                <a:lnTo>
                  <a:pt x="445008" y="143255"/>
                </a:lnTo>
                <a:lnTo>
                  <a:pt x="423672" y="167639"/>
                </a:lnTo>
                <a:lnTo>
                  <a:pt x="402336" y="195071"/>
                </a:lnTo>
                <a:lnTo>
                  <a:pt x="384048" y="216407"/>
                </a:lnTo>
                <a:lnTo>
                  <a:pt x="326136" y="274319"/>
                </a:lnTo>
                <a:lnTo>
                  <a:pt x="289560" y="298703"/>
                </a:lnTo>
                <a:lnTo>
                  <a:pt x="271272" y="304799"/>
                </a:lnTo>
                <a:lnTo>
                  <a:pt x="274320" y="304799"/>
                </a:lnTo>
                <a:lnTo>
                  <a:pt x="256032" y="310895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405384" y="234695"/>
                </a:lnTo>
                <a:lnTo>
                  <a:pt x="423672" y="210311"/>
                </a:lnTo>
                <a:lnTo>
                  <a:pt x="445008" y="185927"/>
                </a:lnTo>
                <a:lnTo>
                  <a:pt x="530351" y="76199"/>
                </a:lnTo>
                <a:lnTo>
                  <a:pt x="573024" y="15239"/>
                </a:lnTo>
                <a:lnTo>
                  <a:pt x="548640" y="0"/>
                </a:lnTo>
                <a:close/>
              </a:path>
              <a:path extrusionOk="0" h="338454" w="573404">
                <a:moveTo>
                  <a:pt x="3048" y="6095"/>
                </a:moveTo>
                <a:lnTo>
                  <a:pt x="0" y="100583"/>
                </a:lnTo>
                <a:lnTo>
                  <a:pt x="26910" y="88743"/>
                </a:lnTo>
                <a:lnTo>
                  <a:pt x="21336" y="76199"/>
                </a:lnTo>
                <a:lnTo>
                  <a:pt x="45720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3404">
                <a:moveTo>
                  <a:pt x="45720" y="64007"/>
                </a:moveTo>
                <a:lnTo>
                  <a:pt x="21336" y="76199"/>
                </a:lnTo>
                <a:lnTo>
                  <a:pt x="26910" y="88743"/>
                </a:lnTo>
                <a:lnTo>
                  <a:pt x="51838" y="77774"/>
                </a:lnTo>
                <a:lnTo>
                  <a:pt x="45720" y="64007"/>
                </a:lnTo>
                <a:close/>
              </a:path>
              <a:path extrusionOk="0" h="338454" w="573404">
                <a:moveTo>
                  <a:pt x="72542" y="64007"/>
                </a:moveTo>
                <a:lnTo>
                  <a:pt x="45720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45"/>
          <p:cNvSpPr/>
          <p:nvPr/>
        </p:nvSpPr>
        <p:spPr>
          <a:xfrm>
            <a:off x="6217920" y="5358891"/>
            <a:ext cx="570230" cy="338455"/>
          </a:xfrm>
          <a:custGeom>
            <a:rect b="b" l="l" r="r" t="t"/>
            <a:pathLst>
              <a:path extrusionOk="0" h="338454" w="570229">
                <a:moveTo>
                  <a:pt x="51838" y="77774"/>
                </a:moveTo>
                <a:lnTo>
                  <a:pt x="24983" y="89591"/>
                </a:lnTo>
                <a:lnTo>
                  <a:pt x="45719" y="131063"/>
                </a:lnTo>
                <a:lnTo>
                  <a:pt x="57912" y="158495"/>
                </a:lnTo>
                <a:lnTo>
                  <a:pt x="103631" y="234695"/>
                </a:lnTo>
                <a:lnTo>
                  <a:pt x="134112" y="277367"/>
                </a:lnTo>
                <a:lnTo>
                  <a:pt x="167639" y="310895"/>
                </a:lnTo>
                <a:lnTo>
                  <a:pt x="182879" y="320039"/>
                </a:lnTo>
                <a:lnTo>
                  <a:pt x="182879" y="323087"/>
                </a:lnTo>
                <a:lnTo>
                  <a:pt x="201167" y="332231"/>
                </a:lnTo>
                <a:lnTo>
                  <a:pt x="219455" y="338327"/>
                </a:lnTo>
                <a:lnTo>
                  <a:pt x="262127" y="338327"/>
                </a:lnTo>
                <a:lnTo>
                  <a:pt x="280415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23087" y="310895"/>
                </a:lnTo>
                <a:lnTo>
                  <a:pt x="228600" y="310895"/>
                </a:lnTo>
                <a:lnTo>
                  <a:pt x="210312" y="304799"/>
                </a:lnTo>
                <a:lnTo>
                  <a:pt x="213359" y="304799"/>
                </a:lnTo>
                <a:lnTo>
                  <a:pt x="198119" y="298703"/>
                </a:lnTo>
                <a:lnTo>
                  <a:pt x="167639" y="274319"/>
                </a:lnTo>
                <a:lnTo>
                  <a:pt x="155447" y="256031"/>
                </a:lnTo>
                <a:lnTo>
                  <a:pt x="124967" y="219455"/>
                </a:lnTo>
                <a:lnTo>
                  <a:pt x="112775" y="195071"/>
                </a:lnTo>
                <a:lnTo>
                  <a:pt x="82295" y="146303"/>
                </a:lnTo>
                <a:lnTo>
                  <a:pt x="51838" y="77774"/>
                </a:lnTo>
                <a:close/>
              </a:path>
              <a:path extrusionOk="0" h="338454" w="570229">
                <a:moveTo>
                  <a:pt x="548639" y="0"/>
                </a:moveTo>
                <a:lnTo>
                  <a:pt x="463296" y="115823"/>
                </a:lnTo>
                <a:lnTo>
                  <a:pt x="441959" y="143255"/>
                </a:lnTo>
                <a:lnTo>
                  <a:pt x="420624" y="167639"/>
                </a:lnTo>
                <a:lnTo>
                  <a:pt x="402335" y="195071"/>
                </a:lnTo>
                <a:lnTo>
                  <a:pt x="381000" y="216407"/>
                </a:lnTo>
                <a:lnTo>
                  <a:pt x="362711" y="237743"/>
                </a:lnTo>
                <a:lnTo>
                  <a:pt x="341375" y="256031"/>
                </a:lnTo>
                <a:lnTo>
                  <a:pt x="323087" y="274319"/>
                </a:lnTo>
                <a:lnTo>
                  <a:pt x="286511" y="298703"/>
                </a:lnTo>
                <a:lnTo>
                  <a:pt x="271271" y="304799"/>
                </a:lnTo>
                <a:lnTo>
                  <a:pt x="252983" y="310895"/>
                </a:lnTo>
                <a:lnTo>
                  <a:pt x="323087" y="310895"/>
                </a:lnTo>
                <a:lnTo>
                  <a:pt x="341375" y="295655"/>
                </a:lnTo>
                <a:lnTo>
                  <a:pt x="362711" y="277367"/>
                </a:lnTo>
                <a:lnTo>
                  <a:pt x="381000" y="256031"/>
                </a:lnTo>
                <a:lnTo>
                  <a:pt x="402335" y="234695"/>
                </a:lnTo>
                <a:lnTo>
                  <a:pt x="445007" y="185927"/>
                </a:lnTo>
                <a:lnTo>
                  <a:pt x="466344" y="158495"/>
                </a:lnTo>
                <a:lnTo>
                  <a:pt x="484631" y="131063"/>
                </a:lnTo>
                <a:lnTo>
                  <a:pt x="527303" y="76199"/>
                </a:lnTo>
                <a:lnTo>
                  <a:pt x="569976" y="15239"/>
                </a:lnTo>
                <a:lnTo>
                  <a:pt x="548639" y="0"/>
                </a:lnTo>
                <a:close/>
              </a:path>
              <a:path extrusionOk="0" h="338454" w="570229">
                <a:moveTo>
                  <a:pt x="3047" y="6095"/>
                </a:moveTo>
                <a:lnTo>
                  <a:pt x="0" y="100583"/>
                </a:lnTo>
                <a:lnTo>
                  <a:pt x="24983" y="89591"/>
                </a:lnTo>
                <a:lnTo>
                  <a:pt x="18287" y="76199"/>
                </a:lnTo>
                <a:lnTo>
                  <a:pt x="45719" y="64007"/>
                </a:lnTo>
                <a:lnTo>
                  <a:pt x="72542" y="64007"/>
                </a:lnTo>
                <a:lnTo>
                  <a:pt x="3047" y="6095"/>
                </a:lnTo>
                <a:close/>
              </a:path>
              <a:path extrusionOk="0" h="338454" w="570229">
                <a:moveTo>
                  <a:pt x="45719" y="64007"/>
                </a:moveTo>
                <a:lnTo>
                  <a:pt x="18287" y="76199"/>
                </a:lnTo>
                <a:lnTo>
                  <a:pt x="24983" y="89591"/>
                </a:lnTo>
                <a:lnTo>
                  <a:pt x="51838" y="77774"/>
                </a:lnTo>
                <a:lnTo>
                  <a:pt x="45719" y="64007"/>
                </a:lnTo>
                <a:close/>
              </a:path>
              <a:path extrusionOk="0" h="338454" w="570229">
                <a:moveTo>
                  <a:pt x="72542" y="64007"/>
                </a:moveTo>
                <a:lnTo>
                  <a:pt x="45719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45"/>
          <p:cNvSpPr/>
          <p:nvPr/>
        </p:nvSpPr>
        <p:spPr>
          <a:xfrm>
            <a:off x="5663184" y="5358891"/>
            <a:ext cx="570230" cy="338455"/>
          </a:xfrm>
          <a:custGeom>
            <a:rect b="b" l="l" r="r" t="t"/>
            <a:pathLst>
              <a:path extrusionOk="0" h="338454" w="570229">
                <a:moveTo>
                  <a:pt x="51838" y="77774"/>
                </a:moveTo>
                <a:lnTo>
                  <a:pt x="24983" y="89591"/>
                </a:lnTo>
                <a:lnTo>
                  <a:pt x="45719" y="131063"/>
                </a:lnTo>
                <a:lnTo>
                  <a:pt x="57912" y="158495"/>
                </a:lnTo>
                <a:lnTo>
                  <a:pt x="103631" y="234695"/>
                </a:lnTo>
                <a:lnTo>
                  <a:pt x="134112" y="277367"/>
                </a:lnTo>
                <a:lnTo>
                  <a:pt x="167639" y="310895"/>
                </a:lnTo>
                <a:lnTo>
                  <a:pt x="182879" y="320039"/>
                </a:lnTo>
                <a:lnTo>
                  <a:pt x="182879" y="323087"/>
                </a:lnTo>
                <a:lnTo>
                  <a:pt x="201167" y="332231"/>
                </a:lnTo>
                <a:lnTo>
                  <a:pt x="219455" y="338327"/>
                </a:lnTo>
                <a:lnTo>
                  <a:pt x="262127" y="338327"/>
                </a:lnTo>
                <a:lnTo>
                  <a:pt x="280415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23088" y="310895"/>
                </a:lnTo>
                <a:lnTo>
                  <a:pt x="228600" y="310895"/>
                </a:lnTo>
                <a:lnTo>
                  <a:pt x="210312" y="304799"/>
                </a:lnTo>
                <a:lnTo>
                  <a:pt x="213360" y="304799"/>
                </a:lnTo>
                <a:lnTo>
                  <a:pt x="198119" y="298703"/>
                </a:lnTo>
                <a:lnTo>
                  <a:pt x="167639" y="274319"/>
                </a:lnTo>
                <a:lnTo>
                  <a:pt x="155448" y="256031"/>
                </a:lnTo>
                <a:lnTo>
                  <a:pt x="124967" y="219455"/>
                </a:lnTo>
                <a:lnTo>
                  <a:pt x="112775" y="195071"/>
                </a:lnTo>
                <a:lnTo>
                  <a:pt x="82295" y="146303"/>
                </a:lnTo>
                <a:lnTo>
                  <a:pt x="51838" y="77774"/>
                </a:lnTo>
                <a:close/>
              </a:path>
              <a:path extrusionOk="0" h="338454" w="570229">
                <a:moveTo>
                  <a:pt x="548639" y="0"/>
                </a:moveTo>
                <a:lnTo>
                  <a:pt x="463295" y="115823"/>
                </a:lnTo>
                <a:lnTo>
                  <a:pt x="441960" y="143255"/>
                </a:lnTo>
                <a:lnTo>
                  <a:pt x="420624" y="167639"/>
                </a:lnTo>
                <a:lnTo>
                  <a:pt x="402336" y="195071"/>
                </a:lnTo>
                <a:lnTo>
                  <a:pt x="381000" y="216407"/>
                </a:lnTo>
                <a:lnTo>
                  <a:pt x="362712" y="237743"/>
                </a:lnTo>
                <a:lnTo>
                  <a:pt x="341375" y="256031"/>
                </a:lnTo>
                <a:lnTo>
                  <a:pt x="323088" y="274319"/>
                </a:lnTo>
                <a:lnTo>
                  <a:pt x="286512" y="298703"/>
                </a:lnTo>
                <a:lnTo>
                  <a:pt x="271271" y="304799"/>
                </a:lnTo>
                <a:lnTo>
                  <a:pt x="252983" y="310895"/>
                </a:lnTo>
                <a:lnTo>
                  <a:pt x="323088" y="310895"/>
                </a:lnTo>
                <a:lnTo>
                  <a:pt x="341375" y="295655"/>
                </a:lnTo>
                <a:lnTo>
                  <a:pt x="362712" y="277367"/>
                </a:lnTo>
                <a:lnTo>
                  <a:pt x="381000" y="256031"/>
                </a:lnTo>
                <a:lnTo>
                  <a:pt x="402336" y="234695"/>
                </a:lnTo>
                <a:lnTo>
                  <a:pt x="445007" y="185927"/>
                </a:lnTo>
                <a:lnTo>
                  <a:pt x="466343" y="158495"/>
                </a:lnTo>
                <a:lnTo>
                  <a:pt x="484631" y="131063"/>
                </a:lnTo>
                <a:lnTo>
                  <a:pt x="527303" y="76199"/>
                </a:lnTo>
                <a:lnTo>
                  <a:pt x="569976" y="15239"/>
                </a:lnTo>
                <a:lnTo>
                  <a:pt x="548639" y="0"/>
                </a:lnTo>
                <a:close/>
              </a:path>
              <a:path extrusionOk="0" h="338454" w="570229">
                <a:moveTo>
                  <a:pt x="3048" y="6095"/>
                </a:moveTo>
                <a:lnTo>
                  <a:pt x="0" y="100583"/>
                </a:lnTo>
                <a:lnTo>
                  <a:pt x="24983" y="89591"/>
                </a:lnTo>
                <a:lnTo>
                  <a:pt x="18287" y="76199"/>
                </a:lnTo>
                <a:lnTo>
                  <a:pt x="45719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0229">
                <a:moveTo>
                  <a:pt x="45719" y="64007"/>
                </a:moveTo>
                <a:lnTo>
                  <a:pt x="18287" y="76199"/>
                </a:lnTo>
                <a:lnTo>
                  <a:pt x="24983" y="89591"/>
                </a:lnTo>
                <a:lnTo>
                  <a:pt x="51838" y="77774"/>
                </a:lnTo>
                <a:lnTo>
                  <a:pt x="45719" y="64007"/>
                </a:lnTo>
                <a:close/>
              </a:path>
              <a:path extrusionOk="0" h="338454" w="570229">
                <a:moveTo>
                  <a:pt x="72542" y="64007"/>
                </a:moveTo>
                <a:lnTo>
                  <a:pt x="45719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45"/>
          <p:cNvSpPr/>
          <p:nvPr/>
        </p:nvSpPr>
        <p:spPr>
          <a:xfrm>
            <a:off x="5108447" y="5358891"/>
            <a:ext cx="570230" cy="338455"/>
          </a:xfrm>
          <a:custGeom>
            <a:rect b="b" l="l" r="r" t="t"/>
            <a:pathLst>
              <a:path extrusionOk="0" h="338454" w="570229">
                <a:moveTo>
                  <a:pt x="51838" y="77774"/>
                </a:moveTo>
                <a:lnTo>
                  <a:pt x="24983" y="89591"/>
                </a:lnTo>
                <a:lnTo>
                  <a:pt x="45719" y="131063"/>
                </a:lnTo>
                <a:lnTo>
                  <a:pt x="57912" y="158495"/>
                </a:lnTo>
                <a:lnTo>
                  <a:pt x="103631" y="234695"/>
                </a:lnTo>
                <a:lnTo>
                  <a:pt x="134112" y="277367"/>
                </a:lnTo>
                <a:lnTo>
                  <a:pt x="167639" y="310895"/>
                </a:lnTo>
                <a:lnTo>
                  <a:pt x="182879" y="320039"/>
                </a:lnTo>
                <a:lnTo>
                  <a:pt x="182879" y="323087"/>
                </a:lnTo>
                <a:lnTo>
                  <a:pt x="201167" y="332231"/>
                </a:lnTo>
                <a:lnTo>
                  <a:pt x="219455" y="338327"/>
                </a:lnTo>
                <a:lnTo>
                  <a:pt x="262127" y="338327"/>
                </a:lnTo>
                <a:lnTo>
                  <a:pt x="280415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23088" y="310895"/>
                </a:lnTo>
                <a:lnTo>
                  <a:pt x="228600" y="310895"/>
                </a:lnTo>
                <a:lnTo>
                  <a:pt x="210312" y="304799"/>
                </a:lnTo>
                <a:lnTo>
                  <a:pt x="213360" y="304799"/>
                </a:lnTo>
                <a:lnTo>
                  <a:pt x="198119" y="298703"/>
                </a:lnTo>
                <a:lnTo>
                  <a:pt x="167639" y="274319"/>
                </a:lnTo>
                <a:lnTo>
                  <a:pt x="155448" y="256031"/>
                </a:lnTo>
                <a:lnTo>
                  <a:pt x="124967" y="219455"/>
                </a:lnTo>
                <a:lnTo>
                  <a:pt x="112775" y="195071"/>
                </a:lnTo>
                <a:lnTo>
                  <a:pt x="82296" y="146303"/>
                </a:lnTo>
                <a:lnTo>
                  <a:pt x="51838" y="77774"/>
                </a:lnTo>
                <a:close/>
              </a:path>
              <a:path extrusionOk="0" h="338454" w="570229">
                <a:moveTo>
                  <a:pt x="548639" y="0"/>
                </a:moveTo>
                <a:lnTo>
                  <a:pt x="463296" y="115823"/>
                </a:lnTo>
                <a:lnTo>
                  <a:pt x="441960" y="143255"/>
                </a:lnTo>
                <a:lnTo>
                  <a:pt x="420624" y="167639"/>
                </a:lnTo>
                <a:lnTo>
                  <a:pt x="402336" y="195071"/>
                </a:lnTo>
                <a:lnTo>
                  <a:pt x="381000" y="216407"/>
                </a:lnTo>
                <a:lnTo>
                  <a:pt x="362712" y="237743"/>
                </a:lnTo>
                <a:lnTo>
                  <a:pt x="341375" y="256031"/>
                </a:lnTo>
                <a:lnTo>
                  <a:pt x="323088" y="274319"/>
                </a:lnTo>
                <a:lnTo>
                  <a:pt x="286512" y="298703"/>
                </a:lnTo>
                <a:lnTo>
                  <a:pt x="271272" y="304799"/>
                </a:lnTo>
                <a:lnTo>
                  <a:pt x="252984" y="310895"/>
                </a:lnTo>
                <a:lnTo>
                  <a:pt x="323088" y="310895"/>
                </a:lnTo>
                <a:lnTo>
                  <a:pt x="341375" y="295655"/>
                </a:lnTo>
                <a:lnTo>
                  <a:pt x="362712" y="277367"/>
                </a:lnTo>
                <a:lnTo>
                  <a:pt x="381000" y="256031"/>
                </a:lnTo>
                <a:lnTo>
                  <a:pt x="402336" y="234695"/>
                </a:lnTo>
                <a:lnTo>
                  <a:pt x="445007" y="185927"/>
                </a:lnTo>
                <a:lnTo>
                  <a:pt x="466343" y="158495"/>
                </a:lnTo>
                <a:lnTo>
                  <a:pt x="484631" y="131063"/>
                </a:lnTo>
                <a:lnTo>
                  <a:pt x="527303" y="76199"/>
                </a:lnTo>
                <a:lnTo>
                  <a:pt x="569976" y="15239"/>
                </a:lnTo>
                <a:lnTo>
                  <a:pt x="548639" y="0"/>
                </a:lnTo>
                <a:close/>
              </a:path>
              <a:path extrusionOk="0" h="338454" w="570229">
                <a:moveTo>
                  <a:pt x="3048" y="6095"/>
                </a:moveTo>
                <a:lnTo>
                  <a:pt x="0" y="100583"/>
                </a:lnTo>
                <a:lnTo>
                  <a:pt x="24983" y="89591"/>
                </a:lnTo>
                <a:lnTo>
                  <a:pt x="18287" y="76199"/>
                </a:lnTo>
                <a:lnTo>
                  <a:pt x="45719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0229">
                <a:moveTo>
                  <a:pt x="45719" y="64007"/>
                </a:moveTo>
                <a:lnTo>
                  <a:pt x="18287" y="76199"/>
                </a:lnTo>
                <a:lnTo>
                  <a:pt x="24983" y="89591"/>
                </a:lnTo>
                <a:lnTo>
                  <a:pt x="51838" y="77774"/>
                </a:lnTo>
                <a:lnTo>
                  <a:pt x="45719" y="64007"/>
                </a:lnTo>
                <a:close/>
              </a:path>
              <a:path extrusionOk="0" h="338454" w="570229">
                <a:moveTo>
                  <a:pt x="72542" y="64007"/>
                </a:moveTo>
                <a:lnTo>
                  <a:pt x="45719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4550664" y="5358891"/>
            <a:ext cx="573405" cy="338455"/>
          </a:xfrm>
          <a:custGeom>
            <a:rect b="b" l="l" r="r" t="t"/>
            <a:pathLst>
              <a:path extrusionOk="0" h="338454" w="573404">
                <a:moveTo>
                  <a:pt x="280415" y="332231"/>
                </a:moveTo>
                <a:lnTo>
                  <a:pt x="204215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5" y="332231"/>
                </a:lnTo>
                <a:close/>
              </a:path>
              <a:path extrusionOk="0" h="338454" w="573404">
                <a:moveTo>
                  <a:pt x="51838" y="77774"/>
                </a:moveTo>
                <a:lnTo>
                  <a:pt x="26910" y="88743"/>
                </a:lnTo>
                <a:lnTo>
                  <a:pt x="45720" y="131063"/>
                </a:lnTo>
                <a:lnTo>
                  <a:pt x="60960" y="158495"/>
                </a:lnTo>
                <a:lnTo>
                  <a:pt x="73151" y="185927"/>
                </a:lnTo>
                <a:lnTo>
                  <a:pt x="103632" y="234695"/>
                </a:lnTo>
                <a:lnTo>
                  <a:pt x="134112" y="277367"/>
                </a:lnTo>
                <a:lnTo>
                  <a:pt x="167639" y="310895"/>
                </a:lnTo>
                <a:lnTo>
                  <a:pt x="182880" y="320039"/>
                </a:lnTo>
                <a:lnTo>
                  <a:pt x="182880" y="323087"/>
                </a:lnTo>
                <a:lnTo>
                  <a:pt x="185927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23088" y="310895"/>
                </a:lnTo>
                <a:lnTo>
                  <a:pt x="228600" y="310895"/>
                </a:lnTo>
                <a:lnTo>
                  <a:pt x="198120" y="298703"/>
                </a:lnTo>
                <a:lnTo>
                  <a:pt x="201168" y="298703"/>
                </a:lnTo>
                <a:lnTo>
                  <a:pt x="182880" y="286511"/>
                </a:lnTo>
                <a:lnTo>
                  <a:pt x="170687" y="274319"/>
                </a:lnTo>
                <a:lnTo>
                  <a:pt x="140208" y="237743"/>
                </a:lnTo>
                <a:lnTo>
                  <a:pt x="128015" y="219455"/>
                </a:lnTo>
                <a:lnTo>
                  <a:pt x="97536" y="170687"/>
                </a:lnTo>
                <a:lnTo>
                  <a:pt x="85344" y="146303"/>
                </a:lnTo>
                <a:lnTo>
                  <a:pt x="70103" y="118871"/>
                </a:lnTo>
                <a:lnTo>
                  <a:pt x="51838" y="77774"/>
                </a:lnTo>
                <a:close/>
              </a:path>
              <a:path extrusionOk="0" h="338454" w="573404">
                <a:moveTo>
                  <a:pt x="548639" y="0"/>
                </a:moveTo>
                <a:lnTo>
                  <a:pt x="463296" y="115823"/>
                </a:lnTo>
                <a:lnTo>
                  <a:pt x="445008" y="143255"/>
                </a:lnTo>
                <a:lnTo>
                  <a:pt x="423672" y="167639"/>
                </a:lnTo>
                <a:lnTo>
                  <a:pt x="384048" y="216407"/>
                </a:lnTo>
                <a:lnTo>
                  <a:pt x="326136" y="274319"/>
                </a:lnTo>
                <a:lnTo>
                  <a:pt x="289560" y="298703"/>
                </a:lnTo>
                <a:lnTo>
                  <a:pt x="271272" y="304799"/>
                </a:lnTo>
                <a:lnTo>
                  <a:pt x="274320" y="304799"/>
                </a:lnTo>
                <a:lnTo>
                  <a:pt x="256032" y="310895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405384" y="234695"/>
                </a:lnTo>
                <a:lnTo>
                  <a:pt x="423672" y="210311"/>
                </a:lnTo>
                <a:lnTo>
                  <a:pt x="445008" y="185927"/>
                </a:lnTo>
                <a:lnTo>
                  <a:pt x="530351" y="76199"/>
                </a:lnTo>
                <a:lnTo>
                  <a:pt x="573024" y="15239"/>
                </a:lnTo>
                <a:lnTo>
                  <a:pt x="548639" y="0"/>
                </a:lnTo>
                <a:close/>
              </a:path>
              <a:path extrusionOk="0" h="338454" w="573404">
                <a:moveTo>
                  <a:pt x="3048" y="6095"/>
                </a:moveTo>
                <a:lnTo>
                  <a:pt x="0" y="100583"/>
                </a:lnTo>
                <a:lnTo>
                  <a:pt x="26910" y="88743"/>
                </a:lnTo>
                <a:lnTo>
                  <a:pt x="21336" y="76199"/>
                </a:lnTo>
                <a:lnTo>
                  <a:pt x="45720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3404">
                <a:moveTo>
                  <a:pt x="45720" y="64007"/>
                </a:moveTo>
                <a:lnTo>
                  <a:pt x="21336" y="76199"/>
                </a:lnTo>
                <a:lnTo>
                  <a:pt x="26910" y="88743"/>
                </a:lnTo>
                <a:lnTo>
                  <a:pt x="51838" y="77774"/>
                </a:lnTo>
                <a:lnTo>
                  <a:pt x="45720" y="64007"/>
                </a:lnTo>
                <a:close/>
              </a:path>
              <a:path extrusionOk="0" h="338454" w="573404">
                <a:moveTo>
                  <a:pt x="72542" y="64007"/>
                </a:moveTo>
                <a:lnTo>
                  <a:pt x="45720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45"/>
          <p:cNvSpPr/>
          <p:nvPr/>
        </p:nvSpPr>
        <p:spPr>
          <a:xfrm>
            <a:off x="3995928" y="5358891"/>
            <a:ext cx="573405" cy="338455"/>
          </a:xfrm>
          <a:custGeom>
            <a:rect b="b" l="l" r="r" t="t"/>
            <a:pathLst>
              <a:path extrusionOk="0" h="338454" w="573404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6" y="332231"/>
                </a:lnTo>
                <a:close/>
              </a:path>
              <a:path extrusionOk="0" h="338454" w="573404">
                <a:moveTo>
                  <a:pt x="51838" y="77774"/>
                </a:moveTo>
                <a:lnTo>
                  <a:pt x="26910" y="88743"/>
                </a:lnTo>
                <a:lnTo>
                  <a:pt x="45720" y="131063"/>
                </a:lnTo>
                <a:lnTo>
                  <a:pt x="60960" y="158495"/>
                </a:lnTo>
                <a:lnTo>
                  <a:pt x="73151" y="185927"/>
                </a:lnTo>
                <a:lnTo>
                  <a:pt x="103632" y="234695"/>
                </a:lnTo>
                <a:lnTo>
                  <a:pt x="134112" y="277367"/>
                </a:lnTo>
                <a:lnTo>
                  <a:pt x="167639" y="310895"/>
                </a:lnTo>
                <a:lnTo>
                  <a:pt x="182880" y="320039"/>
                </a:lnTo>
                <a:lnTo>
                  <a:pt x="182880" y="323087"/>
                </a:lnTo>
                <a:lnTo>
                  <a:pt x="185927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23088" y="310895"/>
                </a:lnTo>
                <a:lnTo>
                  <a:pt x="228600" y="310895"/>
                </a:lnTo>
                <a:lnTo>
                  <a:pt x="198120" y="298703"/>
                </a:lnTo>
                <a:lnTo>
                  <a:pt x="201168" y="298703"/>
                </a:lnTo>
                <a:lnTo>
                  <a:pt x="182880" y="286511"/>
                </a:lnTo>
                <a:lnTo>
                  <a:pt x="170687" y="274319"/>
                </a:lnTo>
                <a:lnTo>
                  <a:pt x="140208" y="237743"/>
                </a:lnTo>
                <a:lnTo>
                  <a:pt x="128016" y="219455"/>
                </a:lnTo>
                <a:lnTo>
                  <a:pt x="97536" y="170687"/>
                </a:lnTo>
                <a:lnTo>
                  <a:pt x="85344" y="146303"/>
                </a:lnTo>
                <a:lnTo>
                  <a:pt x="70104" y="118871"/>
                </a:lnTo>
                <a:lnTo>
                  <a:pt x="51838" y="77774"/>
                </a:lnTo>
                <a:close/>
              </a:path>
              <a:path extrusionOk="0" h="338454" w="573404">
                <a:moveTo>
                  <a:pt x="548639" y="0"/>
                </a:moveTo>
                <a:lnTo>
                  <a:pt x="463296" y="115823"/>
                </a:lnTo>
                <a:lnTo>
                  <a:pt x="445008" y="143255"/>
                </a:lnTo>
                <a:lnTo>
                  <a:pt x="423672" y="167639"/>
                </a:lnTo>
                <a:lnTo>
                  <a:pt x="384048" y="216407"/>
                </a:lnTo>
                <a:lnTo>
                  <a:pt x="326136" y="274319"/>
                </a:lnTo>
                <a:lnTo>
                  <a:pt x="289560" y="298703"/>
                </a:lnTo>
                <a:lnTo>
                  <a:pt x="271272" y="304799"/>
                </a:lnTo>
                <a:lnTo>
                  <a:pt x="274320" y="304799"/>
                </a:lnTo>
                <a:lnTo>
                  <a:pt x="256032" y="310895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405384" y="234695"/>
                </a:lnTo>
                <a:lnTo>
                  <a:pt x="423672" y="210311"/>
                </a:lnTo>
                <a:lnTo>
                  <a:pt x="445008" y="185927"/>
                </a:lnTo>
                <a:lnTo>
                  <a:pt x="530351" y="76199"/>
                </a:lnTo>
                <a:lnTo>
                  <a:pt x="573024" y="15239"/>
                </a:lnTo>
                <a:lnTo>
                  <a:pt x="548639" y="0"/>
                </a:lnTo>
                <a:close/>
              </a:path>
              <a:path extrusionOk="0" h="338454" w="573404">
                <a:moveTo>
                  <a:pt x="3048" y="6095"/>
                </a:moveTo>
                <a:lnTo>
                  <a:pt x="0" y="100583"/>
                </a:lnTo>
                <a:lnTo>
                  <a:pt x="26910" y="88743"/>
                </a:lnTo>
                <a:lnTo>
                  <a:pt x="21336" y="76199"/>
                </a:lnTo>
                <a:lnTo>
                  <a:pt x="45720" y="64007"/>
                </a:lnTo>
                <a:lnTo>
                  <a:pt x="72542" y="64007"/>
                </a:lnTo>
                <a:lnTo>
                  <a:pt x="3048" y="6095"/>
                </a:lnTo>
                <a:close/>
              </a:path>
              <a:path extrusionOk="0" h="338454" w="573404">
                <a:moveTo>
                  <a:pt x="45720" y="64007"/>
                </a:moveTo>
                <a:lnTo>
                  <a:pt x="21336" y="76199"/>
                </a:lnTo>
                <a:lnTo>
                  <a:pt x="26910" y="88743"/>
                </a:lnTo>
                <a:lnTo>
                  <a:pt x="51838" y="77774"/>
                </a:lnTo>
                <a:lnTo>
                  <a:pt x="45720" y="64007"/>
                </a:lnTo>
                <a:close/>
              </a:path>
              <a:path extrusionOk="0" h="338454" w="573404">
                <a:moveTo>
                  <a:pt x="72542" y="64007"/>
                </a:moveTo>
                <a:lnTo>
                  <a:pt x="45720" y="64007"/>
                </a:lnTo>
                <a:lnTo>
                  <a:pt x="51838" y="77774"/>
                </a:lnTo>
                <a:lnTo>
                  <a:pt x="76200" y="67055"/>
                </a:lnTo>
                <a:lnTo>
                  <a:pt x="72542" y="64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45"/>
          <p:cNvSpPr/>
          <p:nvPr/>
        </p:nvSpPr>
        <p:spPr>
          <a:xfrm>
            <a:off x="3285744" y="5008371"/>
            <a:ext cx="554990" cy="82550"/>
          </a:xfrm>
          <a:custGeom>
            <a:rect b="b" l="l" r="r" t="t"/>
            <a:pathLst>
              <a:path extrusionOk="0" h="82550" w="554989">
                <a:moveTo>
                  <a:pt x="85343" y="0"/>
                </a:moveTo>
                <a:lnTo>
                  <a:pt x="0" y="39623"/>
                </a:lnTo>
                <a:lnTo>
                  <a:pt x="85343" y="82295"/>
                </a:lnTo>
                <a:lnTo>
                  <a:pt x="85343" y="54863"/>
                </a:lnTo>
                <a:lnTo>
                  <a:pt x="70103" y="54863"/>
                </a:lnTo>
                <a:lnTo>
                  <a:pt x="70103" y="27431"/>
                </a:lnTo>
                <a:lnTo>
                  <a:pt x="85343" y="27431"/>
                </a:lnTo>
                <a:lnTo>
                  <a:pt x="85343" y="0"/>
                </a:lnTo>
                <a:close/>
              </a:path>
              <a:path extrusionOk="0" h="82550" w="554989">
                <a:moveTo>
                  <a:pt x="85343" y="27431"/>
                </a:moveTo>
                <a:lnTo>
                  <a:pt x="70103" y="27431"/>
                </a:lnTo>
                <a:lnTo>
                  <a:pt x="70103" y="54863"/>
                </a:lnTo>
                <a:lnTo>
                  <a:pt x="85343" y="54863"/>
                </a:lnTo>
                <a:lnTo>
                  <a:pt x="85343" y="27431"/>
                </a:lnTo>
                <a:close/>
              </a:path>
              <a:path extrusionOk="0" h="82550" w="554989">
                <a:moveTo>
                  <a:pt x="554735" y="27431"/>
                </a:moveTo>
                <a:lnTo>
                  <a:pt x="85343" y="27431"/>
                </a:lnTo>
                <a:lnTo>
                  <a:pt x="85343" y="54863"/>
                </a:lnTo>
                <a:lnTo>
                  <a:pt x="554735" y="54863"/>
                </a:lnTo>
                <a:lnTo>
                  <a:pt x="554735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38" name="Google Shape;338;p45"/>
          <p:cNvGraphicFramePr/>
          <p:nvPr/>
        </p:nvGraphicFramePr>
        <p:xfrm>
          <a:off x="3825240" y="6190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45"/>
          <p:cNvSpPr/>
          <p:nvPr/>
        </p:nvSpPr>
        <p:spPr>
          <a:xfrm>
            <a:off x="2810255" y="6239764"/>
            <a:ext cx="475615" cy="554990"/>
          </a:xfrm>
          <a:custGeom>
            <a:rect b="b" l="l" r="r" t="t"/>
            <a:pathLst>
              <a:path extrusionOk="0" h="554990" w="475614">
                <a:moveTo>
                  <a:pt x="0" y="554736"/>
                </a:moveTo>
                <a:lnTo>
                  <a:pt x="475488" y="554736"/>
                </a:lnTo>
                <a:lnTo>
                  <a:pt x="47548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45"/>
          <p:cNvSpPr/>
          <p:nvPr/>
        </p:nvSpPr>
        <p:spPr>
          <a:xfrm>
            <a:off x="2804160" y="6233667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0831"/>
                </a:lnTo>
                <a:lnTo>
                  <a:pt x="12191" y="560831"/>
                </a:lnTo>
                <a:lnTo>
                  <a:pt x="6095" y="557783"/>
                </a:lnTo>
                <a:lnTo>
                  <a:pt x="12191" y="557783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12191" y="557783"/>
                </a:moveTo>
                <a:lnTo>
                  <a:pt x="6095" y="557783"/>
                </a:lnTo>
                <a:lnTo>
                  <a:pt x="12191" y="560831"/>
                </a:lnTo>
                <a:lnTo>
                  <a:pt x="12191" y="557783"/>
                </a:lnTo>
                <a:close/>
              </a:path>
              <a:path extrusionOk="0" h="567054" w="487679">
                <a:moveTo>
                  <a:pt x="475488" y="557783"/>
                </a:moveTo>
                <a:lnTo>
                  <a:pt x="12191" y="557783"/>
                </a:lnTo>
                <a:lnTo>
                  <a:pt x="12191" y="560831"/>
                </a:lnTo>
                <a:lnTo>
                  <a:pt x="475488" y="560831"/>
                </a:lnTo>
                <a:lnTo>
                  <a:pt x="475488" y="557783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475488" y="560831"/>
                </a:lnTo>
                <a:lnTo>
                  <a:pt x="481584" y="557783"/>
                </a:lnTo>
                <a:lnTo>
                  <a:pt x="487679" y="557783"/>
                </a:lnTo>
                <a:lnTo>
                  <a:pt x="487679" y="12191"/>
                </a:lnTo>
                <a:lnTo>
                  <a:pt x="481584" y="12191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557783"/>
                </a:moveTo>
                <a:lnTo>
                  <a:pt x="481584" y="557783"/>
                </a:lnTo>
                <a:lnTo>
                  <a:pt x="475488" y="560831"/>
                </a:lnTo>
                <a:lnTo>
                  <a:pt x="487679" y="560831"/>
                </a:lnTo>
                <a:lnTo>
                  <a:pt x="487679" y="557783"/>
                </a:lnTo>
                <a:close/>
              </a:path>
              <a:path extrusionOk="0" h="567054" w="487679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475488" y="12191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5488" y="6095"/>
                </a:lnTo>
                <a:lnTo>
                  <a:pt x="481584" y="12191"/>
                </a:lnTo>
                <a:lnTo>
                  <a:pt x="487679" y="12191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2807207" y="4812791"/>
            <a:ext cx="47879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2875" marR="0" rtl="0" algn="l">
              <a:lnSpc>
                <a:spcPct val="100000"/>
              </a:lnSpc>
              <a:spcBef>
                <a:spcPts val="3165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5"/>
          <p:cNvSpPr/>
          <p:nvPr/>
        </p:nvSpPr>
        <p:spPr>
          <a:xfrm>
            <a:off x="3288791" y="6437884"/>
            <a:ext cx="554990" cy="82550"/>
          </a:xfrm>
          <a:custGeom>
            <a:rect b="b" l="l" r="r" t="t"/>
            <a:pathLst>
              <a:path extrusionOk="0" h="82550" w="554989">
                <a:moveTo>
                  <a:pt x="82296" y="0"/>
                </a:moveTo>
                <a:lnTo>
                  <a:pt x="0" y="39623"/>
                </a:lnTo>
                <a:lnTo>
                  <a:pt x="82296" y="82295"/>
                </a:lnTo>
                <a:lnTo>
                  <a:pt x="82296" y="54863"/>
                </a:lnTo>
                <a:lnTo>
                  <a:pt x="70104" y="54863"/>
                </a:lnTo>
                <a:lnTo>
                  <a:pt x="70104" y="27431"/>
                </a:lnTo>
                <a:lnTo>
                  <a:pt x="82296" y="27431"/>
                </a:lnTo>
                <a:lnTo>
                  <a:pt x="82296" y="0"/>
                </a:lnTo>
                <a:close/>
              </a:path>
              <a:path extrusionOk="0" h="82550" w="554989">
                <a:moveTo>
                  <a:pt x="82296" y="27431"/>
                </a:moveTo>
                <a:lnTo>
                  <a:pt x="70104" y="27431"/>
                </a:lnTo>
                <a:lnTo>
                  <a:pt x="70104" y="54863"/>
                </a:lnTo>
                <a:lnTo>
                  <a:pt x="82296" y="54863"/>
                </a:lnTo>
                <a:lnTo>
                  <a:pt x="82296" y="27431"/>
                </a:lnTo>
                <a:close/>
              </a:path>
              <a:path extrusionOk="0" h="82550" w="554989">
                <a:moveTo>
                  <a:pt x="554736" y="27431"/>
                </a:moveTo>
                <a:lnTo>
                  <a:pt x="82296" y="27431"/>
                </a:lnTo>
                <a:lnTo>
                  <a:pt x="82296" y="54863"/>
                </a:lnTo>
                <a:lnTo>
                  <a:pt x="554736" y="54863"/>
                </a:lnTo>
                <a:lnTo>
                  <a:pt x="554736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type="title"/>
          </p:nvPr>
        </p:nvSpPr>
        <p:spPr>
          <a:xfrm>
            <a:off x="1310132" y="655319"/>
            <a:ext cx="5941568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SHR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sp>
        <p:nvSpPr>
          <p:cNvPr id="348" name="Google Shape;348;p46"/>
          <p:cNvSpPr txBox="1"/>
          <p:nvPr/>
        </p:nvSpPr>
        <p:spPr>
          <a:xfrm>
            <a:off x="1310132" y="1537411"/>
            <a:ext cx="2326005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 BP, 01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 AL, CL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46"/>
          <p:cNvGraphicFramePr/>
          <p:nvPr/>
        </p:nvGraphicFramePr>
        <p:xfrm>
          <a:off x="4062984" y="4285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46"/>
          <p:cNvSpPr txBox="1"/>
          <p:nvPr/>
        </p:nvSpPr>
        <p:spPr>
          <a:xfrm>
            <a:off x="4169155" y="3730751"/>
            <a:ext cx="40798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46"/>
          <p:cNvGraphicFramePr/>
          <p:nvPr/>
        </p:nvGraphicFramePr>
        <p:xfrm>
          <a:off x="4066032" y="5715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4675"/>
                <a:gridCol w="535950"/>
                <a:gridCol w="532775"/>
                <a:gridCol w="535950"/>
                <a:gridCol w="534675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46"/>
          <p:cNvSpPr/>
          <p:nvPr/>
        </p:nvSpPr>
        <p:spPr>
          <a:xfrm>
            <a:off x="8918447" y="4334764"/>
            <a:ext cx="475615" cy="558165"/>
          </a:xfrm>
          <a:custGeom>
            <a:rect b="b" l="l" r="r" t="t"/>
            <a:pathLst>
              <a:path extrusionOk="0" h="558164" w="475615">
                <a:moveTo>
                  <a:pt x="0" y="557784"/>
                </a:moveTo>
                <a:lnTo>
                  <a:pt x="475488" y="557784"/>
                </a:lnTo>
                <a:lnTo>
                  <a:pt x="475488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8912352" y="4328667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3879"/>
                </a:lnTo>
                <a:lnTo>
                  <a:pt x="12192" y="563879"/>
                </a:lnTo>
                <a:lnTo>
                  <a:pt x="6096" y="557783"/>
                </a:lnTo>
                <a:lnTo>
                  <a:pt x="12192" y="557783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12192" y="557783"/>
                </a:moveTo>
                <a:lnTo>
                  <a:pt x="6096" y="557783"/>
                </a:lnTo>
                <a:lnTo>
                  <a:pt x="12192" y="563879"/>
                </a:lnTo>
                <a:lnTo>
                  <a:pt x="12192" y="557783"/>
                </a:lnTo>
                <a:close/>
              </a:path>
              <a:path extrusionOk="0" h="567054" w="487679">
                <a:moveTo>
                  <a:pt x="478536" y="557783"/>
                </a:moveTo>
                <a:lnTo>
                  <a:pt x="12192" y="557783"/>
                </a:lnTo>
                <a:lnTo>
                  <a:pt x="12192" y="563879"/>
                </a:lnTo>
                <a:lnTo>
                  <a:pt x="478536" y="563879"/>
                </a:lnTo>
                <a:lnTo>
                  <a:pt x="478536" y="557783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478536" y="563879"/>
                </a:lnTo>
                <a:lnTo>
                  <a:pt x="481583" y="557783"/>
                </a:lnTo>
                <a:lnTo>
                  <a:pt x="487679" y="557783"/>
                </a:lnTo>
                <a:lnTo>
                  <a:pt x="487679" y="12191"/>
                </a:lnTo>
                <a:lnTo>
                  <a:pt x="481583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557783"/>
                </a:moveTo>
                <a:lnTo>
                  <a:pt x="481583" y="557783"/>
                </a:lnTo>
                <a:lnTo>
                  <a:pt x="478536" y="563879"/>
                </a:lnTo>
                <a:lnTo>
                  <a:pt x="487679" y="563879"/>
                </a:lnTo>
                <a:lnTo>
                  <a:pt x="487679" y="557783"/>
                </a:lnTo>
                <a:close/>
              </a:path>
              <a:path extrusionOk="0" h="567054" w="487679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478536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8536" y="6095"/>
                </a:lnTo>
                <a:lnTo>
                  <a:pt x="481583" y="12191"/>
                </a:lnTo>
                <a:lnTo>
                  <a:pt x="487679" y="12191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8921495" y="5764276"/>
            <a:ext cx="475615" cy="554990"/>
          </a:xfrm>
          <a:custGeom>
            <a:rect b="b" l="l" r="r" t="t"/>
            <a:pathLst>
              <a:path extrusionOk="0" h="554989" w="475615">
                <a:moveTo>
                  <a:pt x="0" y="554736"/>
                </a:moveTo>
                <a:lnTo>
                  <a:pt x="475488" y="554736"/>
                </a:lnTo>
                <a:lnTo>
                  <a:pt x="47548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8915400" y="5758179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8"/>
                </a:lnTo>
                <a:lnTo>
                  <a:pt x="487679" y="566928"/>
                </a:lnTo>
                <a:lnTo>
                  <a:pt x="487679" y="560832"/>
                </a:lnTo>
                <a:lnTo>
                  <a:pt x="9144" y="560832"/>
                </a:lnTo>
                <a:lnTo>
                  <a:pt x="6096" y="554736"/>
                </a:lnTo>
                <a:lnTo>
                  <a:pt x="9144" y="554736"/>
                </a:lnTo>
                <a:lnTo>
                  <a:pt x="9144" y="9144"/>
                </a:lnTo>
                <a:lnTo>
                  <a:pt x="6096" y="9144"/>
                </a:lnTo>
                <a:lnTo>
                  <a:pt x="9144" y="6096"/>
                </a:lnTo>
                <a:lnTo>
                  <a:pt x="487679" y="6096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9144" y="554736"/>
                </a:moveTo>
                <a:lnTo>
                  <a:pt x="6096" y="554736"/>
                </a:lnTo>
                <a:lnTo>
                  <a:pt x="9144" y="560832"/>
                </a:lnTo>
                <a:lnTo>
                  <a:pt x="9144" y="554736"/>
                </a:lnTo>
                <a:close/>
              </a:path>
              <a:path extrusionOk="0" h="567054" w="487679">
                <a:moveTo>
                  <a:pt x="475488" y="554736"/>
                </a:moveTo>
                <a:lnTo>
                  <a:pt x="9144" y="554736"/>
                </a:lnTo>
                <a:lnTo>
                  <a:pt x="9144" y="560832"/>
                </a:lnTo>
                <a:lnTo>
                  <a:pt x="475488" y="560832"/>
                </a:lnTo>
                <a:lnTo>
                  <a:pt x="475488" y="554736"/>
                </a:lnTo>
                <a:close/>
              </a:path>
              <a:path extrusionOk="0" h="567054" w="487679">
                <a:moveTo>
                  <a:pt x="475488" y="6096"/>
                </a:moveTo>
                <a:lnTo>
                  <a:pt x="475488" y="560832"/>
                </a:lnTo>
                <a:lnTo>
                  <a:pt x="481583" y="554736"/>
                </a:lnTo>
                <a:lnTo>
                  <a:pt x="487679" y="554736"/>
                </a:lnTo>
                <a:lnTo>
                  <a:pt x="487679" y="9144"/>
                </a:lnTo>
                <a:lnTo>
                  <a:pt x="481583" y="9144"/>
                </a:lnTo>
                <a:lnTo>
                  <a:pt x="475488" y="6096"/>
                </a:lnTo>
                <a:close/>
              </a:path>
              <a:path extrusionOk="0" h="567054" w="487679">
                <a:moveTo>
                  <a:pt x="487679" y="554736"/>
                </a:moveTo>
                <a:lnTo>
                  <a:pt x="481583" y="554736"/>
                </a:lnTo>
                <a:lnTo>
                  <a:pt x="475488" y="560832"/>
                </a:lnTo>
                <a:lnTo>
                  <a:pt x="487679" y="560832"/>
                </a:lnTo>
                <a:lnTo>
                  <a:pt x="487679" y="554736"/>
                </a:lnTo>
                <a:close/>
              </a:path>
              <a:path extrusionOk="0" h="567054" w="487679">
                <a:moveTo>
                  <a:pt x="9144" y="6096"/>
                </a:moveTo>
                <a:lnTo>
                  <a:pt x="6096" y="9144"/>
                </a:lnTo>
                <a:lnTo>
                  <a:pt x="9144" y="9144"/>
                </a:lnTo>
                <a:lnTo>
                  <a:pt x="9144" y="6096"/>
                </a:lnTo>
                <a:close/>
              </a:path>
              <a:path extrusionOk="0" h="567054" w="487679">
                <a:moveTo>
                  <a:pt x="475488" y="6096"/>
                </a:moveTo>
                <a:lnTo>
                  <a:pt x="9144" y="6096"/>
                </a:lnTo>
                <a:lnTo>
                  <a:pt x="9144" y="9144"/>
                </a:lnTo>
                <a:lnTo>
                  <a:pt x="475488" y="9144"/>
                </a:lnTo>
                <a:lnTo>
                  <a:pt x="475488" y="6096"/>
                </a:lnTo>
                <a:close/>
              </a:path>
              <a:path extrusionOk="0" h="567054" w="487679">
                <a:moveTo>
                  <a:pt x="487679" y="6096"/>
                </a:moveTo>
                <a:lnTo>
                  <a:pt x="475488" y="6096"/>
                </a:lnTo>
                <a:lnTo>
                  <a:pt x="481583" y="9144"/>
                </a:lnTo>
                <a:lnTo>
                  <a:pt x="487679" y="9144"/>
                </a:lnTo>
                <a:lnTo>
                  <a:pt x="487679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8918447" y="4340352"/>
            <a:ext cx="47879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2875" marR="0" rtl="0" algn="l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8366759" y="4529835"/>
            <a:ext cx="554990" cy="85725"/>
          </a:xfrm>
          <a:custGeom>
            <a:rect b="b" l="l" r="r" t="t"/>
            <a:pathLst>
              <a:path extrusionOk="0" h="85725" w="554990">
                <a:moveTo>
                  <a:pt x="469392" y="0"/>
                </a:moveTo>
                <a:lnTo>
                  <a:pt x="469392" y="85343"/>
                </a:lnTo>
                <a:lnTo>
                  <a:pt x="524255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0352" y="30480"/>
                </a:lnTo>
                <a:lnTo>
                  <a:pt x="469392" y="0"/>
                </a:lnTo>
                <a:close/>
              </a:path>
              <a:path extrusionOk="0" h="85725" w="554990">
                <a:moveTo>
                  <a:pt x="469392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69392" y="57912"/>
                </a:lnTo>
                <a:lnTo>
                  <a:pt x="469392" y="30480"/>
                </a:lnTo>
                <a:close/>
              </a:path>
              <a:path extrusionOk="0" h="85725" w="554990">
                <a:moveTo>
                  <a:pt x="53035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4255" y="57912"/>
                </a:lnTo>
                <a:lnTo>
                  <a:pt x="554736" y="42671"/>
                </a:lnTo>
                <a:lnTo>
                  <a:pt x="53035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46"/>
          <p:cNvSpPr/>
          <p:nvPr/>
        </p:nvSpPr>
        <p:spPr>
          <a:xfrm>
            <a:off x="3523488" y="4529835"/>
            <a:ext cx="554990" cy="85725"/>
          </a:xfrm>
          <a:custGeom>
            <a:rect b="b" l="l" r="r" t="t"/>
            <a:pathLst>
              <a:path extrusionOk="0" h="85725" w="554989">
                <a:moveTo>
                  <a:pt x="472439" y="0"/>
                </a:moveTo>
                <a:lnTo>
                  <a:pt x="472439" y="85343"/>
                </a:lnTo>
                <a:lnTo>
                  <a:pt x="525344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1222" y="30480"/>
                </a:lnTo>
                <a:lnTo>
                  <a:pt x="472439" y="0"/>
                </a:lnTo>
                <a:close/>
              </a:path>
              <a:path extrusionOk="0" h="85725" w="554989">
                <a:moveTo>
                  <a:pt x="472439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72439" y="57912"/>
                </a:lnTo>
                <a:lnTo>
                  <a:pt x="472439" y="30480"/>
                </a:lnTo>
                <a:close/>
              </a:path>
              <a:path extrusionOk="0" h="85725" w="554989">
                <a:moveTo>
                  <a:pt x="53122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5344" y="57912"/>
                </a:lnTo>
                <a:lnTo>
                  <a:pt x="554736" y="42671"/>
                </a:lnTo>
                <a:lnTo>
                  <a:pt x="53122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46"/>
          <p:cNvSpPr/>
          <p:nvPr/>
        </p:nvSpPr>
        <p:spPr>
          <a:xfrm>
            <a:off x="4306823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6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6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8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8" y="164592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46"/>
          <p:cNvSpPr/>
          <p:nvPr/>
        </p:nvSpPr>
        <p:spPr>
          <a:xfrm>
            <a:off x="4861559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5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5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7" y="164592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7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5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5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46"/>
          <p:cNvSpPr/>
          <p:nvPr/>
        </p:nvSpPr>
        <p:spPr>
          <a:xfrm>
            <a:off x="541629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11480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6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4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80" y="234696"/>
                </a:lnTo>
                <a:lnTo>
                  <a:pt x="420624" y="228600"/>
                </a:lnTo>
                <a:lnTo>
                  <a:pt x="466343" y="182880"/>
                </a:lnTo>
                <a:lnTo>
                  <a:pt x="496824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46"/>
          <p:cNvSpPr/>
          <p:nvPr/>
        </p:nvSpPr>
        <p:spPr>
          <a:xfrm>
            <a:off x="597103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7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7" y="249936"/>
                </a:lnTo>
                <a:lnTo>
                  <a:pt x="402335" y="240792"/>
                </a:lnTo>
                <a:lnTo>
                  <a:pt x="411479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7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5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3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79" y="234696"/>
                </a:lnTo>
                <a:lnTo>
                  <a:pt x="420623" y="228600"/>
                </a:lnTo>
                <a:lnTo>
                  <a:pt x="466343" y="182880"/>
                </a:lnTo>
                <a:lnTo>
                  <a:pt x="496823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652881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5" y="259080"/>
                </a:lnTo>
                <a:lnTo>
                  <a:pt x="326135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5" y="240792"/>
                </a:lnTo>
                <a:lnTo>
                  <a:pt x="409955" y="234696"/>
                </a:lnTo>
                <a:lnTo>
                  <a:pt x="326135" y="234696"/>
                </a:lnTo>
                <a:lnTo>
                  <a:pt x="327659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5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5" y="234696"/>
                </a:lnTo>
                <a:lnTo>
                  <a:pt x="466343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708355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6" y="259080"/>
                </a:lnTo>
                <a:lnTo>
                  <a:pt x="326136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40" y="182880"/>
                </a:lnTo>
                <a:lnTo>
                  <a:pt x="188975" y="20116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20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6" y="176784"/>
                </a:lnTo>
                <a:lnTo>
                  <a:pt x="185927" y="161544"/>
                </a:lnTo>
                <a:lnTo>
                  <a:pt x="164592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6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59664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6" y="234696"/>
                </a:lnTo>
                <a:lnTo>
                  <a:pt x="466344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6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4" y="76200"/>
                </a:lnTo>
                <a:lnTo>
                  <a:pt x="534416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6" y="88392"/>
                </a:lnTo>
                <a:lnTo>
                  <a:pt x="542544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7641335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18288" y="0"/>
                </a:moveTo>
                <a:lnTo>
                  <a:pt x="0" y="18288"/>
                </a:lnTo>
                <a:lnTo>
                  <a:pt x="39624" y="64008"/>
                </a:lnTo>
                <a:lnTo>
                  <a:pt x="82296" y="106680"/>
                </a:lnTo>
                <a:lnTo>
                  <a:pt x="124968" y="146304"/>
                </a:lnTo>
                <a:lnTo>
                  <a:pt x="146304" y="167640"/>
                </a:lnTo>
                <a:lnTo>
                  <a:pt x="167640" y="182880"/>
                </a:lnTo>
                <a:lnTo>
                  <a:pt x="185928" y="201168"/>
                </a:lnTo>
                <a:lnTo>
                  <a:pt x="207264" y="216408"/>
                </a:lnTo>
                <a:lnTo>
                  <a:pt x="228600" y="228600"/>
                </a:lnTo>
                <a:lnTo>
                  <a:pt x="246888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44424" y="259080"/>
                </a:lnTo>
                <a:lnTo>
                  <a:pt x="347472" y="259080"/>
                </a:lnTo>
                <a:lnTo>
                  <a:pt x="365760" y="256032"/>
                </a:lnTo>
                <a:lnTo>
                  <a:pt x="384048" y="249936"/>
                </a:lnTo>
                <a:lnTo>
                  <a:pt x="399288" y="240792"/>
                </a:lnTo>
                <a:lnTo>
                  <a:pt x="408432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6" y="228600"/>
                </a:lnTo>
                <a:lnTo>
                  <a:pt x="280416" y="222504"/>
                </a:lnTo>
                <a:lnTo>
                  <a:pt x="262128" y="216408"/>
                </a:lnTo>
                <a:lnTo>
                  <a:pt x="243840" y="204216"/>
                </a:lnTo>
                <a:lnTo>
                  <a:pt x="222504" y="192024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3256" y="128016"/>
                </a:lnTo>
                <a:lnTo>
                  <a:pt x="60960" y="45720"/>
                </a:lnTo>
                <a:lnTo>
                  <a:pt x="18288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8513" y="72837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41960" y="164592"/>
                </a:lnTo>
                <a:lnTo>
                  <a:pt x="429768" y="179832"/>
                </a:lnTo>
                <a:lnTo>
                  <a:pt x="414528" y="192024"/>
                </a:lnTo>
                <a:lnTo>
                  <a:pt x="402336" y="204216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8432" y="234696"/>
                </a:lnTo>
                <a:lnTo>
                  <a:pt x="417575" y="228600"/>
                </a:lnTo>
                <a:lnTo>
                  <a:pt x="463296" y="182880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8513" y="72837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5112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5112" y="60960"/>
                </a:moveTo>
                <a:lnTo>
                  <a:pt x="508513" y="72837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5112" y="60960"/>
                </a:lnTo>
                <a:close/>
              </a:path>
              <a:path extrusionOk="0" h="262254" w="567054">
                <a:moveTo>
                  <a:pt x="566928" y="9144"/>
                </a:moveTo>
                <a:lnTo>
                  <a:pt x="484632" y="57912"/>
                </a:lnTo>
                <a:lnTo>
                  <a:pt x="508513" y="72837"/>
                </a:lnTo>
                <a:lnTo>
                  <a:pt x="515112" y="60960"/>
                </a:lnTo>
                <a:lnTo>
                  <a:pt x="561913" y="60960"/>
                </a:lnTo>
                <a:lnTo>
                  <a:pt x="566928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1297939" y="908303"/>
            <a:ext cx="6258561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SAR </a:t>
            </a:r>
            <a:r>
              <a:rPr lang="en-US" sz="3950">
                <a:solidFill>
                  <a:srgbClr val="FF0000"/>
                </a:solidFill>
              </a:rPr>
              <a:t>Destination, Count</a:t>
            </a:r>
            <a:endParaRPr sz="3950"/>
          </a:p>
        </p:txBody>
      </p:sp>
      <p:sp>
        <p:nvSpPr>
          <p:cNvPr id="371" name="Google Shape;371;p47"/>
          <p:cNvSpPr txBox="1"/>
          <p:nvPr/>
        </p:nvSpPr>
        <p:spPr>
          <a:xfrm>
            <a:off x="1297939" y="2061667"/>
            <a:ext cx="233172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 DI, 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 AL, 01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2" name="Google Shape;372;p47"/>
          <p:cNvGraphicFramePr/>
          <p:nvPr/>
        </p:nvGraphicFramePr>
        <p:xfrm>
          <a:off x="4300728" y="452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6575"/>
                <a:gridCol w="535300"/>
                <a:gridCol w="534025"/>
                <a:gridCol w="535300"/>
                <a:gridCol w="536575"/>
                <a:gridCol w="535300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3" name="Google Shape;373;p47"/>
          <p:cNvSpPr txBox="1"/>
          <p:nvPr/>
        </p:nvSpPr>
        <p:spPr>
          <a:xfrm>
            <a:off x="4406900" y="3968495"/>
            <a:ext cx="408305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7"/>
          <p:cNvGraphicFramePr/>
          <p:nvPr/>
        </p:nvGraphicFramePr>
        <p:xfrm>
          <a:off x="4303776" y="59532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5950"/>
                <a:gridCol w="534675"/>
                <a:gridCol w="533400"/>
                <a:gridCol w="536575"/>
                <a:gridCol w="535300"/>
                <a:gridCol w="535300"/>
              </a:tblGrid>
              <a:tr h="586750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47"/>
          <p:cNvSpPr/>
          <p:nvPr/>
        </p:nvSpPr>
        <p:spPr>
          <a:xfrm>
            <a:off x="9156192" y="4572508"/>
            <a:ext cx="475615" cy="558165"/>
          </a:xfrm>
          <a:custGeom>
            <a:rect b="b" l="l" r="r" t="t"/>
            <a:pathLst>
              <a:path extrusionOk="0" h="558164" w="475615">
                <a:moveTo>
                  <a:pt x="0" y="557783"/>
                </a:moveTo>
                <a:lnTo>
                  <a:pt x="475488" y="557783"/>
                </a:lnTo>
                <a:lnTo>
                  <a:pt x="475488" y="0"/>
                </a:lnTo>
                <a:lnTo>
                  <a:pt x="0" y="0"/>
                </a:lnTo>
                <a:lnTo>
                  <a:pt x="0" y="557783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47"/>
          <p:cNvSpPr/>
          <p:nvPr/>
        </p:nvSpPr>
        <p:spPr>
          <a:xfrm>
            <a:off x="9153143" y="4569459"/>
            <a:ext cx="485140" cy="567055"/>
          </a:xfrm>
          <a:custGeom>
            <a:rect b="b" l="l" r="r" t="t"/>
            <a:pathLst>
              <a:path extrusionOk="0" h="567054" w="485140">
                <a:moveTo>
                  <a:pt x="484631" y="0"/>
                </a:moveTo>
                <a:lnTo>
                  <a:pt x="0" y="0"/>
                </a:lnTo>
                <a:lnTo>
                  <a:pt x="0" y="566927"/>
                </a:lnTo>
                <a:lnTo>
                  <a:pt x="484631" y="566927"/>
                </a:lnTo>
                <a:lnTo>
                  <a:pt x="484631" y="560832"/>
                </a:lnTo>
                <a:lnTo>
                  <a:pt x="9144" y="560832"/>
                </a:lnTo>
                <a:lnTo>
                  <a:pt x="3048" y="554735"/>
                </a:lnTo>
                <a:lnTo>
                  <a:pt x="9144" y="554735"/>
                </a:lnTo>
                <a:lnTo>
                  <a:pt x="9144" y="9143"/>
                </a:lnTo>
                <a:lnTo>
                  <a:pt x="3048" y="9143"/>
                </a:lnTo>
                <a:lnTo>
                  <a:pt x="9144" y="3047"/>
                </a:lnTo>
                <a:lnTo>
                  <a:pt x="484631" y="3047"/>
                </a:lnTo>
                <a:lnTo>
                  <a:pt x="484631" y="0"/>
                </a:lnTo>
                <a:close/>
              </a:path>
              <a:path extrusionOk="0" h="567054" w="485140">
                <a:moveTo>
                  <a:pt x="9144" y="554735"/>
                </a:moveTo>
                <a:lnTo>
                  <a:pt x="3048" y="554735"/>
                </a:lnTo>
                <a:lnTo>
                  <a:pt x="9144" y="560832"/>
                </a:lnTo>
                <a:lnTo>
                  <a:pt x="9144" y="554735"/>
                </a:lnTo>
                <a:close/>
              </a:path>
              <a:path extrusionOk="0" h="567054" w="485140">
                <a:moveTo>
                  <a:pt x="475487" y="554735"/>
                </a:moveTo>
                <a:lnTo>
                  <a:pt x="9144" y="554735"/>
                </a:lnTo>
                <a:lnTo>
                  <a:pt x="9144" y="560832"/>
                </a:lnTo>
                <a:lnTo>
                  <a:pt x="475487" y="560832"/>
                </a:lnTo>
                <a:lnTo>
                  <a:pt x="475487" y="554735"/>
                </a:lnTo>
                <a:close/>
              </a:path>
              <a:path extrusionOk="0" h="567054" w="485140">
                <a:moveTo>
                  <a:pt x="475487" y="3047"/>
                </a:moveTo>
                <a:lnTo>
                  <a:pt x="475487" y="560832"/>
                </a:lnTo>
                <a:lnTo>
                  <a:pt x="478535" y="554735"/>
                </a:lnTo>
                <a:lnTo>
                  <a:pt x="484631" y="554735"/>
                </a:lnTo>
                <a:lnTo>
                  <a:pt x="484631" y="9143"/>
                </a:lnTo>
                <a:lnTo>
                  <a:pt x="478535" y="9143"/>
                </a:lnTo>
                <a:lnTo>
                  <a:pt x="475487" y="3047"/>
                </a:lnTo>
                <a:close/>
              </a:path>
              <a:path extrusionOk="0" h="567054" w="485140">
                <a:moveTo>
                  <a:pt x="484631" y="554735"/>
                </a:moveTo>
                <a:lnTo>
                  <a:pt x="478535" y="554735"/>
                </a:lnTo>
                <a:lnTo>
                  <a:pt x="475487" y="560832"/>
                </a:lnTo>
                <a:lnTo>
                  <a:pt x="484631" y="560832"/>
                </a:lnTo>
                <a:lnTo>
                  <a:pt x="484631" y="554735"/>
                </a:lnTo>
                <a:close/>
              </a:path>
              <a:path extrusionOk="0" h="567054" w="485140">
                <a:moveTo>
                  <a:pt x="9144" y="3047"/>
                </a:moveTo>
                <a:lnTo>
                  <a:pt x="3048" y="9143"/>
                </a:lnTo>
                <a:lnTo>
                  <a:pt x="9144" y="9143"/>
                </a:lnTo>
                <a:lnTo>
                  <a:pt x="9144" y="3047"/>
                </a:lnTo>
                <a:close/>
              </a:path>
              <a:path extrusionOk="0" h="567054" w="485140">
                <a:moveTo>
                  <a:pt x="475487" y="3047"/>
                </a:moveTo>
                <a:lnTo>
                  <a:pt x="9144" y="3047"/>
                </a:lnTo>
                <a:lnTo>
                  <a:pt x="9144" y="9143"/>
                </a:lnTo>
                <a:lnTo>
                  <a:pt x="475487" y="9143"/>
                </a:lnTo>
                <a:lnTo>
                  <a:pt x="475487" y="3047"/>
                </a:lnTo>
                <a:close/>
              </a:path>
              <a:path extrusionOk="0" h="567054" w="485140">
                <a:moveTo>
                  <a:pt x="484631" y="3047"/>
                </a:moveTo>
                <a:lnTo>
                  <a:pt x="475487" y="3047"/>
                </a:lnTo>
                <a:lnTo>
                  <a:pt x="478535" y="9143"/>
                </a:lnTo>
                <a:lnTo>
                  <a:pt x="484631" y="9143"/>
                </a:lnTo>
                <a:lnTo>
                  <a:pt x="484631" y="30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9159240" y="6002020"/>
            <a:ext cx="475615" cy="554990"/>
          </a:xfrm>
          <a:custGeom>
            <a:rect b="b" l="l" r="r" t="t"/>
            <a:pathLst>
              <a:path extrusionOk="0" h="554990" w="475615">
                <a:moveTo>
                  <a:pt x="0" y="554735"/>
                </a:moveTo>
                <a:lnTo>
                  <a:pt x="475488" y="554735"/>
                </a:lnTo>
                <a:lnTo>
                  <a:pt x="475488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9153143" y="5995923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8"/>
                </a:lnTo>
                <a:lnTo>
                  <a:pt x="487679" y="566928"/>
                </a:lnTo>
                <a:lnTo>
                  <a:pt x="487679" y="560832"/>
                </a:lnTo>
                <a:lnTo>
                  <a:pt x="12191" y="560832"/>
                </a:lnTo>
                <a:lnTo>
                  <a:pt x="6096" y="557784"/>
                </a:lnTo>
                <a:lnTo>
                  <a:pt x="12191" y="557784"/>
                </a:lnTo>
                <a:lnTo>
                  <a:pt x="12191" y="9143"/>
                </a:lnTo>
                <a:lnTo>
                  <a:pt x="6096" y="9143"/>
                </a:lnTo>
                <a:lnTo>
                  <a:pt x="12191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12191" y="557784"/>
                </a:moveTo>
                <a:lnTo>
                  <a:pt x="6096" y="557784"/>
                </a:lnTo>
                <a:lnTo>
                  <a:pt x="12191" y="560832"/>
                </a:lnTo>
                <a:lnTo>
                  <a:pt x="12191" y="557784"/>
                </a:lnTo>
                <a:close/>
              </a:path>
              <a:path extrusionOk="0" h="567054" w="487679">
                <a:moveTo>
                  <a:pt x="475487" y="557784"/>
                </a:moveTo>
                <a:lnTo>
                  <a:pt x="12191" y="557784"/>
                </a:lnTo>
                <a:lnTo>
                  <a:pt x="12191" y="560832"/>
                </a:lnTo>
                <a:lnTo>
                  <a:pt x="475487" y="560832"/>
                </a:lnTo>
                <a:lnTo>
                  <a:pt x="475487" y="557784"/>
                </a:lnTo>
                <a:close/>
              </a:path>
              <a:path extrusionOk="0" h="567054" w="487679">
                <a:moveTo>
                  <a:pt x="475487" y="6095"/>
                </a:moveTo>
                <a:lnTo>
                  <a:pt x="475487" y="560832"/>
                </a:lnTo>
                <a:lnTo>
                  <a:pt x="481583" y="557784"/>
                </a:lnTo>
                <a:lnTo>
                  <a:pt x="487679" y="557783"/>
                </a:lnTo>
                <a:lnTo>
                  <a:pt x="487679" y="9143"/>
                </a:lnTo>
                <a:lnTo>
                  <a:pt x="481583" y="9143"/>
                </a:lnTo>
                <a:lnTo>
                  <a:pt x="475487" y="6095"/>
                </a:lnTo>
                <a:close/>
              </a:path>
              <a:path extrusionOk="0" h="567054" w="487679">
                <a:moveTo>
                  <a:pt x="487679" y="557783"/>
                </a:moveTo>
                <a:lnTo>
                  <a:pt x="481583" y="557784"/>
                </a:lnTo>
                <a:lnTo>
                  <a:pt x="475487" y="560832"/>
                </a:lnTo>
                <a:lnTo>
                  <a:pt x="487679" y="560832"/>
                </a:lnTo>
                <a:lnTo>
                  <a:pt x="487679" y="557783"/>
                </a:lnTo>
                <a:close/>
              </a:path>
              <a:path extrusionOk="0" h="567054" w="487679">
                <a:moveTo>
                  <a:pt x="12191" y="6095"/>
                </a:moveTo>
                <a:lnTo>
                  <a:pt x="6096" y="9143"/>
                </a:lnTo>
                <a:lnTo>
                  <a:pt x="12191" y="9143"/>
                </a:lnTo>
                <a:lnTo>
                  <a:pt x="12191" y="6095"/>
                </a:lnTo>
                <a:close/>
              </a:path>
              <a:path extrusionOk="0" h="567054" w="487679">
                <a:moveTo>
                  <a:pt x="475487" y="6095"/>
                </a:moveTo>
                <a:lnTo>
                  <a:pt x="12191" y="6095"/>
                </a:lnTo>
                <a:lnTo>
                  <a:pt x="12191" y="9143"/>
                </a:lnTo>
                <a:lnTo>
                  <a:pt x="475487" y="9143"/>
                </a:lnTo>
                <a:lnTo>
                  <a:pt x="475487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5487" y="6095"/>
                </a:lnTo>
                <a:lnTo>
                  <a:pt x="481583" y="9143"/>
                </a:lnTo>
                <a:lnTo>
                  <a:pt x="487679" y="9143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9156192" y="4578096"/>
            <a:ext cx="47879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2875" marR="0" rtl="0" algn="l">
              <a:lnSpc>
                <a:spcPct val="100000"/>
              </a:lnSpc>
              <a:spcBef>
                <a:spcPts val="314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7"/>
          <p:cNvSpPr/>
          <p:nvPr/>
        </p:nvSpPr>
        <p:spPr>
          <a:xfrm>
            <a:off x="8604504" y="4770628"/>
            <a:ext cx="554990" cy="82550"/>
          </a:xfrm>
          <a:custGeom>
            <a:rect b="b" l="l" r="r" t="t"/>
            <a:pathLst>
              <a:path extrusionOk="0" h="82550" w="554990">
                <a:moveTo>
                  <a:pt x="469392" y="0"/>
                </a:moveTo>
                <a:lnTo>
                  <a:pt x="469392" y="82296"/>
                </a:lnTo>
                <a:lnTo>
                  <a:pt x="524255" y="54864"/>
                </a:lnTo>
                <a:lnTo>
                  <a:pt x="484631" y="54864"/>
                </a:lnTo>
                <a:lnTo>
                  <a:pt x="484631" y="27432"/>
                </a:lnTo>
                <a:lnTo>
                  <a:pt x="528476" y="27432"/>
                </a:lnTo>
                <a:lnTo>
                  <a:pt x="469392" y="0"/>
                </a:lnTo>
                <a:close/>
              </a:path>
              <a:path extrusionOk="0" h="82550" w="554990">
                <a:moveTo>
                  <a:pt x="469392" y="27432"/>
                </a:moveTo>
                <a:lnTo>
                  <a:pt x="0" y="27432"/>
                </a:lnTo>
                <a:lnTo>
                  <a:pt x="0" y="54864"/>
                </a:lnTo>
                <a:lnTo>
                  <a:pt x="469392" y="54864"/>
                </a:lnTo>
                <a:lnTo>
                  <a:pt x="469392" y="27432"/>
                </a:lnTo>
                <a:close/>
              </a:path>
              <a:path extrusionOk="0" h="82550" w="554990">
                <a:moveTo>
                  <a:pt x="528476" y="27432"/>
                </a:moveTo>
                <a:lnTo>
                  <a:pt x="484631" y="27432"/>
                </a:lnTo>
                <a:lnTo>
                  <a:pt x="484631" y="54864"/>
                </a:lnTo>
                <a:lnTo>
                  <a:pt x="524255" y="54864"/>
                </a:lnTo>
                <a:lnTo>
                  <a:pt x="554736" y="39624"/>
                </a:lnTo>
                <a:lnTo>
                  <a:pt x="528476" y="274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4544567" y="5118100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7"/>
                </a:lnTo>
                <a:lnTo>
                  <a:pt x="42672" y="64007"/>
                </a:lnTo>
                <a:lnTo>
                  <a:pt x="146304" y="167639"/>
                </a:lnTo>
                <a:lnTo>
                  <a:pt x="167640" y="182880"/>
                </a:lnTo>
                <a:lnTo>
                  <a:pt x="188976" y="201168"/>
                </a:lnTo>
                <a:lnTo>
                  <a:pt x="249936" y="240792"/>
                </a:lnTo>
                <a:lnTo>
                  <a:pt x="289560" y="256031"/>
                </a:lnTo>
                <a:lnTo>
                  <a:pt x="307848" y="259080"/>
                </a:lnTo>
                <a:lnTo>
                  <a:pt x="310896" y="259080"/>
                </a:lnTo>
                <a:lnTo>
                  <a:pt x="326136" y="262127"/>
                </a:lnTo>
                <a:lnTo>
                  <a:pt x="329184" y="262127"/>
                </a:lnTo>
                <a:lnTo>
                  <a:pt x="365760" y="256031"/>
                </a:lnTo>
                <a:lnTo>
                  <a:pt x="368808" y="256031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5"/>
                </a:lnTo>
                <a:lnTo>
                  <a:pt x="326136" y="234695"/>
                </a:lnTo>
                <a:lnTo>
                  <a:pt x="327660" y="234441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8704" y="228600"/>
                </a:lnTo>
                <a:lnTo>
                  <a:pt x="262128" y="216407"/>
                </a:lnTo>
                <a:lnTo>
                  <a:pt x="225552" y="192024"/>
                </a:lnTo>
                <a:lnTo>
                  <a:pt x="204216" y="179831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6304" y="128016"/>
                </a:lnTo>
                <a:lnTo>
                  <a:pt x="103632" y="88392"/>
                </a:lnTo>
                <a:lnTo>
                  <a:pt x="60960" y="45719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1"/>
                </a:moveTo>
                <a:lnTo>
                  <a:pt x="326136" y="234695"/>
                </a:lnTo>
                <a:lnTo>
                  <a:pt x="329184" y="234695"/>
                </a:lnTo>
                <a:lnTo>
                  <a:pt x="327660" y="234441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57200" y="146304"/>
                </a:lnTo>
                <a:lnTo>
                  <a:pt x="445008" y="164592"/>
                </a:lnTo>
                <a:lnTo>
                  <a:pt x="417576" y="192024"/>
                </a:lnTo>
                <a:lnTo>
                  <a:pt x="387096" y="216407"/>
                </a:lnTo>
                <a:lnTo>
                  <a:pt x="374904" y="222504"/>
                </a:lnTo>
                <a:lnTo>
                  <a:pt x="356616" y="228600"/>
                </a:lnTo>
                <a:lnTo>
                  <a:pt x="359664" y="228600"/>
                </a:lnTo>
                <a:lnTo>
                  <a:pt x="341376" y="231648"/>
                </a:lnTo>
                <a:lnTo>
                  <a:pt x="344424" y="231648"/>
                </a:lnTo>
                <a:lnTo>
                  <a:pt x="327660" y="234441"/>
                </a:lnTo>
                <a:lnTo>
                  <a:pt x="329184" y="234695"/>
                </a:lnTo>
                <a:lnTo>
                  <a:pt x="409956" y="234695"/>
                </a:lnTo>
                <a:lnTo>
                  <a:pt x="417576" y="228600"/>
                </a:lnTo>
                <a:lnTo>
                  <a:pt x="432816" y="213360"/>
                </a:lnTo>
                <a:lnTo>
                  <a:pt x="451104" y="201168"/>
                </a:lnTo>
                <a:lnTo>
                  <a:pt x="466344" y="182880"/>
                </a:lnTo>
                <a:lnTo>
                  <a:pt x="478536" y="164592"/>
                </a:lnTo>
                <a:lnTo>
                  <a:pt x="493776" y="146304"/>
                </a:lnTo>
                <a:lnTo>
                  <a:pt x="524256" y="106680"/>
                </a:lnTo>
                <a:lnTo>
                  <a:pt x="535000" y="88773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42544" y="76200"/>
                </a:lnTo>
                <a:lnTo>
                  <a:pt x="535000" y="88773"/>
                </a:lnTo>
                <a:lnTo>
                  <a:pt x="557784" y="103631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10339" y="72690"/>
                </a:lnTo>
                <a:lnTo>
                  <a:pt x="535000" y="88773"/>
                </a:lnTo>
                <a:lnTo>
                  <a:pt x="542544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8" y="9143"/>
                </a:moveTo>
                <a:lnTo>
                  <a:pt x="487680" y="57912"/>
                </a:lnTo>
                <a:lnTo>
                  <a:pt x="510339" y="7269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8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5099303" y="5118100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7"/>
                </a:lnTo>
                <a:lnTo>
                  <a:pt x="42672" y="64007"/>
                </a:lnTo>
                <a:lnTo>
                  <a:pt x="146304" y="167639"/>
                </a:lnTo>
                <a:lnTo>
                  <a:pt x="167640" y="182880"/>
                </a:lnTo>
                <a:lnTo>
                  <a:pt x="188975" y="201168"/>
                </a:lnTo>
                <a:lnTo>
                  <a:pt x="249936" y="240792"/>
                </a:lnTo>
                <a:lnTo>
                  <a:pt x="289560" y="256031"/>
                </a:lnTo>
                <a:lnTo>
                  <a:pt x="307848" y="259080"/>
                </a:lnTo>
                <a:lnTo>
                  <a:pt x="310896" y="259080"/>
                </a:lnTo>
                <a:lnTo>
                  <a:pt x="326136" y="262127"/>
                </a:lnTo>
                <a:lnTo>
                  <a:pt x="329184" y="262127"/>
                </a:lnTo>
                <a:lnTo>
                  <a:pt x="365760" y="256031"/>
                </a:lnTo>
                <a:lnTo>
                  <a:pt x="368808" y="256031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5"/>
                </a:lnTo>
                <a:lnTo>
                  <a:pt x="326136" y="234695"/>
                </a:lnTo>
                <a:lnTo>
                  <a:pt x="327660" y="234441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8704" y="228600"/>
                </a:lnTo>
                <a:lnTo>
                  <a:pt x="262128" y="216407"/>
                </a:lnTo>
                <a:lnTo>
                  <a:pt x="225551" y="192024"/>
                </a:lnTo>
                <a:lnTo>
                  <a:pt x="204216" y="179831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6304" y="128016"/>
                </a:lnTo>
                <a:lnTo>
                  <a:pt x="103632" y="88392"/>
                </a:lnTo>
                <a:lnTo>
                  <a:pt x="60960" y="45719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1"/>
                </a:moveTo>
                <a:lnTo>
                  <a:pt x="326136" y="234695"/>
                </a:lnTo>
                <a:lnTo>
                  <a:pt x="329184" y="234695"/>
                </a:lnTo>
                <a:lnTo>
                  <a:pt x="327660" y="234441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57200" y="146304"/>
                </a:lnTo>
                <a:lnTo>
                  <a:pt x="445008" y="164592"/>
                </a:lnTo>
                <a:lnTo>
                  <a:pt x="417575" y="192024"/>
                </a:lnTo>
                <a:lnTo>
                  <a:pt x="387096" y="216407"/>
                </a:lnTo>
                <a:lnTo>
                  <a:pt x="374904" y="222504"/>
                </a:lnTo>
                <a:lnTo>
                  <a:pt x="356616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1"/>
                </a:lnTo>
                <a:lnTo>
                  <a:pt x="329184" y="234695"/>
                </a:lnTo>
                <a:lnTo>
                  <a:pt x="409956" y="234695"/>
                </a:lnTo>
                <a:lnTo>
                  <a:pt x="417575" y="228600"/>
                </a:lnTo>
                <a:lnTo>
                  <a:pt x="432816" y="213360"/>
                </a:lnTo>
                <a:lnTo>
                  <a:pt x="451104" y="201168"/>
                </a:lnTo>
                <a:lnTo>
                  <a:pt x="466344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4256" y="106680"/>
                </a:lnTo>
                <a:lnTo>
                  <a:pt x="535000" y="88773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42544" y="76200"/>
                </a:lnTo>
                <a:lnTo>
                  <a:pt x="535000" y="88773"/>
                </a:lnTo>
                <a:lnTo>
                  <a:pt x="557784" y="103631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10339" y="72690"/>
                </a:lnTo>
                <a:lnTo>
                  <a:pt x="535000" y="88773"/>
                </a:lnTo>
                <a:lnTo>
                  <a:pt x="542544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8" y="9143"/>
                </a:moveTo>
                <a:lnTo>
                  <a:pt x="487680" y="57912"/>
                </a:lnTo>
                <a:lnTo>
                  <a:pt x="510339" y="7269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8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5657088" y="5118100"/>
            <a:ext cx="563880" cy="262255"/>
          </a:xfrm>
          <a:custGeom>
            <a:rect b="b" l="l" r="r" t="t"/>
            <a:pathLst>
              <a:path extrusionOk="0" h="262254" w="563879">
                <a:moveTo>
                  <a:pt x="18287" y="0"/>
                </a:moveTo>
                <a:lnTo>
                  <a:pt x="0" y="18287"/>
                </a:lnTo>
                <a:lnTo>
                  <a:pt x="39624" y="64007"/>
                </a:lnTo>
                <a:lnTo>
                  <a:pt x="82296" y="106680"/>
                </a:lnTo>
                <a:lnTo>
                  <a:pt x="124967" y="146304"/>
                </a:lnTo>
                <a:lnTo>
                  <a:pt x="146303" y="167639"/>
                </a:lnTo>
                <a:lnTo>
                  <a:pt x="167639" y="182880"/>
                </a:lnTo>
                <a:lnTo>
                  <a:pt x="185927" y="201168"/>
                </a:lnTo>
                <a:lnTo>
                  <a:pt x="207263" y="216407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1"/>
                </a:lnTo>
                <a:lnTo>
                  <a:pt x="307848" y="259080"/>
                </a:lnTo>
                <a:lnTo>
                  <a:pt x="326136" y="262127"/>
                </a:lnTo>
                <a:lnTo>
                  <a:pt x="329184" y="262127"/>
                </a:lnTo>
                <a:lnTo>
                  <a:pt x="344424" y="259080"/>
                </a:lnTo>
                <a:lnTo>
                  <a:pt x="347472" y="259080"/>
                </a:lnTo>
                <a:lnTo>
                  <a:pt x="365760" y="256031"/>
                </a:lnTo>
                <a:lnTo>
                  <a:pt x="384048" y="249936"/>
                </a:lnTo>
                <a:lnTo>
                  <a:pt x="399288" y="240792"/>
                </a:lnTo>
                <a:lnTo>
                  <a:pt x="408432" y="234695"/>
                </a:lnTo>
                <a:lnTo>
                  <a:pt x="326136" y="234695"/>
                </a:lnTo>
                <a:lnTo>
                  <a:pt x="327660" y="234441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6" y="228600"/>
                </a:lnTo>
                <a:lnTo>
                  <a:pt x="277367" y="222504"/>
                </a:lnTo>
                <a:lnTo>
                  <a:pt x="262127" y="216407"/>
                </a:lnTo>
                <a:lnTo>
                  <a:pt x="243839" y="204216"/>
                </a:lnTo>
                <a:lnTo>
                  <a:pt x="222503" y="192024"/>
                </a:lnTo>
                <a:lnTo>
                  <a:pt x="204215" y="179831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3256" y="128016"/>
                </a:lnTo>
                <a:lnTo>
                  <a:pt x="60960" y="45719"/>
                </a:lnTo>
                <a:lnTo>
                  <a:pt x="18287" y="0"/>
                </a:lnTo>
                <a:close/>
              </a:path>
              <a:path extrusionOk="0" h="262254" w="563879">
                <a:moveTo>
                  <a:pt x="327660" y="234441"/>
                </a:moveTo>
                <a:lnTo>
                  <a:pt x="326136" y="234695"/>
                </a:lnTo>
                <a:lnTo>
                  <a:pt x="329184" y="234695"/>
                </a:lnTo>
                <a:lnTo>
                  <a:pt x="327660" y="234441"/>
                </a:lnTo>
                <a:close/>
              </a:path>
              <a:path extrusionOk="0" h="262254" w="563879">
                <a:moveTo>
                  <a:pt x="508248" y="73314"/>
                </a:moveTo>
                <a:lnTo>
                  <a:pt x="499872" y="88392"/>
                </a:lnTo>
                <a:lnTo>
                  <a:pt x="469391" y="128016"/>
                </a:lnTo>
                <a:lnTo>
                  <a:pt x="457200" y="146304"/>
                </a:lnTo>
                <a:lnTo>
                  <a:pt x="441960" y="164592"/>
                </a:lnTo>
                <a:lnTo>
                  <a:pt x="429767" y="179831"/>
                </a:lnTo>
                <a:lnTo>
                  <a:pt x="399288" y="204216"/>
                </a:lnTo>
                <a:lnTo>
                  <a:pt x="387096" y="216407"/>
                </a:lnTo>
                <a:lnTo>
                  <a:pt x="356615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1"/>
                </a:lnTo>
                <a:lnTo>
                  <a:pt x="329184" y="234695"/>
                </a:lnTo>
                <a:lnTo>
                  <a:pt x="408432" y="234695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48056" y="201168"/>
                </a:lnTo>
                <a:lnTo>
                  <a:pt x="493775" y="146304"/>
                </a:lnTo>
                <a:lnTo>
                  <a:pt x="521208" y="106680"/>
                </a:lnTo>
                <a:lnTo>
                  <a:pt x="531952" y="88773"/>
                </a:lnTo>
                <a:lnTo>
                  <a:pt x="508248" y="73314"/>
                </a:lnTo>
                <a:close/>
              </a:path>
              <a:path extrusionOk="0" h="262254" w="563879">
                <a:moveTo>
                  <a:pt x="558865" y="60960"/>
                </a:moveTo>
                <a:lnTo>
                  <a:pt x="515112" y="60960"/>
                </a:lnTo>
                <a:lnTo>
                  <a:pt x="539496" y="76200"/>
                </a:lnTo>
                <a:lnTo>
                  <a:pt x="531952" y="88773"/>
                </a:lnTo>
                <a:lnTo>
                  <a:pt x="554736" y="103631"/>
                </a:lnTo>
                <a:lnTo>
                  <a:pt x="558865" y="60960"/>
                </a:lnTo>
                <a:close/>
              </a:path>
              <a:path extrusionOk="0" h="262254" w="563879">
                <a:moveTo>
                  <a:pt x="515112" y="60960"/>
                </a:moveTo>
                <a:lnTo>
                  <a:pt x="508248" y="73314"/>
                </a:lnTo>
                <a:lnTo>
                  <a:pt x="531952" y="88773"/>
                </a:lnTo>
                <a:lnTo>
                  <a:pt x="539496" y="76200"/>
                </a:lnTo>
                <a:lnTo>
                  <a:pt x="515112" y="60960"/>
                </a:lnTo>
                <a:close/>
              </a:path>
              <a:path extrusionOk="0" h="262254" w="563879">
                <a:moveTo>
                  <a:pt x="563879" y="9143"/>
                </a:moveTo>
                <a:lnTo>
                  <a:pt x="484632" y="57912"/>
                </a:lnTo>
                <a:lnTo>
                  <a:pt x="508248" y="73314"/>
                </a:lnTo>
                <a:lnTo>
                  <a:pt x="515112" y="60960"/>
                </a:lnTo>
                <a:lnTo>
                  <a:pt x="558865" y="60960"/>
                </a:lnTo>
                <a:lnTo>
                  <a:pt x="563879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6211823" y="5118100"/>
            <a:ext cx="563880" cy="262255"/>
          </a:xfrm>
          <a:custGeom>
            <a:rect b="b" l="l" r="r" t="t"/>
            <a:pathLst>
              <a:path extrusionOk="0" h="262254" w="563879">
                <a:moveTo>
                  <a:pt x="18287" y="0"/>
                </a:moveTo>
                <a:lnTo>
                  <a:pt x="0" y="18287"/>
                </a:lnTo>
                <a:lnTo>
                  <a:pt x="39624" y="64007"/>
                </a:lnTo>
                <a:lnTo>
                  <a:pt x="82296" y="106680"/>
                </a:lnTo>
                <a:lnTo>
                  <a:pt x="124967" y="146304"/>
                </a:lnTo>
                <a:lnTo>
                  <a:pt x="146303" y="167639"/>
                </a:lnTo>
                <a:lnTo>
                  <a:pt x="167639" y="182880"/>
                </a:lnTo>
                <a:lnTo>
                  <a:pt x="185927" y="201168"/>
                </a:lnTo>
                <a:lnTo>
                  <a:pt x="207263" y="216407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1"/>
                </a:lnTo>
                <a:lnTo>
                  <a:pt x="307848" y="259080"/>
                </a:lnTo>
                <a:lnTo>
                  <a:pt x="326135" y="262127"/>
                </a:lnTo>
                <a:lnTo>
                  <a:pt x="329183" y="262127"/>
                </a:lnTo>
                <a:lnTo>
                  <a:pt x="344424" y="259080"/>
                </a:lnTo>
                <a:lnTo>
                  <a:pt x="347472" y="259080"/>
                </a:lnTo>
                <a:lnTo>
                  <a:pt x="365759" y="256031"/>
                </a:lnTo>
                <a:lnTo>
                  <a:pt x="381000" y="249936"/>
                </a:lnTo>
                <a:lnTo>
                  <a:pt x="399287" y="240792"/>
                </a:lnTo>
                <a:lnTo>
                  <a:pt x="408431" y="234695"/>
                </a:lnTo>
                <a:lnTo>
                  <a:pt x="326135" y="234695"/>
                </a:lnTo>
                <a:lnTo>
                  <a:pt x="327659" y="234441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5" y="228600"/>
                </a:lnTo>
                <a:lnTo>
                  <a:pt x="277367" y="222504"/>
                </a:lnTo>
                <a:lnTo>
                  <a:pt x="262127" y="216407"/>
                </a:lnTo>
                <a:lnTo>
                  <a:pt x="243839" y="204216"/>
                </a:lnTo>
                <a:lnTo>
                  <a:pt x="222503" y="192024"/>
                </a:lnTo>
                <a:lnTo>
                  <a:pt x="204215" y="179831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3255" y="128016"/>
                </a:lnTo>
                <a:lnTo>
                  <a:pt x="60960" y="45719"/>
                </a:lnTo>
                <a:lnTo>
                  <a:pt x="18287" y="0"/>
                </a:lnTo>
                <a:close/>
              </a:path>
              <a:path extrusionOk="0" h="262254" w="563879">
                <a:moveTo>
                  <a:pt x="327659" y="234441"/>
                </a:moveTo>
                <a:lnTo>
                  <a:pt x="326135" y="234695"/>
                </a:lnTo>
                <a:lnTo>
                  <a:pt x="329183" y="234695"/>
                </a:lnTo>
                <a:lnTo>
                  <a:pt x="327659" y="234441"/>
                </a:lnTo>
                <a:close/>
              </a:path>
              <a:path extrusionOk="0" h="262254" w="563879">
                <a:moveTo>
                  <a:pt x="508248" y="73314"/>
                </a:moveTo>
                <a:lnTo>
                  <a:pt x="499872" y="88392"/>
                </a:lnTo>
                <a:lnTo>
                  <a:pt x="469392" y="128016"/>
                </a:lnTo>
                <a:lnTo>
                  <a:pt x="457200" y="146304"/>
                </a:lnTo>
                <a:lnTo>
                  <a:pt x="441959" y="164592"/>
                </a:lnTo>
                <a:lnTo>
                  <a:pt x="429768" y="179831"/>
                </a:lnTo>
                <a:lnTo>
                  <a:pt x="399287" y="204216"/>
                </a:lnTo>
                <a:lnTo>
                  <a:pt x="387096" y="216407"/>
                </a:lnTo>
                <a:lnTo>
                  <a:pt x="356616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1"/>
                </a:lnTo>
                <a:lnTo>
                  <a:pt x="329183" y="234695"/>
                </a:lnTo>
                <a:lnTo>
                  <a:pt x="408431" y="234695"/>
                </a:lnTo>
                <a:lnTo>
                  <a:pt x="417575" y="228600"/>
                </a:lnTo>
                <a:lnTo>
                  <a:pt x="432816" y="213360"/>
                </a:lnTo>
                <a:lnTo>
                  <a:pt x="448055" y="201168"/>
                </a:lnTo>
                <a:lnTo>
                  <a:pt x="493775" y="146304"/>
                </a:lnTo>
                <a:lnTo>
                  <a:pt x="521207" y="106680"/>
                </a:lnTo>
                <a:lnTo>
                  <a:pt x="531952" y="88773"/>
                </a:lnTo>
                <a:lnTo>
                  <a:pt x="508248" y="73314"/>
                </a:lnTo>
                <a:close/>
              </a:path>
              <a:path extrusionOk="0" h="262254" w="563879">
                <a:moveTo>
                  <a:pt x="558865" y="60960"/>
                </a:moveTo>
                <a:lnTo>
                  <a:pt x="515111" y="60960"/>
                </a:lnTo>
                <a:lnTo>
                  <a:pt x="539496" y="76200"/>
                </a:lnTo>
                <a:lnTo>
                  <a:pt x="531952" y="88773"/>
                </a:lnTo>
                <a:lnTo>
                  <a:pt x="554735" y="103631"/>
                </a:lnTo>
                <a:lnTo>
                  <a:pt x="558865" y="60960"/>
                </a:lnTo>
                <a:close/>
              </a:path>
              <a:path extrusionOk="0" h="262254" w="563879">
                <a:moveTo>
                  <a:pt x="515111" y="60960"/>
                </a:moveTo>
                <a:lnTo>
                  <a:pt x="508248" y="73314"/>
                </a:lnTo>
                <a:lnTo>
                  <a:pt x="531952" y="88773"/>
                </a:lnTo>
                <a:lnTo>
                  <a:pt x="539496" y="76200"/>
                </a:lnTo>
                <a:lnTo>
                  <a:pt x="515111" y="60960"/>
                </a:lnTo>
                <a:close/>
              </a:path>
              <a:path extrusionOk="0" h="262254" w="563879">
                <a:moveTo>
                  <a:pt x="563879" y="9143"/>
                </a:moveTo>
                <a:lnTo>
                  <a:pt x="484631" y="57912"/>
                </a:lnTo>
                <a:lnTo>
                  <a:pt x="508248" y="73314"/>
                </a:lnTo>
                <a:lnTo>
                  <a:pt x="515111" y="60960"/>
                </a:lnTo>
                <a:lnTo>
                  <a:pt x="558865" y="60960"/>
                </a:lnTo>
                <a:lnTo>
                  <a:pt x="563879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47"/>
          <p:cNvSpPr/>
          <p:nvPr/>
        </p:nvSpPr>
        <p:spPr>
          <a:xfrm>
            <a:off x="6766559" y="5118100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6" y="259080"/>
                </a:lnTo>
                <a:lnTo>
                  <a:pt x="329184" y="262127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7"/>
                </a:lnTo>
                <a:lnTo>
                  <a:pt x="42672" y="64007"/>
                </a:lnTo>
                <a:lnTo>
                  <a:pt x="146304" y="167639"/>
                </a:lnTo>
                <a:lnTo>
                  <a:pt x="167640" y="182880"/>
                </a:lnTo>
                <a:lnTo>
                  <a:pt x="188975" y="201168"/>
                </a:lnTo>
                <a:lnTo>
                  <a:pt x="228600" y="228600"/>
                </a:lnTo>
                <a:lnTo>
                  <a:pt x="268224" y="249936"/>
                </a:lnTo>
                <a:lnTo>
                  <a:pt x="307848" y="259080"/>
                </a:lnTo>
                <a:lnTo>
                  <a:pt x="350520" y="259080"/>
                </a:lnTo>
                <a:lnTo>
                  <a:pt x="365760" y="256031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5"/>
                </a:lnTo>
                <a:lnTo>
                  <a:pt x="329184" y="234695"/>
                </a:lnTo>
                <a:lnTo>
                  <a:pt x="298704" y="228600"/>
                </a:lnTo>
                <a:lnTo>
                  <a:pt x="262128" y="216407"/>
                </a:lnTo>
                <a:lnTo>
                  <a:pt x="207264" y="179831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6304" y="128016"/>
                </a:lnTo>
                <a:lnTo>
                  <a:pt x="103632" y="88392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6" y="216407"/>
                </a:lnTo>
                <a:lnTo>
                  <a:pt x="329184" y="234695"/>
                </a:lnTo>
                <a:lnTo>
                  <a:pt x="409956" y="234695"/>
                </a:lnTo>
                <a:lnTo>
                  <a:pt x="417575" y="228600"/>
                </a:lnTo>
                <a:lnTo>
                  <a:pt x="435864" y="213360"/>
                </a:lnTo>
                <a:lnTo>
                  <a:pt x="451104" y="201168"/>
                </a:lnTo>
                <a:lnTo>
                  <a:pt x="481584" y="164592"/>
                </a:lnTo>
                <a:lnTo>
                  <a:pt x="493775" y="146304"/>
                </a:lnTo>
                <a:lnTo>
                  <a:pt x="524256" y="106680"/>
                </a:lnTo>
                <a:lnTo>
                  <a:pt x="535000" y="8877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42544" y="76200"/>
                </a:lnTo>
                <a:lnTo>
                  <a:pt x="535000" y="88772"/>
                </a:lnTo>
                <a:lnTo>
                  <a:pt x="557784" y="103631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10339" y="72690"/>
                </a:lnTo>
                <a:lnTo>
                  <a:pt x="535000" y="88772"/>
                </a:lnTo>
                <a:lnTo>
                  <a:pt x="542544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8" y="9143"/>
                </a:moveTo>
                <a:lnTo>
                  <a:pt x="487680" y="57912"/>
                </a:lnTo>
                <a:lnTo>
                  <a:pt x="510339" y="7269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8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7321295" y="5118100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6" y="259080"/>
                </a:lnTo>
                <a:lnTo>
                  <a:pt x="329183" y="262127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7"/>
                </a:lnTo>
                <a:lnTo>
                  <a:pt x="42672" y="64007"/>
                </a:lnTo>
                <a:lnTo>
                  <a:pt x="146303" y="167639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28600" y="228600"/>
                </a:lnTo>
                <a:lnTo>
                  <a:pt x="268224" y="249936"/>
                </a:lnTo>
                <a:lnTo>
                  <a:pt x="307848" y="259080"/>
                </a:lnTo>
                <a:lnTo>
                  <a:pt x="350520" y="259080"/>
                </a:lnTo>
                <a:lnTo>
                  <a:pt x="365759" y="256031"/>
                </a:lnTo>
                <a:lnTo>
                  <a:pt x="384048" y="249936"/>
                </a:lnTo>
                <a:lnTo>
                  <a:pt x="402335" y="240792"/>
                </a:lnTo>
                <a:lnTo>
                  <a:pt x="409955" y="234695"/>
                </a:lnTo>
                <a:lnTo>
                  <a:pt x="329183" y="234695"/>
                </a:lnTo>
                <a:lnTo>
                  <a:pt x="298703" y="228600"/>
                </a:lnTo>
                <a:lnTo>
                  <a:pt x="262127" y="216407"/>
                </a:lnTo>
                <a:lnTo>
                  <a:pt x="207263" y="179831"/>
                </a:lnTo>
                <a:lnTo>
                  <a:pt x="185927" y="161544"/>
                </a:lnTo>
                <a:lnTo>
                  <a:pt x="164592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6" y="216407"/>
                </a:lnTo>
                <a:lnTo>
                  <a:pt x="329183" y="234695"/>
                </a:lnTo>
                <a:lnTo>
                  <a:pt x="409955" y="234695"/>
                </a:lnTo>
                <a:lnTo>
                  <a:pt x="417575" y="228600"/>
                </a:lnTo>
                <a:lnTo>
                  <a:pt x="435863" y="213360"/>
                </a:lnTo>
                <a:lnTo>
                  <a:pt x="451103" y="201168"/>
                </a:lnTo>
                <a:lnTo>
                  <a:pt x="481583" y="164592"/>
                </a:lnTo>
                <a:lnTo>
                  <a:pt x="493775" y="146304"/>
                </a:lnTo>
                <a:lnTo>
                  <a:pt x="524255" y="106680"/>
                </a:lnTo>
                <a:lnTo>
                  <a:pt x="535000" y="88773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4" y="76200"/>
                </a:lnTo>
                <a:lnTo>
                  <a:pt x="535000" y="88773"/>
                </a:lnTo>
                <a:lnTo>
                  <a:pt x="557783" y="103631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5000" y="88773"/>
                </a:lnTo>
                <a:lnTo>
                  <a:pt x="542544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3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7879080" y="5118100"/>
            <a:ext cx="567055" cy="262255"/>
          </a:xfrm>
          <a:custGeom>
            <a:rect b="b" l="l" r="r" t="t"/>
            <a:pathLst>
              <a:path extrusionOk="0" h="262254" w="567054">
                <a:moveTo>
                  <a:pt x="18288" y="0"/>
                </a:moveTo>
                <a:lnTo>
                  <a:pt x="0" y="18287"/>
                </a:lnTo>
                <a:lnTo>
                  <a:pt x="82296" y="106680"/>
                </a:lnTo>
                <a:lnTo>
                  <a:pt x="124968" y="146304"/>
                </a:lnTo>
                <a:lnTo>
                  <a:pt x="146303" y="167639"/>
                </a:lnTo>
                <a:lnTo>
                  <a:pt x="167640" y="182880"/>
                </a:lnTo>
                <a:lnTo>
                  <a:pt x="185927" y="201168"/>
                </a:lnTo>
                <a:lnTo>
                  <a:pt x="207264" y="216407"/>
                </a:lnTo>
                <a:lnTo>
                  <a:pt x="228600" y="228600"/>
                </a:lnTo>
                <a:lnTo>
                  <a:pt x="246888" y="240792"/>
                </a:lnTo>
                <a:lnTo>
                  <a:pt x="268224" y="249936"/>
                </a:lnTo>
                <a:lnTo>
                  <a:pt x="286512" y="256031"/>
                </a:lnTo>
                <a:lnTo>
                  <a:pt x="307848" y="259080"/>
                </a:lnTo>
                <a:lnTo>
                  <a:pt x="326136" y="262127"/>
                </a:lnTo>
                <a:lnTo>
                  <a:pt x="329184" y="262127"/>
                </a:lnTo>
                <a:lnTo>
                  <a:pt x="365760" y="256031"/>
                </a:lnTo>
                <a:lnTo>
                  <a:pt x="384048" y="249936"/>
                </a:lnTo>
                <a:lnTo>
                  <a:pt x="399288" y="240792"/>
                </a:lnTo>
                <a:lnTo>
                  <a:pt x="408432" y="234695"/>
                </a:lnTo>
                <a:lnTo>
                  <a:pt x="326136" y="234695"/>
                </a:lnTo>
                <a:lnTo>
                  <a:pt x="327660" y="234441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5" y="228600"/>
                </a:lnTo>
                <a:lnTo>
                  <a:pt x="280416" y="222504"/>
                </a:lnTo>
                <a:lnTo>
                  <a:pt x="262127" y="216407"/>
                </a:lnTo>
                <a:lnTo>
                  <a:pt x="243840" y="204216"/>
                </a:lnTo>
                <a:lnTo>
                  <a:pt x="222503" y="192024"/>
                </a:lnTo>
                <a:lnTo>
                  <a:pt x="204216" y="179831"/>
                </a:lnTo>
                <a:lnTo>
                  <a:pt x="185927" y="161544"/>
                </a:lnTo>
                <a:lnTo>
                  <a:pt x="164592" y="146304"/>
                </a:lnTo>
                <a:lnTo>
                  <a:pt x="143255" y="128016"/>
                </a:lnTo>
                <a:lnTo>
                  <a:pt x="60960" y="45719"/>
                </a:lnTo>
                <a:lnTo>
                  <a:pt x="18288" y="0"/>
                </a:lnTo>
                <a:close/>
              </a:path>
              <a:path extrusionOk="0" h="262254" w="567054">
                <a:moveTo>
                  <a:pt x="327660" y="234441"/>
                </a:moveTo>
                <a:lnTo>
                  <a:pt x="326136" y="234695"/>
                </a:lnTo>
                <a:lnTo>
                  <a:pt x="329184" y="234695"/>
                </a:lnTo>
                <a:lnTo>
                  <a:pt x="327660" y="234441"/>
                </a:lnTo>
                <a:close/>
              </a:path>
              <a:path extrusionOk="0" h="262254" w="567054">
                <a:moveTo>
                  <a:pt x="508513" y="72837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41960" y="164592"/>
                </a:lnTo>
                <a:lnTo>
                  <a:pt x="429768" y="179831"/>
                </a:lnTo>
                <a:lnTo>
                  <a:pt x="414527" y="192024"/>
                </a:lnTo>
                <a:lnTo>
                  <a:pt x="402336" y="204216"/>
                </a:lnTo>
                <a:lnTo>
                  <a:pt x="387096" y="216407"/>
                </a:lnTo>
                <a:lnTo>
                  <a:pt x="356616" y="228600"/>
                </a:lnTo>
                <a:lnTo>
                  <a:pt x="359664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1"/>
                </a:lnTo>
                <a:lnTo>
                  <a:pt x="329184" y="234695"/>
                </a:lnTo>
                <a:lnTo>
                  <a:pt x="408432" y="234695"/>
                </a:lnTo>
                <a:lnTo>
                  <a:pt x="417575" y="228600"/>
                </a:lnTo>
                <a:lnTo>
                  <a:pt x="432816" y="213360"/>
                </a:lnTo>
                <a:lnTo>
                  <a:pt x="448055" y="201168"/>
                </a:lnTo>
                <a:lnTo>
                  <a:pt x="493775" y="146304"/>
                </a:lnTo>
                <a:lnTo>
                  <a:pt x="521208" y="106680"/>
                </a:lnTo>
                <a:lnTo>
                  <a:pt x="532513" y="87837"/>
                </a:lnTo>
                <a:lnTo>
                  <a:pt x="508513" y="72837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5112" y="60960"/>
                </a:lnTo>
                <a:lnTo>
                  <a:pt x="539496" y="76200"/>
                </a:lnTo>
                <a:lnTo>
                  <a:pt x="532513" y="87837"/>
                </a:lnTo>
                <a:lnTo>
                  <a:pt x="557784" y="103631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5112" y="60960"/>
                </a:moveTo>
                <a:lnTo>
                  <a:pt x="508513" y="72837"/>
                </a:lnTo>
                <a:lnTo>
                  <a:pt x="532513" y="87837"/>
                </a:lnTo>
                <a:lnTo>
                  <a:pt x="539496" y="76200"/>
                </a:lnTo>
                <a:lnTo>
                  <a:pt x="515112" y="60960"/>
                </a:lnTo>
                <a:close/>
              </a:path>
              <a:path extrusionOk="0" h="262254" w="567054">
                <a:moveTo>
                  <a:pt x="566927" y="9143"/>
                </a:moveTo>
                <a:lnTo>
                  <a:pt x="484631" y="57912"/>
                </a:lnTo>
                <a:lnTo>
                  <a:pt x="508513" y="72837"/>
                </a:lnTo>
                <a:lnTo>
                  <a:pt x="515112" y="60960"/>
                </a:lnTo>
                <a:lnTo>
                  <a:pt x="561913" y="60960"/>
                </a:lnTo>
                <a:lnTo>
                  <a:pt x="566927" y="91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3825240" y="4798059"/>
            <a:ext cx="649605" cy="664845"/>
          </a:xfrm>
          <a:custGeom>
            <a:rect b="b" l="l" r="r" t="t"/>
            <a:pathLst>
              <a:path extrusionOk="0" h="664845" w="649604">
                <a:moveTo>
                  <a:pt x="487680" y="0"/>
                </a:moveTo>
                <a:lnTo>
                  <a:pt x="402336" y="24383"/>
                </a:lnTo>
                <a:lnTo>
                  <a:pt x="362712" y="36575"/>
                </a:lnTo>
                <a:lnTo>
                  <a:pt x="320039" y="51815"/>
                </a:lnTo>
                <a:lnTo>
                  <a:pt x="280415" y="64007"/>
                </a:lnTo>
                <a:lnTo>
                  <a:pt x="243839" y="76200"/>
                </a:lnTo>
                <a:lnTo>
                  <a:pt x="207263" y="91439"/>
                </a:lnTo>
                <a:lnTo>
                  <a:pt x="173736" y="103631"/>
                </a:lnTo>
                <a:lnTo>
                  <a:pt x="85344" y="149351"/>
                </a:lnTo>
                <a:lnTo>
                  <a:pt x="39624" y="185927"/>
                </a:lnTo>
                <a:lnTo>
                  <a:pt x="24384" y="204215"/>
                </a:lnTo>
                <a:lnTo>
                  <a:pt x="21336" y="204215"/>
                </a:lnTo>
                <a:lnTo>
                  <a:pt x="21336" y="207263"/>
                </a:lnTo>
                <a:lnTo>
                  <a:pt x="12192" y="225551"/>
                </a:lnTo>
                <a:lnTo>
                  <a:pt x="6096" y="234695"/>
                </a:lnTo>
                <a:lnTo>
                  <a:pt x="0" y="259079"/>
                </a:lnTo>
                <a:lnTo>
                  <a:pt x="0" y="286512"/>
                </a:lnTo>
                <a:lnTo>
                  <a:pt x="3048" y="298703"/>
                </a:lnTo>
                <a:lnTo>
                  <a:pt x="9144" y="313944"/>
                </a:lnTo>
                <a:lnTo>
                  <a:pt x="12192" y="329183"/>
                </a:lnTo>
                <a:lnTo>
                  <a:pt x="27432" y="359663"/>
                </a:lnTo>
                <a:lnTo>
                  <a:pt x="45720" y="390144"/>
                </a:lnTo>
                <a:lnTo>
                  <a:pt x="64008" y="423671"/>
                </a:lnTo>
                <a:lnTo>
                  <a:pt x="88392" y="457200"/>
                </a:lnTo>
                <a:lnTo>
                  <a:pt x="170687" y="548639"/>
                </a:lnTo>
                <a:lnTo>
                  <a:pt x="198120" y="576071"/>
                </a:lnTo>
                <a:lnTo>
                  <a:pt x="256032" y="621791"/>
                </a:lnTo>
                <a:lnTo>
                  <a:pt x="280415" y="640079"/>
                </a:lnTo>
                <a:lnTo>
                  <a:pt x="295656" y="646176"/>
                </a:lnTo>
                <a:lnTo>
                  <a:pt x="307848" y="652271"/>
                </a:lnTo>
                <a:lnTo>
                  <a:pt x="316992" y="658367"/>
                </a:lnTo>
                <a:lnTo>
                  <a:pt x="329184" y="661415"/>
                </a:lnTo>
                <a:lnTo>
                  <a:pt x="350520" y="664463"/>
                </a:lnTo>
                <a:lnTo>
                  <a:pt x="374904" y="664463"/>
                </a:lnTo>
                <a:lnTo>
                  <a:pt x="396239" y="661415"/>
                </a:lnTo>
                <a:lnTo>
                  <a:pt x="417575" y="655319"/>
                </a:lnTo>
                <a:lnTo>
                  <a:pt x="449579" y="637032"/>
                </a:lnTo>
                <a:lnTo>
                  <a:pt x="356615" y="637032"/>
                </a:lnTo>
                <a:lnTo>
                  <a:pt x="338327" y="633983"/>
                </a:lnTo>
                <a:lnTo>
                  <a:pt x="295656" y="615695"/>
                </a:lnTo>
                <a:lnTo>
                  <a:pt x="243839" y="579119"/>
                </a:lnTo>
                <a:lnTo>
                  <a:pt x="219456" y="554735"/>
                </a:lnTo>
                <a:lnTo>
                  <a:pt x="188975" y="530351"/>
                </a:lnTo>
                <a:lnTo>
                  <a:pt x="161544" y="499871"/>
                </a:lnTo>
                <a:lnTo>
                  <a:pt x="88392" y="408431"/>
                </a:lnTo>
                <a:lnTo>
                  <a:pt x="51815" y="347471"/>
                </a:lnTo>
                <a:lnTo>
                  <a:pt x="39624" y="320039"/>
                </a:lnTo>
                <a:lnTo>
                  <a:pt x="33527" y="307847"/>
                </a:lnTo>
                <a:lnTo>
                  <a:pt x="27432" y="283463"/>
                </a:lnTo>
                <a:lnTo>
                  <a:pt x="27432" y="256031"/>
                </a:lnTo>
                <a:lnTo>
                  <a:pt x="30480" y="246887"/>
                </a:lnTo>
                <a:lnTo>
                  <a:pt x="33527" y="240791"/>
                </a:lnTo>
                <a:lnTo>
                  <a:pt x="45720" y="219456"/>
                </a:lnTo>
                <a:lnTo>
                  <a:pt x="48158" y="219456"/>
                </a:lnTo>
                <a:lnTo>
                  <a:pt x="57912" y="207263"/>
                </a:lnTo>
                <a:lnTo>
                  <a:pt x="76200" y="188975"/>
                </a:lnTo>
                <a:lnTo>
                  <a:pt x="124968" y="158495"/>
                </a:lnTo>
                <a:lnTo>
                  <a:pt x="152400" y="146303"/>
                </a:lnTo>
                <a:lnTo>
                  <a:pt x="182880" y="131063"/>
                </a:lnTo>
                <a:lnTo>
                  <a:pt x="216408" y="115823"/>
                </a:lnTo>
                <a:lnTo>
                  <a:pt x="289560" y="91439"/>
                </a:lnTo>
                <a:lnTo>
                  <a:pt x="329184" y="76200"/>
                </a:lnTo>
                <a:lnTo>
                  <a:pt x="368808" y="64007"/>
                </a:lnTo>
                <a:lnTo>
                  <a:pt x="496824" y="27431"/>
                </a:lnTo>
                <a:lnTo>
                  <a:pt x="487680" y="0"/>
                </a:lnTo>
                <a:close/>
              </a:path>
              <a:path extrusionOk="0" h="664845" w="649604">
                <a:moveTo>
                  <a:pt x="585825" y="465013"/>
                </a:moveTo>
                <a:lnTo>
                  <a:pt x="560832" y="496823"/>
                </a:lnTo>
                <a:lnTo>
                  <a:pt x="539496" y="518159"/>
                </a:lnTo>
                <a:lnTo>
                  <a:pt x="502920" y="560832"/>
                </a:lnTo>
                <a:lnTo>
                  <a:pt x="481584" y="576071"/>
                </a:lnTo>
                <a:lnTo>
                  <a:pt x="463296" y="594359"/>
                </a:lnTo>
                <a:lnTo>
                  <a:pt x="426720" y="618744"/>
                </a:lnTo>
                <a:lnTo>
                  <a:pt x="408432" y="627888"/>
                </a:lnTo>
                <a:lnTo>
                  <a:pt x="387096" y="633983"/>
                </a:lnTo>
                <a:lnTo>
                  <a:pt x="390144" y="633983"/>
                </a:lnTo>
                <a:lnTo>
                  <a:pt x="371856" y="637032"/>
                </a:lnTo>
                <a:lnTo>
                  <a:pt x="449579" y="637032"/>
                </a:lnTo>
                <a:lnTo>
                  <a:pt x="460248" y="630935"/>
                </a:lnTo>
                <a:lnTo>
                  <a:pt x="481584" y="615695"/>
                </a:lnTo>
                <a:lnTo>
                  <a:pt x="499872" y="600456"/>
                </a:lnTo>
                <a:lnTo>
                  <a:pt x="521208" y="579119"/>
                </a:lnTo>
                <a:lnTo>
                  <a:pt x="542544" y="560832"/>
                </a:lnTo>
                <a:lnTo>
                  <a:pt x="560832" y="539495"/>
                </a:lnTo>
                <a:lnTo>
                  <a:pt x="582168" y="515112"/>
                </a:lnTo>
                <a:lnTo>
                  <a:pt x="609457" y="483274"/>
                </a:lnTo>
                <a:lnTo>
                  <a:pt x="585825" y="465013"/>
                </a:lnTo>
                <a:close/>
              </a:path>
              <a:path extrusionOk="0" h="664845" w="649604">
                <a:moveTo>
                  <a:pt x="640080" y="454151"/>
                </a:moveTo>
                <a:lnTo>
                  <a:pt x="594360" y="454151"/>
                </a:lnTo>
                <a:lnTo>
                  <a:pt x="618744" y="472439"/>
                </a:lnTo>
                <a:lnTo>
                  <a:pt x="609457" y="483274"/>
                </a:lnTo>
                <a:lnTo>
                  <a:pt x="630936" y="499871"/>
                </a:lnTo>
                <a:lnTo>
                  <a:pt x="640080" y="454151"/>
                </a:lnTo>
                <a:close/>
              </a:path>
              <a:path extrusionOk="0" h="664845" w="649604">
                <a:moveTo>
                  <a:pt x="594360" y="454151"/>
                </a:moveTo>
                <a:lnTo>
                  <a:pt x="585825" y="465013"/>
                </a:lnTo>
                <a:lnTo>
                  <a:pt x="609457" y="483274"/>
                </a:lnTo>
                <a:lnTo>
                  <a:pt x="618744" y="472439"/>
                </a:lnTo>
                <a:lnTo>
                  <a:pt x="594360" y="454151"/>
                </a:lnTo>
                <a:close/>
              </a:path>
              <a:path extrusionOk="0" h="664845" w="649604">
                <a:moveTo>
                  <a:pt x="649224" y="408431"/>
                </a:moveTo>
                <a:lnTo>
                  <a:pt x="563880" y="448056"/>
                </a:lnTo>
                <a:lnTo>
                  <a:pt x="585825" y="465013"/>
                </a:lnTo>
                <a:lnTo>
                  <a:pt x="594360" y="454151"/>
                </a:lnTo>
                <a:lnTo>
                  <a:pt x="640080" y="454151"/>
                </a:lnTo>
                <a:lnTo>
                  <a:pt x="649224" y="408431"/>
                </a:lnTo>
                <a:close/>
              </a:path>
              <a:path extrusionOk="0" h="664845" w="649604">
                <a:moveTo>
                  <a:pt x="48158" y="219456"/>
                </a:moveTo>
                <a:lnTo>
                  <a:pt x="45720" y="219456"/>
                </a:lnTo>
                <a:lnTo>
                  <a:pt x="45720" y="222503"/>
                </a:lnTo>
                <a:lnTo>
                  <a:pt x="48158" y="219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5915659" y="3148583"/>
            <a:ext cx="357759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Code</a:t>
            </a:r>
            <a:endParaRPr b="0" i="0" sz="4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75794" y="664463"/>
            <a:ext cx="3304106" cy="319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	                  SEGMENT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975793" y="1022527"/>
            <a:ext cx="163322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3127694" y="591690"/>
            <a:ext cx="5564003" cy="759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0838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  ;Data segment declaration  </a:t>
            </a:r>
            <a:br>
              <a:rPr b="1" lang="en-US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DW 341AH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042506" y="1377746"/>
            <a:ext cx="128460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MULTIPLIER  PRODUCT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172460" y="1352092"/>
            <a:ext cx="140081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 20F4H  DW 2 DUP(0)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084897" y="2120188"/>
            <a:ext cx="61531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901945" y="2096324"/>
            <a:ext cx="106489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994415" y="2959084"/>
            <a:ext cx="29495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CS:CODE, DS:DATA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154683" y="3355847"/>
            <a:ext cx="76009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154683" y="6047232"/>
            <a:ext cx="6127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132332" y="3258385"/>
            <a:ext cx="2645410" cy="310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505459" lvl="0" marL="12700" marR="51689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AX, DATA  MOV DS, AX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AX, MULTIPLICAND  MUL MULTIPLIER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23215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PRODUCT, AX  MOV PRODUCT+2, DX  INT 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1194232" y="6533973"/>
            <a:ext cx="2552267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        START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title"/>
          </p:nvPr>
        </p:nvSpPr>
        <p:spPr>
          <a:xfrm>
            <a:off x="1297938" y="512062"/>
            <a:ext cx="5157725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ROL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sp>
        <p:nvSpPr>
          <p:cNvPr id="394" name="Google Shape;394;p48"/>
          <p:cNvSpPr txBox="1"/>
          <p:nvPr/>
        </p:nvSpPr>
        <p:spPr>
          <a:xfrm>
            <a:off x="1297939" y="1665427"/>
            <a:ext cx="230695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 AX, 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 BL, CL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5" name="Google Shape;395;p48"/>
          <p:cNvGraphicFramePr/>
          <p:nvPr/>
        </p:nvGraphicFramePr>
        <p:xfrm>
          <a:off x="4062984" y="468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48"/>
          <p:cNvSpPr/>
          <p:nvPr/>
        </p:nvSpPr>
        <p:spPr>
          <a:xfrm>
            <a:off x="3044951" y="4727955"/>
            <a:ext cx="478790" cy="558165"/>
          </a:xfrm>
          <a:custGeom>
            <a:rect b="b" l="l" r="r" t="t"/>
            <a:pathLst>
              <a:path extrusionOk="0" h="558164" w="478789">
                <a:moveTo>
                  <a:pt x="0" y="557784"/>
                </a:moveTo>
                <a:lnTo>
                  <a:pt x="478536" y="557784"/>
                </a:lnTo>
                <a:lnTo>
                  <a:pt x="478536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3041904" y="4724908"/>
            <a:ext cx="485140" cy="567055"/>
          </a:xfrm>
          <a:custGeom>
            <a:rect b="b" l="l" r="r" t="t"/>
            <a:pathLst>
              <a:path extrusionOk="0" h="567054" w="485139">
                <a:moveTo>
                  <a:pt x="484631" y="0"/>
                </a:moveTo>
                <a:lnTo>
                  <a:pt x="0" y="0"/>
                </a:lnTo>
                <a:lnTo>
                  <a:pt x="0" y="566928"/>
                </a:lnTo>
                <a:lnTo>
                  <a:pt x="484631" y="566928"/>
                </a:lnTo>
                <a:lnTo>
                  <a:pt x="484631" y="560832"/>
                </a:lnTo>
                <a:lnTo>
                  <a:pt x="9143" y="560832"/>
                </a:lnTo>
                <a:lnTo>
                  <a:pt x="3047" y="554736"/>
                </a:lnTo>
                <a:lnTo>
                  <a:pt x="9143" y="554736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484631" y="3048"/>
                </a:lnTo>
                <a:lnTo>
                  <a:pt x="484631" y="0"/>
                </a:lnTo>
                <a:close/>
              </a:path>
              <a:path extrusionOk="0" h="567054" w="485139">
                <a:moveTo>
                  <a:pt x="9143" y="554736"/>
                </a:moveTo>
                <a:lnTo>
                  <a:pt x="3047" y="554736"/>
                </a:lnTo>
                <a:lnTo>
                  <a:pt x="9143" y="560832"/>
                </a:lnTo>
                <a:lnTo>
                  <a:pt x="9143" y="554736"/>
                </a:lnTo>
                <a:close/>
              </a:path>
              <a:path extrusionOk="0" h="567054" w="485139">
                <a:moveTo>
                  <a:pt x="475487" y="554736"/>
                </a:moveTo>
                <a:lnTo>
                  <a:pt x="9143" y="554736"/>
                </a:lnTo>
                <a:lnTo>
                  <a:pt x="9143" y="560832"/>
                </a:lnTo>
                <a:lnTo>
                  <a:pt x="475487" y="560832"/>
                </a:lnTo>
                <a:lnTo>
                  <a:pt x="475487" y="554736"/>
                </a:lnTo>
                <a:close/>
              </a:path>
              <a:path extrusionOk="0" h="567054" w="485139">
                <a:moveTo>
                  <a:pt x="475487" y="3048"/>
                </a:moveTo>
                <a:lnTo>
                  <a:pt x="475487" y="560832"/>
                </a:lnTo>
                <a:lnTo>
                  <a:pt x="481583" y="554736"/>
                </a:lnTo>
                <a:lnTo>
                  <a:pt x="484631" y="554736"/>
                </a:lnTo>
                <a:lnTo>
                  <a:pt x="484631" y="9144"/>
                </a:lnTo>
                <a:lnTo>
                  <a:pt x="481583" y="9144"/>
                </a:lnTo>
                <a:lnTo>
                  <a:pt x="475487" y="3048"/>
                </a:lnTo>
                <a:close/>
              </a:path>
              <a:path extrusionOk="0" h="567054" w="485139">
                <a:moveTo>
                  <a:pt x="484631" y="554736"/>
                </a:moveTo>
                <a:lnTo>
                  <a:pt x="481583" y="554736"/>
                </a:lnTo>
                <a:lnTo>
                  <a:pt x="475487" y="560832"/>
                </a:lnTo>
                <a:lnTo>
                  <a:pt x="484631" y="560832"/>
                </a:lnTo>
                <a:lnTo>
                  <a:pt x="484631" y="554736"/>
                </a:lnTo>
                <a:close/>
              </a:path>
              <a:path extrusionOk="0" h="567054" w="485139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extrusionOk="0" h="567054" w="485139">
                <a:moveTo>
                  <a:pt x="475487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475487" y="9144"/>
                </a:lnTo>
                <a:lnTo>
                  <a:pt x="475487" y="3048"/>
                </a:lnTo>
                <a:close/>
              </a:path>
              <a:path extrusionOk="0" h="567054" w="485139">
                <a:moveTo>
                  <a:pt x="484631" y="3048"/>
                </a:moveTo>
                <a:lnTo>
                  <a:pt x="475487" y="3048"/>
                </a:lnTo>
                <a:lnTo>
                  <a:pt x="481583" y="9144"/>
                </a:lnTo>
                <a:lnTo>
                  <a:pt x="484631" y="9144"/>
                </a:lnTo>
                <a:lnTo>
                  <a:pt x="484631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3044951" y="4733544"/>
            <a:ext cx="47879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4169155" y="4126991"/>
            <a:ext cx="40798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7568183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40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6765" y="90784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40" y="310895"/>
                </a:lnTo>
                <a:lnTo>
                  <a:pt x="185927" y="323087"/>
                </a:lnTo>
                <a:lnTo>
                  <a:pt x="201168" y="332231"/>
                </a:lnTo>
                <a:lnTo>
                  <a:pt x="283464" y="332231"/>
                </a:lnTo>
                <a:lnTo>
                  <a:pt x="301751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182880" y="289559"/>
                </a:lnTo>
                <a:lnTo>
                  <a:pt x="167640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4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40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40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3672" y="170687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4424" y="259079"/>
                </a:lnTo>
                <a:lnTo>
                  <a:pt x="323088" y="27431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74320" y="307847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40" y="313943"/>
                </a:lnTo>
                <a:lnTo>
                  <a:pt x="317754" y="313943"/>
                </a:lnTo>
                <a:lnTo>
                  <a:pt x="323088" y="310895"/>
                </a:lnTo>
                <a:lnTo>
                  <a:pt x="341375" y="295655"/>
                </a:lnTo>
                <a:lnTo>
                  <a:pt x="384048" y="259079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7680" y="134111"/>
                </a:lnTo>
                <a:lnTo>
                  <a:pt x="527304" y="76199"/>
                </a:lnTo>
                <a:lnTo>
                  <a:pt x="569976" y="18287"/>
                </a:lnTo>
                <a:lnTo>
                  <a:pt x="548640" y="0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7013447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49465" y="79888"/>
                </a:moveTo>
                <a:lnTo>
                  <a:pt x="24278" y="91978"/>
                </a:lnTo>
                <a:lnTo>
                  <a:pt x="42672" y="131063"/>
                </a:lnTo>
                <a:lnTo>
                  <a:pt x="73151" y="185927"/>
                </a:lnTo>
                <a:lnTo>
                  <a:pt x="85344" y="213359"/>
                </a:lnTo>
                <a:lnTo>
                  <a:pt x="100583" y="234695"/>
                </a:lnTo>
                <a:lnTo>
                  <a:pt x="115824" y="259079"/>
                </a:lnTo>
                <a:lnTo>
                  <a:pt x="131063" y="277367"/>
                </a:lnTo>
                <a:lnTo>
                  <a:pt x="164592" y="310895"/>
                </a:lnTo>
                <a:lnTo>
                  <a:pt x="179831" y="323087"/>
                </a:lnTo>
                <a:lnTo>
                  <a:pt x="182879" y="323087"/>
                </a:lnTo>
                <a:lnTo>
                  <a:pt x="198120" y="332231"/>
                </a:lnTo>
                <a:lnTo>
                  <a:pt x="201168" y="332231"/>
                </a:lnTo>
                <a:lnTo>
                  <a:pt x="219455" y="338327"/>
                </a:lnTo>
                <a:lnTo>
                  <a:pt x="237744" y="341375"/>
                </a:lnTo>
                <a:lnTo>
                  <a:pt x="240792" y="341375"/>
                </a:lnTo>
                <a:lnTo>
                  <a:pt x="259079" y="338327"/>
                </a:lnTo>
                <a:lnTo>
                  <a:pt x="262127" y="338327"/>
                </a:lnTo>
                <a:lnTo>
                  <a:pt x="280416" y="332231"/>
                </a:lnTo>
                <a:lnTo>
                  <a:pt x="301751" y="323087"/>
                </a:lnTo>
                <a:lnTo>
                  <a:pt x="315468" y="313943"/>
                </a:lnTo>
                <a:lnTo>
                  <a:pt x="237744" y="313943"/>
                </a:lnTo>
                <a:lnTo>
                  <a:pt x="239268" y="313689"/>
                </a:lnTo>
                <a:lnTo>
                  <a:pt x="222503" y="310895"/>
                </a:lnTo>
                <a:lnTo>
                  <a:pt x="225551" y="310895"/>
                </a:lnTo>
                <a:lnTo>
                  <a:pt x="210311" y="307847"/>
                </a:lnTo>
                <a:lnTo>
                  <a:pt x="213359" y="307847"/>
                </a:lnTo>
                <a:lnTo>
                  <a:pt x="201168" y="301751"/>
                </a:lnTo>
                <a:lnTo>
                  <a:pt x="198120" y="301751"/>
                </a:lnTo>
                <a:lnTo>
                  <a:pt x="182879" y="289559"/>
                </a:lnTo>
                <a:lnTo>
                  <a:pt x="152400" y="259079"/>
                </a:lnTo>
                <a:lnTo>
                  <a:pt x="137159" y="240791"/>
                </a:lnTo>
                <a:lnTo>
                  <a:pt x="124968" y="219455"/>
                </a:lnTo>
                <a:lnTo>
                  <a:pt x="109727" y="198119"/>
                </a:lnTo>
                <a:lnTo>
                  <a:pt x="97535" y="173735"/>
                </a:lnTo>
                <a:lnTo>
                  <a:pt x="82296" y="146303"/>
                </a:lnTo>
                <a:lnTo>
                  <a:pt x="70103" y="118871"/>
                </a:lnTo>
                <a:lnTo>
                  <a:pt x="49465" y="79888"/>
                </a:lnTo>
                <a:close/>
              </a:path>
              <a:path extrusionOk="0" h="341629" w="570229">
                <a:moveTo>
                  <a:pt x="239268" y="313689"/>
                </a:moveTo>
                <a:lnTo>
                  <a:pt x="237744" y="313943"/>
                </a:lnTo>
                <a:lnTo>
                  <a:pt x="240792" y="313943"/>
                </a:lnTo>
                <a:lnTo>
                  <a:pt x="239268" y="313689"/>
                </a:lnTo>
                <a:close/>
              </a:path>
              <a:path extrusionOk="0" h="341629" w="570229">
                <a:moveTo>
                  <a:pt x="545592" y="0"/>
                </a:moveTo>
                <a:lnTo>
                  <a:pt x="502920" y="60959"/>
                </a:lnTo>
                <a:lnTo>
                  <a:pt x="463296" y="118871"/>
                </a:lnTo>
                <a:lnTo>
                  <a:pt x="441959" y="146303"/>
                </a:lnTo>
                <a:lnTo>
                  <a:pt x="399287" y="195071"/>
                </a:lnTo>
                <a:lnTo>
                  <a:pt x="381000" y="219455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68224" y="307847"/>
                </a:lnTo>
                <a:lnTo>
                  <a:pt x="271272" y="307847"/>
                </a:lnTo>
                <a:lnTo>
                  <a:pt x="252983" y="310895"/>
                </a:lnTo>
                <a:lnTo>
                  <a:pt x="256031" y="310895"/>
                </a:lnTo>
                <a:lnTo>
                  <a:pt x="239268" y="313689"/>
                </a:lnTo>
                <a:lnTo>
                  <a:pt x="240792" y="313943"/>
                </a:lnTo>
                <a:lnTo>
                  <a:pt x="315468" y="313943"/>
                </a:lnTo>
                <a:lnTo>
                  <a:pt x="320040" y="310895"/>
                </a:lnTo>
                <a:lnTo>
                  <a:pt x="341375" y="295655"/>
                </a:lnTo>
                <a:lnTo>
                  <a:pt x="359663" y="277367"/>
                </a:lnTo>
                <a:lnTo>
                  <a:pt x="381000" y="259079"/>
                </a:lnTo>
                <a:lnTo>
                  <a:pt x="402335" y="237743"/>
                </a:lnTo>
                <a:lnTo>
                  <a:pt x="420624" y="213359"/>
                </a:lnTo>
                <a:lnTo>
                  <a:pt x="441959" y="188975"/>
                </a:lnTo>
                <a:lnTo>
                  <a:pt x="484631" y="134111"/>
                </a:lnTo>
                <a:lnTo>
                  <a:pt x="569976" y="18287"/>
                </a:lnTo>
                <a:lnTo>
                  <a:pt x="545592" y="0"/>
                </a:lnTo>
                <a:close/>
              </a:path>
              <a:path extrusionOk="0" h="341629" w="570229">
                <a:moveTo>
                  <a:pt x="195072" y="298703"/>
                </a:moveTo>
                <a:lnTo>
                  <a:pt x="198120" y="301751"/>
                </a:lnTo>
                <a:lnTo>
                  <a:pt x="201168" y="301751"/>
                </a:lnTo>
                <a:lnTo>
                  <a:pt x="195072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278" y="91978"/>
                </a:lnTo>
                <a:lnTo>
                  <a:pt x="18287" y="79247"/>
                </a:lnTo>
                <a:lnTo>
                  <a:pt x="42672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2672" y="67055"/>
                </a:moveTo>
                <a:lnTo>
                  <a:pt x="18287" y="79247"/>
                </a:lnTo>
                <a:lnTo>
                  <a:pt x="24278" y="91978"/>
                </a:lnTo>
                <a:lnTo>
                  <a:pt x="49465" y="79888"/>
                </a:lnTo>
                <a:lnTo>
                  <a:pt x="42672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2672" y="67055"/>
                </a:lnTo>
                <a:lnTo>
                  <a:pt x="49465" y="79888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6455664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5" y="332231"/>
                </a:moveTo>
                <a:lnTo>
                  <a:pt x="204215" y="332231"/>
                </a:lnTo>
                <a:lnTo>
                  <a:pt x="219456" y="338327"/>
                </a:lnTo>
                <a:lnTo>
                  <a:pt x="262128" y="338327"/>
                </a:lnTo>
                <a:lnTo>
                  <a:pt x="280415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1" y="213359"/>
                </a:lnTo>
                <a:lnTo>
                  <a:pt x="103632" y="234695"/>
                </a:lnTo>
                <a:lnTo>
                  <a:pt x="118871" y="259079"/>
                </a:lnTo>
                <a:lnTo>
                  <a:pt x="149352" y="295655"/>
                </a:lnTo>
                <a:lnTo>
                  <a:pt x="167639" y="310895"/>
                </a:lnTo>
                <a:lnTo>
                  <a:pt x="182880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1752" y="323087"/>
                </a:lnTo>
                <a:lnTo>
                  <a:pt x="317754" y="313943"/>
                </a:lnTo>
                <a:lnTo>
                  <a:pt x="240791" y="313943"/>
                </a:lnTo>
                <a:lnTo>
                  <a:pt x="242177" y="313666"/>
                </a:lnTo>
                <a:lnTo>
                  <a:pt x="225552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199" y="301751"/>
                </a:lnTo>
                <a:lnTo>
                  <a:pt x="198119" y="301751"/>
                </a:lnTo>
                <a:lnTo>
                  <a:pt x="182880" y="289559"/>
                </a:lnTo>
                <a:lnTo>
                  <a:pt x="167639" y="274319"/>
                </a:lnTo>
                <a:lnTo>
                  <a:pt x="155447" y="259079"/>
                </a:lnTo>
                <a:lnTo>
                  <a:pt x="140208" y="240791"/>
                </a:lnTo>
                <a:lnTo>
                  <a:pt x="124967" y="219455"/>
                </a:lnTo>
                <a:lnTo>
                  <a:pt x="112776" y="198119"/>
                </a:lnTo>
                <a:lnTo>
                  <a:pt x="97536" y="173735"/>
                </a:lnTo>
                <a:lnTo>
                  <a:pt x="82295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6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1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39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39" y="0"/>
                </a:lnTo>
                <a:close/>
              </a:path>
              <a:path extrusionOk="0" h="341629" w="570229">
                <a:moveTo>
                  <a:pt x="198119" y="298703"/>
                </a:moveTo>
                <a:lnTo>
                  <a:pt x="198119" y="301751"/>
                </a:lnTo>
                <a:lnTo>
                  <a:pt x="203199" y="301751"/>
                </a:lnTo>
                <a:lnTo>
                  <a:pt x="198119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5900928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39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80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198120" y="301751"/>
                </a:lnTo>
                <a:lnTo>
                  <a:pt x="182880" y="289559"/>
                </a:lnTo>
                <a:lnTo>
                  <a:pt x="167639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2296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39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39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39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39" y="0"/>
                </a:lnTo>
                <a:close/>
              </a:path>
              <a:path extrusionOk="0" h="341629" w="570229">
                <a:moveTo>
                  <a:pt x="198120" y="298703"/>
                </a:moveTo>
                <a:lnTo>
                  <a:pt x="198120" y="301751"/>
                </a:lnTo>
                <a:lnTo>
                  <a:pt x="203200" y="301751"/>
                </a:lnTo>
                <a:lnTo>
                  <a:pt x="198120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5346191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40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8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2" y="295655"/>
                </a:lnTo>
                <a:lnTo>
                  <a:pt x="167640" y="310895"/>
                </a:lnTo>
                <a:lnTo>
                  <a:pt x="182880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1752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2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198120" y="301751"/>
                </a:lnTo>
                <a:lnTo>
                  <a:pt x="182880" y="289559"/>
                </a:lnTo>
                <a:lnTo>
                  <a:pt x="167640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2296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40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40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40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40" y="0"/>
                </a:lnTo>
                <a:close/>
              </a:path>
              <a:path extrusionOk="0" h="341629" w="570229">
                <a:moveTo>
                  <a:pt x="198120" y="298703"/>
                </a:moveTo>
                <a:lnTo>
                  <a:pt x="198120" y="301751"/>
                </a:lnTo>
                <a:lnTo>
                  <a:pt x="203200" y="301751"/>
                </a:lnTo>
                <a:lnTo>
                  <a:pt x="198120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48"/>
          <p:cNvSpPr/>
          <p:nvPr/>
        </p:nvSpPr>
        <p:spPr>
          <a:xfrm>
            <a:off x="4788408" y="5276596"/>
            <a:ext cx="573405" cy="341630"/>
          </a:xfrm>
          <a:custGeom>
            <a:rect b="b" l="l" r="r" t="t"/>
            <a:pathLst>
              <a:path extrusionOk="0" h="341629" w="573404">
                <a:moveTo>
                  <a:pt x="262127" y="338327"/>
                </a:moveTo>
                <a:lnTo>
                  <a:pt x="222503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62127" y="338327"/>
                </a:lnTo>
                <a:close/>
              </a:path>
              <a:path extrusionOk="0" h="341629" w="573404">
                <a:moveTo>
                  <a:pt x="280415" y="332231"/>
                </a:moveTo>
                <a:lnTo>
                  <a:pt x="204215" y="332231"/>
                </a:lnTo>
                <a:lnTo>
                  <a:pt x="219455" y="338327"/>
                </a:lnTo>
                <a:lnTo>
                  <a:pt x="265175" y="338327"/>
                </a:lnTo>
                <a:lnTo>
                  <a:pt x="280415" y="332231"/>
                </a:lnTo>
                <a:close/>
              </a:path>
              <a:path extrusionOk="0" h="341629" w="573404">
                <a:moveTo>
                  <a:pt x="51336" y="78990"/>
                </a:moveTo>
                <a:lnTo>
                  <a:pt x="26765" y="90784"/>
                </a:lnTo>
                <a:lnTo>
                  <a:pt x="45719" y="131063"/>
                </a:lnTo>
                <a:lnTo>
                  <a:pt x="60959" y="158495"/>
                </a:lnTo>
                <a:lnTo>
                  <a:pt x="73151" y="185927"/>
                </a:lnTo>
                <a:lnTo>
                  <a:pt x="88391" y="213359"/>
                </a:lnTo>
                <a:lnTo>
                  <a:pt x="103631" y="234695"/>
                </a:lnTo>
                <a:lnTo>
                  <a:pt x="118871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79" y="323087"/>
                </a:lnTo>
                <a:lnTo>
                  <a:pt x="185927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18516" y="313943"/>
                </a:lnTo>
                <a:lnTo>
                  <a:pt x="240791" y="313943"/>
                </a:lnTo>
                <a:lnTo>
                  <a:pt x="242315" y="313689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3359" y="307847"/>
                </a:lnTo>
                <a:lnTo>
                  <a:pt x="203200" y="301751"/>
                </a:lnTo>
                <a:lnTo>
                  <a:pt x="201167" y="301751"/>
                </a:lnTo>
                <a:lnTo>
                  <a:pt x="182879" y="289559"/>
                </a:lnTo>
                <a:lnTo>
                  <a:pt x="170687" y="274319"/>
                </a:lnTo>
                <a:lnTo>
                  <a:pt x="155447" y="259079"/>
                </a:lnTo>
                <a:lnTo>
                  <a:pt x="140207" y="240791"/>
                </a:lnTo>
                <a:lnTo>
                  <a:pt x="128015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3" y="146303"/>
                </a:lnTo>
                <a:lnTo>
                  <a:pt x="70103" y="118871"/>
                </a:lnTo>
                <a:lnTo>
                  <a:pt x="51336" y="78990"/>
                </a:lnTo>
                <a:close/>
              </a:path>
              <a:path extrusionOk="0" h="341629" w="573404">
                <a:moveTo>
                  <a:pt x="242315" y="313689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315" y="313689"/>
                </a:lnTo>
                <a:close/>
              </a:path>
              <a:path extrusionOk="0" h="341629" w="573404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5007" y="146303"/>
                </a:lnTo>
                <a:lnTo>
                  <a:pt x="402336" y="195071"/>
                </a:lnTo>
                <a:lnTo>
                  <a:pt x="384047" y="219455"/>
                </a:lnTo>
                <a:lnTo>
                  <a:pt x="344424" y="259079"/>
                </a:lnTo>
                <a:lnTo>
                  <a:pt x="307847" y="289559"/>
                </a:lnTo>
                <a:lnTo>
                  <a:pt x="271271" y="307847"/>
                </a:lnTo>
                <a:lnTo>
                  <a:pt x="274319" y="307847"/>
                </a:lnTo>
                <a:lnTo>
                  <a:pt x="256031" y="310895"/>
                </a:lnTo>
                <a:lnTo>
                  <a:pt x="259079" y="310895"/>
                </a:lnTo>
                <a:lnTo>
                  <a:pt x="242315" y="313689"/>
                </a:lnTo>
                <a:lnTo>
                  <a:pt x="243839" y="313943"/>
                </a:lnTo>
                <a:lnTo>
                  <a:pt x="318516" y="313943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362712" y="277367"/>
                </a:lnTo>
                <a:lnTo>
                  <a:pt x="384047" y="259079"/>
                </a:lnTo>
                <a:lnTo>
                  <a:pt x="405383" y="237743"/>
                </a:lnTo>
                <a:lnTo>
                  <a:pt x="423671" y="213359"/>
                </a:lnTo>
                <a:lnTo>
                  <a:pt x="445007" y="188975"/>
                </a:lnTo>
                <a:lnTo>
                  <a:pt x="487679" y="134111"/>
                </a:lnTo>
                <a:lnTo>
                  <a:pt x="573024" y="18287"/>
                </a:lnTo>
                <a:lnTo>
                  <a:pt x="548639" y="0"/>
                </a:lnTo>
                <a:close/>
              </a:path>
              <a:path extrusionOk="0" h="341629" w="573404">
                <a:moveTo>
                  <a:pt x="198119" y="298703"/>
                </a:moveTo>
                <a:lnTo>
                  <a:pt x="201167" y="301751"/>
                </a:lnTo>
                <a:lnTo>
                  <a:pt x="203200" y="301751"/>
                </a:lnTo>
                <a:lnTo>
                  <a:pt x="198119" y="298703"/>
                </a:lnTo>
                <a:close/>
              </a:path>
              <a:path extrusionOk="0" h="341629" w="573404">
                <a:moveTo>
                  <a:pt x="3047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19" y="67055"/>
                </a:lnTo>
                <a:lnTo>
                  <a:pt x="76200" y="67055"/>
                </a:lnTo>
                <a:lnTo>
                  <a:pt x="3047" y="9143"/>
                </a:lnTo>
                <a:close/>
              </a:path>
              <a:path extrusionOk="0" h="341629" w="573404">
                <a:moveTo>
                  <a:pt x="45719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19" y="67055"/>
                </a:lnTo>
                <a:close/>
              </a:path>
              <a:path extrusionOk="0" h="341629" w="573404">
                <a:moveTo>
                  <a:pt x="76200" y="67055"/>
                </a:moveTo>
                <a:lnTo>
                  <a:pt x="45719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4233671" y="5276596"/>
            <a:ext cx="573405" cy="341630"/>
          </a:xfrm>
          <a:custGeom>
            <a:rect b="b" l="l" r="r" t="t"/>
            <a:pathLst>
              <a:path extrusionOk="0" h="341629" w="573404">
                <a:moveTo>
                  <a:pt x="262127" y="338327"/>
                </a:moveTo>
                <a:lnTo>
                  <a:pt x="222503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62127" y="338327"/>
                </a:lnTo>
                <a:close/>
              </a:path>
              <a:path extrusionOk="0" h="341629" w="573404">
                <a:moveTo>
                  <a:pt x="280415" y="332231"/>
                </a:moveTo>
                <a:lnTo>
                  <a:pt x="204215" y="332231"/>
                </a:lnTo>
                <a:lnTo>
                  <a:pt x="219455" y="338327"/>
                </a:lnTo>
                <a:lnTo>
                  <a:pt x="265175" y="338327"/>
                </a:lnTo>
                <a:lnTo>
                  <a:pt x="280415" y="332231"/>
                </a:lnTo>
                <a:close/>
              </a:path>
              <a:path extrusionOk="0" h="341629" w="573404">
                <a:moveTo>
                  <a:pt x="51336" y="78990"/>
                </a:moveTo>
                <a:lnTo>
                  <a:pt x="26765" y="90784"/>
                </a:lnTo>
                <a:lnTo>
                  <a:pt x="45719" y="131063"/>
                </a:lnTo>
                <a:lnTo>
                  <a:pt x="60960" y="158495"/>
                </a:lnTo>
                <a:lnTo>
                  <a:pt x="73151" y="185927"/>
                </a:lnTo>
                <a:lnTo>
                  <a:pt x="88391" y="213359"/>
                </a:lnTo>
                <a:lnTo>
                  <a:pt x="103631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79" y="323087"/>
                </a:lnTo>
                <a:lnTo>
                  <a:pt x="185927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18516" y="313943"/>
                </a:lnTo>
                <a:lnTo>
                  <a:pt x="240791" y="313943"/>
                </a:lnTo>
                <a:lnTo>
                  <a:pt x="242315" y="313689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201167" y="301751"/>
                </a:lnTo>
                <a:lnTo>
                  <a:pt x="182879" y="289559"/>
                </a:lnTo>
                <a:lnTo>
                  <a:pt x="170687" y="274319"/>
                </a:lnTo>
                <a:lnTo>
                  <a:pt x="155448" y="259079"/>
                </a:lnTo>
                <a:lnTo>
                  <a:pt x="140207" y="240791"/>
                </a:lnTo>
                <a:lnTo>
                  <a:pt x="128015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3" y="146303"/>
                </a:lnTo>
                <a:lnTo>
                  <a:pt x="70103" y="118871"/>
                </a:lnTo>
                <a:lnTo>
                  <a:pt x="51336" y="78990"/>
                </a:lnTo>
                <a:close/>
              </a:path>
              <a:path extrusionOk="0" h="341629" w="573404">
                <a:moveTo>
                  <a:pt x="242315" y="313689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315" y="313689"/>
                </a:lnTo>
                <a:close/>
              </a:path>
              <a:path extrusionOk="0" h="341629" w="573404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5007" y="146303"/>
                </a:lnTo>
                <a:lnTo>
                  <a:pt x="402336" y="195071"/>
                </a:lnTo>
                <a:lnTo>
                  <a:pt x="384048" y="219455"/>
                </a:lnTo>
                <a:lnTo>
                  <a:pt x="344424" y="259079"/>
                </a:lnTo>
                <a:lnTo>
                  <a:pt x="307848" y="289559"/>
                </a:lnTo>
                <a:lnTo>
                  <a:pt x="271272" y="307847"/>
                </a:lnTo>
                <a:lnTo>
                  <a:pt x="274319" y="307847"/>
                </a:lnTo>
                <a:lnTo>
                  <a:pt x="256031" y="310895"/>
                </a:lnTo>
                <a:lnTo>
                  <a:pt x="259079" y="310895"/>
                </a:lnTo>
                <a:lnTo>
                  <a:pt x="242315" y="313689"/>
                </a:lnTo>
                <a:lnTo>
                  <a:pt x="243839" y="313943"/>
                </a:lnTo>
                <a:lnTo>
                  <a:pt x="318516" y="313943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362712" y="277367"/>
                </a:lnTo>
                <a:lnTo>
                  <a:pt x="384048" y="259079"/>
                </a:lnTo>
                <a:lnTo>
                  <a:pt x="405383" y="237743"/>
                </a:lnTo>
                <a:lnTo>
                  <a:pt x="423672" y="213359"/>
                </a:lnTo>
                <a:lnTo>
                  <a:pt x="445007" y="188975"/>
                </a:lnTo>
                <a:lnTo>
                  <a:pt x="487679" y="134111"/>
                </a:lnTo>
                <a:lnTo>
                  <a:pt x="573024" y="18287"/>
                </a:lnTo>
                <a:lnTo>
                  <a:pt x="548639" y="0"/>
                </a:lnTo>
                <a:close/>
              </a:path>
              <a:path extrusionOk="0" h="341629" w="573404">
                <a:moveTo>
                  <a:pt x="198119" y="298703"/>
                </a:moveTo>
                <a:lnTo>
                  <a:pt x="201167" y="301751"/>
                </a:lnTo>
                <a:lnTo>
                  <a:pt x="203200" y="301751"/>
                </a:lnTo>
                <a:lnTo>
                  <a:pt x="198119" y="298703"/>
                </a:lnTo>
                <a:close/>
              </a:path>
              <a:path extrusionOk="0" h="341629" w="573404">
                <a:moveTo>
                  <a:pt x="3048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19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3404">
                <a:moveTo>
                  <a:pt x="45719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19" y="67055"/>
                </a:lnTo>
                <a:close/>
              </a:path>
              <a:path extrusionOk="0" h="341629" w="573404">
                <a:moveTo>
                  <a:pt x="76200" y="67055"/>
                </a:moveTo>
                <a:lnTo>
                  <a:pt x="45719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3523488" y="4926076"/>
            <a:ext cx="554990" cy="85725"/>
          </a:xfrm>
          <a:custGeom>
            <a:rect b="b" l="l" r="r" t="t"/>
            <a:pathLst>
              <a:path extrusionOk="0" h="85725" w="554989">
                <a:moveTo>
                  <a:pt x="85344" y="0"/>
                </a:moveTo>
                <a:lnTo>
                  <a:pt x="0" y="42672"/>
                </a:lnTo>
                <a:lnTo>
                  <a:pt x="85344" y="85343"/>
                </a:lnTo>
                <a:lnTo>
                  <a:pt x="85344" y="57912"/>
                </a:lnTo>
                <a:lnTo>
                  <a:pt x="70103" y="57912"/>
                </a:lnTo>
                <a:lnTo>
                  <a:pt x="70103" y="27431"/>
                </a:lnTo>
                <a:lnTo>
                  <a:pt x="85344" y="27431"/>
                </a:lnTo>
                <a:lnTo>
                  <a:pt x="85344" y="0"/>
                </a:lnTo>
                <a:close/>
              </a:path>
              <a:path extrusionOk="0" h="85725" w="554989">
                <a:moveTo>
                  <a:pt x="85344" y="27431"/>
                </a:moveTo>
                <a:lnTo>
                  <a:pt x="70103" y="27431"/>
                </a:lnTo>
                <a:lnTo>
                  <a:pt x="70103" y="57912"/>
                </a:lnTo>
                <a:lnTo>
                  <a:pt x="85344" y="57912"/>
                </a:lnTo>
                <a:lnTo>
                  <a:pt x="85344" y="27431"/>
                </a:lnTo>
                <a:close/>
              </a:path>
              <a:path extrusionOk="0" h="85725" w="554989">
                <a:moveTo>
                  <a:pt x="554736" y="27431"/>
                </a:moveTo>
                <a:lnTo>
                  <a:pt x="85344" y="27431"/>
                </a:lnTo>
                <a:lnTo>
                  <a:pt x="85344" y="57912"/>
                </a:lnTo>
                <a:lnTo>
                  <a:pt x="554736" y="57912"/>
                </a:lnTo>
                <a:lnTo>
                  <a:pt x="554736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08" name="Google Shape;408;p48"/>
          <p:cNvGraphicFramePr/>
          <p:nvPr/>
        </p:nvGraphicFramePr>
        <p:xfrm>
          <a:off x="4066032" y="642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4675"/>
                <a:gridCol w="535950"/>
                <a:gridCol w="532775"/>
                <a:gridCol w="535950"/>
                <a:gridCol w="534675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9" name="Google Shape;409;p48"/>
          <p:cNvSpPr/>
          <p:nvPr/>
        </p:nvSpPr>
        <p:spPr>
          <a:xfrm>
            <a:off x="3048000" y="6477508"/>
            <a:ext cx="475615" cy="554990"/>
          </a:xfrm>
          <a:custGeom>
            <a:rect b="b" l="l" r="r" t="t"/>
            <a:pathLst>
              <a:path extrusionOk="0" h="554990" w="475614">
                <a:moveTo>
                  <a:pt x="0" y="554736"/>
                </a:moveTo>
                <a:lnTo>
                  <a:pt x="475488" y="554736"/>
                </a:lnTo>
                <a:lnTo>
                  <a:pt x="47548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3041904" y="6471411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80" y="0"/>
                </a:moveTo>
                <a:lnTo>
                  <a:pt x="0" y="0"/>
                </a:lnTo>
                <a:lnTo>
                  <a:pt x="0" y="566928"/>
                </a:lnTo>
                <a:lnTo>
                  <a:pt x="487680" y="566928"/>
                </a:lnTo>
                <a:lnTo>
                  <a:pt x="487680" y="560831"/>
                </a:lnTo>
                <a:lnTo>
                  <a:pt x="12191" y="560832"/>
                </a:lnTo>
                <a:lnTo>
                  <a:pt x="6095" y="557783"/>
                </a:lnTo>
                <a:lnTo>
                  <a:pt x="12191" y="557783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487680" y="6096"/>
                </a:lnTo>
                <a:lnTo>
                  <a:pt x="487680" y="0"/>
                </a:lnTo>
                <a:close/>
              </a:path>
              <a:path extrusionOk="0" h="567054" w="487679">
                <a:moveTo>
                  <a:pt x="12191" y="557783"/>
                </a:moveTo>
                <a:lnTo>
                  <a:pt x="6095" y="557783"/>
                </a:lnTo>
                <a:lnTo>
                  <a:pt x="12191" y="560832"/>
                </a:lnTo>
                <a:lnTo>
                  <a:pt x="12191" y="557783"/>
                </a:lnTo>
                <a:close/>
              </a:path>
              <a:path extrusionOk="0" h="567054" w="487679">
                <a:moveTo>
                  <a:pt x="475487" y="557783"/>
                </a:moveTo>
                <a:lnTo>
                  <a:pt x="12191" y="557783"/>
                </a:lnTo>
                <a:lnTo>
                  <a:pt x="12191" y="560832"/>
                </a:lnTo>
                <a:lnTo>
                  <a:pt x="475487" y="560832"/>
                </a:lnTo>
                <a:lnTo>
                  <a:pt x="475487" y="557783"/>
                </a:lnTo>
                <a:close/>
              </a:path>
              <a:path extrusionOk="0" h="567054" w="487679">
                <a:moveTo>
                  <a:pt x="475487" y="6096"/>
                </a:moveTo>
                <a:lnTo>
                  <a:pt x="475487" y="560832"/>
                </a:lnTo>
                <a:lnTo>
                  <a:pt x="481583" y="557783"/>
                </a:lnTo>
                <a:lnTo>
                  <a:pt x="487680" y="557783"/>
                </a:lnTo>
                <a:lnTo>
                  <a:pt x="487680" y="12192"/>
                </a:lnTo>
                <a:lnTo>
                  <a:pt x="481583" y="12192"/>
                </a:lnTo>
                <a:lnTo>
                  <a:pt x="475487" y="6096"/>
                </a:lnTo>
                <a:close/>
              </a:path>
              <a:path extrusionOk="0" h="567054" w="487679">
                <a:moveTo>
                  <a:pt x="487680" y="557783"/>
                </a:moveTo>
                <a:lnTo>
                  <a:pt x="481583" y="557783"/>
                </a:lnTo>
                <a:lnTo>
                  <a:pt x="475487" y="560832"/>
                </a:lnTo>
                <a:lnTo>
                  <a:pt x="487680" y="560831"/>
                </a:lnTo>
                <a:lnTo>
                  <a:pt x="487680" y="557783"/>
                </a:lnTo>
                <a:close/>
              </a:path>
              <a:path extrusionOk="0" h="567054" w="487679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extrusionOk="0" h="567054" w="487679">
                <a:moveTo>
                  <a:pt x="475487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475487" y="12192"/>
                </a:lnTo>
                <a:lnTo>
                  <a:pt x="475487" y="6096"/>
                </a:lnTo>
                <a:close/>
              </a:path>
              <a:path extrusionOk="0" h="567054" w="487679">
                <a:moveTo>
                  <a:pt x="487680" y="6096"/>
                </a:moveTo>
                <a:lnTo>
                  <a:pt x="475487" y="6096"/>
                </a:lnTo>
                <a:lnTo>
                  <a:pt x="481583" y="12192"/>
                </a:lnTo>
                <a:lnTo>
                  <a:pt x="487680" y="12192"/>
                </a:lnTo>
                <a:lnTo>
                  <a:pt x="487680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3048000" y="6483096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3526535" y="6675628"/>
            <a:ext cx="554990" cy="82550"/>
          </a:xfrm>
          <a:custGeom>
            <a:rect b="b" l="l" r="r" t="t"/>
            <a:pathLst>
              <a:path extrusionOk="0" h="82550" w="554989">
                <a:moveTo>
                  <a:pt x="82296" y="0"/>
                </a:moveTo>
                <a:lnTo>
                  <a:pt x="0" y="42672"/>
                </a:lnTo>
                <a:lnTo>
                  <a:pt x="82296" y="82296"/>
                </a:lnTo>
                <a:lnTo>
                  <a:pt x="82296" y="54864"/>
                </a:lnTo>
                <a:lnTo>
                  <a:pt x="70103" y="54864"/>
                </a:lnTo>
                <a:lnTo>
                  <a:pt x="70103" y="27432"/>
                </a:lnTo>
                <a:lnTo>
                  <a:pt x="82296" y="27432"/>
                </a:lnTo>
                <a:lnTo>
                  <a:pt x="82296" y="0"/>
                </a:lnTo>
                <a:close/>
              </a:path>
              <a:path extrusionOk="0" h="82550" w="554989">
                <a:moveTo>
                  <a:pt x="82296" y="27432"/>
                </a:moveTo>
                <a:lnTo>
                  <a:pt x="70103" y="27432"/>
                </a:lnTo>
                <a:lnTo>
                  <a:pt x="70103" y="54864"/>
                </a:lnTo>
                <a:lnTo>
                  <a:pt x="82296" y="54864"/>
                </a:lnTo>
                <a:lnTo>
                  <a:pt x="82296" y="27432"/>
                </a:lnTo>
                <a:close/>
              </a:path>
              <a:path extrusionOk="0" h="82550" w="554989">
                <a:moveTo>
                  <a:pt x="554736" y="27432"/>
                </a:moveTo>
                <a:lnTo>
                  <a:pt x="82296" y="27432"/>
                </a:lnTo>
                <a:lnTo>
                  <a:pt x="82296" y="54864"/>
                </a:lnTo>
                <a:lnTo>
                  <a:pt x="554736" y="54864"/>
                </a:lnTo>
                <a:lnTo>
                  <a:pt x="554736" y="274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3762755" y="4968747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48"/>
          <p:cNvSpPr/>
          <p:nvPr/>
        </p:nvSpPr>
        <p:spPr>
          <a:xfrm>
            <a:off x="3761232" y="5921247"/>
            <a:ext cx="4998720" cy="0"/>
          </a:xfrm>
          <a:custGeom>
            <a:rect b="b" l="l" r="r" t="t"/>
            <a:pathLst>
              <a:path extrusionOk="0" h="120000" w="4998720">
                <a:moveTo>
                  <a:pt x="0" y="0"/>
                </a:moveTo>
                <a:lnTo>
                  <a:pt x="4998720" y="0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8761476" y="5047996"/>
            <a:ext cx="0" cy="875030"/>
          </a:xfrm>
          <a:custGeom>
            <a:rect b="b" l="l" r="r" t="t"/>
            <a:pathLst>
              <a:path extrusionOk="0" h="875029" w="120000">
                <a:moveTo>
                  <a:pt x="0" y="0"/>
                </a:moveTo>
                <a:lnTo>
                  <a:pt x="0" y="874776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8366759" y="5008371"/>
            <a:ext cx="393700" cy="82550"/>
          </a:xfrm>
          <a:custGeom>
            <a:rect b="b" l="l" r="r" t="t"/>
            <a:pathLst>
              <a:path extrusionOk="0" h="82550" w="393700">
                <a:moveTo>
                  <a:pt x="82296" y="0"/>
                </a:moveTo>
                <a:lnTo>
                  <a:pt x="0" y="39623"/>
                </a:lnTo>
                <a:lnTo>
                  <a:pt x="82296" y="82295"/>
                </a:lnTo>
                <a:lnTo>
                  <a:pt x="82296" y="54863"/>
                </a:lnTo>
                <a:lnTo>
                  <a:pt x="70104" y="54863"/>
                </a:lnTo>
                <a:lnTo>
                  <a:pt x="70104" y="27431"/>
                </a:lnTo>
                <a:lnTo>
                  <a:pt x="82296" y="27431"/>
                </a:lnTo>
                <a:lnTo>
                  <a:pt x="82296" y="0"/>
                </a:lnTo>
                <a:close/>
              </a:path>
              <a:path extrusionOk="0" h="82550" w="393700">
                <a:moveTo>
                  <a:pt x="82296" y="27431"/>
                </a:moveTo>
                <a:lnTo>
                  <a:pt x="70104" y="27431"/>
                </a:lnTo>
                <a:lnTo>
                  <a:pt x="70104" y="54863"/>
                </a:lnTo>
                <a:lnTo>
                  <a:pt x="82296" y="54863"/>
                </a:lnTo>
                <a:lnTo>
                  <a:pt x="82296" y="27431"/>
                </a:lnTo>
                <a:close/>
              </a:path>
              <a:path extrusionOk="0" h="82550" w="393700">
                <a:moveTo>
                  <a:pt x="393192" y="27431"/>
                </a:moveTo>
                <a:lnTo>
                  <a:pt x="82296" y="27431"/>
                </a:lnTo>
                <a:lnTo>
                  <a:pt x="82296" y="54863"/>
                </a:lnTo>
                <a:lnTo>
                  <a:pt x="393192" y="54863"/>
                </a:lnTo>
                <a:lnTo>
                  <a:pt x="393192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1297939" y="512063"/>
            <a:ext cx="5157725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RCL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sp>
        <p:nvSpPr>
          <p:cNvPr id="422" name="Google Shape;422;p49"/>
          <p:cNvSpPr txBox="1"/>
          <p:nvPr/>
        </p:nvSpPr>
        <p:spPr>
          <a:xfrm>
            <a:off x="1297939" y="1665427"/>
            <a:ext cx="224917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RCL AX, 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RCL BL, CL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3" name="Google Shape;423;p49"/>
          <p:cNvGraphicFramePr/>
          <p:nvPr/>
        </p:nvGraphicFramePr>
        <p:xfrm>
          <a:off x="4062984" y="46822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49"/>
          <p:cNvSpPr/>
          <p:nvPr/>
        </p:nvSpPr>
        <p:spPr>
          <a:xfrm>
            <a:off x="3044951" y="4727955"/>
            <a:ext cx="478790" cy="558165"/>
          </a:xfrm>
          <a:custGeom>
            <a:rect b="b" l="l" r="r" t="t"/>
            <a:pathLst>
              <a:path extrusionOk="0" h="558164" w="478789">
                <a:moveTo>
                  <a:pt x="0" y="557784"/>
                </a:moveTo>
                <a:lnTo>
                  <a:pt x="478536" y="557784"/>
                </a:lnTo>
                <a:lnTo>
                  <a:pt x="478536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49"/>
          <p:cNvSpPr/>
          <p:nvPr/>
        </p:nvSpPr>
        <p:spPr>
          <a:xfrm>
            <a:off x="3041904" y="4724908"/>
            <a:ext cx="485140" cy="567055"/>
          </a:xfrm>
          <a:custGeom>
            <a:rect b="b" l="l" r="r" t="t"/>
            <a:pathLst>
              <a:path extrusionOk="0" h="567054" w="485139">
                <a:moveTo>
                  <a:pt x="484631" y="0"/>
                </a:moveTo>
                <a:lnTo>
                  <a:pt x="0" y="0"/>
                </a:lnTo>
                <a:lnTo>
                  <a:pt x="0" y="566928"/>
                </a:lnTo>
                <a:lnTo>
                  <a:pt x="484631" y="566928"/>
                </a:lnTo>
                <a:lnTo>
                  <a:pt x="484631" y="560832"/>
                </a:lnTo>
                <a:lnTo>
                  <a:pt x="9143" y="560832"/>
                </a:lnTo>
                <a:lnTo>
                  <a:pt x="3047" y="554736"/>
                </a:lnTo>
                <a:lnTo>
                  <a:pt x="9143" y="554736"/>
                </a:lnTo>
                <a:lnTo>
                  <a:pt x="9143" y="9144"/>
                </a:lnTo>
                <a:lnTo>
                  <a:pt x="3047" y="9144"/>
                </a:lnTo>
                <a:lnTo>
                  <a:pt x="9143" y="3048"/>
                </a:lnTo>
                <a:lnTo>
                  <a:pt x="484631" y="3048"/>
                </a:lnTo>
                <a:lnTo>
                  <a:pt x="484631" y="0"/>
                </a:lnTo>
                <a:close/>
              </a:path>
              <a:path extrusionOk="0" h="567054" w="485139">
                <a:moveTo>
                  <a:pt x="9143" y="554736"/>
                </a:moveTo>
                <a:lnTo>
                  <a:pt x="3047" y="554736"/>
                </a:lnTo>
                <a:lnTo>
                  <a:pt x="9143" y="560832"/>
                </a:lnTo>
                <a:lnTo>
                  <a:pt x="9143" y="554736"/>
                </a:lnTo>
                <a:close/>
              </a:path>
              <a:path extrusionOk="0" h="567054" w="485139">
                <a:moveTo>
                  <a:pt x="475487" y="554736"/>
                </a:moveTo>
                <a:lnTo>
                  <a:pt x="9143" y="554736"/>
                </a:lnTo>
                <a:lnTo>
                  <a:pt x="9143" y="560832"/>
                </a:lnTo>
                <a:lnTo>
                  <a:pt x="475487" y="560832"/>
                </a:lnTo>
                <a:lnTo>
                  <a:pt x="475487" y="554736"/>
                </a:lnTo>
                <a:close/>
              </a:path>
              <a:path extrusionOk="0" h="567054" w="485139">
                <a:moveTo>
                  <a:pt x="475487" y="3048"/>
                </a:moveTo>
                <a:lnTo>
                  <a:pt x="475487" y="560832"/>
                </a:lnTo>
                <a:lnTo>
                  <a:pt x="481583" y="554736"/>
                </a:lnTo>
                <a:lnTo>
                  <a:pt x="484631" y="554736"/>
                </a:lnTo>
                <a:lnTo>
                  <a:pt x="484631" y="9144"/>
                </a:lnTo>
                <a:lnTo>
                  <a:pt x="481583" y="9144"/>
                </a:lnTo>
                <a:lnTo>
                  <a:pt x="475487" y="3048"/>
                </a:lnTo>
                <a:close/>
              </a:path>
              <a:path extrusionOk="0" h="567054" w="485139">
                <a:moveTo>
                  <a:pt x="484631" y="554736"/>
                </a:moveTo>
                <a:lnTo>
                  <a:pt x="481583" y="554736"/>
                </a:lnTo>
                <a:lnTo>
                  <a:pt x="475487" y="560832"/>
                </a:lnTo>
                <a:lnTo>
                  <a:pt x="484631" y="560832"/>
                </a:lnTo>
                <a:lnTo>
                  <a:pt x="484631" y="554736"/>
                </a:lnTo>
                <a:close/>
              </a:path>
              <a:path extrusionOk="0" h="567054" w="485139">
                <a:moveTo>
                  <a:pt x="9143" y="3048"/>
                </a:moveTo>
                <a:lnTo>
                  <a:pt x="3047" y="9144"/>
                </a:lnTo>
                <a:lnTo>
                  <a:pt x="9143" y="9144"/>
                </a:lnTo>
                <a:lnTo>
                  <a:pt x="9143" y="3048"/>
                </a:lnTo>
                <a:close/>
              </a:path>
              <a:path extrusionOk="0" h="567054" w="485139">
                <a:moveTo>
                  <a:pt x="475487" y="3048"/>
                </a:moveTo>
                <a:lnTo>
                  <a:pt x="9143" y="3048"/>
                </a:lnTo>
                <a:lnTo>
                  <a:pt x="9143" y="9144"/>
                </a:lnTo>
                <a:lnTo>
                  <a:pt x="475487" y="9144"/>
                </a:lnTo>
                <a:lnTo>
                  <a:pt x="475487" y="3048"/>
                </a:lnTo>
                <a:close/>
              </a:path>
              <a:path extrusionOk="0" h="567054" w="485139">
                <a:moveTo>
                  <a:pt x="484631" y="3048"/>
                </a:moveTo>
                <a:lnTo>
                  <a:pt x="475487" y="3048"/>
                </a:lnTo>
                <a:lnTo>
                  <a:pt x="481583" y="9144"/>
                </a:lnTo>
                <a:lnTo>
                  <a:pt x="484631" y="9144"/>
                </a:lnTo>
                <a:lnTo>
                  <a:pt x="484631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3044951" y="4733544"/>
            <a:ext cx="47879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4169155" y="4126991"/>
            <a:ext cx="40798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9"/>
          <p:cNvSpPr/>
          <p:nvPr/>
        </p:nvSpPr>
        <p:spPr>
          <a:xfrm>
            <a:off x="7568183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40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6765" y="90784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40" y="310895"/>
                </a:lnTo>
                <a:lnTo>
                  <a:pt x="185927" y="323087"/>
                </a:lnTo>
                <a:lnTo>
                  <a:pt x="201168" y="332231"/>
                </a:lnTo>
                <a:lnTo>
                  <a:pt x="283464" y="332231"/>
                </a:lnTo>
                <a:lnTo>
                  <a:pt x="301751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182880" y="289559"/>
                </a:lnTo>
                <a:lnTo>
                  <a:pt x="167640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4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40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40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3672" y="170687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4424" y="259079"/>
                </a:lnTo>
                <a:lnTo>
                  <a:pt x="323088" y="27431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74320" y="307847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40" y="313943"/>
                </a:lnTo>
                <a:lnTo>
                  <a:pt x="317754" y="313943"/>
                </a:lnTo>
                <a:lnTo>
                  <a:pt x="323088" y="310895"/>
                </a:lnTo>
                <a:lnTo>
                  <a:pt x="341375" y="295655"/>
                </a:lnTo>
                <a:lnTo>
                  <a:pt x="384048" y="259079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7680" y="134111"/>
                </a:lnTo>
                <a:lnTo>
                  <a:pt x="527304" y="76199"/>
                </a:lnTo>
                <a:lnTo>
                  <a:pt x="569976" y="18287"/>
                </a:lnTo>
                <a:lnTo>
                  <a:pt x="548640" y="0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49"/>
          <p:cNvSpPr/>
          <p:nvPr/>
        </p:nvSpPr>
        <p:spPr>
          <a:xfrm>
            <a:off x="7013447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49465" y="79888"/>
                </a:moveTo>
                <a:lnTo>
                  <a:pt x="24278" y="91978"/>
                </a:lnTo>
                <a:lnTo>
                  <a:pt x="42672" y="131063"/>
                </a:lnTo>
                <a:lnTo>
                  <a:pt x="73151" y="185927"/>
                </a:lnTo>
                <a:lnTo>
                  <a:pt x="85344" y="213359"/>
                </a:lnTo>
                <a:lnTo>
                  <a:pt x="100583" y="234695"/>
                </a:lnTo>
                <a:lnTo>
                  <a:pt x="115824" y="259079"/>
                </a:lnTo>
                <a:lnTo>
                  <a:pt x="131063" y="277367"/>
                </a:lnTo>
                <a:lnTo>
                  <a:pt x="164592" y="310895"/>
                </a:lnTo>
                <a:lnTo>
                  <a:pt x="179831" y="323087"/>
                </a:lnTo>
                <a:lnTo>
                  <a:pt x="182879" y="323087"/>
                </a:lnTo>
                <a:lnTo>
                  <a:pt x="198120" y="332231"/>
                </a:lnTo>
                <a:lnTo>
                  <a:pt x="201168" y="332231"/>
                </a:lnTo>
                <a:lnTo>
                  <a:pt x="219455" y="338327"/>
                </a:lnTo>
                <a:lnTo>
                  <a:pt x="237744" y="341375"/>
                </a:lnTo>
                <a:lnTo>
                  <a:pt x="240792" y="341375"/>
                </a:lnTo>
                <a:lnTo>
                  <a:pt x="259079" y="338327"/>
                </a:lnTo>
                <a:lnTo>
                  <a:pt x="262127" y="338327"/>
                </a:lnTo>
                <a:lnTo>
                  <a:pt x="280416" y="332231"/>
                </a:lnTo>
                <a:lnTo>
                  <a:pt x="301751" y="323087"/>
                </a:lnTo>
                <a:lnTo>
                  <a:pt x="315468" y="313943"/>
                </a:lnTo>
                <a:lnTo>
                  <a:pt x="237744" y="313943"/>
                </a:lnTo>
                <a:lnTo>
                  <a:pt x="239268" y="313689"/>
                </a:lnTo>
                <a:lnTo>
                  <a:pt x="222503" y="310895"/>
                </a:lnTo>
                <a:lnTo>
                  <a:pt x="225551" y="310895"/>
                </a:lnTo>
                <a:lnTo>
                  <a:pt x="210311" y="307847"/>
                </a:lnTo>
                <a:lnTo>
                  <a:pt x="213359" y="307847"/>
                </a:lnTo>
                <a:lnTo>
                  <a:pt x="201168" y="301751"/>
                </a:lnTo>
                <a:lnTo>
                  <a:pt x="198120" y="301751"/>
                </a:lnTo>
                <a:lnTo>
                  <a:pt x="182879" y="289559"/>
                </a:lnTo>
                <a:lnTo>
                  <a:pt x="152400" y="259079"/>
                </a:lnTo>
                <a:lnTo>
                  <a:pt x="137159" y="240791"/>
                </a:lnTo>
                <a:lnTo>
                  <a:pt x="124968" y="219455"/>
                </a:lnTo>
                <a:lnTo>
                  <a:pt x="109727" y="198119"/>
                </a:lnTo>
                <a:lnTo>
                  <a:pt x="97535" y="173735"/>
                </a:lnTo>
                <a:lnTo>
                  <a:pt x="82296" y="146303"/>
                </a:lnTo>
                <a:lnTo>
                  <a:pt x="70103" y="118871"/>
                </a:lnTo>
                <a:lnTo>
                  <a:pt x="49465" y="79888"/>
                </a:lnTo>
                <a:close/>
              </a:path>
              <a:path extrusionOk="0" h="341629" w="570229">
                <a:moveTo>
                  <a:pt x="239268" y="313689"/>
                </a:moveTo>
                <a:lnTo>
                  <a:pt x="237744" y="313943"/>
                </a:lnTo>
                <a:lnTo>
                  <a:pt x="240792" y="313943"/>
                </a:lnTo>
                <a:lnTo>
                  <a:pt x="239268" y="313689"/>
                </a:lnTo>
                <a:close/>
              </a:path>
              <a:path extrusionOk="0" h="341629" w="570229">
                <a:moveTo>
                  <a:pt x="545592" y="0"/>
                </a:moveTo>
                <a:lnTo>
                  <a:pt x="502920" y="60959"/>
                </a:lnTo>
                <a:lnTo>
                  <a:pt x="463296" y="118871"/>
                </a:lnTo>
                <a:lnTo>
                  <a:pt x="441959" y="146303"/>
                </a:lnTo>
                <a:lnTo>
                  <a:pt x="399287" y="195071"/>
                </a:lnTo>
                <a:lnTo>
                  <a:pt x="381000" y="219455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68224" y="307847"/>
                </a:lnTo>
                <a:lnTo>
                  <a:pt x="271272" y="307847"/>
                </a:lnTo>
                <a:lnTo>
                  <a:pt x="252983" y="310895"/>
                </a:lnTo>
                <a:lnTo>
                  <a:pt x="256031" y="310895"/>
                </a:lnTo>
                <a:lnTo>
                  <a:pt x="239268" y="313689"/>
                </a:lnTo>
                <a:lnTo>
                  <a:pt x="240792" y="313943"/>
                </a:lnTo>
                <a:lnTo>
                  <a:pt x="315468" y="313943"/>
                </a:lnTo>
                <a:lnTo>
                  <a:pt x="320040" y="310895"/>
                </a:lnTo>
                <a:lnTo>
                  <a:pt x="341375" y="295655"/>
                </a:lnTo>
                <a:lnTo>
                  <a:pt x="359663" y="277367"/>
                </a:lnTo>
                <a:lnTo>
                  <a:pt x="381000" y="259079"/>
                </a:lnTo>
                <a:lnTo>
                  <a:pt x="402335" y="237743"/>
                </a:lnTo>
                <a:lnTo>
                  <a:pt x="420624" y="213359"/>
                </a:lnTo>
                <a:lnTo>
                  <a:pt x="441959" y="188975"/>
                </a:lnTo>
                <a:lnTo>
                  <a:pt x="484631" y="134111"/>
                </a:lnTo>
                <a:lnTo>
                  <a:pt x="569976" y="18287"/>
                </a:lnTo>
                <a:lnTo>
                  <a:pt x="545592" y="0"/>
                </a:lnTo>
                <a:close/>
              </a:path>
              <a:path extrusionOk="0" h="341629" w="570229">
                <a:moveTo>
                  <a:pt x="195072" y="298703"/>
                </a:moveTo>
                <a:lnTo>
                  <a:pt x="198120" y="301751"/>
                </a:lnTo>
                <a:lnTo>
                  <a:pt x="201168" y="301751"/>
                </a:lnTo>
                <a:lnTo>
                  <a:pt x="195072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278" y="91978"/>
                </a:lnTo>
                <a:lnTo>
                  <a:pt x="18287" y="79247"/>
                </a:lnTo>
                <a:lnTo>
                  <a:pt x="42672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2672" y="67055"/>
                </a:moveTo>
                <a:lnTo>
                  <a:pt x="18287" y="79247"/>
                </a:lnTo>
                <a:lnTo>
                  <a:pt x="24278" y="91978"/>
                </a:lnTo>
                <a:lnTo>
                  <a:pt x="49465" y="79888"/>
                </a:lnTo>
                <a:lnTo>
                  <a:pt x="42672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2672" y="67055"/>
                </a:lnTo>
                <a:lnTo>
                  <a:pt x="49465" y="79888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6455664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5" y="332231"/>
                </a:moveTo>
                <a:lnTo>
                  <a:pt x="204215" y="332231"/>
                </a:lnTo>
                <a:lnTo>
                  <a:pt x="219456" y="338327"/>
                </a:lnTo>
                <a:lnTo>
                  <a:pt x="262128" y="338327"/>
                </a:lnTo>
                <a:lnTo>
                  <a:pt x="280415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1" y="213359"/>
                </a:lnTo>
                <a:lnTo>
                  <a:pt x="103632" y="234695"/>
                </a:lnTo>
                <a:lnTo>
                  <a:pt x="118871" y="259079"/>
                </a:lnTo>
                <a:lnTo>
                  <a:pt x="149352" y="295655"/>
                </a:lnTo>
                <a:lnTo>
                  <a:pt x="167639" y="310895"/>
                </a:lnTo>
                <a:lnTo>
                  <a:pt x="182880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1752" y="323087"/>
                </a:lnTo>
                <a:lnTo>
                  <a:pt x="317754" y="313943"/>
                </a:lnTo>
                <a:lnTo>
                  <a:pt x="240791" y="313943"/>
                </a:lnTo>
                <a:lnTo>
                  <a:pt x="242177" y="313666"/>
                </a:lnTo>
                <a:lnTo>
                  <a:pt x="225552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199" y="301751"/>
                </a:lnTo>
                <a:lnTo>
                  <a:pt x="198119" y="301751"/>
                </a:lnTo>
                <a:lnTo>
                  <a:pt x="182880" y="289559"/>
                </a:lnTo>
                <a:lnTo>
                  <a:pt x="167639" y="274319"/>
                </a:lnTo>
                <a:lnTo>
                  <a:pt x="155447" y="259079"/>
                </a:lnTo>
                <a:lnTo>
                  <a:pt x="140208" y="240791"/>
                </a:lnTo>
                <a:lnTo>
                  <a:pt x="124967" y="219455"/>
                </a:lnTo>
                <a:lnTo>
                  <a:pt x="112776" y="198119"/>
                </a:lnTo>
                <a:lnTo>
                  <a:pt x="97536" y="173735"/>
                </a:lnTo>
                <a:lnTo>
                  <a:pt x="82295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6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1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39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39" y="0"/>
                </a:lnTo>
                <a:close/>
              </a:path>
              <a:path extrusionOk="0" h="341629" w="570229">
                <a:moveTo>
                  <a:pt x="198119" y="298703"/>
                </a:moveTo>
                <a:lnTo>
                  <a:pt x="198119" y="301751"/>
                </a:lnTo>
                <a:lnTo>
                  <a:pt x="203199" y="301751"/>
                </a:lnTo>
                <a:lnTo>
                  <a:pt x="198119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49"/>
          <p:cNvSpPr/>
          <p:nvPr/>
        </p:nvSpPr>
        <p:spPr>
          <a:xfrm>
            <a:off x="5900928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39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7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80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1751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198120" y="301751"/>
                </a:lnTo>
                <a:lnTo>
                  <a:pt x="182880" y="289559"/>
                </a:lnTo>
                <a:lnTo>
                  <a:pt x="167639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2296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39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39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39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39" y="0"/>
                </a:lnTo>
                <a:close/>
              </a:path>
              <a:path extrusionOk="0" h="341629" w="570229">
                <a:moveTo>
                  <a:pt x="198120" y="298703"/>
                </a:moveTo>
                <a:lnTo>
                  <a:pt x="198120" y="301751"/>
                </a:lnTo>
                <a:lnTo>
                  <a:pt x="203200" y="301751"/>
                </a:lnTo>
                <a:lnTo>
                  <a:pt x="198120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5346191" y="5276596"/>
            <a:ext cx="570230" cy="341630"/>
          </a:xfrm>
          <a:custGeom>
            <a:rect b="b" l="l" r="r" t="t"/>
            <a:pathLst>
              <a:path extrusionOk="0" h="341629" w="570229">
                <a:moveTo>
                  <a:pt x="259080" y="338327"/>
                </a:moveTo>
                <a:lnTo>
                  <a:pt x="222504" y="338327"/>
                </a:lnTo>
                <a:lnTo>
                  <a:pt x="240792" y="341375"/>
                </a:lnTo>
                <a:lnTo>
                  <a:pt x="243840" y="341375"/>
                </a:lnTo>
                <a:lnTo>
                  <a:pt x="259080" y="338327"/>
                </a:lnTo>
                <a:close/>
              </a:path>
              <a:path extrusionOk="0" h="341629" w="570229">
                <a:moveTo>
                  <a:pt x="280416" y="332231"/>
                </a:moveTo>
                <a:lnTo>
                  <a:pt x="204216" y="332231"/>
                </a:lnTo>
                <a:lnTo>
                  <a:pt x="219456" y="338327"/>
                </a:lnTo>
                <a:lnTo>
                  <a:pt x="262128" y="338327"/>
                </a:lnTo>
                <a:lnTo>
                  <a:pt x="280416" y="332231"/>
                </a:lnTo>
                <a:close/>
              </a:path>
              <a:path extrusionOk="0" h="341629" w="570229">
                <a:moveTo>
                  <a:pt x="51336" y="78990"/>
                </a:moveTo>
                <a:lnTo>
                  <a:pt x="24875" y="91691"/>
                </a:lnTo>
                <a:lnTo>
                  <a:pt x="45720" y="131063"/>
                </a:lnTo>
                <a:lnTo>
                  <a:pt x="57912" y="158495"/>
                </a:lnTo>
                <a:lnTo>
                  <a:pt x="88392" y="213359"/>
                </a:lnTo>
                <a:lnTo>
                  <a:pt x="103632" y="234695"/>
                </a:lnTo>
                <a:lnTo>
                  <a:pt x="118872" y="259079"/>
                </a:lnTo>
                <a:lnTo>
                  <a:pt x="149352" y="295655"/>
                </a:lnTo>
                <a:lnTo>
                  <a:pt x="167640" y="310895"/>
                </a:lnTo>
                <a:lnTo>
                  <a:pt x="182880" y="323087"/>
                </a:lnTo>
                <a:lnTo>
                  <a:pt x="201168" y="332231"/>
                </a:lnTo>
                <a:lnTo>
                  <a:pt x="283463" y="332231"/>
                </a:lnTo>
                <a:lnTo>
                  <a:pt x="301752" y="323087"/>
                </a:lnTo>
                <a:lnTo>
                  <a:pt x="317754" y="313943"/>
                </a:lnTo>
                <a:lnTo>
                  <a:pt x="240792" y="313943"/>
                </a:lnTo>
                <a:lnTo>
                  <a:pt x="242177" y="313666"/>
                </a:lnTo>
                <a:lnTo>
                  <a:pt x="225552" y="310895"/>
                </a:lnTo>
                <a:lnTo>
                  <a:pt x="228600" y="310895"/>
                </a:lnTo>
                <a:lnTo>
                  <a:pt x="210312" y="307847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198120" y="301751"/>
                </a:lnTo>
                <a:lnTo>
                  <a:pt x="182880" y="289559"/>
                </a:lnTo>
                <a:lnTo>
                  <a:pt x="167640" y="274319"/>
                </a:lnTo>
                <a:lnTo>
                  <a:pt x="155448" y="259079"/>
                </a:lnTo>
                <a:lnTo>
                  <a:pt x="140208" y="240791"/>
                </a:lnTo>
                <a:lnTo>
                  <a:pt x="124968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2296" y="146303"/>
                </a:lnTo>
                <a:lnTo>
                  <a:pt x="70104" y="118871"/>
                </a:lnTo>
                <a:lnTo>
                  <a:pt x="51336" y="78990"/>
                </a:lnTo>
                <a:close/>
              </a:path>
              <a:path extrusionOk="0" h="341629" w="570229">
                <a:moveTo>
                  <a:pt x="242177" y="313666"/>
                </a:moveTo>
                <a:lnTo>
                  <a:pt x="240792" y="313943"/>
                </a:lnTo>
                <a:lnTo>
                  <a:pt x="243840" y="313943"/>
                </a:lnTo>
                <a:lnTo>
                  <a:pt x="242177" y="313666"/>
                </a:lnTo>
                <a:close/>
              </a:path>
              <a:path extrusionOk="0" h="341629" w="570229">
                <a:moveTo>
                  <a:pt x="548640" y="0"/>
                </a:moveTo>
                <a:lnTo>
                  <a:pt x="505968" y="60959"/>
                </a:lnTo>
                <a:lnTo>
                  <a:pt x="463296" y="118871"/>
                </a:lnTo>
                <a:lnTo>
                  <a:pt x="441960" y="146303"/>
                </a:lnTo>
                <a:lnTo>
                  <a:pt x="420624" y="170687"/>
                </a:lnTo>
                <a:lnTo>
                  <a:pt x="402336" y="195071"/>
                </a:lnTo>
                <a:lnTo>
                  <a:pt x="381000" y="219455"/>
                </a:lnTo>
                <a:lnTo>
                  <a:pt x="362712" y="240791"/>
                </a:lnTo>
                <a:lnTo>
                  <a:pt x="341375" y="259079"/>
                </a:lnTo>
                <a:lnTo>
                  <a:pt x="304800" y="289559"/>
                </a:lnTo>
                <a:lnTo>
                  <a:pt x="286512" y="298703"/>
                </a:lnTo>
                <a:lnTo>
                  <a:pt x="271272" y="307847"/>
                </a:lnTo>
                <a:lnTo>
                  <a:pt x="252984" y="310895"/>
                </a:lnTo>
                <a:lnTo>
                  <a:pt x="256032" y="310895"/>
                </a:lnTo>
                <a:lnTo>
                  <a:pt x="242177" y="313666"/>
                </a:lnTo>
                <a:lnTo>
                  <a:pt x="243840" y="313943"/>
                </a:lnTo>
                <a:lnTo>
                  <a:pt x="317754" y="313943"/>
                </a:lnTo>
                <a:lnTo>
                  <a:pt x="362712" y="277367"/>
                </a:lnTo>
                <a:lnTo>
                  <a:pt x="402336" y="237743"/>
                </a:lnTo>
                <a:lnTo>
                  <a:pt x="445008" y="188975"/>
                </a:lnTo>
                <a:lnTo>
                  <a:pt x="484632" y="134111"/>
                </a:lnTo>
                <a:lnTo>
                  <a:pt x="569976" y="18287"/>
                </a:lnTo>
                <a:lnTo>
                  <a:pt x="548640" y="0"/>
                </a:lnTo>
                <a:close/>
              </a:path>
              <a:path extrusionOk="0" h="341629" w="570229">
                <a:moveTo>
                  <a:pt x="198120" y="298703"/>
                </a:moveTo>
                <a:lnTo>
                  <a:pt x="198120" y="301751"/>
                </a:lnTo>
                <a:lnTo>
                  <a:pt x="203200" y="301751"/>
                </a:lnTo>
                <a:lnTo>
                  <a:pt x="198120" y="298703"/>
                </a:lnTo>
                <a:close/>
              </a:path>
              <a:path extrusionOk="0" h="341629" w="570229">
                <a:moveTo>
                  <a:pt x="3048" y="9143"/>
                </a:moveTo>
                <a:lnTo>
                  <a:pt x="0" y="103631"/>
                </a:lnTo>
                <a:lnTo>
                  <a:pt x="24875" y="91691"/>
                </a:lnTo>
                <a:lnTo>
                  <a:pt x="18287" y="79247"/>
                </a:lnTo>
                <a:lnTo>
                  <a:pt x="45720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0229">
                <a:moveTo>
                  <a:pt x="45720" y="67055"/>
                </a:moveTo>
                <a:lnTo>
                  <a:pt x="18287" y="79247"/>
                </a:lnTo>
                <a:lnTo>
                  <a:pt x="24875" y="91691"/>
                </a:lnTo>
                <a:lnTo>
                  <a:pt x="51336" y="78990"/>
                </a:lnTo>
                <a:lnTo>
                  <a:pt x="45720" y="67055"/>
                </a:lnTo>
                <a:close/>
              </a:path>
              <a:path extrusionOk="0" h="341629" w="570229">
                <a:moveTo>
                  <a:pt x="76200" y="67055"/>
                </a:moveTo>
                <a:lnTo>
                  <a:pt x="45720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49"/>
          <p:cNvSpPr/>
          <p:nvPr/>
        </p:nvSpPr>
        <p:spPr>
          <a:xfrm>
            <a:off x="4788408" y="5276596"/>
            <a:ext cx="573405" cy="341630"/>
          </a:xfrm>
          <a:custGeom>
            <a:rect b="b" l="l" r="r" t="t"/>
            <a:pathLst>
              <a:path extrusionOk="0" h="341629" w="573404">
                <a:moveTo>
                  <a:pt x="262127" y="338327"/>
                </a:moveTo>
                <a:lnTo>
                  <a:pt x="222503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62127" y="338327"/>
                </a:lnTo>
                <a:close/>
              </a:path>
              <a:path extrusionOk="0" h="341629" w="573404">
                <a:moveTo>
                  <a:pt x="280415" y="332231"/>
                </a:moveTo>
                <a:lnTo>
                  <a:pt x="204215" y="332231"/>
                </a:lnTo>
                <a:lnTo>
                  <a:pt x="219455" y="338327"/>
                </a:lnTo>
                <a:lnTo>
                  <a:pt x="265175" y="338327"/>
                </a:lnTo>
                <a:lnTo>
                  <a:pt x="280415" y="332231"/>
                </a:lnTo>
                <a:close/>
              </a:path>
              <a:path extrusionOk="0" h="341629" w="573404">
                <a:moveTo>
                  <a:pt x="51336" y="78990"/>
                </a:moveTo>
                <a:lnTo>
                  <a:pt x="26765" y="90784"/>
                </a:lnTo>
                <a:lnTo>
                  <a:pt x="45719" y="131063"/>
                </a:lnTo>
                <a:lnTo>
                  <a:pt x="60959" y="158495"/>
                </a:lnTo>
                <a:lnTo>
                  <a:pt x="73151" y="185927"/>
                </a:lnTo>
                <a:lnTo>
                  <a:pt x="88391" y="213359"/>
                </a:lnTo>
                <a:lnTo>
                  <a:pt x="103631" y="234695"/>
                </a:lnTo>
                <a:lnTo>
                  <a:pt x="118871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79" y="323087"/>
                </a:lnTo>
                <a:lnTo>
                  <a:pt x="185927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18516" y="313943"/>
                </a:lnTo>
                <a:lnTo>
                  <a:pt x="240791" y="313943"/>
                </a:lnTo>
                <a:lnTo>
                  <a:pt x="242315" y="313689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3359" y="307847"/>
                </a:lnTo>
                <a:lnTo>
                  <a:pt x="203200" y="301751"/>
                </a:lnTo>
                <a:lnTo>
                  <a:pt x="201167" y="301751"/>
                </a:lnTo>
                <a:lnTo>
                  <a:pt x="182879" y="289559"/>
                </a:lnTo>
                <a:lnTo>
                  <a:pt x="170687" y="274319"/>
                </a:lnTo>
                <a:lnTo>
                  <a:pt x="155447" y="259079"/>
                </a:lnTo>
                <a:lnTo>
                  <a:pt x="140207" y="240791"/>
                </a:lnTo>
                <a:lnTo>
                  <a:pt x="128015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3" y="146303"/>
                </a:lnTo>
                <a:lnTo>
                  <a:pt x="70103" y="118871"/>
                </a:lnTo>
                <a:lnTo>
                  <a:pt x="51336" y="78990"/>
                </a:lnTo>
                <a:close/>
              </a:path>
              <a:path extrusionOk="0" h="341629" w="573404">
                <a:moveTo>
                  <a:pt x="242315" y="313689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315" y="313689"/>
                </a:lnTo>
                <a:close/>
              </a:path>
              <a:path extrusionOk="0" h="341629" w="573404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5007" y="146303"/>
                </a:lnTo>
                <a:lnTo>
                  <a:pt x="402336" y="195071"/>
                </a:lnTo>
                <a:lnTo>
                  <a:pt x="384047" y="219455"/>
                </a:lnTo>
                <a:lnTo>
                  <a:pt x="344424" y="259079"/>
                </a:lnTo>
                <a:lnTo>
                  <a:pt x="307847" y="289559"/>
                </a:lnTo>
                <a:lnTo>
                  <a:pt x="271271" y="307847"/>
                </a:lnTo>
                <a:lnTo>
                  <a:pt x="274319" y="307847"/>
                </a:lnTo>
                <a:lnTo>
                  <a:pt x="256031" y="310895"/>
                </a:lnTo>
                <a:lnTo>
                  <a:pt x="259079" y="310895"/>
                </a:lnTo>
                <a:lnTo>
                  <a:pt x="242315" y="313689"/>
                </a:lnTo>
                <a:lnTo>
                  <a:pt x="243839" y="313943"/>
                </a:lnTo>
                <a:lnTo>
                  <a:pt x="318516" y="313943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362712" y="277367"/>
                </a:lnTo>
                <a:lnTo>
                  <a:pt x="384047" y="259079"/>
                </a:lnTo>
                <a:lnTo>
                  <a:pt x="405383" y="237743"/>
                </a:lnTo>
                <a:lnTo>
                  <a:pt x="423671" y="213359"/>
                </a:lnTo>
                <a:lnTo>
                  <a:pt x="445007" y="188975"/>
                </a:lnTo>
                <a:lnTo>
                  <a:pt x="487679" y="134111"/>
                </a:lnTo>
                <a:lnTo>
                  <a:pt x="573024" y="18287"/>
                </a:lnTo>
                <a:lnTo>
                  <a:pt x="548639" y="0"/>
                </a:lnTo>
                <a:close/>
              </a:path>
              <a:path extrusionOk="0" h="341629" w="573404">
                <a:moveTo>
                  <a:pt x="198119" y="298703"/>
                </a:moveTo>
                <a:lnTo>
                  <a:pt x="201167" y="301751"/>
                </a:lnTo>
                <a:lnTo>
                  <a:pt x="203200" y="301751"/>
                </a:lnTo>
                <a:lnTo>
                  <a:pt x="198119" y="298703"/>
                </a:lnTo>
                <a:close/>
              </a:path>
              <a:path extrusionOk="0" h="341629" w="573404">
                <a:moveTo>
                  <a:pt x="3047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19" y="67055"/>
                </a:lnTo>
                <a:lnTo>
                  <a:pt x="76200" y="67055"/>
                </a:lnTo>
                <a:lnTo>
                  <a:pt x="3047" y="9143"/>
                </a:lnTo>
                <a:close/>
              </a:path>
              <a:path extrusionOk="0" h="341629" w="573404">
                <a:moveTo>
                  <a:pt x="45719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19" y="67055"/>
                </a:lnTo>
                <a:close/>
              </a:path>
              <a:path extrusionOk="0" h="341629" w="573404">
                <a:moveTo>
                  <a:pt x="76200" y="67055"/>
                </a:moveTo>
                <a:lnTo>
                  <a:pt x="45719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49"/>
          <p:cNvSpPr/>
          <p:nvPr/>
        </p:nvSpPr>
        <p:spPr>
          <a:xfrm>
            <a:off x="4233671" y="5276596"/>
            <a:ext cx="573405" cy="341630"/>
          </a:xfrm>
          <a:custGeom>
            <a:rect b="b" l="l" r="r" t="t"/>
            <a:pathLst>
              <a:path extrusionOk="0" h="341629" w="573404">
                <a:moveTo>
                  <a:pt x="262127" y="338327"/>
                </a:moveTo>
                <a:lnTo>
                  <a:pt x="222503" y="338327"/>
                </a:lnTo>
                <a:lnTo>
                  <a:pt x="240791" y="341375"/>
                </a:lnTo>
                <a:lnTo>
                  <a:pt x="243839" y="341375"/>
                </a:lnTo>
                <a:lnTo>
                  <a:pt x="262127" y="338327"/>
                </a:lnTo>
                <a:close/>
              </a:path>
              <a:path extrusionOk="0" h="341629" w="573404">
                <a:moveTo>
                  <a:pt x="280415" y="332231"/>
                </a:moveTo>
                <a:lnTo>
                  <a:pt x="204215" y="332231"/>
                </a:lnTo>
                <a:lnTo>
                  <a:pt x="219455" y="338327"/>
                </a:lnTo>
                <a:lnTo>
                  <a:pt x="265175" y="338327"/>
                </a:lnTo>
                <a:lnTo>
                  <a:pt x="280415" y="332231"/>
                </a:lnTo>
                <a:close/>
              </a:path>
              <a:path extrusionOk="0" h="341629" w="573404">
                <a:moveTo>
                  <a:pt x="51336" y="78990"/>
                </a:moveTo>
                <a:lnTo>
                  <a:pt x="26765" y="90784"/>
                </a:lnTo>
                <a:lnTo>
                  <a:pt x="45719" y="131063"/>
                </a:lnTo>
                <a:lnTo>
                  <a:pt x="60960" y="158495"/>
                </a:lnTo>
                <a:lnTo>
                  <a:pt x="73151" y="185927"/>
                </a:lnTo>
                <a:lnTo>
                  <a:pt x="88391" y="213359"/>
                </a:lnTo>
                <a:lnTo>
                  <a:pt x="103631" y="234695"/>
                </a:lnTo>
                <a:lnTo>
                  <a:pt x="118872" y="259079"/>
                </a:lnTo>
                <a:lnTo>
                  <a:pt x="149351" y="295655"/>
                </a:lnTo>
                <a:lnTo>
                  <a:pt x="167639" y="310895"/>
                </a:lnTo>
                <a:lnTo>
                  <a:pt x="182879" y="323087"/>
                </a:lnTo>
                <a:lnTo>
                  <a:pt x="185927" y="323087"/>
                </a:lnTo>
                <a:lnTo>
                  <a:pt x="201167" y="332231"/>
                </a:lnTo>
                <a:lnTo>
                  <a:pt x="283463" y="332231"/>
                </a:lnTo>
                <a:lnTo>
                  <a:pt x="304800" y="323087"/>
                </a:lnTo>
                <a:lnTo>
                  <a:pt x="318516" y="313943"/>
                </a:lnTo>
                <a:lnTo>
                  <a:pt x="240791" y="313943"/>
                </a:lnTo>
                <a:lnTo>
                  <a:pt x="242315" y="313689"/>
                </a:lnTo>
                <a:lnTo>
                  <a:pt x="225551" y="310895"/>
                </a:lnTo>
                <a:lnTo>
                  <a:pt x="228600" y="310895"/>
                </a:lnTo>
                <a:lnTo>
                  <a:pt x="213360" y="307847"/>
                </a:lnTo>
                <a:lnTo>
                  <a:pt x="203200" y="301751"/>
                </a:lnTo>
                <a:lnTo>
                  <a:pt x="201167" y="301751"/>
                </a:lnTo>
                <a:lnTo>
                  <a:pt x="182879" y="289559"/>
                </a:lnTo>
                <a:lnTo>
                  <a:pt x="170687" y="274319"/>
                </a:lnTo>
                <a:lnTo>
                  <a:pt x="155448" y="259079"/>
                </a:lnTo>
                <a:lnTo>
                  <a:pt x="140207" y="240791"/>
                </a:lnTo>
                <a:lnTo>
                  <a:pt x="128015" y="219455"/>
                </a:lnTo>
                <a:lnTo>
                  <a:pt x="112775" y="198119"/>
                </a:lnTo>
                <a:lnTo>
                  <a:pt x="97536" y="173735"/>
                </a:lnTo>
                <a:lnTo>
                  <a:pt x="85343" y="146303"/>
                </a:lnTo>
                <a:lnTo>
                  <a:pt x="70103" y="118871"/>
                </a:lnTo>
                <a:lnTo>
                  <a:pt x="51336" y="78990"/>
                </a:lnTo>
                <a:close/>
              </a:path>
              <a:path extrusionOk="0" h="341629" w="573404">
                <a:moveTo>
                  <a:pt x="242315" y="313689"/>
                </a:moveTo>
                <a:lnTo>
                  <a:pt x="240791" y="313943"/>
                </a:lnTo>
                <a:lnTo>
                  <a:pt x="243839" y="313943"/>
                </a:lnTo>
                <a:lnTo>
                  <a:pt x="242315" y="313689"/>
                </a:lnTo>
                <a:close/>
              </a:path>
              <a:path extrusionOk="0" h="341629" w="573404">
                <a:moveTo>
                  <a:pt x="548639" y="0"/>
                </a:moveTo>
                <a:lnTo>
                  <a:pt x="505967" y="60959"/>
                </a:lnTo>
                <a:lnTo>
                  <a:pt x="463295" y="118871"/>
                </a:lnTo>
                <a:lnTo>
                  <a:pt x="445007" y="146303"/>
                </a:lnTo>
                <a:lnTo>
                  <a:pt x="402336" y="195071"/>
                </a:lnTo>
                <a:lnTo>
                  <a:pt x="384048" y="219455"/>
                </a:lnTo>
                <a:lnTo>
                  <a:pt x="344424" y="259079"/>
                </a:lnTo>
                <a:lnTo>
                  <a:pt x="307848" y="289559"/>
                </a:lnTo>
                <a:lnTo>
                  <a:pt x="271272" y="307847"/>
                </a:lnTo>
                <a:lnTo>
                  <a:pt x="274319" y="307847"/>
                </a:lnTo>
                <a:lnTo>
                  <a:pt x="256031" y="310895"/>
                </a:lnTo>
                <a:lnTo>
                  <a:pt x="259079" y="310895"/>
                </a:lnTo>
                <a:lnTo>
                  <a:pt x="242315" y="313689"/>
                </a:lnTo>
                <a:lnTo>
                  <a:pt x="243839" y="313943"/>
                </a:lnTo>
                <a:lnTo>
                  <a:pt x="318516" y="313943"/>
                </a:lnTo>
                <a:lnTo>
                  <a:pt x="323088" y="310895"/>
                </a:lnTo>
                <a:lnTo>
                  <a:pt x="344424" y="295655"/>
                </a:lnTo>
                <a:lnTo>
                  <a:pt x="362712" y="277367"/>
                </a:lnTo>
                <a:lnTo>
                  <a:pt x="384048" y="259079"/>
                </a:lnTo>
                <a:lnTo>
                  <a:pt x="405383" y="237743"/>
                </a:lnTo>
                <a:lnTo>
                  <a:pt x="423672" y="213359"/>
                </a:lnTo>
                <a:lnTo>
                  <a:pt x="445007" y="188975"/>
                </a:lnTo>
                <a:lnTo>
                  <a:pt x="487679" y="134111"/>
                </a:lnTo>
                <a:lnTo>
                  <a:pt x="573024" y="18287"/>
                </a:lnTo>
                <a:lnTo>
                  <a:pt x="548639" y="0"/>
                </a:lnTo>
                <a:close/>
              </a:path>
              <a:path extrusionOk="0" h="341629" w="573404">
                <a:moveTo>
                  <a:pt x="198119" y="298703"/>
                </a:moveTo>
                <a:lnTo>
                  <a:pt x="201167" y="301751"/>
                </a:lnTo>
                <a:lnTo>
                  <a:pt x="203200" y="301751"/>
                </a:lnTo>
                <a:lnTo>
                  <a:pt x="198119" y="298703"/>
                </a:lnTo>
                <a:close/>
              </a:path>
              <a:path extrusionOk="0" h="341629" w="573404">
                <a:moveTo>
                  <a:pt x="3048" y="9143"/>
                </a:moveTo>
                <a:lnTo>
                  <a:pt x="0" y="103631"/>
                </a:lnTo>
                <a:lnTo>
                  <a:pt x="26765" y="90784"/>
                </a:lnTo>
                <a:lnTo>
                  <a:pt x="21336" y="79247"/>
                </a:lnTo>
                <a:lnTo>
                  <a:pt x="45719" y="67055"/>
                </a:lnTo>
                <a:lnTo>
                  <a:pt x="76200" y="67055"/>
                </a:lnTo>
                <a:lnTo>
                  <a:pt x="3048" y="9143"/>
                </a:lnTo>
                <a:close/>
              </a:path>
              <a:path extrusionOk="0" h="341629" w="573404">
                <a:moveTo>
                  <a:pt x="45719" y="67055"/>
                </a:moveTo>
                <a:lnTo>
                  <a:pt x="21336" y="79247"/>
                </a:lnTo>
                <a:lnTo>
                  <a:pt x="26765" y="90784"/>
                </a:lnTo>
                <a:lnTo>
                  <a:pt x="51336" y="78990"/>
                </a:lnTo>
                <a:lnTo>
                  <a:pt x="45719" y="67055"/>
                </a:lnTo>
                <a:close/>
              </a:path>
              <a:path extrusionOk="0" h="341629" w="573404">
                <a:moveTo>
                  <a:pt x="76200" y="67055"/>
                </a:moveTo>
                <a:lnTo>
                  <a:pt x="45719" y="67055"/>
                </a:lnTo>
                <a:lnTo>
                  <a:pt x="51336" y="78990"/>
                </a:lnTo>
                <a:lnTo>
                  <a:pt x="76200" y="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49"/>
          <p:cNvSpPr/>
          <p:nvPr/>
        </p:nvSpPr>
        <p:spPr>
          <a:xfrm>
            <a:off x="3523488" y="4926076"/>
            <a:ext cx="554990" cy="85725"/>
          </a:xfrm>
          <a:custGeom>
            <a:rect b="b" l="l" r="r" t="t"/>
            <a:pathLst>
              <a:path extrusionOk="0" h="85725" w="554989">
                <a:moveTo>
                  <a:pt x="85344" y="0"/>
                </a:moveTo>
                <a:lnTo>
                  <a:pt x="0" y="42672"/>
                </a:lnTo>
                <a:lnTo>
                  <a:pt x="85344" y="85343"/>
                </a:lnTo>
                <a:lnTo>
                  <a:pt x="85344" y="57912"/>
                </a:lnTo>
                <a:lnTo>
                  <a:pt x="70103" y="57912"/>
                </a:lnTo>
                <a:lnTo>
                  <a:pt x="70103" y="27431"/>
                </a:lnTo>
                <a:lnTo>
                  <a:pt x="85344" y="27431"/>
                </a:lnTo>
                <a:lnTo>
                  <a:pt x="85344" y="0"/>
                </a:lnTo>
                <a:close/>
              </a:path>
              <a:path extrusionOk="0" h="85725" w="554989">
                <a:moveTo>
                  <a:pt x="85344" y="27431"/>
                </a:moveTo>
                <a:lnTo>
                  <a:pt x="70103" y="27431"/>
                </a:lnTo>
                <a:lnTo>
                  <a:pt x="70103" y="57912"/>
                </a:lnTo>
                <a:lnTo>
                  <a:pt x="85344" y="57912"/>
                </a:lnTo>
                <a:lnTo>
                  <a:pt x="85344" y="27431"/>
                </a:lnTo>
                <a:close/>
              </a:path>
              <a:path extrusionOk="0" h="85725" w="554989">
                <a:moveTo>
                  <a:pt x="554736" y="27431"/>
                </a:moveTo>
                <a:lnTo>
                  <a:pt x="85344" y="27431"/>
                </a:lnTo>
                <a:lnTo>
                  <a:pt x="85344" y="57912"/>
                </a:lnTo>
                <a:lnTo>
                  <a:pt x="554736" y="57912"/>
                </a:lnTo>
                <a:lnTo>
                  <a:pt x="554736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36" name="Google Shape;436;p49"/>
          <p:cNvGraphicFramePr/>
          <p:nvPr/>
        </p:nvGraphicFramePr>
        <p:xfrm>
          <a:off x="4066032" y="642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4675"/>
                <a:gridCol w="535950"/>
                <a:gridCol w="532775"/>
                <a:gridCol w="535950"/>
                <a:gridCol w="534675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49"/>
          <p:cNvSpPr/>
          <p:nvPr/>
        </p:nvSpPr>
        <p:spPr>
          <a:xfrm>
            <a:off x="3048000" y="6477508"/>
            <a:ext cx="475615" cy="554990"/>
          </a:xfrm>
          <a:custGeom>
            <a:rect b="b" l="l" r="r" t="t"/>
            <a:pathLst>
              <a:path extrusionOk="0" h="554990" w="475614">
                <a:moveTo>
                  <a:pt x="0" y="554736"/>
                </a:moveTo>
                <a:lnTo>
                  <a:pt x="475488" y="554736"/>
                </a:lnTo>
                <a:lnTo>
                  <a:pt x="47548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p49"/>
          <p:cNvSpPr/>
          <p:nvPr/>
        </p:nvSpPr>
        <p:spPr>
          <a:xfrm>
            <a:off x="3041904" y="6471411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80" y="0"/>
                </a:moveTo>
                <a:lnTo>
                  <a:pt x="0" y="0"/>
                </a:lnTo>
                <a:lnTo>
                  <a:pt x="0" y="566928"/>
                </a:lnTo>
                <a:lnTo>
                  <a:pt x="487680" y="566928"/>
                </a:lnTo>
                <a:lnTo>
                  <a:pt x="487680" y="560831"/>
                </a:lnTo>
                <a:lnTo>
                  <a:pt x="12191" y="560832"/>
                </a:lnTo>
                <a:lnTo>
                  <a:pt x="6095" y="557783"/>
                </a:lnTo>
                <a:lnTo>
                  <a:pt x="12191" y="557783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487680" y="6096"/>
                </a:lnTo>
                <a:lnTo>
                  <a:pt x="487680" y="0"/>
                </a:lnTo>
                <a:close/>
              </a:path>
              <a:path extrusionOk="0" h="567054" w="487679">
                <a:moveTo>
                  <a:pt x="12191" y="557783"/>
                </a:moveTo>
                <a:lnTo>
                  <a:pt x="6095" y="557783"/>
                </a:lnTo>
                <a:lnTo>
                  <a:pt x="12191" y="560832"/>
                </a:lnTo>
                <a:lnTo>
                  <a:pt x="12191" y="557783"/>
                </a:lnTo>
                <a:close/>
              </a:path>
              <a:path extrusionOk="0" h="567054" w="487679">
                <a:moveTo>
                  <a:pt x="475487" y="557783"/>
                </a:moveTo>
                <a:lnTo>
                  <a:pt x="12191" y="557783"/>
                </a:lnTo>
                <a:lnTo>
                  <a:pt x="12191" y="560832"/>
                </a:lnTo>
                <a:lnTo>
                  <a:pt x="475487" y="560832"/>
                </a:lnTo>
                <a:lnTo>
                  <a:pt x="475487" y="557783"/>
                </a:lnTo>
                <a:close/>
              </a:path>
              <a:path extrusionOk="0" h="567054" w="487679">
                <a:moveTo>
                  <a:pt x="475487" y="6096"/>
                </a:moveTo>
                <a:lnTo>
                  <a:pt x="475487" y="560832"/>
                </a:lnTo>
                <a:lnTo>
                  <a:pt x="481583" y="557783"/>
                </a:lnTo>
                <a:lnTo>
                  <a:pt x="487680" y="557783"/>
                </a:lnTo>
                <a:lnTo>
                  <a:pt x="487680" y="12192"/>
                </a:lnTo>
                <a:lnTo>
                  <a:pt x="481583" y="12192"/>
                </a:lnTo>
                <a:lnTo>
                  <a:pt x="475487" y="6096"/>
                </a:lnTo>
                <a:close/>
              </a:path>
              <a:path extrusionOk="0" h="567054" w="487679">
                <a:moveTo>
                  <a:pt x="487680" y="557783"/>
                </a:moveTo>
                <a:lnTo>
                  <a:pt x="481583" y="557783"/>
                </a:lnTo>
                <a:lnTo>
                  <a:pt x="475487" y="560832"/>
                </a:lnTo>
                <a:lnTo>
                  <a:pt x="487680" y="560831"/>
                </a:lnTo>
                <a:lnTo>
                  <a:pt x="487680" y="557783"/>
                </a:lnTo>
                <a:close/>
              </a:path>
              <a:path extrusionOk="0" h="567054" w="487679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extrusionOk="0" h="567054" w="487679">
                <a:moveTo>
                  <a:pt x="475487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475487" y="12192"/>
                </a:lnTo>
                <a:lnTo>
                  <a:pt x="475487" y="6096"/>
                </a:lnTo>
                <a:close/>
              </a:path>
              <a:path extrusionOk="0" h="567054" w="487679">
                <a:moveTo>
                  <a:pt x="487680" y="6096"/>
                </a:moveTo>
                <a:lnTo>
                  <a:pt x="475487" y="6096"/>
                </a:lnTo>
                <a:lnTo>
                  <a:pt x="481583" y="12192"/>
                </a:lnTo>
                <a:lnTo>
                  <a:pt x="487680" y="12192"/>
                </a:lnTo>
                <a:lnTo>
                  <a:pt x="487680" y="6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3048000" y="6483096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9"/>
          <p:cNvSpPr/>
          <p:nvPr/>
        </p:nvSpPr>
        <p:spPr>
          <a:xfrm>
            <a:off x="3526535" y="6675628"/>
            <a:ext cx="554990" cy="82550"/>
          </a:xfrm>
          <a:custGeom>
            <a:rect b="b" l="l" r="r" t="t"/>
            <a:pathLst>
              <a:path extrusionOk="0" h="82550" w="554989">
                <a:moveTo>
                  <a:pt x="82296" y="0"/>
                </a:moveTo>
                <a:lnTo>
                  <a:pt x="0" y="42672"/>
                </a:lnTo>
                <a:lnTo>
                  <a:pt x="82296" y="82296"/>
                </a:lnTo>
                <a:lnTo>
                  <a:pt x="82296" y="54864"/>
                </a:lnTo>
                <a:lnTo>
                  <a:pt x="70103" y="54864"/>
                </a:lnTo>
                <a:lnTo>
                  <a:pt x="70103" y="27432"/>
                </a:lnTo>
                <a:lnTo>
                  <a:pt x="82296" y="27432"/>
                </a:lnTo>
                <a:lnTo>
                  <a:pt x="82296" y="0"/>
                </a:lnTo>
                <a:close/>
              </a:path>
              <a:path extrusionOk="0" h="82550" w="554989">
                <a:moveTo>
                  <a:pt x="82296" y="27432"/>
                </a:moveTo>
                <a:lnTo>
                  <a:pt x="70103" y="27432"/>
                </a:lnTo>
                <a:lnTo>
                  <a:pt x="70103" y="54864"/>
                </a:lnTo>
                <a:lnTo>
                  <a:pt x="82296" y="54864"/>
                </a:lnTo>
                <a:lnTo>
                  <a:pt x="82296" y="27432"/>
                </a:lnTo>
                <a:close/>
              </a:path>
              <a:path extrusionOk="0" h="82550" w="554989">
                <a:moveTo>
                  <a:pt x="554736" y="27432"/>
                </a:moveTo>
                <a:lnTo>
                  <a:pt x="82296" y="27432"/>
                </a:lnTo>
                <a:lnTo>
                  <a:pt x="82296" y="54864"/>
                </a:lnTo>
                <a:lnTo>
                  <a:pt x="554736" y="54864"/>
                </a:lnTo>
                <a:lnTo>
                  <a:pt x="554736" y="274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49"/>
          <p:cNvSpPr/>
          <p:nvPr/>
        </p:nvSpPr>
        <p:spPr>
          <a:xfrm>
            <a:off x="2570988" y="4968747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49"/>
          <p:cNvSpPr/>
          <p:nvPr/>
        </p:nvSpPr>
        <p:spPr>
          <a:xfrm>
            <a:off x="2569464" y="5921247"/>
            <a:ext cx="6190615" cy="0"/>
          </a:xfrm>
          <a:custGeom>
            <a:rect b="b" l="l" r="r" t="t"/>
            <a:pathLst>
              <a:path extrusionOk="0" h="120000" w="6190615">
                <a:moveTo>
                  <a:pt x="0" y="0"/>
                </a:moveTo>
                <a:lnTo>
                  <a:pt x="6190488" y="0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49"/>
          <p:cNvSpPr/>
          <p:nvPr/>
        </p:nvSpPr>
        <p:spPr>
          <a:xfrm>
            <a:off x="8761476" y="5047996"/>
            <a:ext cx="0" cy="875030"/>
          </a:xfrm>
          <a:custGeom>
            <a:rect b="b" l="l" r="r" t="t"/>
            <a:pathLst>
              <a:path extrusionOk="0" h="875029" w="120000">
                <a:moveTo>
                  <a:pt x="0" y="0"/>
                </a:moveTo>
                <a:lnTo>
                  <a:pt x="0" y="874776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8366759" y="5008371"/>
            <a:ext cx="393700" cy="82550"/>
          </a:xfrm>
          <a:custGeom>
            <a:rect b="b" l="l" r="r" t="t"/>
            <a:pathLst>
              <a:path extrusionOk="0" h="82550" w="393700">
                <a:moveTo>
                  <a:pt x="82296" y="0"/>
                </a:moveTo>
                <a:lnTo>
                  <a:pt x="0" y="39623"/>
                </a:lnTo>
                <a:lnTo>
                  <a:pt x="82296" y="82295"/>
                </a:lnTo>
                <a:lnTo>
                  <a:pt x="82296" y="54863"/>
                </a:lnTo>
                <a:lnTo>
                  <a:pt x="70104" y="54863"/>
                </a:lnTo>
                <a:lnTo>
                  <a:pt x="70104" y="27431"/>
                </a:lnTo>
                <a:lnTo>
                  <a:pt x="82296" y="27431"/>
                </a:lnTo>
                <a:lnTo>
                  <a:pt x="82296" y="0"/>
                </a:lnTo>
                <a:close/>
              </a:path>
              <a:path extrusionOk="0" h="82550" w="393700">
                <a:moveTo>
                  <a:pt x="82296" y="27431"/>
                </a:moveTo>
                <a:lnTo>
                  <a:pt x="70104" y="27431"/>
                </a:lnTo>
                <a:lnTo>
                  <a:pt x="70104" y="54863"/>
                </a:lnTo>
                <a:lnTo>
                  <a:pt x="82296" y="54863"/>
                </a:lnTo>
                <a:lnTo>
                  <a:pt x="82296" y="27431"/>
                </a:lnTo>
                <a:close/>
              </a:path>
              <a:path extrusionOk="0" h="82550" w="393700">
                <a:moveTo>
                  <a:pt x="393192" y="27431"/>
                </a:moveTo>
                <a:lnTo>
                  <a:pt x="82296" y="27431"/>
                </a:lnTo>
                <a:lnTo>
                  <a:pt x="82296" y="54863"/>
                </a:lnTo>
                <a:lnTo>
                  <a:pt x="393192" y="54863"/>
                </a:lnTo>
                <a:lnTo>
                  <a:pt x="393192" y="274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2569464" y="4968747"/>
            <a:ext cx="478790" cy="0"/>
          </a:xfrm>
          <a:custGeom>
            <a:rect b="b" l="l" r="r" t="t"/>
            <a:pathLst>
              <a:path extrusionOk="0" h="120000" w="478789">
                <a:moveTo>
                  <a:pt x="0" y="0"/>
                </a:moveTo>
                <a:lnTo>
                  <a:pt x="478536" y="0"/>
                </a:lnTo>
              </a:path>
            </a:pathLst>
          </a:custGeom>
          <a:noFill/>
          <a:ln cap="flat" cmpd="sng" w="304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1310132" y="655319"/>
            <a:ext cx="577342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ROR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sp>
        <p:nvSpPr>
          <p:cNvPr id="451" name="Google Shape;451;p50"/>
          <p:cNvSpPr txBox="1"/>
          <p:nvPr/>
        </p:nvSpPr>
        <p:spPr>
          <a:xfrm>
            <a:off x="1310132" y="1537411"/>
            <a:ext cx="2392045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ROR BL, 01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ROR AL, CL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" name="Google Shape;452;p50"/>
          <p:cNvGraphicFramePr/>
          <p:nvPr/>
        </p:nvGraphicFramePr>
        <p:xfrm>
          <a:off x="4062984" y="4285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3" name="Google Shape;453;p50"/>
          <p:cNvSpPr txBox="1"/>
          <p:nvPr/>
        </p:nvSpPr>
        <p:spPr>
          <a:xfrm>
            <a:off x="4169155" y="3730751"/>
            <a:ext cx="40798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50"/>
          <p:cNvGraphicFramePr/>
          <p:nvPr/>
        </p:nvGraphicFramePr>
        <p:xfrm>
          <a:off x="4066032" y="603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4675"/>
                <a:gridCol w="535950"/>
                <a:gridCol w="532775"/>
                <a:gridCol w="535950"/>
                <a:gridCol w="534675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5" name="Google Shape;455;p50"/>
          <p:cNvSpPr/>
          <p:nvPr/>
        </p:nvSpPr>
        <p:spPr>
          <a:xfrm>
            <a:off x="8918447" y="4334764"/>
            <a:ext cx="475615" cy="558165"/>
          </a:xfrm>
          <a:custGeom>
            <a:rect b="b" l="l" r="r" t="t"/>
            <a:pathLst>
              <a:path extrusionOk="0" h="558164" w="475615">
                <a:moveTo>
                  <a:pt x="0" y="557784"/>
                </a:moveTo>
                <a:lnTo>
                  <a:pt x="475488" y="557784"/>
                </a:lnTo>
                <a:lnTo>
                  <a:pt x="475488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8912352" y="4328667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3879"/>
                </a:lnTo>
                <a:lnTo>
                  <a:pt x="12192" y="563879"/>
                </a:lnTo>
                <a:lnTo>
                  <a:pt x="6096" y="557783"/>
                </a:lnTo>
                <a:lnTo>
                  <a:pt x="12192" y="557783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12192" y="557783"/>
                </a:moveTo>
                <a:lnTo>
                  <a:pt x="6096" y="557783"/>
                </a:lnTo>
                <a:lnTo>
                  <a:pt x="12192" y="563879"/>
                </a:lnTo>
                <a:lnTo>
                  <a:pt x="12192" y="557783"/>
                </a:lnTo>
                <a:close/>
              </a:path>
              <a:path extrusionOk="0" h="567054" w="487679">
                <a:moveTo>
                  <a:pt x="478536" y="557783"/>
                </a:moveTo>
                <a:lnTo>
                  <a:pt x="12192" y="557783"/>
                </a:lnTo>
                <a:lnTo>
                  <a:pt x="12192" y="563879"/>
                </a:lnTo>
                <a:lnTo>
                  <a:pt x="478536" y="563879"/>
                </a:lnTo>
                <a:lnTo>
                  <a:pt x="478536" y="557783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478536" y="563879"/>
                </a:lnTo>
                <a:lnTo>
                  <a:pt x="481583" y="557783"/>
                </a:lnTo>
                <a:lnTo>
                  <a:pt x="487679" y="557783"/>
                </a:lnTo>
                <a:lnTo>
                  <a:pt x="487679" y="12191"/>
                </a:lnTo>
                <a:lnTo>
                  <a:pt x="481583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557783"/>
                </a:moveTo>
                <a:lnTo>
                  <a:pt x="481583" y="557783"/>
                </a:lnTo>
                <a:lnTo>
                  <a:pt x="478536" y="563879"/>
                </a:lnTo>
                <a:lnTo>
                  <a:pt x="487679" y="563879"/>
                </a:lnTo>
                <a:lnTo>
                  <a:pt x="487679" y="557783"/>
                </a:lnTo>
                <a:close/>
              </a:path>
              <a:path extrusionOk="0" h="567054" w="487679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478536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8536" y="6095"/>
                </a:lnTo>
                <a:lnTo>
                  <a:pt x="481583" y="12191"/>
                </a:lnTo>
                <a:lnTo>
                  <a:pt x="487679" y="12191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50"/>
          <p:cNvSpPr txBox="1"/>
          <p:nvPr/>
        </p:nvSpPr>
        <p:spPr>
          <a:xfrm>
            <a:off x="8918447" y="4340352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0"/>
          <p:cNvSpPr/>
          <p:nvPr/>
        </p:nvSpPr>
        <p:spPr>
          <a:xfrm>
            <a:off x="8921495" y="6081267"/>
            <a:ext cx="475615" cy="554990"/>
          </a:xfrm>
          <a:custGeom>
            <a:rect b="b" l="l" r="r" t="t"/>
            <a:pathLst>
              <a:path extrusionOk="0" h="554990" w="475615">
                <a:moveTo>
                  <a:pt x="0" y="554735"/>
                </a:moveTo>
                <a:lnTo>
                  <a:pt x="475488" y="554735"/>
                </a:lnTo>
                <a:lnTo>
                  <a:pt x="475488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50"/>
          <p:cNvSpPr/>
          <p:nvPr/>
        </p:nvSpPr>
        <p:spPr>
          <a:xfrm>
            <a:off x="8915400" y="6075171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0831"/>
                </a:lnTo>
                <a:lnTo>
                  <a:pt x="9144" y="560831"/>
                </a:lnTo>
                <a:lnTo>
                  <a:pt x="6096" y="554735"/>
                </a:lnTo>
                <a:lnTo>
                  <a:pt x="9144" y="554735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9144" y="554735"/>
                </a:moveTo>
                <a:lnTo>
                  <a:pt x="6096" y="554735"/>
                </a:lnTo>
                <a:lnTo>
                  <a:pt x="9144" y="560831"/>
                </a:lnTo>
                <a:lnTo>
                  <a:pt x="9144" y="554735"/>
                </a:lnTo>
                <a:close/>
              </a:path>
              <a:path extrusionOk="0" h="567054" w="487679">
                <a:moveTo>
                  <a:pt x="475488" y="554735"/>
                </a:moveTo>
                <a:lnTo>
                  <a:pt x="9144" y="554735"/>
                </a:lnTo>
                <a:lnTo>
                  <a:pt x="9144" y="560831"/>
                </a:lnTo>
                <a:lnTo>
                  <a:pt x="475488" y="560831"/>
                </a:lnTo>
                <a:lnTo>
                  <a:pt x="475488" y="554735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475488" y="560831"/>
                </a:lnTo>
                <a:lnTo>
                  <a:pt x="481583" y="554735"/>
                </a:lnTo>
                <a:lnTo>
                  <a:pt x="487679" y="554735"/>
                </a:lnTo>
                <a:lnTo>
                  <a:pt x="487679" y="9143"/>
                </a:lnTo>
                <a:lnTo>
                  <a:pt x="481583" y="9143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554735"/>
                </a:moveTo>
                <a:lnTo>
                  <a:pt x="481583" y="554735"/>
                </a:lnTo>
                <a:lnTo>
                  <a:pt x="475488" y="560831"/>
                </a:lnTo>
                <a:lnTo>
                  <a:pt x="487679" y="560831"/>
                </a:lnTo>
                <a:lnTo>
                  <a:pt x="487679" y="554735"/>
                </a:lnTo>
                <a:close/>
              </a:path>
              <a:path extrusionOk="0" h="567054" w="487679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475488" y="9143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5488" y="6095"/>
                </a:lnTo>
                <a:lnTo>
                  <a:pt x="481583" y="9143"/>
                </a:lnTo>
                <a:lnTo>
                  <a:pt x="487679" y="9143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50"/>
          <p:cNvSpPr txBox="1"/>
          <p:nvPr/>
        </p:nvSpPr>
        <p:spPr>
          <a:xfrm>
            <a:off x="8921495" y="6083808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8366759" y="4529835"/>
            <a:ext cx="554990" cy="85725"/>
          </a:xfrm>
          <a:custGeom>
            <a:rect b="b" l="l" r="r" t="t"/>
            <a:pathLst>
              <a:path extrusionOk="0" h="85725" w="554990">
                <a:moveTo>
                  <a:pt x="469392" y="0"/>
                </a:moveTo>
                <a:lnTo>
                  <a:pt x="469392" y="85343"/>
                </a:lnTo>
                <a:lnTo>
                  <a:pt x="524255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0352" y="30480"/>
                </a:lnTo>
                <a:lnTo>
                  <a:pt x="469392" y="0"/>
                </a:lnTo>
                <a:close/>
              </a:path>
              <a:path extrusionOk="0" h="85725" w="554990">
                <a:moveTo>
                  <a:pt x="469392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69392" y="57912"/>
                </a:lnTo>
                <a:lnTo>
                  <a:pt x="469392" y="30480"/>
                </a:lnTo>
                <a:close/>
              </a:path>
              <a:path extrusionOk="0" h="85725" w="554990">
                <a:moveTo>
                  <a:pt x="53035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4255" y="57912"/>
                </a:lnTo>
                <a:lnTo>
                  <a:pt x="554736" y="42671"/>
                </a:lnTo>
                <a:lnTo>
                  <a:pt x="53035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3523488" y="4529835"/>
            <a:ext cx="554990" cy="85725"/>
          </a:xfrm>
          <a:custGeom>
            <a:rect b="b" l="l" r="r" t="t"/>
            <a:pathLst>
              <a:path extrusionOk="0" h="85725" w="554989">
                <a:moveTo>
                  <a:pt x="472439" y="0"/>
                </a:moveTo>
                <a:lnTo>
                  <a:pt x="472439" y="85343"/>
                </a:lnTo>
                <a:lnTo>
                  <a:pt x="525344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1222" y="30480"/>
                </a:lnTo>
                <a:lnTo>
                  <a:pt x="472439" y="0"/>
                </a:lnTo>
                <a:close/>
              </a:path>
              <a:path extrusionOk="0" h="85725" w="554989">
                <a:moveTo>
                  <a:pt x="472439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72439" y="57912"/>
                </a:lnTo>
                <a:lnTo>
                  <a:pt x="472439" y="30480"/>
                </a:lnTo>
                <a:close/>
              </a:path>
              <a:path extrusionOk="0" h="85725" w="554989">
                <a:moveTo>
                  <a:pt x="53122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5344" y="57912"/>
                </a:lnTo>
                <a:lnTo>
                  <a:pt x="554736" y="42671"/>
                </a:lnTo>
                <a:lnTo>
                  <a:pt x="53122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4306823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6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6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8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8" y="164592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4861559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5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5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7" y="164592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7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5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5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541629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11480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6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4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80" y="234696"/>
                </a:lnTo>
                <a:lnTo>
                  <a:pt x="420624" y="228600"/>
                </a:lnTo>
                <a:lnTo>
                  <a:pt x="466343" y="182880"/>
                </a:lnTo>
                <a:lnTo>
                  <a:pt x="496824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597103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7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7" y="249936"/>
                </a:lnTo>
                <a:lnTo>
                  <a:pt x="402335" y="240792"/>
                </a:lnTo>
                <a:lnTo>
                  <a:pt x="411479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7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5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3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79" y="234696"/>
                </a:lnTo>
                <a:lnTo>
                  <a:pt x="420623" y="228600"/>
                </a:lnTo>
                <a:lnTo>
                  <a:pt x="466343" y="182880"/>
                </a:lnTo>
                <a:lnTo>
                  <a:pt x="496823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652881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5" y="259080"/>
                </a:lnTo>
                <a:lnTo>
                  <a:pt x="326135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5" y="240792"/>
                </a:lnTo>
                <a:lnTo>
                  <a:pt x="409955" y="234696"/>
                </a:lnTo>
                <a:lnTo>
                  <a:pt x="326135" y="234696"/>
                </a:lnTo>
                <a:lnTo>
                  <a:pt x="327659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5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5" y="234696"/>
                </a:lnTo>
                <a:lnTo>
                  <a:pt x="466343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708355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6" y="259080"/>
                </a:lnTo>
                <a:lnTo>
                  <a:pt x="326136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40" y="182880"/>
                </a:lnTo>
                <a:lnTo>
                  <a:pt x="188975" y="20116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20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6" y="176784"/>
                </a:lnTo>
                <a:lnTo>
                  <a:pt x="185927" y="161544"/>
                </a:lnTo>
                <a:lnTo>
                  <a:pt x="164592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6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59664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6" y="234696"/>
                </a:lnTo>
                <a:lnTo>
                  <a:pt x="466344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6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4" y="76200"/>
                </a:lnTo>
                <a:lnTo>
                  <a:pt x="534416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6" y="88392"/>
                </a:lnTo>
                <a:lnTo>
                  <a:pt x="542544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7641335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18288" y="0"/>
                </a:moveTo>
                <a:lnTo>
                  <a:pt x="0" y="18288"/>
                </a:lnTo>
                <a:lnTo>
                  <a:pt x="39624" y="64008"/>
                </a:lnTo>
                <a:lnTo>
                  <a:pt x="82296" y="106680"/>
                </a:lnTo>
                <a:lnTo>
                  <a:pt x="124968" y="146304"/>
                </a:lnTo>
                <a:lnTo>
                  <a:pt x="146304" y="167640"/>
                </a:lnTo>
                <a:lnTo>
                  <a:pt x="167640" y="182880"/>
                </a:lnTo>
                <a:lnTo>
                  <a:pt x="185928" y="201168"/>
                </a:lnTo>
                <a:lnTo>
                  <a:pt x="207264" y="216408"/>
                </a:lnTo>
                <a:lnTo>
                  <a:pt x="228600" y="228600"/>
                </a:lnTo>
                <a:lnTo>
                  <a:pt x="246888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44424" y="259080"/>
                </a:lnTo>
                <a:lnTo>
                  <a:pt x="347472" y="259080"/>
                </a:lnTo>
                <a:lnTo>
                  <a:pt x="365760" y="256032"/>
                </a:lnTo>
                <a:lnTo>
                  <a:pt x="384048" y="249936"/>
                </a:lnTo>
                <a:lnTo>
                  <a:pt x="399288" y="240792"/>
                </a:lnTo>
                <a:lnTo>
                  <a:pt x="408432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6" y="228600"/>
                </a:lnTo>
                <a:lnTo>
                  <a:pt x="280416" y="222504"/>
                </a:lnTo>
                <a:lnTo>
                  <a:pt x="262128" y="216408"/>
                </a:lnTo>
                <a:lnTo>
                  <a:pt x="243840" y="204216"/>
                </a:lnTo>
                <a:lnTo>
                  <a:pt x="222504" y="192024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3256" y="128016"/>
                </a:lnTo>
                <a:lnTo>
                  <a:pt x="60960" y="45720"/>
                </a:lnTo>
                <a:lnTo>
                  <a:pt x="18288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8513" y="72837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41960" y="164592"/>
                </a:lnTo>
                <a:lnTo>
                  <a:pt x="429768" y="179832"/>
                </a:lnTo>
                <a:lnTo>
                  <a:pt x="414528" y="192024"/>
                </a:lnTo>
                <a:lnTo>
                  <a:pt x="402336" y="204216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8432" y="234696"/>
                </a:lnTo>
                <a:lnTo>
                  <a:pt x="417575" y="228600"/>
                </a:lnTo>
                <a:lnTo>
                  <a:pt x="463296" y="182880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8513" y="72837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5112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5112" y="60960"/>
                </a:moveTo>
                <a:lnTo>
                  <a:pt x="508513" y="72837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5112" y="60960"/>
                </a:lnTo>
                <a:close/>
              </a:path>
              <a:path extrusionOk="0" h="262254" w="567054">
                <a:moveTo>
                  <a:pt x="566928" y="9144"/>
                </a:moveTo>
                <a:lnTo>
                  <a:pt x="484632" y="57912"/>
                </a:lnTo>
                <a:lnTo>
                  <a:pt x="508513" y="72837"/>
                </a:lnTo>
                <a:lnTo>
                  <a:pt x="515112" y="60960"/>
                </a:lnTo>
                <a:lnTo>
                  <a:pt x="561913" y="60960"/>
                </a:lnTo>
                <a:lnTo>
                  <a:pt x="566928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8602980" y="4572508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3523488" y="5525008"/>
            <a:ext cx="5081270" cy="0"/>
          </a:xfrm>
          <a:custGeom>
            <a:rect b="b" l="l" r="r" t="t"/>
            <a:pathLst>
              <a:path extrusionOk="0" h="120000" w="5081270">
                <a:moveTo>
                  <a:pt x="0" y="0"/>
                </a:moveTo>
                <a:lnTo>
                  <a:pt x="5081016" y="0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3525011" y="4572508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/>
          <p:nvPr>
            <p:ph type="title"/>
          </p:nvPr>
        </p:nvSpPr>
        <p:spPr>
          <a:xfrm>
            <a:off x="1310132" y="655319"/>
            <a:ext cx="5636768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RCR </a:t>
            </a:r>
            <a:r>
              <a:rPr lang="en-US" sz="3500">
                <a:solidFill>
                  <a:srgbClr val="FF0000"/>
                </a:solidFill>
              </a:rPr>
              <a:t>Destination, Count</a:t>
            </a:r>
            <a:endParaRPr sz="3500"/>
          </a:p>
        </p:txBody>
      </p:sp>
      <p:sp>
        <p:nvSpPr>
          <p:cNvPr id="478" name="Google Shape;478;p51"/>
          <p:cNvSpPr txBox="1"/>
          <p:nvPr/>
        </p:nvSpPr>
        <p:spPr>
          <a:xfrm>
            <a:off x="1310132" y="1537411"/>
            <a:ext cx="2334260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RCR BL, 01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RCR AL, CL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9" name="Google Shape;479;p51"/>
          <p:cNvGraphicFramePr/>
          <p:nvPr/>
        </p:nvGraphicFramePr>
        <p:xfrm>
          <a:off x="4062984" y="4285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6575"/>
                <a:gridCol w="535300"/>
                <a:gridCol w="535300"/>
                <a:gridCol w="536575"/>
                <a:gridCol w="533400"/>
                <a:gridCol w="534675"/>
                <a:gridCol w="535950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51"/>
          <p:cNvSpPr txBox="1"/>
          <p:nvPr/>
        </p:nvSpPr>
        <p:spPr>
          <a:xfrm>
            <a:off x="4169155" y="3730751"/>
            <a:ext cx="407987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B7	B6	B5	B4	B3	B2	B1	B0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p51"/>
          <p:cNvGraphicFramePr/>
          <p:nvPr/>
        </p:nvGraphicFramePr>
        <p:xfrm>
          <a:off x="4066032" y="603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534675"/>
                <a:gridCol w="534675"/>
                <a:gridCol w="534675"/>
                <a:gridCol w="535950"/>
                <a:gridCol w="532775"/>
                <a:gridCol w="535950"/>
                <a:gridCol w="534675"/>
                <a:gridCol w="534675"/>
              </a:tblGrid>
              <a:tr h="588275"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8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51"/>
          <p:cNvSpPr/>
          <p:nvPr/>
        </p:nvSpPr>
        <p:spPr>
          <a:xfrm>
            <a:off x="8918447" y="4334764"/>
            <a:ext cx="475615" cy="558165"/>
          </a:xfrm>
          <a:custGeom>
            <a:rect b="b" l="l" r="r" t="t"/>
            <a:pathLst>
              <a:path extrusionOk="0" h="558164" w="475615">
                <a:moveTo>
                  <a:pt x="0" y="557784"/>
                </a:moveTo>
                <a:lnTo>
                  <a:pt x="475488" y="557784"/>
                </a:lnTo>
                <a:lnTo>
                  <a:pt x="475488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3" name="Google Shape;483;p51"/>
          <p:cNvSpPr/>
          <p:nvPr/>
        </p:nvSpPr>
        <p:spPr>
          <a:xfrm>
            <a:off x="8912352" y="4328667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3879"/>
                </a:lnTo>
                <a:lnTo>
                  <a:pt x="12192" y="563879"/>
                </a:lnTo>
                <a:lnTo>
                  <a:pt x="6096" y="557783"/>
                </a:lnTo>
                <a:lnTo>
                  <a:pt x="12192" y="557783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12192" y="557783"/>
                </a:moveTo>
                <a:lnTo>
                  <a:pt x="6096" y="557783"/>
                </a:lnTo>
                <a:lnTo>
                  <a:pt x="12192" y="563879"/>
                </a:lnTo>
                <a:lnTo>
                  <a:pt x="12192" y="557783"/>
                </a:lnTo>
                <a:close/>
              </a:path>
              <a:path extrusionOk="0" h="567054" w="487679">
                <a:moveTo>
                  <a:pt x="478536" y="557783"/>
                </a:moveTo>
                <a:lnTo>
                  <a:pt x="12192" y="557783"/>
                </a:lnTo>
                <a:lnTo>
                  <a:pt x="12192" y="563879"/>
                </a:lnTo>
                <a:lnTo>
                  <a:pt x="478536" y="563879"/>
                </a:lnTo>
                <a:lnTo>
                  <a:pt x="478536" y="557783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478536" y="563879"/>
                </a:lnTo>
                <a:lnTo>
                  <a:pt x="481583" y="557783"/>
                </a:lnTo>
                <a:lnTo>
                  <a:pt x="487679" y="557783"/>
                </a:lnTo>
                <a:lnTo>
                  <a:pt x="487679" y="12191"/>
                </a:lnTo>
                <a:lnTo>
                  <a:pt x="481583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557783"/>
                </a:moveTo>
                <a:lnTo>
                  <a:pt x="481583" y="557783"/>
                </a:lnTo>
                <a:lnTo>
                  <a:pt x="478536" y="563879"/>
                </a:lnTo>
                <a:lnTo>
                  <a:pt x="487679" y="563879"/>
                </a:lnTo>
                <a:lnTo>
                  <a:pt x="487679" y="557783"/>
                </a:lnTo>
                <a:close/>
              </a:path>
              <a:path extrusionOk="0" h="567054" w="487679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extrusionOk="0" h="567054" w="487679">
                <a:moveTo>
                  <a:pt x="478536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478536" y="12191"/>
                </a:lnTo>
                <a:lnTo>
                  <a:pt x="478536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8536" y="6095"/>
                </a:lnTo>
                <a:lnTo>
                  <a:pt x="481583" y="12191"/>
                </a:lnTo>
                <a:lnTo>
                  <a:pt x="487679" y="12191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8918447" y="4340352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1"/>
          <p:cNvSpPr/>
          <p:nvPr/>
        </p:nvSpPr>
        <p:spPr>
          <a:xfrm>
            <a:off x="8921495" y="6081267"/>
            <a:ext cx="475615" cy="554990"/>
          </a:xfrm>
          <a:custGeom>
            <a:rect b="b" l="l" r="r" t="t"/>
            <a:pathLst>
              <a:path extrusionOk="0" h="554990" w="475615">
                <a:moveTo>
                  <a:pt x="0" y="554735"/>
                </a:moveTo>
                <a:lnTo>
                  <a:pt x="475488" y="554735"/>
                </a:lnTo>
                <a:lnTo>
                  <a:pt x="475488" y="0"/>
                </a:lnTo>
                <a:lnTo>
                  <a:pt x="0" y="0"/>
                </a:lnTo>
                <a:lnTo>
                  <a:pt x="0" y="554735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51"/>
          <p:cNvSpPr/>
          <p:nvPr/>
        </p:nvSpPr>
        <p:spPr>
          <a:xfrm>
            <a:off x="8915400" y="6075171"/>
            <a:ext cx="487680" cy="567055"/>
          </a:xfrm>
          <a:custGeom>
            <a:rect b="b" l="l" r="r" t="t"/>
            <a:pathLst>
              <a:path extrusionOk="0" h="567054" w="487679">
                <a:moveTo>
                  <a:pt x="487679" y="0"/>
                </a:moveTo>
                <a:lnTo>
                  <a:pt x="0" y="0"/>
                </a:lnTo>
                <a:lnTo>
                  <a:pt x="0" y="566927"/>
                </a:lnTo>
                <a:lnTo>
                  <a:pt x="487679" y="566927"/>
                </a:lnTo>
                <a:lnTo>
                  <a:pt x="487679" y="560831"/>
                </a:lnTo>
                <a:lnTo>
                  <a:pt x="9144" y="560831"/>
                </a:lnTo>
                <a:lnTo>
                  <a:pt x="6096" y="554735"/>
                </a:lnTo>
                <a:lnTo>
                  <a:pt x="9144" y="554735"/>
                </a:lnTo>
                <a:lnTo>
                  <a:pt x="9144" y="9143"/>
                </a:lnTo>
                <a:lnTo>
                  <a:pt x="6096" y="9143"/>
                </a:lnTo>
                <a:lnTo>
                  <a:pt x="9144" y="6095"/>
                </a:lnTo>
                <a:lnTo>
                  <a:pt x="487679" y="6095"/>
                </a:lnTo>
                <a:lnTo>
                  <a:pt x="487679" y="0"/>
                </a:lnTo>
                <a:close/>
              </a:path>
              <a:path extrusionOk="0" h="567054" w="487679">
                <a:moveTo>
                  <a:pt x="9144" y="554735"/>
                </a:moveTo>
                <a:lnTo>
                  <a:pt x="6096" y="554735"/>
                </a:lnTo>
                <a:lnTo>
                  <a:pt x="9144" y="560831"/>
                </a:lnTo>
                <a:lnTo>
                  <a:pt x="9144" y="554735"/>
                </a:lnTo>
                <a:close/>
              </a:path>
              <a:path extrusionOk="0" h="567054" w="487679">
                <a:moveTo>
                  <a:pt x="475488" y="554735"/>
                </a:moveTo>
                <a:lnTo>
                  <a:pt x="9144" y="554735"/>
                </a:lnTo>
                <a:lnTo>
                  <a:pt x="9144" y="560831"/>
                </a:lnTo>
                <a:lnTo>
                  <a:pt x="475488" y="560831"/>
                </a:lnTo>
                <a:lnTo>
                  <a:pt x="475488" y="554735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475488" y="560831"/>
                </a:lnTo>
                <a:lnTo>
                  <a:pt x="481583" y="554735"/>
                </a:lnTo>
                <a:lnTo>
                  <a:pt x="487679" y="554735"/>
                </a:lnTo>
                <a:lnTo>
                  <a:pt x="487679" y="9143"/>
                </a:lnTo>
                <a:lnTo>
                  <a:pt x="481583" y="9143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554735"/>
                </a:moveTo>
                <a:lnTo>
                  <a:pt x="481583" y="554735"/>
                </a:lnTo>
                <a:lnTo>
                  <a:pt x="475488" y="560831"/>
                </a:lnTo>
                <a:lnTo>
                  <a:pt x="487679" y="560831"/>
                </a:lnTo>
                <a:lnTo>
                  <a:pt x="487679" y="554735"/>
                </a:lnTo>
                <a:close/>
              </a:path>
              <a:path extrusionOk="0" h="567054" w="487679">
                <a:moveTo>
                  <a:pt x="9144" y="6095"/>
                </a:moveTo>
                <a:lnTo>
                  <a:pt x="6096" y="9143"/>
                </a:lnTo>
                <a:lnTo>
                  <a:pt x="9144" y="9143"/>
                </a:lnTo>
                <a:lnTo>
                  <a:pt x="9144" y="6095"/>
                </a:lnTo>
                <a:close/>
              </a:path>
              <a:path extrusionOk="0" h="567054" w="487679">
                <a:moveTo>
                  <a:pt x="475488" y="6095"/>
                </a:moveTo>
                <a:lnTo>
                  <a:pt x="9144" y="6095"/>
                </a:lnTo>
                <a:lnTo>
                  <a:pt x="9144" y="9143"/>
                </a:lnTo>
                <a:lnTo>
                  <a:pt x="475488" y="9143"/>
                </a:lnTo>
                <a:lnTo>
                  <a:pt x="475488" y="6095"/>
                </a:lnTo>
                <a:close/>
              </a:path>
              <a:path extrusionOk="0" h="567054" w="487679">
                <a:moveTo>
                  <a:pt x="487679" y="6095"/>
                </a:moveTo>
                <a:lnTo>
                  <a:pt x="475488" y="6095"/>
                </a:lnTo>
                <a:lnTo>
                  <a:pt x="481583" y="9143"/>
                </a:lnTo>
                <a:lnTo>
                  <a:pt x="487679" y="9143"/>
                </a:lnTo>
                <a:lnTo>
                  <a:pt x="487679" y="60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p51"/>
          <p:cNvSpPr txBox="1"/>
          <p:nvPr/>
        </p:nvSpPr>
        <p:spPr>
          <a:xfrm>
            <a:off x="8921495" y="6083808"/>
            <a:ext cx="475615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1"/>
          <p:cNvSpPr/>
          <p:nvPr/>
        </p:nvSpPr>
        <p:spPr>
          <a:xfrm>
            <a:off x="8366759" y="4529835"/>
            <a:ext cx="554990" cy="85725"/>
          </a:xfrm>
          <a:custGeom>
            <a:rect b="b" l="l" r="r" t="t"/>
            <a:pathLst>
              <a:path extrusionOk="0" h="85725" w="554990">
                <a:moveTo>
                  <a:pt x="469392" y="0"/>
                </a:moveTo>
                <a:lnTo>
                  <a:pt x="469392" y="85343"/>
                </a:lnTo>
                <a:lnTo>
                  <a:pt x="524255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0352" y="30480"/>
                </a:lnTo>
                <a:lnTo>
                  <a:pt x="469392" y="0"/>
                </a:lnTo>
                <a:close/>
              </a:path>
              <a:path extrusionOk="0" h="85725" w="554990">
                <a:moveTo>
                  <a:pt x="469392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69392" y="57912"/>
                </a:lnTo>
                <a:lnTo>
                  <a:pt x="469392" y="30480"/>
                </a:lnTo>
                <a:close/>
              </a:path>
              <a:path extrusionOk="0" h="85725" w="554990">
                <a:moveTo>
                  <a:pt x="53035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4255" y="57912"/>
                </a:lnTo>
                <a:lnTo>
                  <a:pt x="554736" y="42671"/>
                </a:lnTo>
                <a:lnTo>
                  <a:pt x="53035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51"/>
          <p:cNvSpPr/>
          <p:nvPr/>
        </p:nvSpPr>
        <p:spPr>
          <a:xfrm>
            <a:off x="3523488" y="4529835"/>
            <a:ext cx="554990" cy="85725"/>
          </a:xfrm>
          <a:custGeom>
            <a:rect b="b" l="l" r="r" t="t"/>
            <a:pathLst>
              <a:path extrusionOk="0" h="85725" w="554989">
                <a:moveTo>
                  <a:pt x="472439" y="0"/>
                </a:moveTo>
                <a:lnTo>
                  <a:pt x="472439" y="85343"/>
                </a:lnTo>
                <a:lnTo>
                  <a:pt x="525344" y="57912"/>
                </a:lnTo>
                <a:lnTo>
                  <a:pt x="484632" y="57912"/>
                </a:lnTo>
                <a:lnTo>
                  <a:pt x="484632" y="30480"/>
                </a:lnTo>
                <a:lnTo>
                  <a:pt x="531222" y="30480"/>
                </a:lnTo>
                <a:lnTo>
                  <a:pt x="472439" y="0"/>
                </a:lnTo>
                <a:close/>
              </a:path>
              <a:path extrusionOk="0" h="85725" w="554989">
                <a:moveTo>
                  <a:pt x="472439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472439" y="57912"/>
                </a:lnTo>
                <a:lnTo>
                  <a:pt x="472439" y="30480"/>
                </a:lnTo>
                <a:close/>
              </a:path>
              <a:path extrusionOk="0" h="85725" w="554989">
                <a:moveTo>
                  <a:pt x="531222" y="30480"/>
                </a:moveTo>
                <a:lnTo>
                  <a:pt x="484632" y="30480"/>
                </a:lnTo>
                <a:lnTo>
                  <a:pt x="484632" y="57912"/>
                </a:lnTo>
                <a:lnTo>
                  <a:pt x="525344" y="57912"/>
                </a:lnTo>
                <a:lnTo>
                  <a:pt x="554736" y="42671"/>
                </a:lnTo>
                <a:lnTo>
                  <a:pt x="531222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p51"/>
          <p:cNvSpPr/>
          <p:nvPr/>
        </p:nvSpPr>
        <p:spPr>
          <a:xfrm>
            <a:off x="4306823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6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6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8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8" y="164592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51"/>
          <p:cNvSpPr/>
          <p:nvPr/>
        </p:nvSpPr>
        <p:spPr>
          <a:xfrm>
            <a:off x="4861559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82295" y="106680"/>
                </a:lnTo>
                <a:lnTo>
                  <a:pt x="124967" y="146304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07263" y="216408"/>
                </a:lnTo>
                <a:lnTo>
                  <a:pt x="228600" y="228600"/>
                </a:lnTo>
                <a:lnTo>
                  <a:pt x="246887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10895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65760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5655" y="228600"/>
                </a:lnTo>
                <a:lnTo>
                  <a:pt x="280415" y="222504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60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9733" y="7360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57200" y="146304"/>
                </a:lnTo>
                <a:lnTo>
                  <a:pt x="445007" y="164592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9956" y="234696"/>
                </a:lnTo>
                <a:lnTo>
                  <a:pt x="417575" y="228600"/>
                </a:lnTo>
                <a:lnTo>
                  <a:pt x="432815" y="213360"/>
                </a:lnTo>
                <a:lnTo>
                  <a:pt x="451103" y="198120"/>
                </a:lnTo>
                <a:lnTo>
                  <a:pt x="466343" y="182880"/>
                </a:lnTo>
                <a:lnTo>
                  <a:pt x="478536" y="164592"/>
                </a:lnTo>
                <a:lnTo>
                  <a:pt x="493775" y="146304"/>
                </a:lnTo>
                <a:lnTo>
                  <a:pt x="521207" y="103632"/>
                </a:lnTo>
                <a:lnTo>
                  <a:pt x="531965" y="87495"/>
                </a:lnTo>
                <a:lnTo>
                  <a:pt x="509733" y="7360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60" y="60960"/>
                </a:lnTo>
                <a:lnTo>
                  <a:pt x="539495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60" y="60960"/>
                </a:moveTo>
                <a:lnTo>
                  <a:pt x="509733" y="73600"/>
                </a:lnTo>
                <a:lnTo>
                  <a:pt x="531965" y="87495"/>
                </a:lnTo>
                <a:lnTo>
                  <a:pt x="539495" y="76200"/>
                </a:lnTo>
                <a:lnTo>
                  <a:pt x="518160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4631" y="57912"/>
                </a:lnTo>
                <a:lnTo>
                  <a:pt x="509733" y="73600"/>
                </a:lnTo>
                <a:lnTo>
                  <a:pt x="518160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541629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11480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6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4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80" y="234696"/>
                </a:lnTo>
                <a:lnTo>
                  <a:pt x="420624" y="228600"/>
                </a:lnTo>
                <a:lnTo>
                  <a:pt x="466343" y="182880"/>
                </a:lnTo>
                <a:lnTo>
                  <a:pt x="496824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597103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1" y="259080"/>
                </a:moveTo>
                <a:lnTo>
                  <a:pt x="310895" y="259080"/>
                </a:lnTo>
                <a:lnTo>
                  <a:pt x="329183" y="262128"/>
                </a:lnTo>
                <a:lnTo>
                  <a:pt x="332231" y="262128"/>
                </a:lnTo>
                <a:lnTo>
                  <a:pt x="347471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1" y="64008"/>
                </a:lnTo>
                <a:lnTo>
                  <a:pt x="85343" y="106680"/>
                </a:lnTo>
                <a:lnTo>
                  <a:pt x="128015" y="146304"/>
                </a:lnTo>
                <a:lnTo>
                  <a:pt x="149351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10312" y="21640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7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7" y="249936"/>
                </a:lnTo>
                <a:lnTo>
                  <a:pt x="402335" y="240792"/>
                </a:lnTo>
                <a:lnTo>
                  <a:pt x="411479" y="234696"/>
                </a:lnTo>
                <a:lnTo>
                  <a:pt x="329183" y="234696"/>
                </a:lnTo>
                <a:lnTo>
                  <a:pt x="330707" y="234442"/>
                </a:lnTo>
                <a:lnTo>
                  <a:pt x="280415" y="222504"/>
                </a:lnTo>
                <a:lnTo>
                  <a:pt x="243839" y="204216"/>
                </a:lnTo>
                <a:lnTo>
                  <a:pt x="207263" y="176784"/>
                </a:lnTo>
                <a:lnTo>
                  <a:pt x="185927" y="161544"/>
                </a:lnTo>
                <a:lnTo>
                  <a:pt x="167639" y="146304"/>
                </a:lnTo>
                <a:lnTo>
                  <a:pt x="146303" y="128016"/>
                </a:lnTo>
                <a:lnTo>
                  <a:pt x="64007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30707" y="234442"/>
                </a:moveTo>
                <a:lnTo>
                  <a:pt x="329183" y="234696"/>
                </a:lnTo>
                <a:lnTo>
                  <a:pt x="332231" y="234696"/>
                </a:lnTo>
                <a:lnTo>
                  <a:pt x="330707" y="234442"/>
                </a:lnTo>
                <a:close/>
              </a:path>
              <a:path extrusionOk="0" h="262254" w="567054">
                <a:moveTo>
                  <a:pt x="511296" y="73314"/>
                </a:moveTo>
                <a:lnTo>
                  <a:pt x="502919" y="88392"/>
                </a:lnTo>
                <a:lnTo>
                  <a:pt x="472439" y="128016"/>
                </a:lnTo>
                <a:lnTo>
                  <a:pt x="460247" y="146304"/>
                </a:lnTo>
                <a:lnTo>
                  <a:pt x="445007" y="164592"/>
                </a:lnTo>
                <a:lnTo>
                  <a:pt x="432815" y="179832"/>
                </a:lnTo>
                <a:lnTo>
                  <a:pt x="402335" y="204216"/>
                </a:lnTo>
                <a:lnTo>
                  <a:pt x="390143" y="216408"/>
                </a:lnTo>
                <a:lnTo>
                  <a:pt x="359663" y="228600"/>
                </a:lnTo>
                <a:lnTo>
                  <a:pt x="344423" y="231648"/>
                </a:lnTo>
                <a:lnTo>
                  <a:pt x="347471" y="231648"/>
                </a:lnTo>
                <a:lnTo>
                  <a:pt x="330707" y="234442"/>
                </a:lnTo>
                <a:lnTo>
                  <a:pt x="332231" y="234696"/>
                </a:lnTo>
                <a:lnTo>
                  <a:pt x="411479" y="234696"/>
                </a:lnTo>
                <a:lnTo>
                  <a:pt x="420623" y="228600"/>
                </a:lnTo>
                <a:lnTo>
                  <a:pt x="466343" y="182880"/>
                </a:lnTo>
                <a:lnTo>
                  <a:pt x="496823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1296" y="73314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1296" y="73314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1296" y="73314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p51"/>
          <p:cNvSpPr/>
          <p:nvPr/>
        </p:nvSpPr>
        <p:spPr>
          <a:xfrm>
            <a:off x="6528816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5" y="259080"/>
                </a:lnTo>
                <a:lnTo>
                  <a:pt x="326135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5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39" y="182880"/>
                </a:lnTo>
                <a:lnTo>
                  <a:pt x="188975" y="201168"/>
                </a:lnTo>
                <a:lnTo>
                  <a:pt x="249935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19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5" y="240792"/>
                </a:lnTo>
                <a:lnTo>
                  <a:pt x="409955" y="234696"/>
                </a:lnTo>
                <a:lnTo>
                  <a:pt x="326135" y="234696"/>
                </a:lnTo>
                <a:lnTo>
                  <a:pt x="327659" y="234442"/>
                </a:lnTo>
                <a:lnTo>
                  <a:pt x="310895" y="231648"/>
                </a:lnTo>
                <a:lnTo>
                  <a:pt x="313943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5" y="176784"/>
                </a:lnTo>
                <a:lnTo>
                  <a:pt x="185927" y="161544"/>
                </a:lnTo>
                <a:lnTo>
                  <a:pt x="164591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5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5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39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5" y="216408"/>
                </a:lnTo>
                <a:lnTo>
                  <a:pt x="356615" y="228600"/>
                </a:lnTo>
                <a:lnTo>
                  <a:pt x="359663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5" y="234696"/>
                </a:lnTo>
                <a:lnTo>
                  <a:pt x="466343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5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3" y="76200"/>
                </a:lnTo>
                <a:lnTo>
                  <a:pt x="534415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5" y="88392"/>
                </a:lnTo>
                <a:lnTo>
                  <a:pt x="542543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5" name="Google Shape;495;p51"/>
          <p:cNvSpPr/>
          <p:nvPr/>
        </p:nvSpPr>
        <p:spPr>
          <a:xfrm>
            <a:off x="7083552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347472" y="259080"/>
                </a:moveTo>
                <a:lnTo>
                  <a:pt x="310896" y="259080"/>
                </a:lnTo>
                <a:lnTo>
                  <a:pt x="326136" y="262128"/>
                </a:lnTo>
                <a:lnTo>
                  <a:pt x="329183" y="262128"/>
                </a:lnTo>
                <a:lnTo>
                  <a:pt x="347472" y="259080"/>
                </a:lnTo>
                <a:close/>
              </a:path>
              <a:path extrusionOk="0" h="262254" w="567054">
                <a:moveTo>
                  <a:pt x="21336" y="0"/>
                </a:moveTo>
                <a:lnTo>
                  <a:pt x="0" y="18288"/>
                </a:lnTo>
                <a:lnTo>
                  <a:pt x="42672" y="64008"/>
                </a:lnTo>
                <a:lnTo>
                  <a:pt x="146303" y="167640"/>
                </a:lnTo>
                <a:lnTo>
                  <a:pt x="167640" y="182880"/>
                </a:lnTo>
                <a:lnTo>
                  <a:pt x="188975" y="201168"/>
                </a:lnTo>
                <a:lnTo>
                  <a:pt x="249936" y="240792"/>
                </a:lnTo>
                <a:lnTo>
                  <a:pt x="289559" y="256032"/>
                </a:lnTo>
                <a:lnTo>
                  <a:pt x="307848" y="259080"/>
                </a:lnTo>
                <a:lnTo>
                  <a:pt x="350520" y="259080"/>
                </a:lnTo>
                <a:lnTo>
                  <a:pt x="365759" y="256032"/>
                </a:lnTo>
                <a:lnTo>
                  <a:pt x="368807" y="256032"/>
                </a:lnTo>
                <a:lnTo>
                  <a:pt x="384048" y="249936"/>
                </a:lnTo>
                <a:lnTo>
                  <a:pt x="402336" y="240792"/>
                </a:lnTo>
                <a:lnTo>
                  <a:pt x="409956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8703" y="228600"/>
                </a:lnTo>
                <a:lnTo>
                  <a:pt x="262127" y="216408"/>
                </a:lnTo>
                <a:lnTo>
                  <a:pt x="225551" y="192024"/>
                </a:lnTo>
                <a:lnTo>
                  <a:pt x="204216" y="176784"/>
                </a:lnTo>
                <a:lnTo>
                  <a:pt x="185927" y="161544"/>
                </a:lnTo>
                <a:lnTo>
                  <a:pt x="164592" y="146304"/>
                </a:lnTo>
                <a:lnTo>
                  <a:pt x="146303" y="128016"/>
                </a:lnTo>
                <a:lnTo>
                  <a:pt x="103631" y="88392"/>
                </a:lnTo>
                <a:lnTo>
                  <a:pt x="60959" y="45720"/>
                </a:lnTo>
                <a:lnTo>
                  <a:pt x="21336" y="0"/>
                </a:lnTo>
                <a:close/>
              </a:path>
              <a:path extrusionOk="0" h="262254" w="567054">
                <a:moveTo>
                  <a:pt x="327659" y="234442"/>
                </a:moveTo>
                <a:lnTo>
                  <a:pt x="326136" y="234696"/>
                </a:lnTo>
                <a:lnTo>
                  <a:pt x="329183" y="234696"/>
                </a:lnTo>
                <a:lnTo>
                  <a:pt x="327659" y="234442"/>
                </a:lnTo>
                <a:close/>
              </a:path>
              <a:path extrusionOk="0" h="262254" w="567054">
                <a:moveTo>
                  <a:pt x="510339" y="72690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60248" y="146304"/>
                </a:lnTo>
                <a:lnTo>
                  <a:pt x="417575" y="192024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59664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59" y="234442"/>
                </a:lnTo>
                <a:lnTo>
                  <a:pt x="329183" y="234696"/>
                </a:lnTo>
                <a:lnTo>
                  <a:pt x="409956" y="234696"/>
                </a:lnTo>
                <a:lnTo>
                  <a:pt x="466344" y="182880"/>
                </a:lnTo>
                <a:lnTo>
                  <a:pt x="493775" y="146304"/>
                </a:lnTo>
                <a:lnTo>
                  <a:pt x="524255" y="103632"/>
                </a:lnTo>
                <a:lnTo>
                  <a:pt x="534416" y="88392"/>
                </a:lnTo>
                <a:lnTo>
                  <a:pt x="510339" y="72690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8159" y="60960"/>
                </a:lnTo>
                <a:lnTo>
                  <a:pt x="542544" y="76200"/>
                </a:lnTo>
                <a:lnTo>
                  <a:pt x="534416" y="88392"/>
                </a:lnTo>
                <a:lnTo>
                  <a:pt x="557783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8159" y="60960"/>
                </a:moveTo>
                <a:lnTo>
                  <a:pt x="510339" y="72690"/>
                </a:lnTo>
                <a:lnTo>
                  <a:pt x="534416" y="88392"/>
                </a:lnTo>
                <a:lnTo>
                  <a:pt x="542544" y="76200"/>
                </a:lnTo>
                <a:lnTo>
                  <a:pt x="518159" y="60960"/>
                </a:lnTo>
                <a:close/>
              </a:path>
              <a:path extrusionOk="0" h="262254" w="567054">
                <a:moveTo>
                  <a:pt x="566927" y="9144"/>
                </a:moveTo>
                <a:lnTo>
                  <a:pt x="487679" y="57912"/>
                </a:lnTo>
                <a:lnTo>
                  <a:pt x="510339" y="72690"/>
                </a:lnTo>
                <a:lnTo>
                  <a:pt x="518159" y="60960"/>
                </a:lnTo>
                <a:lnTo>
                  <a:pt x="561913" y="60960"/>
                </a:lnTo>
                <a:lnTo>
                  <a:pt x="566927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6" name="Google Shape;496;p51"/>
          <p:cNvSpPr/>
          <p:nvPr/>
        </p:nvSpPr>
        <p:spPr>
          <a:xfrm>
            <a:off x="7641335" y="4880355"/>
            <a:ext cx="567055" cy="262255"/>
          </a:xfrm>
          <a:custGeom>
            <a:rect b="b" l="l" r="r" t="t"/>
            <a:pathLst>
              <a:path extrusionOk="0" h="262254" w="567054">
                <a:moveTo>
                  <a:pt x="18288" y="0"/>
                </a:moveTo>
                <a:lnTo>
                  <a:pt x="0" y="18288"/>
                </a:lnTo>
                <a:lnTo>
                  <a:pt x="39624" y="64008"/>
                </a:lnTo>
                <a:lnTo>
                  <a:pt x="82296" y="106680"/>
                </a:lnTo>
                <a:lnTo>
                  <a:pt x="124968" y="146304"/>
                </a:lnTo>
                <a:lnTo>
                  <a:pt x="146304" y="167640"/>
                </a:lnTo>
                <a:lnTo>
                  <a:pt x="167640" y="182880"/>
                </a:lnTo>
                <a:lnTo>
                  <a:pt x="185928" y="201168"/>
                </a:lnTo>
                <a:lnTo>
                  <a:pt x="207264" y="216408"/>
                </a:lnTo>
                <a:lnTo>
                  <a:pt x="228600" y="228600"/>
                </a:lnTo>
                <a:lnTo>
                  <a:pt x="246888" y="240792"/>
                </a:lnTo>
                <a:lnTo>
                  <a:pt x="268224" y="249936"/>
                </a:lnTo>
                <a:lnTo>
                  <a:pt x="286512" y="256032"/>
                </a:lnTo>
                <a:lnTo>
                  <a:pt x="307848" y="259080"/>
                </a:lnTo>
                <a:lnTo>
                  <a:pt x="326136" y="262128"/>
                </a:lnTo>
                <a:lnTo>
                  <a:pt x="329184" y="262128"/>
                </a:lnTo>
                <a:lnTo>
                  <a:pt x="344424" y="259080"/>
                </a:lnTo>
                <a:lnTo>
                  <a:pt x="347472" y="259080"/>
                </a:lnTo>
                <a:lnTo>
                  <a:pt x="365760" y="256032"/>
                </a:lnTo>
                <a:lnTo>
                  <a:pt x="384048" y="249936"/>
                </a:lnTo>
                <a:lnTo>
                  <a:pt x="399288" y="240792"/>
                </a:lnTo>
                <a:lnTo>
                  <a:pt x="408432" y="234696"/>
                </a:lnTo>
                <a:lnTo>
                  <a:pt x="326136" y="234696"/>
                </a:lnTo>
                <a:lnTo>
                  <a:pt x="327660" y="234442"/>
                </a:lnTo>
                <a:lnTo>
                  <a:pt x="310896" y="231648"/>
                </a:lnTo>
                <a:lnTo>
                  <a:pt x="313944" y="231648"/>
                </a:lnTo>
                <a:lnTo>
                  <a:pt x="295656" y="228600"/>
                </a:lnTo>
                <a:lnTo>
                  <a:pt x="280416" y="222504"/>
                </a:lnTo>
                <a:lnTo>
                  <a:pt x="262128" y="216408"/>
                </a:lnTo>
                <a:lnTo>
                  <a:pt x="243840" y="204216"/>
                </a:lnTo>
                <a:lnTo>
                  <a:pt x="222504" y="192024"/>
                </a:lnTo>
                <a:lnTo>
                  <a:pt x="185928" y="161544"/>
                </a:lnTo>
                <a:lnTo>
                  <a:pt x="164592" y="146304"/>
                </a:lnTo>
                <a:lnTo>
                  <a:pt x="143256" y="128016"/>
                </a:lnTo>
                <a:lnTo>
                  <a:pt x="60960" y="45720"/>
                </a:lnTo>
                <a:lnTo>
                  <a:pt x="18288" y="0"/>
                </a:lnTo>
                <a:close/>
              </a:path>
              <a:path extrusionOk="0" h="262254" w="567054">
                <a:moveTo>
                  <a:pt x="327660" y="234442"/>
                </a:moveTo>
                <a:lnTo>
                  <a:pt x="326136" y="234696"/>
                </a:lnTo>
                <a:lnTo>
                  <a:pt x="329184" y="234696"/>
                </a:lnTo>
                <a:lnTo>
                  <a:pt x="327660" y="234442"/>
                </a:lnTo>
                <a:close/>
              </a:path>
              <a:path extrusionOk="0" h="262254" w="567054">
                <a:moveTo>
                  <a:pt x="508513" y="72837"/>
                </a:moveTo>
                <a:lnTo>
                  <a:pt x="499872" y="88392"/>
                </a:lnTo>
                <a:lnTo>
                  <a:pt x="472440" y="128016"/>
                </a:lnTo>
                <a:lnTo>
                  <a:pt x="441960" y="164592"/>
                </a:lnTo>
                <a:lnTo>
                  <a:pt x="429768" y="179832"/>
                </a:lnTo>
                <a:lnTo>
                  <a:pt x="414528" y="192024"/>
                </a:lnTo>
                <a:lnTo>
                  <a:pt x="402336" y="204216"/>
                </a:lnTo>
                <a:lnTo>
                  <a:pt x="387096" y="216408"/>
                </a:lnTo>
                <a:lnTo>
                  <a:pt x="356616" y="228600"/>
                </a:lnTo>
                <a:lnTo>
                  <a:pt x="341375" y="231648"/>
                </a:lnTo>
                <a:lnTo>
                  <a:pt x="344424" y="231648"/>
                </a:lnTo>
                <a:lnTo>
                  <a:pt x="327660" y="234442"/>
                </a:lnTo>
                <a:lnTo>
                  <a:pt x="329184" y="234696"/>
                </a:lnTo>
                <a:lnTo>
                  <a:pt x="408432" y="234696"/>
                </a:lnTo>
                <a:lnTo>
                  <a:pt x="417575" y="228600"/>
                </a:lnTo>
                <a:lnTo>
                  <a:pt x="463296" y="182880"/>
                </a:lnTo>
                <a:lnTo>
                  <a:pt x="493775" y="146304"/>
                </a:lnTo>
                <a:lnTo>
                  <a:pt x="521208" y="103632"/>
                </a:lnTo>
                <a:lnTo>
                  <a:pt x="531965" y="87495"/>
                </a:lnTo>
                <a:lnTo>
                  <a:pt x="508513" y="72837"/>
                </a:lnTo>
                <a:close/>
              </a:path>
              <a:path extrusionOk="0" h="262254" w="567054">
                <a:moveTo>
                  <a:pt x="561913" y="60960"/>
                </a:moveTo>
                <a:lnTo>
                  <a:pt x="515112" y="60960"/>
                </a:lnTo>
                <a:lnTo>
                  <a:pt x="539496" y="76200"/>
                </a:lnTo>
                <a:lnTo>
                  <a:pt x="531965" y="87495"/>
                </a:lnTo>
                <a:lnTo>
                  <a:pt x="557784" y="103632"/>
                </a:lnTo>
                <a:lnTo>
                  <a:pt x="561913" y="60960"/>
                </a:lnTo>
                <a:close/>
              </a:path>
              <a:path extrusionOk="0" h="262254" w="567054">
                <a:moveTo>
                  <a:pt x="515112" y="60960"/>
                </a:moveTo>
                <a:lnTo>
                  <a:pt x="508513" y="72837"/>
                </a:lnTo>
                <a:lnTo>
                  <a:pt x="531965" y="87495"/>
                </a:lnTo>
                <a:lnTo>
                  <a:pt x="539496" y="76200"/>
                </a:lnTo>
                <a:lnTo>
                  <a:pt x="515112" y="60960"/>
                </a:lnTo>
                <a:close/>
              </a:path>
              <a:path extrusionOk="0" h="262254" w="567054">
                <a:moveTo>
                  <a:pt x="566928" y="9144"/>
                </a:moveTo>
                <a:lnTo>
                  <a:pt x="484632" y="57912"/>
                </a:lnTo>
                <a:lnTo>
                  <a:pt x="508513" y="72837"/>
                </a:lnTo>
                <a:lnTo>
                  <a:pt x="515112" y="60960"/>
                </a:lnTo>
                <a:lnTo>
                  <a:pt x="561913" y="60960"/>
                </a:lnTo>
                <a:lnTo>
                  <a:pt x="566928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9794747" y="4572508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8" name="Google Shape;498;p51"/>
          <p:cNvSpPr/>
          <p:nvPr/>
        </p:nvSpPr>
        <p:spPr>
          <a:xfrm>
            <a:off x="3523488" y="5525008"/>
            <a:ext cx="6269990" cy="0"/>
          </a:xfrm>
          <a:custGeom>
            <a:rect b="b" l="l" r="r" t="t"/>
            <a:pathLst>
              <a:path extrusionOk="0" h="120000" w="6269990">
                <a:moveTo>
                  <a:pt x="0" y="0"/>
                </a:moveTo>
                <a:lnTo>
                  <a:pt x="6269736" y="0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51"/>
          <p:cNvSpPr/>
          <p:nvPr/>
        </p:nvSpPr>
        <p:spPr>
          <a:xfrm>
            <a:off x="3525011" y="4572508"/>
            <a:ext cx="0" cy="954405"/>
          </a:xfrm>
          <a:custGeom>
            <a:rect b="b" l="l" r="r" t="t"/>
            <a:pathLst>
              <a:path extrusionOk="0" h="954404" w="120000">
                <a:moveTo>
                  <a:pt x="0" y="0"/>
                </a:moveTo>
                <a:lnTo>
                  <a:pt x="0" y="954024"/>
                </a:lnTo>
              </a:path>
            </a:pathLst>
          </a:custGeom>
          <a:noFill/>
          <a:ln cap="flat" cmpd="sng" w="274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9396983" y="4529835"/>
            <a:ext cx="396240" cy="85725"/>
          </a:xfrm>
          <a:custGeom>
            <a:rect b="b" l="l" r="r" t="t"/>
            <a:pathLst>
              <a:path extrusionOk="0" h="85725" w="396240">
                <a:moveTo>
                  <a:pt x="313944" y="0"/>
                </a:moveTo>
                <a:lnTo>
                  <a:pt x="313944" y="85343"/>
                </a:lnTo>
                <a:lnTo>
                  <a:pt x="366848" y="57912"/>
                </a:lnTo>
                <a:lnTo>
                  <a:pt x="326136" y="57912"/>
                </a:lnTo>
                <a:lnTo>
                  <a:pt x="326136" y="30480"/>
                </a:lnTo>
                <a:lnTo>
                  <a:pt x="372726" y="30480"/>
                </a:lnTo>
                <a:lnTo>
                  <a:pt x="313944" y="0"/>
                </a:lnTo>
                <a:close/>
              </a:path>
              <a:path extrusionOk="0" h="85725" w="396240">
                <a:moveTo>
                  <a:pt x="313944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313944" y="57912"/>
                </a:lnTo>
                <a:lnTo>
                  <a:pt x="313944" y="30480"/>
                </a:lnTo>
                <a:close/>
              </a:path>
              <a:path extrusionOk="0" h="85725" w="396240">
                <a:moveTo>
                  <a:pt x="372726" y="30480"/>
                </a:moveTo>
                <a:lnTo>
                  <a:pt x="326136" y="30480"/>
                </a:lnTo>
                <a:lnTo>
                  <a:pt x="326136" y="57912"/>
                </a:lnTo>
                <a:lnTo>
                  <a:pt x="366848" y="57912"/>
                </a:lnTo>
                <a:lnTo>
                  <a:pt x="396240" y="42671"/>
                </a:lnTo>
                <a:lnTo>
                  <a:pt x="372726" y="30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>
            <p:ph type="title"/>
          </p:nvPr>
        </p:nvSpPr>
        <p:spPr>
          <a:xfrm>
            <a:off x="1139444" y="509015"/>
            <a:ext cx="7713345" cy="2032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725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Program Execution Transfer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4165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CALL </a:t>
            </a:r>
            <a:r>
              <a:rPr lang="en-US" sz="3500">
                <a:solidFill>
                  <a:srgbClr val="FF0000"/>
                </a:solidFill>
              </a:rPr>
              <a:t>name of procedure</a:t>
            </a:r>
            <a:endParaRPr sz="3500"/>
          </a:p>
        </p:txBody>
      </p:sp>
      <p:sp>
        <p:nvSpPr>
          <p:cNvPr id="506" name="Google Shape;506;p52"/>
          <p:cNvSpPr txBox="1"/>
          <p:nvPr/>
        </p:nvSpPr>
        <p:spPr>
          <a:xfrm>
            <a:off x="1151636" y="2884627"/>
            <a:ext cx="4144645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SQRT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BX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WORD PTR(BX)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</a:t>
            </a:r>
            <a:endParaRPr sz="4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6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Jump Instructions</a:t>
            </a:r>
            <a:endParaRPr/>
          </a:p>
        </p:txBody>
      </p:sp>
      <p:sp>
        <p:nvSpPr>
          <p:cNvPr id="512" name="Google Shape;512;p53"/>
          <p:cNvSpPr txBox="1"/>
          <p:nvPr/>
        </p:nvSpPr>
        <p:spPr>
          <a:xfrm>
            <a:off x="901700" y="1776983"/>
            <a:ext cx="1929130" cy="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</a:t>
            </a:r>
            <a:r>
              <a:rPr lang="en-US" sz="3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3" name="Google Shape;513;p53"/>
          <p:cNvGraphicFramePr/>
          <p:nvPr/>
        </p:nvGraphicFramePr>
        <p:xfrm>
          <a:off x="1048511" y="2652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2159625"/>
                <a:gridCol w="4320550"/>
                <a:gridCol w="2409200"/>
              </a:tblGrid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(Jump if)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JA/JNBE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bove/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elow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C=0, Z=0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JAE/JNB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bove 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qual/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elow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C=0, Z=1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JB/JNAE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elow/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bove nor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C=1, Z=0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JBE/JNA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elow 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bove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C=1, Z=1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JC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arry flag=1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JE/JZ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 /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ero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Z=1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6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Jump Instructions</a:t>
            </a:r>
            <a:endParaRPr/>
          </a:p>
        </p:txBody>
      </p:sp>
      <p:graphicFrame>
        <p:nvGraphicFramePr>
          <p:cNvPr id="519" name="Google Shape;519;p54"/>
          <p:cNvGraphicFramePr/>
          <p:nvPr/>
        </p:nvGraphicFramePr>
        <p:xfrm>
          <a:off x="1048511" y="1618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2159625"/>
                <a:gridCol w="4320550"/>
                <a:gridCol w="2409200"/>
              </a:tblGrid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(Jump if)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83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JG/JNLE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4038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reater/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ess Than or 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C=O, Z=0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JGE/JNL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2641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reater Than 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ess Than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S=O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JL/JNGE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79756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ess Than/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reater  Than 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S≠O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JLE/JNG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69088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ess Than or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reater Than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S=O, Z=1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JNC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arry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JNE/JNZ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qual /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ero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Z=0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66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Jump Instructions</a:t>
            </a:r>
            <a:endParaRPr/>
          </a:p>
        </p:txBody>
      </p:sp>
      <p:graphicFrame>
        <p:nvGraphicFramePr>
          <p:cNvPr id="525" name="Google Shape;525;p55"/>
          <p:cNvGraphicFramePr/>
          <p:nvPr/>
        </p:nvGraphicFramePr>
        <p:xfrm>
          <a:off x="1048511" y="16189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2159625"/>
                <a:gridCol w="4320550"/>
                <a:gridCol w="2409200"/>
              </a:tblGrid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(Jump if)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JNO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verflow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JNP/JPO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arity/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arity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dd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JNS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ign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verflow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JP/JPE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arity/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arity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ven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JS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ign Flag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5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JCXZ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CX 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is </a:t>
                      </a:r>
                      <a:r>
                        <a:rPr lang="en-US" sz="265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ero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CX=0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6"/>
          <p:cNvSpPr txBox="1"/>
          <p:nvPr>
            <p:ph type="title"/>
          </p:nvPr>
        </p:nvSpPr>
        <p:spPr>
          <a:xfrm>
            <a:off x="1697227" y="512063"/>
            <a:ext cx="7309484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Iteration Control Instructions</a:t>
            </a:r>
            <a:endParaRPr/>
          </a:p>
        </p:txBody>
      </p:sp>
      <p:graphicFrame>
        <p:nvGraphicFramePr>
          <p:cNvPr id="531" name="Google Shape;531;p56"/>
          <p:cNvGraphicFramePr/>
          <p:nvPr/>
        </p:nvGraphicFramePr>
        <p:xfrm>
          <a:off x="1048511" y="1926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{364BC225-239C-4736-B550-C2F3908D30CD}</a:tableStyleId>
              </a:tblPr>
              <a:tblGrid>
                <a:gridCol w="2159625"/>
                <a:gridCol w="4320550"/>
                <a:gridCol w="2409200"/>
              </a:tblGrid>
              <a:tr h="1042425">
                <a:tc>
                  <a:txBody>
                    <a:bodyPr/>
                    <a:lstStyle/>
                    <a:p>
                      <a:pPr indent="0" lvl="0" marL="1701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Instruction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0040" lvl="0" marL="593725" marR="2641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  for Exit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67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30035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 through sequence of  instructions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3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CX=0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6900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LOOPE/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LOOPZ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30035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 through sequence of  instructions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85026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CX=0 or  ZF=0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5375"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LOOPNE/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7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LOOPNZ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1600" marR="300355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 through sequence of  instructions</a:t>
                      </a:r>
                      <a:endParaRPr sz="26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0330" marR="85026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CX=0 or  ZF=1</a:t>
                      </a:r>
                      <a:endParaRPr sz="3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7"/>
          <p:cNvSpPr txBox="1"/>
          <p:nvPr>
            <p:ph type="title"/>
          </p:nvPr>
        </p:nvSpPr>
        <p:spPr>
          <a:xfrm>
            <a:off x="1560067" y="509015"/>
            <a:ext cx="758380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Processor Control Instructions</a:t>
            </a:r>
            <a:endParaRPr/>
          </a:p>
        </p:txBody>
      </p:sp>
      <p:sp>
        <p:nvSpPr>
          <p:cNvPr id="537" name="Google Shape;537;p57"/>
          <p:cNvSpPr txBox="1"/>
          <p:nvPr/>
        </p:nvSpPr>
        <p:spPr>
          <a:xfrm>
            <a:off x="1934972" y="1665427"/>
            <a:ext cx="1264285" cy="457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STC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CLC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CMC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CLD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66364" y="509015"/>
            <a:ext cx="4370705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8086 Instructions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901700" y="1665427"/>
            <a:ext cx="5409565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transfer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manipulation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execution transfer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control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/>
          <p:nvPr>
            <p:ph type="title"/>
          </p:nvPr>
        </p:nvSpPr>
        <p:spPr>
          <a:xfrm>
            <a:off x="1328419" y="545591"/>
            <a:ext cx="804799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/>
              <a:t>External Hardware Synchronization</a:t>
            </a:r>
            <a:endParaRPr sz="4400"/>
          </a:p>
        </p:txBody>
      </p:sp>
      <p:sp>
        <p:nvSpPr>
          <p:cNvPr id="543" name="Google Shape;543;p58"/>
          <p:cNvSpPr txBox="1"/>
          <p:nvPr/>
        </p:nvSpPr>
        <p:spPr>
          <a:xfrm>
            <a:off x="1934972" y="1665427"/>
            <a:ext cx="1393190" cy="327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9"/>
          <p:cNvSpPr txBox="1"/>
          <p:nvPr>
            <p:ph type="title"/>
          </p:nvPr>
        </p:nvSpPr>
        <p:spPr>
          <a:xfrm>
            <a:off x="2651251" y="509015"/>
            <a:ext cx="540385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Interrupt Instructions</a:t>
            </a:r>
            <a:endParaRPr/>
          </a:p>
        </p:txBody>
      </p:sp>
      <p:sp>
        <p:nvSpPr>
          <p:cNvPr id="549" name="Google Shape;549;p59"/>
          <p:cNvSpPr txBox="1"/>
          <p:nvPr/>
        </p:nvSpPr>
        <p:spPr>
          <a:xfrm>
            <a:off x="1934972" y="1665427"/>
            <a:ext cx="1321435" cy="197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2087372" y="509015"/>
            <a:ext cx="653034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Data Transfer Instructions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218691" y="1665427"/>
            <a:ext cx="1668145" cy="4576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PUSHA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POPA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XCHG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XLAT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547875" y="512063"/>
            <a:ext cx="5455920" cy="6226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MOV </a:t>
            </a:r>
            <a:r>
              <a:rPr lang="en-US" sz="3950">
                <a:solidFill>
                  <a:srgbClr val="FF0000"/>
                </a:solidFill>
              </a:rPr>
              <a:t>Destination,Source</a:t>
            </a:r>
            <a:endParaRPr sz="3950"/>
          </a:p>
        </p:txBody>
      </p:sp>
      <p:sp>
        <p:nvSpPr>
          <p:cNvPr id="191" name="Google Shape;191;p24"/>
          <p:cNvSpPr txBox="1"/>
          <p:nvPr/>
        </p:nvSpPr>
        <p:spPr>
          <a:xfrm>
            <a:off x="1218691" y="1665427"/>
            <a:ext cx="446659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CX, 045FH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BL, [43E4H]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AX, DX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DH, 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DS,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 RESULTS[BP], AX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901700" y="509015"/>
            <a:ext cx="294767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PUSH </a:t>
            </a:r>
            <a:r>
              <a:rPr lang="en-US" sz="3950">
                <a:solidFill>
                  <a:srgbClr val="FF0000"/>
                </a:solidFill>
              </a:rPr>
              <a:t>Source</a:t>
            </a:r>
            <a:endParaRPr sz="3950"/>
          </a:p>
        </p:txBody>
      </p:sp>
      <p:sp>
        <p:nvSpPr>
          <p:cNvPr id="197" name="Google Shape;197;p25"/>
          <p:cNvSpPr txBox="1"/>
          <p:nvPr/>
        </p:nvSpPr>
        <p:spPr>
          <a:xfrm>
            <a:off x="913891" y="1665427"/>
            <a:ext cx="3695700" cy="537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695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6953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DS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6953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TABLE[BX]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</a:t>
            </a: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b="0" i="0" sz="3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417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DS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710565" marR="0" rtl="0" algn="l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TABLE[BX]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1297939" y="744931"/>
            <a:ext cx="566293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625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PUSHA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POPA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XLAT / XLATB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XCHG </a:t>
            </a: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Destination, Source</a:t>
            </a:r>
            <a:endParaRPr b="0" i="0" sz="3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491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XCHG AX, BX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XCHG AL, CH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40259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b="0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XCHG AL, PRICES[BX]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2087372" y="509015"/>
            <a:ext cx="653034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Trebuchet MS"/>
              <a:buNone/>
            </a:pPr>
            <a:r>
              <a:rPr lang="en-US"/>
              <a:t>Data Transfer Instructions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218691" y="1694687"/>
            <a:ext cx="1464945" cy="538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450"/>
              <a:buFont typeface="Times New Roman"/>
              <a:buNone/>
            </a:pPr>
            <a:r>
              <a:t/>
            </a:r>
            <a:endParaRPr b="0" i="0" sz="3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450"/>
              <a:buFont typeface="Times New Roman"/>
              <a:buNone/>
            </a:pPr>
            <a:r>
              <a:t/>
            </a:r>
            <a:endParaRPr b="0" i="0" sz="34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LAHF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SAHF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PUSHF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460" lvl="0" marL="39052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imes New Roman"/>
              <a:buChar char="•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POPF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