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3"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Lst>
  <p:sldSz cy="6858000" cx="9144000"/>
  <p:notesSz cx="9144000" cy="6858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FF49A04-2732-419D-BAF2-DC086975A08F}">
  <a:tblStyle styleId="{6FF49A04-2732-419D-BAF2-DC086975A08F}" styleName="Table_0">
    <a:wholeTbl>
      <a:tcTxStyle b="off" i="off">
        <a:font>
          <a:latin typeface="Calibri"/>
          <a:ea typeface="Calibri"/>
          <a:cs typeface="Calibri"/>
        </a:font>
        <a:schemeClr val="dk1"/>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9525">
              <a:solidFill>
                <a:srgbClr val="000000">
                  <a:alpha val="0"/>
                </a:srgbClr>
              </a:solidFill>
              <a:prstDash val="solid"/>
              <a:round/>
              <a:headEnd len="sm" w="sm" type="none"/>
              <a:tailEnd len="sm" w="sm" type="none"/>
            </a:ln>
          </a:top>
          <a:bottom>
            <a:ln cap="flat" cmpd="sng" w="9525">
              <a:solidFill>
                <a:srgbClr val="000000">
                  <a:alpha val="0"/>
                </a:srgbClr>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 name="Shape 44"/>
        <p:cNvGrpSpPr/>
        <p:nvPr/>
      </p:nvGrpSpPr>
      <p:grpSpPr>
        <a:xfrm>
          <a:off x="0" y="0"/>
          <a:ext cx="0" cy="0"/>
          <a:chOff x="0" y="0"/>
          <a:chExt cx="0" cy="0"/>
        </a:xfrm>
      </p:grpSpPr>
      <p:sp>
        <p:nvSpPr>
          <p:cNvPr id="45" name="Google Shape;45;p1: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1: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10: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0: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p11: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11: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p12: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12: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p13: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13: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p14: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14: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p15: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15: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p16: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16: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p17: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17: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p18: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18: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p19: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19: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 name="Shape 51"/>
        <p:cNvGrpSpPr/>
        <p:nvPr/>
      </p:nvGrpSpPr>
      <p:grpSpPr>
        <a:xfrm>
          <a:off x="0" y="0"/>
          <a:ext cx="0" cy="0"/>
          <a:chOff x="0" y="0"/>
          <a:chExt cx="0" cy="0"/>
        </a:xfrm>
      </p:grpSpPr>
      <p:sp>
        <p:nvSpPr>
          <p:cNvPr id="52" name="Google Shape;52;p2: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2: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7" name="Shape 677"/>
        <p:cNvGrpSpPr/>
        <p:nvPr/>
      </p:nvGrpSpPr>
      <p:grpSpPr>
        <a:xfrm>
          <a:off x="0" y="0"/>
          <a:ext cx="0" cy="0"/>
          <a:chOff x="0" y="0"/>
          <a:chExt cx="0" cy="0"/>
        </a:xfrm>
      </p:grpSpPr>
      <p:sp>
        <p:nvSpPr>
          <p:cNvPr id="678" name="Google Shape;678;p20: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20: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0" name="Shape 690"/>
        <p:cNvGrpSpPr/>
        <p:nvPr/>
      </p:nvGrpSpPr>
      <p:grpSpPr>
        <a:xfrm>
          <a:off x="0" y="0"/>
          <a:ext cx="0" cy="0"/>
          <a:chOff x="0" y="0"/>
          <a:chExt cx="0" cy="0"/>
        </a:xfrm>
      </p:grpSpPr>
      <p:sp>
        <p:nvSpPr>
          <p:cNvPr id="691" name="Google Shape;691;p21: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21: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7" name="Shape 697"/>
        <p:cNvGrpSpPr/>
        <p:nvPr/>
      </p:nvGrpSpPr>
      <p:grpSpPr>
        <a:xfrm>
          <a:off x="0" y="0"/>
          <a:ext cx="0" cy="0"/>
          <a:chOff x="0" y="0"/>
          <a:chExt cx="0" cy="0"/>
        </a:xfrm>
      </p:grpSpPr>
      <p:sp>
        <p:nvSpPr>
          <p:cNvPr id="698" name="Google Shape;698;p22: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22: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4" name="Shape 704"/>
        <p:cNvGrpSpPr/>
        <p:nvPr/>
      </p:nvGrpSpPr>
      <p:grpSpPr>
        <a:xfrm>
          <a:off x="0" y="0"/>
          <a:ext cx="0" cy="0"/>
          <a:chOff x="0" y="0"/>
          <a:chExt cx="0" cy="0"/>
        </a:xfrm>
      </p:grpSpPr>
      <p:sp>
        <p:nvSpPr>
          <p:cNvPr id="705" name="Google Shape;705;p23: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23: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2" name="Shape 862"/>
        <p:cNvGrpSpPr/>
        <p:nvPr/>
      </p:nvGrpSpPr>
      <p:grpSpPr>
        <a:xfrm>
          <a:off x="0" y="0"/>
          <a:ext cx="0" cy="0"/>
          <a:chOff x="0" y="0"/>
          <a:chExt cx="0" cy="0"/>
        </a:xfrm>
      </p:grpSpPr>
      <p:sp>
        <p:nvSpPr>
          <p:cNvPr id="863" name="Google Shape;863;p24: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24: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4" name="Shape 874"/>
        <p:cNvGrpSpPr/>
        <p:nvPr/>
      </p:nvGrpSpPr>
      <p:grpSpPr>
        <a:xfrm>
          <a:off x="0" y="0"/>
          <a:ext cx="0" cy="0"/>
          <a:chOff x="0" y="0"/>
          <a:chExt cx="0" cy="0"/>
        </a:xfrm>
      </p:grpSpPr>
      <p:sp>
        <p:nvSpPr>
          <p:cNvPr id="875" name="Google Shape;875;p25: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25: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4" name="Shape 884"/>
        <p:cNvGrpSpPr/>
        <p:nvPr/>
      </p:nvGrpSpPr>
      <p:grpSpPr>
        <a:xfrm>
          <a:off x="0" y="0"/>
          <a:ext cx="0" cy="0"/>
          <a:chOff x="0" y="0"/>
          <a:chExt cx="0" cy="0"/>
        </a:xfrm>
      </p:grpSpPr>
      <p:sp>
        <p:nvSpPr>
          <p:cNvPr id="885" name="Google Shape;885;p26: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26: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6" name="Shape 896"/>
        <p:cNvGrpSpPr/>
        <p:nvPr/>
      </p:nvGrpSpPr>
      <p:grpSpPr>
        <a:xfrm>
          <a:off x="0" y="0"/>
          <a:ext cx="0" cy="0"/>
          <a:chOff x="0" y="0"/>
          <a:chExt cx="0" cy="0"/>
        </a:xfrm>
      </p:grpSpPr>
      <p:sp>
        <p:nvSpPr>
          <p:cNvPr id="897" name="Google Shape;897;p27: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27: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6" name="Shape 906"/>
        <p:cNvGrpSpPr/>
        <p:nvPr/>
      </p:nvGrpSpPr>
      <p:grpSpPr>
        <a:xfrm>
          <a:off x="0" y="0"/>
          <a:ext cx="0" cy="0"/>
          <a:chOff x="0" y="0"/>
          <a:chExt cx="0" cy="0"/>
        </a:xfrm>
      </p:grpSpPr>
      <p:sp>
        <p:nvSpPr>
          <p:cNvPr id="907" name="Google Shape;907;p28: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28: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5" name="Shape 915"/>
        <p:cNvGrpSpPr/>
        <p:nvPr/>
      </p:nvGrpSpPr>
      <p:grpSpPr>
        <a:xfrm>
          <a:off x="0" y="0"/>
          <a:ext cx="0" cy="0"/>
          <a:chOff x="0" y="0"/>
          <a:chExt cx="0" cy="0"/>
        </a:xfrm>
      </p:grpSpPr>
      <p:sp>
        <p:nvSpPr>
          <p:cNvPr id="916" name="Google Shape;916;p29: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29: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3: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5" name="Shape 925"/>
        <p:cNvGrpSpPr/>
        <p:nvPr/>
      </p:nvGrpSpPr>
      <p:grpSpPr>
        <a:xfrm>
          <a:off x="0" y="0"/>
          <a:ext cx="0" cy="0"/>
          <a:chOff x="0" y="0"/>
          <a:chExt cx="0" cy="0"/>
        </a:xfrm>
      </p:grpSpPr>
      <p:sp>
        <p:nvSpPr>
          <p:cNvPr id="926" name="Google Shape;926;p30: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30: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1" name="Shape 931"/>
        <p:cNvGrpSpPr/>
        <p:nvPr/>
      </p:nvGrpSpPr>
      <p:grpSpPr>
        <a:xfrm>
          <a:off x="0" y="0"/>
          <a:ext cx="0" cy="0"/>
          <a:chOff x="0" y="0"/>
          <a:chExt cx="0" cy="0"/>
        </a:xfrm>
      </p:grpSpPr>
      <p:sp>
        <p:nvSpPr>
          <p:cNvPr id="932" name="Google Shape;932;p31: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31: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4" name="Shape 944"/>
        <p:cNvGrpSpPr/>
        <p:nvPr/>
      </p:nvGrpSpPr>
      <p:grpSpPr>
        <a:xfrm>
          <a:off x="0" y="0"/>
          <a:ext cx="0" cy="0"/>
          <a:chOff x="0" y="0"/>
          <a:chExt cx="0" cy="0"/>
        </a:xfrm>
      </p:grpSpPr>
      <p:sp>
        <p:nvSpPr>
          <p:cNvPr id="945" name="Google Shape;945;p32: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32: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1" name="Shape 951"/>
        <p:cNvGrpSpPr/>
        <p:nvPr/>
      </p:nvGrpSpPr>
      <p:grpSpPr>
        <a:xfrm>
          <a:off x="0" y="0"/>
          <a:ext cx="0" cy="0"/>
          <a:chOff x="0" y="0"/>
          <a:chExt cx="0" cy="0"/>
        </a:xfrm>
      </p:grpSpPr>
      <p:sp>
        <p:nvSpPr>
          <p:cNvPr id="952" name="Google Shape;952;p33: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33: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3" name="Shape 993"/>
        <p:cNvGrpSpPr/>
        <p:nvPr/>
      </p:nvGrpSpPr>
      <p:grpSpPr>
        <a:xfrm>
          <a:off x="0" y="0"/>
          <a:ext cx="0" cy="0"/>
          <a:chOff x="0" y="0"/>
          <a:chExt cx="0" cy="0"/>
        </a:xfrm>
      </p:grpSpPr>
      <p:sp>
        <p:nvSpPr>
          <p:cNvPr id="994" name="Google Shape;994;p34: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34: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9" name="Shape 1039"/>
        <p:cNvGrpSpPr/>
        <p:nvPr/>
      </p:nvGrpSpPr>
      <p:grpSpPr>
        <a:xfrm>
          <a:off x="0" y="0"/>
          <a:ext cx="0" cy="0"/>
          <a:chOff x="0" y="0"/>
          <a:chExt cx="0" cy="0"/>
        </a:xfrm>
      </p:grpSpPr>
      <p:sp>
        <p:nvSpPr>
          <p:cNvPr id="1040" name="Google Shape;1040;p35: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35: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6" name="Shape 1046"/>
        <p:cNvGrpSpPr/>
        <p:nvPr/>
      </p:nvGrpSpPr>
      <p:grpSpPr>
        <a:xfrm>
          <a:off x="0" y="0"/>
          <a:ext cx="0" cy="0"/>
          <a:chOff x="0" y="0"/>
          <a:chExt cx="0" cy="0"/>
        </a:xfrm>
      </p:grpSpPr>
      <p:sp>
        <p:nvSpPr>
          <p:cNvPr id="1047" name="Google Shape;1047;p36: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36: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3" name="Shape 1053"/>
        <p:cNvGrpSpPr/>
        <p:nvPr/>
      </p:nvGrpSpPr>
      <p:grpSpPr>
        <a:xfrm>
          <a:off x="0" y="0"/>
          <a:ext cx="0" cy="0"/>
          <a:chOff x="0" y="0"/>
          <a:chExt cx="0" cy="0"/>
        </a:xfrm>
      </p:grpSpPr>
      <p:sp>
        <p:nvSpPr>
          <p:cNvPr id="1054" name="Google Shape;1054;p37: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55" name="Google Shape;1055;p37: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0" name="Shape 1060"/>
        <p:cNvGrpSpPr/>
        <p:nvPr/>
      </p:nvGrpSpPr>
      <p:grpSpPr>
        <a:xfrm>
          <a:off x="0" y="0"/>
          <a:ext cx="0" cy="0"/>
          <a:chOff x="0" y="0"/>
          <a:chExt cx="0" cy="0"/>
        </a:xfrm>
      </p:grpSpPr>
      <p:sp>
        <p:nvSpPr>
          <p:cNvPr id="1061" name="Google Shape;1061;p38: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62" name="Google Shape;1062;p38: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7" name="Shape 1067"/>
        <p:cNvGrpSpPr/>
        <p:nvPr/>
      </p:nvGrpSpPr>
      <p:grpSpPr>
        <a:xfrm>
          <a:off x="0" y="0"/>
          <a:ext cx="0" cy="0"/>
          <a:chOff x="0" y="0"/>
          <a:chExt cx="0" cy="0"/>
        </a:xfrm>
      </p:grpSpPr>
      <p:sp>
        <p:nvSpPr>
          <p:cNvPr id="1068" name="Google Shape;1068;p39: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39: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4: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4: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4" name="Shape 1074"/>
        <p:cNvGrpSpPr/>
        <p:nvPr/>
      </p:nvGrpSpPr>
      <p:grpSpPr>
        <a:xfrm>
          <a:off x="0" y="0"/>
          <a:ext cx="0" cy="0"/>
          <a:chOff x="0" y="0"/>
          <a:chExt cx="0" cy="0"/>
        </a:xfrm>
      </p:grpSpPr>
      <p:sp>
        <p:nvSpPr>
          <p:cNvPr id="1075" name="Google Shape;1075;p40: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40: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1" name="Shape 1081"/>
        <p:cNvGrpSpPr/>
        <p:nvPr/>
      </p:nvGrpSpPr>
      <p:grpSpPr>
        <a:xfrm>
          <a:off x="0" y="0"/>
          <a:ext cx="0" cy="0"/>
          <a:chOff x="0" y="0"/>
          <a:chExt cx="0" cy="0"/>
        </a:xfrm>
      </p:grpSpPr>
      <p:sp>
        <p:nvSpPr>
          <p:cNvPr id="1082" name="Google Shape;1082;p41: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41: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8" name="Shape 1088"/>
        <p:cNvGrpSpPr/>
        <p:nvPr/>
      </p:nvGrpSpPr>
      <p:grpSpPr>
        <a:xfrm>
          <a:off x="0" y="0"/>
          <a:ext cx="0" cy="0"/>
          <a:chOff x="0" y="0"/>
          <a:chExt cx="0" cy="0"/>
        </a:xfrm>
      </p:grpSpPr>
      <p:sp>
        <p:nvSpPr>
          <p:cNvPr id="1089" name="Google Shape;1089;p42: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42: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5" name="Shape 1095"/>
        <p:cNvGrpSpPr/>
        <p:nvPr/>
      </p:nvGrpSpPr>
      <p:grpSpPr>
        <a:xfrm>
          <a:off x="0" y="0"/>
          <a:ext cx="0" cy="0"/>
          <a:chOff x="0" y="0"/>
          <a:chExt cx="0" cy="0"/>
        </a:xfrm>
      </p:grpSpPr>
      <p:sp>
        <p:nvSpPr>
          <p:cNvPr id="1096" name="Google Shape;1096;p43: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43: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5: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5: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6: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6: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7: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7: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8: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8: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9: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9: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3" name="Shape 13"/>
        <p:cNvGrpSpPr/>
        <p:nvPr/>
      </p:nvGrpSpPr>
      <p:grpSpPr>
        <a:xfrm>
          <a:off x="0" y="0"/>
          <a:ext cx="0" cy="0"/>
          <a:chOff x="0" y="0"/>
          <a:chExt cx="0" cy="0"/>
        </a:xfrm>
      </p:grpSpPr>
      <p:sp>
        <p:nvSpPr>
          <p:cNvPr id="14" name="Google Shape;14;p2"/>
          <p:cNvSpPr txBox="1"/>
          <p:nvPr>
            <p:ph type="title"/>
          </p:nvPr>
        </p:nvSpPr>
        <p:spPr>
          <a:xfrm>
            <a:off x="3973829" y="369570"/>
            <a:ext cx="1390650" cy="69596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4400">
                <a:solidFill>
                  <a:srgbClr val="996600"/>
                </a:solidFill>
                <a:latin typeface="Times New Roman"/>
                <a:ea typeface="Times New Roman"/>
                <a:cs typeface="Times New Roman"/>
                <a:sym typeface="Times New Roman"/>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 name="Google Shape;15;p2"/>
          <p:cNvSpPr txBox="1"/>
          <p:nvPr>
            <p:ph idx="1" type="body"/>
          </p:nvPr>
        </p:nvSpPr>
        <p:spPr>
          <a:xfrm>
            <a:off x="1907539" y="2065020"/>
            <a:ext cx="6988809" cy="210312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b="0" i="0" sz="2000">
                <a:solidFill>
                  <a:schemeClr val="dk1"/>
                </a:solidFill>
                <a:latin typeface="Times New Roman"/>
                <a:ea typeface="Times New Roman"/>
                <a:cs typeface="Times New Roman"/>
                <a:sym typeface="Times New Roman"/>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6" name="Google Shape;16;p2"/>
          <p:cNvSpPr txBox="1"/>
          <p:nvPr>
            <p:ph idx="11" type="ftr"/>
          </p:nvPr>
        </p:nvSpPr>
        <p:spPr>
          <a:xfrm>
            <a:off x="3108960" y="6377940"/>
            <a:ext cx="292608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2"/>
          <p:cNvSpPr txBox="1"/>
          <p:nvPr>
            <p:ph idx="10" type="dt"/>
          </p:nvPr>
        </p:nvSpPr>
        <p:spPr>
          <a:xfrm>
            <a:off x="457200" y="6377940"/>
            <a:ext cx="210312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2"/>
          <p:cNvSpPr txBox="1"/>
          <p:nvPr>
            <p:ph idx="12" type="sldNum"/>
          </p:nvPr>
        </p:nvSpPr>
        <p:spPr>
          <a:xfrm>
            <a:off x="8836659" y="6302050"/>
            <a:ext cx="255270" cy="222884"/>
          </a:xfrm>
          <a:prstGeom prst="rect">
            <a:avLst/>
          </a:prstGeom>
          <a:noFill/>
          <a:ln>
            <a:noFill/>
          </a:ln>
        </p:spPr>
        <p:txBody>
          <a:bodyPr anchorCtr="0" anchor="t" bIns="0" lIns="0" spcFirstLastPara="1" rIns="0" wrap="square" tIns="0">
            <a:spAutoFit/>
          </a:bodyPr>
          <a:lstStyle>
            <a:lvl1pPr indent="0" lvl="0" marL="128270" marR="0" algn="l">
              <a:lnSpc>
                <a:spcPct val="116428"/>
              </a:lnSpc>
              <a:spcBef>
                <a:spcPts val="0"/>
              </a:spcBef>
              <a:buNone/>
              <a:defRPr b="0" i="0" sz="1400">
                <a:solidFill>
                  <a:schemeClr val="dk1"/>
                </a:solidFill>
                <a:latin typeface="Times New Roman"/>
                <a:ea typeface="Times New Roman"/>
                <a:cs typeface="Times New Roman"/>
                <a:sym typeface="Times New Roman"/>
              </a:defRPr>
            </a:lvl1pPr>
            <a:lvl2pPr indent="0" lvl="1" marL="128270" marR="0" algn="l">
              <a:lnSpc>
                <a:spcPct val="116428"/>
              </a:lnSpc>
              <a:spcBef>
                <a:spcPts val="0"/>
              </a:spcBef>
              <a:buNone/>
              <a:defRPr b="0" i="0" sz="1400">
                <a:solidFill>
                  <a:schemeClr val="dk1"/>
                </a:solidFill>
                <a:latin typeface="Times New Roman"/>
                <a:ea typeface="Times New Roman"/>
                <a:cs typeface="Times New Roman"/>
                <a:sym typeface="Times New Roman"/>
              </a:defRPr>
            </a:lvl2pPr>
            <a:lvl3pPr indent="0" lvl="2" marL="128270" marR="0" algn="l">
              <a:lnSpc>
                <a:spcPct val="116428"/>
              </a:lnSpc>
              <a:spcBef>
                <a:spcPts val="0"/>
              </a:spcBef>
              <a:buNone/>
              <a:defRPr b="0" i="0" sz="1400">
                <a:solidFill>
                  <a:schemeClr val="dk1"/>
                </a:solidFill>
                <a:latin typeface="Times New Roman"/>
                <a:ea typeface="Times New Roman"/>
                <a:cs typeface="Times New Roman"/>
                <a:sym typeface="Times New Roman"/>
              </a:defRPr>
            </a:lvl3pPr>
            <a:lvl4pPr indent="0" lvl="3" marL="128270" marR="0" algn="l">
              <a:lnSpc>
                <a:spcPct val="116428"/>
              </a:lnSpc>
              <a:spcBef>
                <a:spcPts val="0"/>
              </a:spcBef>
              <a:buNone/>
              <a:defRPr b="0" i="0" sz="1400">
                <a:solidFill>
                  <a:schemeClr val="dk1"/>
                </a:solidFill>
                <a:latin typeface="Times New Roman"/>
                <a:ea typeface="Times New Roman"/>
                <a:cs typeface="Times New Roman"/>
                <a:sym typeface="Times New Roman"/>
              </a:defRPr>
            </a:lvl4pPr>
            <a:lvl5pPr indent="0" lvl="4" marL="128270" marR="0" algn="l">
              <a:lnSpc>
                <a:spcPct val="116428"/>
              </a:lnSpc>
              <a:spcBef>
                <a:spcPts val="0"/>
              </a:spcBef>
              <a:buNone/>
              <a:defRPr b="0" i="0" sz="1400">
                <a:solidFill>
                  <a:schemeClr val="dk1"/>
                </a:solidFill>
                <a:latin typeface="Times New Roman"/>
                <a:ea typeface="Times New Roman"/>
                <a:cs typeface="Times New Roman"/>
                <a:sym typeface="Times New Roman"/>
              </a:defRPr>
            </a:lvl5pPr>
            <a:lvl6pPr indent="0" lvl="5" marL="128270" marR="0" algn="l">
              <a:lnSpc>
                <a:spcPct val="116428"/>
              </a:lnSpc>
              <a:spcBef>
                <a:spcPts val="0"/>
              </a:spcBef>
              <a:buNone/>
              <a:defRPr b="0" i="0" sz="1400">
                <a:solidFill>
                  <a:schemeClr val="dk1"/>
                </a:solidFill>
                <a:latin typeface="Times New Roman"/>
                <a:ea typeface="Times New Roman"/>
                <a:cs typeface="Times New Roman"/>
                <a:sym typeface="Times New Roman"/>
              </a:defRPr>
            </a:lvl6pPr>
            <a:lvl7pPr indent="0" lvl="6" marL="128270" marR="0" algn="l">
              <a:lnSpc>
                <a:spcPct val="116428"/>
              </a:lnSpc>
              <a:spcBef>
                <a:spcPts val="0"/>
              </a:spcBef>
              <a:buNone/>
              <a:defRPr b="0" i="0" sz="1400">
                <a:solidFill>
                  <a:schemeClr val="dk1"/>
                </a:solidFill>
                <a:latin typeface="Times New Roman"/>
                <a:ea typeface="Times New Roman"/>
                <a:cs typeface="Times New Roman"/>
                <a:sym typeface="Times New Roman"/>
              </a:defRPr>
            </a:lvl7pPr>
            <a:lvl8pPr indent="0" lvl="7" marL="128270" marR="0" algn="l">
              <a:lnSpc>
                <a:spcPct val="116428"/>
              </a:lnSpc>
              <a:spcBef>
                <a:spcPts val="0"/>
              </a:spcBef>
              <a:buNone/>
              <a:defRPr b="0" i="0" sz="1400">
                <a:solidFill>
                  <a:schemeClr val="dk1"/>
                </a:solidFill>
                <a:latin typeface="Times New Roman"/>
                <a:ea typeface="Times New Roman"/>
                <a:cs typeface="Times New Roman"/>
                <a:sym typeface="Times New Roman"/>
              </a:defRPr>
            </a:lvl8pPr>
            <a:lvl9pPr indent="0" lvl="8" marL="128270" marR="0" algn="l">
              <a:lnSpc>
                <a:spcPct val="116428"/>
              </a:lnSpc>
              <a:spcBef>
                <a:spcPts val="0"/>
              </a:spcBef>
              <a:buNone/>
              <a:defRPr b="0" i="0" sz="1400">
                <a:solidFill>
                  <a:schemeClr val="dk1"/>
                </a:solidFill>
                <a:latin typeface="Times New Roman"/>
                <a:ea typeface="Times New Roman"/>
                <a:cs typeface="Times New Roman"/>
                <a:sym typeface="Times New Roman"/>
              </a:defRPr>
            </a:lvl9pPr>
          </a:lstStyle>
          <a:p>
            <a:pPr indent="0" lvl="0" marL="12827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19" name="Shape 19"/>
        <p:cNvGrpSpPr/>
        <p:nvPr/>
      </p:nvGrpSpPr>
      <p:grpSpPr>
        <a:xfrm>
          <a:off x="0" y="0"/>
          <a:ext cx="0" cy="0"/>
          <a:chOff x="0" y="0"/>
          <a:chExt cx="0" cy="0"/>
        </a:xfrm>
      </p:grpSpPr>
      <p:sp>
        <p:nvSpPr>
          <p:cNvPr id="20" name="Google Shape;20;p3"/>
          <p:cNvSpPr txBox="1"/>
          <p:nvPr>
            <p:ph idx="11" type="ftr"/>
          </p:nvPr>
        </p:nvSpPr>
        <p:spPr>
          <a:xfrm>
            <a:off x="3108960" y="6377940"/>
            <a:ext cx="292608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
          <p:cNvSpPr txBox="1"/>
          <p:nvPr>
            <p:ph idx="10" type="dt"/>
          </p:nvPr>
        </p:nvSpPr>
        <p:spPr>
          <a:xfrm>
            <a:off x="457200" y="6377940"/>
            <a:ext cx="210312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
          <p:cNvSpPr txBox="1"/>
          <p:nvPr>
            <p:ph idx="12" type="sldNum"/>
          </p:nvPr>
        </p:nvSpPr>
        <p:spPr>
          <a:xfrm>
            <a:off x="8836659" y="6302050"/>
            <a:ext cx="255270" cy="222884"/>
          </a:xfrm>
          <a:prstGeom prst="rect">
            <a:avLst/>
          </a:prstGeom>
          <a:noFill/>
          <a:ln>
            <a:noFill/>
          </a:ln>
        </p:spPr>
        <p:txBody>
          <a:bodyPr anchorCtr="0" anchor="t" bIns="0" lIns="0" spcFirstLastPara="1" rIns="0" wrap="square" tIns="0">
            <a:spAutoFit/>
          </a:bodyPr>
          <a:lstStyle>
            <a:lvl1pPr indent="0" lvl="0" marL="128270" marR="0" algn="l">
              <a:lnSpc>
                <a:spcPct val="116428"/>
              </a:lnSpc>
              <a:spcBef>
                <a:spcPts val="0"/>
              </a:spcBef>
              <a:buNone/>
              <a:defRPr b="0" i="0" sz="1400">
                <a:solidFill>
                  <a:schemeClr val="dk1"/>
                </a:solidFill>
                <a:latin typeface="Times New Roman"/>
                <a:ea typeface="Times New Roman"/>
                <a:cs typeface="Times New Roman"/>
                <a:sym typeface="Times New Roman"/>
              </a:defRPr>
            </a:lvl1pPr>
            <a:lvl2pPr indent="0" lvl="1" marL="128270" marR="0" algn="l">
              <a:lnSpc>
                <a:spcPct val="116428"/>
              </a:lnSpc>
              <a:spcBef>
                <a:spcPts val="0"/>
              </a:spcBef>
              <a:buNone/>
              <a:defRPr b="0" i="0" sz="1400">
                <a:solidFill>
                  <a:schemeClr val="dk1"/>
                </a:solidFill>
                <a:latin typeface="Times New Roman"/>
                <a:ea typeface="Times New Roman"/>
                <a:cs typeface="Times New Roman"/>
                <a:sym typeface="Times New Roman"/>
              </a:defRPr>
            </a:lvl2pPr>
            <a:lvl3pPr indent="0" lvl="2" marL="128270" marR="0" algn="l">
              <a:lnSpc>
                <a:spcPct val="116428"/>
              </a:lnSpc>
              <a:spcBef>
                <a:spcPts val="0"/>
              </a:spcBef>
              <a:buNone/>
              <a:defRPr b="0" i="0" sz="1400">
                <a:solidFill>
                  <a:schemeClr val="dk1"/>
                </a:solidFill>
                <a:latin typeface="Times New Roman"/>
                <a:ea typeface="Times New Roman"/>
                <a:cs typeface="Times New Roman"/>
                <a:sym typeface="Times New Roman"/>
              </a:defRPr>
            </a:lvl3pPr>
            <a:lvl4pPr indent="0" lvl="3" marL="128270" marR="0" algn="l">
              <a:lnSpc>
                <a:spcPct val="116428"/>
              </a:lnSpc>
              <a:spcBef>
                <a:spcPts val="0"/>
              </a:spcBef>
              <a:buNone/>
              <a:defRPr b="0" i="0" sz="1400">
                <a:solidFill>
                  <a:schemeClr val="dk1"/>
                </a:solidFill>
                <a:latin typeface="Times New Roman"/>
                <a:ea typeface="Times New Roman"/>
                <a:cs typeface="Times New Roman"/>
                <a:sym typeface="Times New Roman"/>
              </a:defRPr>
            </a:lvl4pPr>
            <a:lvl5pPr indent="0" lvl="4" marL="128270" marR="0" algn="l">
              <a:lnSpc>
                <a:spcPct val="116428"/>
              </a:lnSpc>
              <a:spcBef>
                <a:spcPts val="0"/>
              </a:spcBef>
              <a:buNone/>
              <a:defRPr b="0" i="0" sz="1400">
                <a:solidFill>
                  <a:schemeClr val="dk1"/>
                </a:solidFill>
                <a:latin typeface="Times New Roman"/>
                <a:ea typeface="Times New Roman"/>
                <a:cs typeface="Times New Roman"/>
                <a:sym typeface="Times New Roman"/>
              </a:defRPr>
            </a:lvl5pPr>
            <a:lvl6pPr indent="0" lvl="5" marL="128270" marR="0" algn="l">
              <a:lnSpc>
                <a:spcPct val="116428"/>
              </a:lnSpc>
              <a:spcBef>
                <a:spcPts val="0"/>
              </a:spcBef>
              <a:buNone/>
              <a:defRPr b="0" i="0" sz="1400">
                <a:solidFill>
                  <a:schemeClr val="dk1"/>
                </a:solidFill>
                <a:latin typeface="Times New Roman"/>
                <a:ea typeface="Times New Roman"/>
                <a:cs typeface="Times New Roman"/>
                <a:sym typeface="Times New Roman"/>
              </a:defRPr>
            </a:lvl6pPr>
            <a:lvl7pPr indent="0" lvl="6" marL="128270" marR="0" algn="l">
              <a:lnSpc>
                <a:spcPct val="116428"/>
              </a:lnSpc>
              <a:spcBef>
                <a:spcPts val="0"/>
              </a:spcBef>
              <a:buNone/>
              <a:defRPr b="0" i="0" sz="1400">
                <a:solidFill>
                  <a:schemeClr val="dk1"/>
                </a:solidFill>
                <a:latin typeface="Times New Roman"/>
                <a:ea typeface="Times New Roman"/>
                <a:cs typeface="Times New Roman"/>
                <a:sym typeface="Times New Roman"/>
              </a:defRPr>
            </a:lvl7pPr>
            <a:lvl8pPr indent="0" lvl="7" marL="128270" marR="0" algn="l">
              <a:lnSpc>
                <a:spcPct val="116428"/>
              </a:lnSpc>
              <a:spcBef>
                <a:spcPts val="0"/>
              </a:spcBef>
              <a:buNone/>
              <a:defRPr b="0" i="0" sz="1400">
                <a:solidFill>
                  <a:schemeClr val="dk1"/>
                </a:solidFill>
                <a:latin typeface="Times New Roman"/>
                <a:ea typeface="Times New Roman"/>
                <a:cs typeface="Times New Roman"/>
                <a:sym typeface="Times New Roman"/>
              </a:defRPr>
            </a:lvl8pPr>
            <a:lvl9pPr indent="0" lvl="8" marL="128270" marR="0" algn="l">
              <a:lnSpc>
                <a:spcPct val="116428"/>
              </a:lnSpc>
              <a:spcBef>
                <a:spcPts val="0"/>
              </a:spcBef>
              <a:buNone/>
              <a:defRPr b="0" i="0" sz="1400">
                <a:solidFill>
                  <a:schemeClr val="dk1"/>
                </a:solidFill>
                <a:latin typeface="Times New Roman"/>
                <a:ea typeface="Times New Roman"/>
                <a:cs typeface="Times New Roman"/>
                <a:sym typeface="Times New Roman"/>
              </a:defRPr>
            </a:lvl9pPr>
          </a:lstStyle>
          <a:p>
            <a:pPr indent="0" lvl="0" marL="12827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23" name="Shape 23"/>
        <p:cNvGrpSpPr/>
        <p:nvPr/>
      </p:nvGrpSpPr>
      <p:grpSpPr>
        <a:xfrm>
          <a:off x="0" y="0"/>
          <a:ext cx="0" cy="0"/>
          <a:chOff x="0" y="0"/>
          <a:chExt cx="0" cy="0"/>
        </a:xfrm>
      </p:grpSpPr>
      <p:sp>
        <p:nvSpPr>
          <p:cNvPr id="24" name="Google Shape;24;p4"/>
          <p:cNvSpPr txBox="1"/>
          <p:nvPr>
            <p:ph type="title"/>
          </p:nvPr>
        </p:nvSpPr>
        <p:spPr>
          <a:xfrm>
            <a:off x="3973829" y="369570"/>
            <a:ext cx="1390650" cy="69596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4400">
                <a:solidFill>
                  <a:srgbClr val="996600"/>
                </a:solidFill>
                <a:latin typeface="Times New Roman"/>
                <a:ea typeface="Times New Roman"/>
                <a:cs typeface="Times New Roman"/>
                <a:sym typeface="Times New Roman"/>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4"/>
          <p:cNvSpPr txBox="1"/>
          <p:nvPr>
            <p:ph idx="11" type="ftr"/>
          </p:nvPr>
        </p:nvSpPr>
        <p:spPr>
          <a:xfrm>
            <a:off x="3108960" y="6377940"/>
            <a:ext cx="292608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4"/>
          <p:cNvSpPr txBox="1"/>
          <p:nvPr>
            <p:ph idx="10" type="dt"/>
          </p:nvPr>
        </p:nvSpPr>
        <p:spPr>
          <a:xfrm>
            <a:off x="457200" y="6377940"/>
            <a:ext cx="210312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4"/>
          <p:cNvSpPr txBox="1"/>
          <p:nvPr>
            <p:ph idx="12" type="sldNum"/>
          </p:nvPr>
        </p:nvSpPr>
        <p:spPr>
          <a:xfrm>
            <a:off x="8836659" y="6302050"/>
            <a:ext cx="255270" cy="222884"/>
          </a:xfrm>
          <a:prstGeom prst="rect">
            <a:avLst/>
          </a:prstGeom>
          <a:noFill/>
          <a:ln>
            <a:noFill/>
          </a:ln>
        </p:spPr>
        <p:txBody>
          <a:bodyPr anchorCtr="0" anchor="t" bIns="0" lIns="0" spcFirstLastPara="1" rIns="0" wrap="square" tIns="0">
            <a:spAutoFit/>
          </a:bodyPr>
          <a:lstStyle>
            <a:lvl1pPr indent="0" lvl="0" marL="128270" marR="0" algn="l">
              <a:lnSpc>
                <a:spcPct val="116428"/>
              </a:lnSpc>
              <a:spcBef>
                <a:spcPts val="0"/>
              </a:spcBef>
              <a:buNone/>
              <a:defRPr b="0" i="0" sz="1400">
                <a:solidFill>
                  <a:schemeClr val="dk1"/>
                </a:solidFill>
                <a:latin typeface="Times New Roman"/>
                <a:ea typeface="Times New Roman"/>
                <a:cs typeface="Times New Roman"/>
                <a:sym typeface="Times New Roman"/>
              </a:defRPr>
            </a:lvl1pPr>
            <a:lvl2pPr indent="0" lvl="1" marL="128270" marR="0" algn="l">
              <a:lnSpc>
                <a:spcPct val="116428"/>
              </a:lnSpc>
              <a:spcBef>
                <a:spcPts val="0"/>
              </a:spcBef>
              <a:buNone/>
              <a:defRPr b="0" i="0" sz="1400">
                <a:solidFill>
                  <a:schemeClr val="dk1"/>
                </a:solidFill>
                <a:latin typeface="Times New Roman"/>
                <a:ea typeface="Times New Roman"/>
                <a:cs typeface="Times New Roman"/>
                <a:sym typeface="Times New Roman"/>
              </a:defRPr>
            </a:lvl2pPr>
            <a:lvl3pPr indent="0" lvl="2" marL="128270" marR="0" algn="l">
              <a:lnSpc>
                <a:spcPct val="116428"/>
              </a:lnSpc>
              <a:spcBef>
                <a:spcPts val="0"/>
              </a:spcBef>
              <a:buNone/>
              <a:defRPr b="0" i="0" sz="1400">
                <a:solidFill>
                  <a:schemeClr val="dk1"/>
                </a:solidFill>
                <a:latin typeface="Times New Roman"/>
                <a:ea typeface="Times New Roman"/>
                <a:cs typeface="Times New Roman"/>
                <a:sym typeface="Times New Roman"/>
              </a:defRPr>
            </a:lvl3pPr>
            <a:lvl4pPr indent="0" lvl="3" marL="128270" marR="0" algn="l">
              <a:lnSpc>
                <a:spcPct val="116428"/>
              </a:lnSpc>
              <a:spcBef>
                <a:spcPts val="0"/>
              </a:spcBef>
              <a:buNone/>
              <a:defRPr b="0" i="0" sz="1400">
                <a:solidFill>
                  <a:schemeClr val="dk1"/>
                </a:solidFill>
                <a:latin typeface="Times New Roman"/>
                <a:ea typeface="Times New Roman"/>
                <a:cs typeface="Times New Roman"/>
                <a:sym typeface="Times New Roman"/>
              </a:defRPr>
            </a:lvl4pPr>
            <a:lvl5pPr indent="0" lvl="4" marL="128270" marR="0" algn="l">
              <a:lnSpc>
                <a:spcPct val="116428"/>
              </a:lnSpc>
              <a:spcBef>
                <a:spcPts val="0"/>
              </a:spcBef>
              <a:buNone/>
              <a:defRPr b="0" i="0" sz="1400">
                <a:solidFill>
                  <a:schemeClr val="dk1"/>
                </a:solidFill>
                <a:latin typeface="Times New Roman"/>
                <a:ea typeface="Times New Roman"/>
                <a:cs typeface="Times New Roman"/>
                <a:sym typeface="Times New Roman"/>
              </a:defRPr>
            </a:lvl5pPr>
            <a:lvl6pPr indent="0" lvl="5" marL="128270" marR="0" algn="l">
              <a:lnSpc>
                <a:spcPct val="116428"/>
              </a:lnSpc>
              <a:spcBef>
                <a:spcPts val="0"/>
              </a:spcBef>
              <a:buNone/>
              <a:defRPr b="0" i="0" sz="1400">
                <a:solidFill>
                  <a:schemeClr val="dk1"/>
                </a:solidFill>
                <a:latin typeface="Times New Roman"/>
                <a:ea typeface="Times New Roman"/>
                <a:cs typeface="Times New Roman"/>
                <a:sym typeface="Times New Roman"/>
              </a:defRPr>
            </a:lvl6pPr>
            <a:lvl7pPr indent="0" lvl="6" marL="128270" marR="0" algn="l">
              <a:lnSpc>
                <a:spcPct val="116428"/>
              </a:lnSpc>
              <a:spcBef>
                <a:spcPts val="0"/>
              </a:spcBef>
              <a:buNone/>
              <a:defRPr b="0" i="0" sz="1400">
                <a:solidFill>
                  <a:schemeClr val="dk1"/>
                </a:solidFill>
                <a:latin typeface="Times New Roman"/>
                <a:ea typeface="Times New Roman"/>
                <a:cs typeface="Times New Roman"/>
                <a:sym typeface="Times New Roman"/>
              </a:defRPr>
            </a:lvl7pPr>
            <a:lvl8pPr indent="0" lvl="7" marL="128270" marR="0" algn="l">
              <a:lnSpc>
                <a:spcPct val="116428"/>
              </a:lnSpc>
              <a:spcBef>
                <a:spcPts val="0"/>
              </a:spcBef>
              <a:buNone/>
              <a:defRPr b="0" i="0" sz="1400">
                <a:solidFill>
                  <a:schemeClr val="dk1"/>
                </a:solidFill>
                <a:latin typeface="Times New Roman"/>
                <a:ea typeface="Times New Roman"/>
                <a:cs typeface="Times New Roman"/>
                <a:sym typeface="Times New Roman"/>
              </a:defRPr>
            </a:lvl8pPr>
            <a:lvl9pPr indent="0" lvl="8" marL="128270" marR="0" algn="l">
              <a:lnSpc>
                <a:spcPct val="116428"/>
              </a:lnSpc>
              <a:spcBef>
                <a:spcPts val="0"/>
              </a:spcBef>
              <a:buNone/>
              <a:defRPr b="0" i="0" sz="1400">
                <a:solidFill>
                  <a:schemeClr val="dk1"/>
                </a:solidFill>
                <a:latin typeface="Times New Roman"/>
                <a:ea typeface="Times New Roman"/>
                <a:cs typeface="Times New Roman"/>
                <a:sym typeface="Times New Roman"/>
              </a:defRPr>
            </a:lvl9pPr>
          </a:lstStyle>
          <a:p>
            <a:pPr indent="0" lvl="0" marL="12827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showMasterSp="0">
  <p:cSld name="Two Content">
    <p:bg>
      <p:bgPr>
        <a:solidFill>
          <a:schemeClr val="lt1"/>
        </a:solidFill>
      </p:bgPr>
    </p:bg>
    <p:spTree>
      <p:nvGrpSpPr>
        <p:cNvPr id="28" name="Shape 28"/>
        <p:cNvGrpSpPr/>
        <p:nvPr/>
      </p:nvGrpSpPr>
      <p:grpSpPr>
        <a:xfrm>
          <a:off x="0" y="0"/>
          <a:ext cx="0" cy="0"/>
          <a:chOff x="0" y="0"/>
          <a:chExt cx="0" cy="0"/>
        </a:xfrm>
      </p:grpSpPr>
      <p:sp>
        <p:nvSpPr>
          <p:cNvPr id="29" name="Google Shape;29;p5"/>
          <p:cNvSpPr/>
          <p:nvPr/>
        </p:nvSpPr>
        <p:spPr>
          <a:xfrm>
            <a:off x="0" y="0"/>
            <a:ext cx="9144000" cy="6858000"/>
          </a:xfrm>
          <a:custGeom>
            <a:rect b="b" l="l" r="r" t="t"/>
            <a:pathLst>
              <a:path extrusionOk="0" h="6858000" w="9144000">
                <a:moveTo>
                  <a:pt x="9144000" y="0"/>
                </a:moveTo>
                <a:lnTo>
                  <a:pt x="0" y="0"/>
                </a:lnTo>
                <a:lnTo>
                  <a:pt x="0" y="6858000"/>
                </a:lnTo>
                <a:lnTo>
                  <a:pt x="9144000" y="6858000"/>
                </a:lnTo>
                <a:lnTo>
                  <a:pt x="9144000" y="0"/>
                </a:lnTo>
                <a:close/>
              </a:path>
            </a:pathLst>
          </a:custGeom>
          <a:solidFill>
            <a:srgbClr val="E8E1B5"/>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30" name="Google Shape;30;p5"/>
          <p:cNvPicPr preferRelativeResize="0"/>
          <p:nvPr/>
        </p:nvPicPr>
        <p:blipFill rotWithShape="1">
          <a:blip r:embed="rId2">
            <a:alphaModFix/>
          </a:blip>
          <a:srcRect b="0" l="0" r="0" t="0"/>
          <a:stretch/>
        </p:blipFill>
        <p:spPr>
          <a:xfrm>
            <a:off x="0" y="0"/>
            <a:ext cx="1219200" cy="6858000"/>
          </a:xfrm>
          <a:prstGeom prst="rect">
            <a:avLst/>
          </a:prstGeom>
          <a:noFill/>
          <a:ln>
            <a:noFill/>
          </a:ln>
        </p:spPr>
      </p:pic>
      <p:sp>
        <p:nvSpPr>
          <p:cNvPr id="31" name="Google Shape;31;p5"/>
          <p:cNvSpPr/>
          <p:nvPr/>
        </p:nvSpPr>
        <p:spPr>
          <a:xfrm>
            <a:off x="1371600" y="533400"/>
            <a:ext cx="7543800" cy="1143000"/>
          </a:xfrm>
          <a:custGeom>
            <a:rect b="b" l="l" r="r" t="t"/>
            <a:pathLst>
              <a:path extrusionOk="0" h="1143000" w="7543800">
                <a:moveTo>
                  <a:pt x="7543800" y="0"/>
                </a:moveTo>
                <a:lnTo>
                  <a:pt x="0" y="0"/>
                </a:lnTo>
                <a:lnTo>
                  <a:pt x="0" y="1143000"/>
                </a:lnTo>
                <a:lnTo>
                  <a:pt x="3771900" y="1143000"/>
                </a:lnTo>
                <a:lnTo>
                  <a:pt x="7543800" y="1143000"/>
                </a:lnTo>
                <a:lnTo>
                  <a:pt x="7543800" y="0"/>
                </a:lnTo>
                <a:close/>
              </a:path>
            </a:pathLst>
          </a:custGeom>
          <a:solidFill>
            <a:srgbClr val="CCFFC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 name="Google Shape;32;p5"/>
          <p:cNvSpPr txBox="1"/>
          <p:nvPr>
            <p:ph type="title"/>
          </p:nvPr>
        </p:nvSpPr>
        <p:spPr>
          <a:xfrm>
            <a:off x="3973829" y="369570"/>
            <a:ext cx="1390650" cy="69596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4400">
                <a:solidFill>
                  <a:srgbClr val="996600"/>
                </a:solidFill>
                <a:latin typeface="Times New Roman"/>
                <a:ea typeface="Times New Roman"/>
                <a:cs typeface="Times New Roman"/>
                <a:sym typeface="Times New Roman"/>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5"/>
          <p:cNvSpPr txBox="1"/>
          <p:nvPr>
            <p:ph idx="1" type="body"/>
          </p:nvPr>
        </p:nvSpPr>
        <p:spPr>
          <a:xfrm>
            <a:off x="457200" y="1577340"/>
            <a:ext cx="397764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4" name="Google Shape;34;p5"/>
          <p:cNvSpPr txBox="1"/>
          <p:nvPr>
            <p:ph idx="2" type="body"/>
          </p:nvPr>
        </p:nvSpPr>
        <p:spPr>
          <a:xfrm>
            <a:off x="4709160" y="1577340"/>
            <a:ext cx="397764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5" name="Google Shape;35;p5"/>
          <p:cNvSpPr txBox="1"/>
          <p:nvPr>
            <p:ph idx="11" type="ftr"/>
          </p:nvPr>
        </p:nvSpPr>
        <p:spPr>
          <a:xfrm>
            <a:off x="3108960" y="6377940"/>
            <a:ext cx="292608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5"/>
          <p:cNvSpPr txBox="1"/>
          <p:nvPr>
            <p:ph idx="10" type="dt"/>
          </p:nvPr>
        </p:nvSpPr>
        <p:spPr>
          <a:xfrm>
            <a:off x="457200" y="6377940"/>
            <a:ext cx="210312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5"/>
          <p:cNvSpPr txBox="1"/>
          <p:nvPr>
            <p:ph idx="12" type="sldNum"/>
          </p:nvPr>
        </p:nvSpPr>
        <p:spPr>
          <a:xfrm>
            <a:off x="8836659" y="6302050"/>
            <a:ext cx="255270" cy="222884"/>
          </a:xfrm>
          <a:prstGeom prst="rect">
            <a:avLst/>
          </a:prstGeom>
          <a:noFill/>
          <a:ln>
            <a:noFill/>
          </a:ln>
        </p:spPr>
        <p:txBody>
          <a:bodyPr anchorCtr="0" anchor="t" bIns="0" lIns="0" spcFirstLastPara="1" rIns="0" wrap="square" tIns="0">
            <a:spAutoFit/>
          </a:bodyPr>
          <a:lstStyle>
            <a:lvl1pPr indent="0" lvl="0" marL="128270" marR="0" algn="l">
              <a:lnSpc>
                <a:spcPct val="116428"/>
              </a:lnSpc>
              <a:spcBef>
                <a:spcPts val="0"/>
              </a:spcBef>
              <a:buNone/>
              <a:defRPr b="0" i="0" sz="1400">
                <a:solidFill>
                  <a:schemeClr val="dk1"/>
                </a:solidFill>
                <a:latin typeface="Times New Roman"/>
                <a:ea typeface="Times New Roman"/>
                <a:cs typeface="Times New Roman"/>
                <a:sym typeface="Times New Roman"/>
              </a:defRPr>
            </a:lvl1pPr>
            <a:lvl2pPr indent="0" lvl="1" marL="128270" marR="0" algn="l">
              <a:lnSpc>
                <a:spcPct val="116428"/>
              </a:lnSpc>
              <a:spcBef>
                <a:spcPts val="0"/>
              </a:spcBef>
              <a:buNone/>
              <a:defRPr b="0" i="0" sz="1400">
                <a:solidFill>
                  <a:schemeClr val="dk1"/>
                </a:solidFill>
                <a:latin typeface="Times New Roman"/>
                <a:ea typeface="Times New Roman"/>
                <a:cs typeface="Times New Roman"/>
                <a:sym typeface="Times New Roman"/>
              </a:defRPr>
            </a:lvl2pPr>
            <a:lvl3pPr indent="0" lvl="2" marL="128270" marR="0" algn="l">
              <a:lnSpc>
                <a:spcPct val="116428"/>
              </a:lnSpc>
              <a:spcBef>
                <a:spcPts val="0"/>
              </a:spcBef>
              <a:buNone/>
              <a:defRPr b="0" i="0" sz="1400">
                <a:solidFill>
                  <a:schemeClr val="dk1"/>
                </a:solidFill>
                <a:latin typeface="Times New Roman"/>
                <a:ea typeface="Times New Roman"/>
                <a:cs typeface="Times New Roman"/>
                <a:sym typeface="Times New Roman"/>
              </a:defRPr>
            </a:lvl3pPr>
            <a:lvl4pPr indent="0" lvl="3" marL="128270" marR="0" algn="l">
              <a:lnSpc>
                <a:spcPct val="116428"/>
              </a:lnSpc>
              <a:spcBef>
                <a:spcPts val="0"/>
              </a:spcBef>
              <a:buNone/>
              <a:defRPr b="0" i="0" sz="1400">
                <a:solidFill>
                  <a:schemeClr val="dk1"/>
                </a:solidFill>
                <a:latin typeface="Times New Roman"/>
                <a:ea typeface="Times New Roman"/>
                <a:cs typeface="Times New Roman"/>
                <a:sym typeface="Times New Roman"/>
              </a:defRPr>
            </a:lvl4pPr>
            <a:lvl5pPr indent="0" lvl="4" marL="128270" marR="0" algn="l">
              <a:lnSpc>
                <a:spcPct val="116428"/>
              </a:lnSpc>
              <a:spcBef>
                <a:spcPts val="0"/>
              </a:spcBef>
              <a:buNone/>
              <a:defRPr b="0" i="0" sz="1400">
                <a:solidFill>
                  <a:schemeClr val="dk1"/>
                </a:solidFill>
                <a:latin typeface="Times New Roman"/>
                <a:ea typeface="Times New Roman"/>
                <a:cs typeface="Times New Roman"/>
                <a:sym typeface="Times New Roman"/>
              </a:defRPr>
            </a:lvl5pPr>
            <a:lvl6pPr indent="0" lvl="5" marL="128270" marR="0" algn="l">
              <a:lnSpc>
                <a:spcPct val="116428"/>
              </a:lnSpc>
              <a:spcBef>
                <a:spcPts val="0"/>
              </a:spcBef>
              <a:buNone/>
              <a:defRPr b="0" i="0" sz="1400">
                <a:solidFill>
                  <a:schemeClr val="dk1"/>
                </a:solidFill>
                <a:latin typeface="Times New Roman"/>
                <a:ea typeface="Times New Roman"/>
                <a:cs typeface="Times New Roman"/>
                <a:sym typeface="Times New Roman"/>
              </a:defRPr>
            </a:lvl6pPr>
            <a:lvl7pPr indent="0" lvl="6" marL="128270" marR="0" algn="l">
              <a:lnSpc>
                <a:spcPct val="116428"/>
              </a:lnSpc>
              <a:spcBef>
                <a:spcPts val="0"/>
              </a:spcBef>
              <a:buNone/>
              <a:defRPr b="0" i="0" sz="1400">
                <a:solidFill>
                  <a:schemeClr val="dk1"/>
                </a:solidFill>
                <a:latin typeface="Times New Roman"/>
                <a:ea typeface="Times New Roman"/>
                <a:cs typeface="Times New Roman"/>
                <a:sym typeface="Times New Roman"/>
              </a:defRPr>
            </a:lvl7pPr>
            <a:lvl8pPr indent="0" lvl="7" marL="128270" marR="0" algn="l">
              <a:lnSpc>
                <a:spcPct val="116428"/>
              </a:lnSpc>
              <a:spcBef>
                <a:spcPts val="0"/>
              </a:spcBef>
              <a:buNone/>
              <a:defRPr b="0" i="0" sz="1400">
                <a:solidFill>
                  <a:schemeClr val="dk1"/>
                </a:solidFill>
                <a:latin typeface="Times New Roman"/>
                <a:ea typeface="Times New Roman"/>
                <a:cs typeface="Times New Roman"/>
                <a:sym typeface="Times New Roman"/>
              </a:defRPr>
            </a:lvl8pPr>
            <a:lvl9pPr indent="0" lvl="8" marL="128270" marR="0" algn="l">
              <a:lnSpc>
                <a:spcPct val="116428"/>
              </a:lnSpc>
              <a:spcBef>
                <a:spcPts val="0"/>
              </a:spcBef>
              <a:buNone/>
              <a:defRPr b="0" i="0" sz="1400">
                <a:solidFill>
                  <a:schemeClr val="dk1"/>
                </a:solidFill>
                <a:latin typeface="Times New Roman"/>
                <a:ea typeface="Times New Roman"/>
                <a:cs typeface="Times New Roman"/>
                <a:sym typeface="Times New Roman"/>
              </a:defRPr>
            </a:lvl9pPr>
          </a:lstStyle>
          <a:p>
            <a:pPr indent="0" lvl="0" marL="12827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38" name="Shape 38"/>
        <p:cNvGrpSpPr/>
        <p:nvPr/>
      </p:nvGrpSpPr>
      <p:grpSpPr>
        <a:xfrm>
          <a:off x="0" y="0"/>
          <a:ext cx="0" cy="0"/>
          <a:chOff x="0" y="0"/>
          <a:chExt cx="0" cy="0"/>
        </a:xfrm>
      </p:grpSpPr>
      <p:sp>
        <p:nvSpPr>
          <p:cNvPr id="39" name="Google Shape;39;p6"/>
          <p:cNvSpPr txBox="1"/>
          <p:nvPr>
            <p:ph type="ctrTitle"/>
          </p:nvPr>
        </p:nvSpPr>
        <p:spPr>
          <a:xfrm>
            <a:off x="685800" y="2125980"/>
            <a:ext cx="7772400" cy="144018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6"/>
          <p:cNvSpPr txBox="1"/>
          <p:nvPr>
            <p:ph idx="1" type="subTitle"/>
          </p:nvPr>
        </p:nvSpPr>
        <p:spPr>
          <a:xfrm>
            <a:off x="1371600" y="3840480"/>
            <a:ext cx="6400800" cy="17145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6"/>
          <p:cNvSpPr txBox="1"/>
          <p:nvPr>
            <p:ph idx="11" type="ftr"/>
          </p:nvPr>
        </p:nvSpPr>
        <p:spPr>
          <a:xfrm>
            <a:off x="3108960" y="6377940"/>
            <a:ext cx="292608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6"/>
          <p:cNvSpPr txBox="1"/>
          <p:nvPr>
            <p:ph idx="10" type="dt"/>
          </p:nvPr>
        </p:nvSpPr>
        <p:spPr>
          <a:xfrm>
            <a:off x="457200" y="6377940"/>
            <a:ext cx="210312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2" type="sldNum"/>
          </p:nvPr>
        </p:nvSpPr>
        <p:spPr>
          <a:xfrm>
            <a:off x="8836659" y="6302050"/>
            <a:ext cx="255270" cy="222884"/>
          </a:xfrm>
          <a:prstGeom prst="rect">
            <a:avLst/>
          </a:prstGeom>
          <a:noFill/>
          <a:ln>
            <a:noFill/>
          </a:ln>
        </p:spPr>
        <p:txBody>
          <a:bodyPr anchorCtr="0" anchor="t" bIns="0" lIns="0" spcFirstLastPara="1" rIns="0" wrap="square" tIns="0">
            <a:spAutoFit/>
          </a:bodyPr>
          <a:lstStyle>
            <a:lvl1pPr indent="0" lvl="0" marL="128270" marR="0" algn="l">
              <a:lnSpc>
                <a:spcPct val="116428"/>
              </a:lnSpc>
              <a:spcBef>
                <a:spcPts val="0"/>
              </a:spcBef>
              <a:buNone/>
              <a:defRPr b="0" i="0" sz="1400">
                <a:solidFill>
                  <a:schemeClr val="dk1"/>
                </a:solidFill>
                <a:latin typeface="Times New Roman"/>
                <a:ea typeface="Times New Roman"/>
                <a:cs typeface="Times New Roman"/>
                <a:sym typeface="Times New Roman"/>
              </a:defRPr>
            </a:lvl1pPr>
            <a:lvl2pPr indent="0" lvl="1" marL="128270" marR="0" algn="l">
              <a:lnSpc>
                <a:spcPct val="116428"/>
              </a:lnSpc>
              <a:spcBef>
                <a:spcPts val="0"/>
              </a:spcBef>
              <a:buNone/>
              <a:defRPr b="0" i="0" sz="1400">
                <a:solidFill>
                  <a:schemeClr val="dk1"/>
                </a:solidFill>
                <a:latin typeface="Times New Roman"/>
                <a:ea typeface="Times New Roman"/>
                <a:cs typeface="Times New Roman"/>
                <a:sym typeface="Times New Roman"/>
              </a:defRPr>
            </a:lvl2pPr>
            <a:lvl3pPr indent="0" lvl="2" marL="128270" marR="0" algn="l">
              <a:lnSpc>
                <a:spcPct val="116428"/>
              </a:lnSpc>
              <a:spcBef>
                <a:spcPts val="0"/>
              </a:spcBef>
              <a:buNone/>
              <a:defRPr b="0" i="0" sz="1400">
                <a:solidFill>
                  <a:schemeClr val="dk1"/>
                </a:solidFill>
                <a:latin typeface="Times New Roman"/>
                <a:ea typeface="Times New Roman"/>
                <a:cs typeface="Times New Roman"/>
                <a:sym typeface="Times New Roman"/>
              </a:defRPr>
            </a:lvl3pPr>
            <a:lvl4pPr indent="0" lvl="3" marL="128270" marR="0" algn="l">
              <a:lnSpc>
                <a:spcPct val="116428"/>
              </a:lnSpc>
              <a:spcBef>
                <a:spcPts val="0"/>
              </a:spcBef>
              <a:buNone/>
              <a:defRPr b="0" i="0" sz="1400">
                <a:solidFill>
                  <a:schemeClr val="dk1"/>
                </a:solidFill>
                <a:latin typeface="Times New Roman"/>
                <a:ea typeface="Times New Roman"/>
                <a:cs typeface="Times New Roman"/>
                <a:sym typeface="Times New Roman"/>
              </a:defRPr>
            </a:lvl4pPr>
            <a:lvl5pPr indent="0" lvl="4" marL="128270" marR="0" algn="l">
              <a:lnSpc>
                <a:spcPct val="116428"/>
              </a:lnSpc>
              <a:spcBef>
                <a:spcPts val="0"/>
              </a:spcBef>
              <a:buNone/>
              <a:defRPr b="0" i="0" sz="1400">
                <a:solidFill>
                  <a:schemeClr val="dk1"/>
                </a:solidFill>
                <a:latin typeface="Times New Roman"/>
                <a:ea typeface="Times New Roman"/>
                <a:cs typeface="Times New Roman"/>
                <a:sym typeface="Times New Roman"/>
              </a:defRPr>
            </a:lvl5pPr>
            <a:lvl6pPr indent="0" lvl="5" marL="128270" marR="0" algn="l">
              <a:lnSpc>
                <a:spcPct val="116428"/>
              </a:lnSpc>
              <a:spcBef>
                <a:spcPts val="0"/>
              </a:spcBef>
              <a:buNone/>
              <a:defRPr b="0" i="0" sz="1400">
                <a:solidFill>
                  <a:schemeClr val="dk1"/>
                </a:solidFill>
                <a:latin typeface="Times New Roman"/>
                <a:ea typeface="Times New Roman"/>
                <a:cs typeface="Times New Roman"/>
                <a:sym typeface="Times New Roman"/>
              </a:defRPr>
            </a:lvl6pPr>
            <a:lvl7pPr indent="0" lvl="6" marL="128270" marR="0" algn="l">
              <a:lnSpc>
                <a:spcPct val="116428"/>
              </a:lnSpc>
              <a:spcBef>
                <a:spcPts val="0"/>
              </a:spcBef>
              <a:buNone/>
              <a:defRPr b="0" i="0" sz="1400">
                <a:solidFill>
                  <a:schemeClr val="dk1"/>
                </a:solidFill>
                <a:latin typeface="Times New Roman"/>
                <a:ea typeface="Times New Roman"/>
                <a:cs typeface="Times New Roman"/>
                <a:sym typeface="Times New Roman"/>
              </a:defRPr>
            </a:lvl7pPr>
            <a:lvl8pPr indent="0" lvl="7" marL="128270" marR="0" algn="l">
              <a:lnSpc>
                <a:spcPct val="116428"/>
              </a:lnSpc>
              <a:spcBef>
                <a:spcPts val="0"/>
              </a:spcBef>
              <a:buNone/>
              <a:defRPr b="0" i="0" sz="1400">
                <a:solidFill>
                  <a:schemeClr val="dk1"/>
                </a:solidFill>
                <a:latin typeface="Times New Roman"/>
                <a:ea typeface="Times New Roman"/>
                <a:cs typeface="Times New Roman"/>
                <a:sym typeface="Times New Roman"/>
              </a:defRPr>
            </a:lvl8pPr>
            <a:lvl9pPr indent="0" lvl="8" marL="128270" marR="0" algn="l">
              <a:lnSpc>
                <a:spcPct val="116428"/>
              </a:lnSpc>
              <a:spcBef>
                <a:spcPts val="0"/>
              </a:spcBef>
              <a:buNone/>
              <a:defRPr b="0" i="0" sz="1400">
                <a:solidFill>
                  <a:schemeClr val="dk1"/>
                </a:solidFill>
                <a:latin typeface="Times New Roman"/>
                <a:ea typeface="Times New Roman"/>
                <a:cs typeface="Times New Roman"/>
                <a:sym typeface="Times New Roman"/>
              </a:defRPr>
            </a:lvl9pPr>
          </a:lstStyle>
          <a:p>
            <a:pPr indent="0" lvl="0" marL="12827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3.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p:nvPr/>
        </p:nvSpPr>
        <p:spPr>
          <a:xfrm>
            <a:off x="0" y="0"/>
            <a:ext cx="9144000" cy="6858000"/>
          </a:xfrm>
          <a:custGeom>
            <a:rect b="b" l="l" r="r" t="t"/>
            <a:pathLst>
              <a:path extrusionOk="0" h="6858000" w="9144000">
                <a:moveTo>
                  <a:pt x="9144000" y="0"/>
                </a:moveTo>
                <a:lnTo>
                  <a:pt x="0" y="0"/>
                </a:lnTo>
                <a:lnTo>
                  <a:pt x="0" y="6858000"/>
                </a:lnTo>
                <a:lnTo>
                  <a:pt x="9144000" y="6858000"/>
                </a:lnTo>
                <a:lnTo>
                  <a:pt x="9144000" y="0"/>
                </a:lnTo>
                <a:close/>
              </a:path>
            </a:pathLst>
          </a:custGeom>
          <a:solidFill>
            <a:srgbClr val="E8E1B5"/>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7" name="Google Shape;7;p1"/>
          <p:cNvPicPr preferRelativeResize="0"/>
          <p:nvPr/>
        </p:nvPicPr>
        <p:blipFill rotWithShape="1">
          <a:blip r:embed="rId1">
            <a:alphaModFix/>
          </a:blip>
          <a:srcRect b="0" l="0" r="0" t="0"/>
          <a:stretch/>
        </p:blipFill>
        <p:spPr>
          <a:xfrm>
            <a:off x="0" y="0"/>
            <a:ext cx="1219200" cy="6858000"/>
          </a:xfrm>
          <a:prstGeom prst="rect">
            <a:avLst/>
          </a:prstGeom>
          <a:noFill/>
          <a:ln>
            <a:noFill/>
          </a:ln>
        </p:spPr>
      </p:pic>
      <p:sp>
        <p:nvSpPr>
          <p:cNvPr id="8" name="Google Shape;8;p1"/>
          <p:cNvSpPr txBox="1"/>
          <p:nvPr>
            <p:ph type="title"/>
          </p:nvPr>
        </p:nvSpPr>
        <p:spPr>
          <a:xfrm>
            <a:off x="3973829" y="369570"/>
            <a:ext cx="1390650" cy="69596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0" i="0" sz="4400" u="none" cap="none" strike="noStrike">
                <a:solidFill>
                  <a:srgbClr val="996600"/>
                </a:solidFill>
                <a:latin typeface="Times New Roman"/>
                <a:ea typeface="Times New Roman"/>
                <a:cs typeface="Times New Roman"/>
                <a:sym typeface="Times New Roma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9" name="Google Shape;9;p1"/>
          <p:cNvSpPr txBox="1"/>
          <p:nvPr>
            <p:ph idx="1" type="body"/>
          </p:nvPr>
        </p:nvSpPr>
        <p:spPr>
          <a:xfrm>
            <a:off x="1907539" y="2065020"/>
            <a:ext cx="6988809" cy="2103120"/>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400"/>
              <a:buNone/>
              <a:defRPr b="0" i="0" sz="2000" u="none" cap="none" strike="noStrike">
                <a:solidFill>
                  <a:schemeClr val="dk1"/>
                </a:solidFill>
                <a:latin typeface="Times New Roman"/>
                <a:ea typeface="Times New Roman"/>
                <a:cs typeface="Times New Roman"/>
                <a:sym typeface="Times New Roman"/>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10" name="Google Shape;10;p1"/>
          <p:cNvSpPr txBox="1"/>
          <p:nvPr>
            <p:ph idx="11" type="ftr"/>
          </p:nvPr>
        </p:nvSpPr>
        <p:spPr>
          <a:xfrm>
            <a:off x="3108960" y="6377940"/>
            <a:ext cx="2926080" cy="342900"/>
          </a:xfrm>
          <a:prstGeom prst="rect">
            <a:avLst/>
          </a:prstGeom>
          <a:noFill/>
          <a:ln>
            <a:noFill/>
          </a:ln>
        </p:spPr>
        <p:txBody>
          <a:bodyPr anchorCtr="0" anchor="t" bIns="0" lIns="0" spcFirstLastPara="1" rIns="0" wrap="square" tIns="0">
            <a:spAutoFit/>
          </a:bodyPr>
          <a:lstStyle>
            <a:lvl1pPr lvl="0" marR="0" rtl="0" algn="ctr">
              <a:spcBef>
                <a:spcPts val="0"/>
              </a:spcBef>
              <a:spcAft>
                <a:spcPts val="0"/>
              </a:spcAft>
              <a:buSzPts val="1400"/>
              <a:buNone/>
              <a:defRPr sz="18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1" name="Google Shape;11;p1"/>
          <p:cNvSpPr txBox="1"/>
          <p:nvPr>
            <p:ph idx="10" type="dt"/>
          </p:nvPr>
        </p:nvSpPr>
        <p:spPr>
          <a:xfrm>
            <a:off x="457200" y="6377940"/>
            <a:ext cx="2103120" cy="34290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sz="18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2" name="Google Shape;12;p1"/>
          <p:cNvSpPr txBox="1"/>
          <p:nvPr>
            <p:ph idx="12" type="sldNum"/>
          </p:nvPr>
        </p:nvSpPr>
        <p:spPr>
          <a:xfrm>
            <a:off x="8836659" y="6302050"/>
            <a:ext cx="255270" cy="222884"/>
          </a:xfrm>
          <a:prstGeom prst="rect">
            <a:avLst/>
          </a:prstGeom>
          <a:noFill/>
          <a:ln>
            <a:noFill/>
          </a:ln>
        </p:spPr>
        <p:txBody>
          <a:bodyPr anchorCtr="0" anchor="t" bIns="0" lIns="0" spcFirstLastPara="1" rIns="0" wrap="square" tIns="0">
            <a:spAutoFit/>
          </a:bodyPr>
          <a:lstStyle>
            <a:lvl1pPr indent="0" lvl="0" marL="128270" marR="0" rtl="0" algn="l">
              <a:lnSpc>
                <a:spcPct val="116428"/>
              </a:lnSpc>
              <a:spcBef>
                <a:spcPts val="0"/>
              </a:spcBef>
              <a:buNone/>
              <a:defRPr b="0" i="0" sz="1400" u="none">
                <a:solidFill>
                  <a:schemeClr val="dk1"/>
                </a:solidFill>
                <a:latin typeface="Times New Roman"/>
                <a:ea typeface="Times New Roman"/>
                <a:cs typeface="Times New Roman"/>
                <a:sym typeface="Times New Roman"/>
              </a:defRPr>
            </a:lvl1pPr>
            <a:lvl2pPr indent="0" lvl="1" marL="128270" marR="0" rtl="0" algn="l">
              <a:lnSpc>
                <a:spcPct val="116428"/>
              </a:lnSpc>
              <a:spcBef>
                <a:spcPts val="0"/>
              </a:spcBef>
              <a:buNone/>
              <a:defRPr b="0" i="0" sz="1400" u="none">
                <a:solidFill>
                  <a:schemeClr val="dk1"/>
                </a:solidFill>
                <a:latin typeface="Times New Roman"/>
                <a:ea typeface="Times New Roman"/>
                <a:cs typeface="Times New Roman"/>
                <a:sym typeface="Times New Roman"/>
              </a:defRPr>
            </a:lvl2pPr>
            <a:lvl3pPr indent="0" lvl="2" marL="128270" marR="0" rtl="0" algn="l">
              <a:lnSpc>
                <a:spcPct val="116428"/>
              </a:lnSpc>
              <a:spcBef>
                <a:spcPts val="0"/>
              </a:spcBef>
              <a:buNone/>
              <a:defRPr b="0" i="0" sz="1400" u="none">
                <a:solidFill>
                  <a:schemeClr val="dk1"/>
                </a:solidFill>
                <a:latin typeface="Times New Roman"/>
                <a:ea typeface="Times New Roman"/>
                <a:cs typeface="Times New Roman"/>
                <a:sym typeface="Times New Roman"/>
              </a:defRPr>
            </a:lvl3pPr>
            <a:lvl4pPr indent="0" lvl="3" marL="128270" marR="0" rtl="0" algn="l">
              <a:lnSpc>
                <a:spcPct val="116428"/>
              </a:lnSpc>
              <a:spcBef>
                <a:spcPts val="0"/>
              </a:spcBef>
              <a:buNone/>
              <a:defRPr b="0" i="0" sz="1400" u="none">
                <a:solidFill>
                  <a:schemeClr val="dk1"/>
                </a:solidFill>
                <a:latin typeface="Times New Roman"/>
                <a:ea typeface="Times New Roman"/>
                <a:cs typeface="Times New Roman"/>
                <a:sym typeface="Times New Roman"/>
              </a:defRPr>
            </a:lvl4pPr>
            <a:lvl5pPr indent="0" lvl="4" marL="128270" marR="0" rtl="0" algn="l">
              <a:lnSpc>
                <a:spcPct val="116428"/>
              </a:lnSpc>
              <a:spcBef>
                <a:spcPts val="0"/>
              </a:spcBef>
              <a:buNone/>
              <a:defRPr b="0" i="0" sz="1400" u="none">
                <a:solidFill>
                  <a:schemeClr val="dk1"/>
                </a:solidFill>
                <a:latin typeface="Times New Roman"/>
                <a:ea typeface="Times New Roman"/>
                <a:cs typeface="Times New Roman"/>
                <a:sym typeface="Times New Roman"/>
              </a:defRPr>
            </a:lvl5pPr>
            <a:lvl6pPr indent="0" lvl="5" marL="128270" marR="0" rtl="0" algn="l">
              <a:lnSpc>
                <a:spcPct val="116428"/>
              </a:lnSpc>
              <a:spcBef>
                <a:spcPts val="0"/>
              </a:spcBef>
              <a:buNone/>
              <a:defRPr b="0" i="0" sz="1400" u="none">
                <a:solidFill>
                  <a:schemeClr val="dk1"/>
                </a:solidFill>
                <a:latin typeface="Times New Roman"/>
                <a:ea typeface="Times New Roman"/>
                <a:cs typeface="Times New Roman"/>
                <a:sym typeface="Times New Roman"/>
              </a:defRPr>
            </a:lvl6pPr>
            <a:lvl7pPr indent="0" lvl="6" marL="128270" marR="0" rtl="0" algn="l">
              <a:lnSpc>
                <a:spcPct val="116428"/>
              </a:lnSpc>
              <a:spcBef>
                <a:spcPts val="0"/>
              </a:spcBef>
              <a:buNone/>
              <a:defRPr b="0" i="0" sz="1400" u="none">
                <a:solidFill>
                  <a:schemeClr val="dk1"/>
                </a:solidFill>
                <a:latin typeface="Times New Roman"/>
                <a:ea typeface="Times New Roman"/>
                <a:cs typeface="Times New Roman"/>
                <a:sym typeface="Times New Roman"/>
              </a:defRPr>
            </a:lvl7pPr>
            <a:lvl8pPr indent="0" lvl="7" marL="128270" marR="0" rtl="0" algn="l">
              <a:lnSpc>
                <a:spcPct val="116428"/>
              </a:lnSpc>
              <a:spcBef>
                <a:spcPts val="0"/>
              </a:spcBef>
              <a:buNone/>
              <a:defRPr b="0" i="0" sz="1400" u="none">
                <a:solidFill>
                  <a:schemeClr val="dk1"/>
                </a:solidFill>
                <a:latin typeface="Times New Roman"/>
                <a:ea typeface="Times New Roman"/>
                <a:cs typeface="Times New Roman"/>
                <a:sym typeface="Times New Roman"/>
              </a:defRPr>
            </a:lvl8pPr>
            <a:lvl9pPr indent="0" lvl="8" marL="128270" marR="0" rtl="0" algn="l">
              <a:lnSpc>
                <a:spcPct val="116428"/>
              </a:lnSpc>
              <a:spcBef>
                <a:spcPts val="0"/>
              </a:spcBef>
              <a:buNone/>
              <a:defRPr b="0" i="0" sz="1400" u="none">
                <a:solidFill>
                  <a:schemeClr val="dk1"/>
                </a:solidFill>
                <a:latin typeface="Times New Roman"/>
                <a:ea typeface="Times New Roman"/>
                <a:cs typeface="Times New Roman"/>
                <a:sym typeface="Times New Roman"/>
              </a:defRPr>
            </a:lvl9pPr>
          </a:lstStyle>
          <a:p>
            <a:pPr indent="0" lvl="0" marL="128270" rtl="0" algn="l">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0.png"/><Relationship Id="rId4" Type="http://schemas.openxmlformats.org/officeDocument/2006/relationships/image" Target="../media/image2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24.png"/><Relationship Id="rId4" Type="http://schemas.openxmlformats.org/officeDocument/2006/relationships/image" Target="../media/image22.png"/><Relationship Id="rId5" Type="http://schemas.openxmlformats.org/officeDocument/2006/relationships/image" Target="../media/image2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3.png"/><Relationship Id="rId4" Type="http://schemas.openxmlformats.org/officeDocument/2006/relationships/image" Target="../media/image8.png"/><Relationship Id="rId10" Type="http://schemas.openxmlformats.org/officeDocument/2006/relationships/image" Target="../media/image16.png"/><Relationship Id="rId9" Type="http://schemas.openxmlformats.org/officeDocument/2006/relationships/image" Target="../media/image17.png"/><Relationship Id="rId5" Type="http://schemas.openxmlformats.org/officeDocument/2006/relationships/image" Target="../media/image15.png"/><Relationship Id="rId6" Type="http://schemas.openxmlformats.org/officeDocument/2006/relationships/image" Target="../media/image11.png"/><Relationship Id="rId7" Type="http://schemas.openxmlformats.org/officeDocument/2006/relationships/image" Target="../media/image9.png"/><Relationship Id="rId8" Type="http://schemas.openxmlformats.org/officeDocument/2006/relationships/image" Target="../media/image1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2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9.png"/><Relationship Id="rId4" Type="http://schemas.openxmlformats.org/officeDocument/2006/relationships/image" Target="../media/image14.png"/><Relationship Id="rId5" Type="http://schemas.openxmlformats.org/officeDocument/2006/relationships/image" Target="../media/image2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5.png"/><Relationship Id="rId4" Type="http://schemas.openxmlformats.org/officeDocument/2006/relationships/image" Target="../media/image3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32.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36.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5.png"/><Relationship Id="rId4" Type="http://schemas.openxmlformats.org/officeDocument/2006/relationships/image" Target="../media/image33.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28.png"/><Relationship Id="rId4" Type="http://schemas.openxmlformats.org/officeDocument/2006/relationships/image" Target="../media/image2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25.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37.png"/><Relationship Id="rId4" Type="http://schemas.openxmlformats.org/officeDocument/2006/relationships/image" Target="../media/image27.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4.jpg"/><Relationship Id="rId4" Type="http://schemas.openxmlformats.org/officeDocument/2006/relationships/image" Target="../media/image7.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 Id="rId3" Type="http://schemas.openxmlformats.org/officeDocument/2006/relationships/image" Target="../media/image38.png"/><Relationship Id="rId4" Type="http://schemas.openxmlformats.org/officeDocument/2006/relationships/image" Target="../media/image31.png"/><Relationship Id="rId5" Type="http://schemas.openxmlformats.org/officeDocument/2006/relationships/image" Target="../media/image34.png"/><Relationship Id="rId6" Type="http://schemas.openxmlformats.org/officeDocument/2006/relationships/image" Target="../media/image35.png"/><Relationship Id="rId7" Type="http://schemas.openxmlformats.org/officeDocument/2006/relationships/image" Target="../media/image42.png"/><Relationship Id="rId8" Type="http://schemas.openxmlformats.org/officeDocument/2006/relationships/image" Target="../media/image44.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 Id="rId3" Type="http://schemas.openxmlformats.org/officeDocument/2006/relationships/image" Target="../media/image40.png"/><Relationship Id="rId4" Type="http://schemas.openxmlformats.org/officeDocument/2006/relationships/image" Target="../media/image5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46.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45.jp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39.jp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43.jp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4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4.jpg"/><Relationship Id="rId4" Type="http://schemas.openxmlformats.org/officeDocument/2006/relationships/image" Target="../media/image6.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50.jp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47.jp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48.jp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49.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12.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7" name="Shape 47"/>
        <p:cNvGrpSpPr/>
        <p:nvPr/>
      </p:nvGrpSpPr>
      <p:grpSpPr>
        <a:xfrm>
          <a:off x="0" y="0"/>
          <a:ext cx="0" cy="0"/>
          <a:chOff x="0" y="0"/>
          <a:chExt cx="0" cy="0"/>
        </a:xfrm>
      </p:grpSpPr>
      <p:pic>
        <p:nvPicPr>
          <p:cNvPr id="48" name="Google Shape;48;p7"/>
          <p:cNvPicPr preferRelativeResize="0"/>
          <p:nvPr/>
        </p:nvPicPr>
        <p:blipFill rotWithShape="1">
          <a:blip r:embed="rId3">
            <a:alphaModFix/>
          </a:blip>
          <a:srcRect b="0" l="0" r="0" t="0"/>
          <a:stretch/>
        </p:blipFill>
        <p:spPr>
          <a:xfrm>
            <a:off x="0" y="0"/>
            <a:ext cx="9144000" cy="6858000"/>
          </a:xfrm>
          <a:prstGeom prst="rect">
            <a:avLst/>
          </a:prstGeom>
          <a:noFill/>
          <a:ln>
            <a:noFill/>
          </a:ln>
        </p:spPr>
      </p:pic>
      <p:sp>
        <p:nvSpPr>
          <p:cNvPr id="49" name="Google Shape;49;p7"/>
          <p:cNvSpPr txBox="1"/>
          <p:nvPr>
            <p:ph type="title"/>
          </p:nvPr>
        </p:nvSpPr>
        <p:spPr>
          <a:xfrm>
            <a:off x="4314190" y="2014220"/>
            <a:ext cx="4419600" cy="69596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solidFill>
                  <a:srgbClr val="77684F"/>
                </a:solidFill>
              </a:rPr>
              <a:t>Computer Graphics</a:t>
            </a:r>
            <a:endParaRPr/>
          </a:p>
        </p:txBody>
      </p:sp>
      <p:sp>
        <p:nvSpPr>
          <p:cNvPr id="50" name="Google Shape;50;p7"/>
          <p:cNvSpPr txBox="1"/>
          <p:nvPr/>
        </p:nvSpPr>
        <p:spPr>
          <a:xfrm>
            <a:off x="6085840" y="4298950"/>
            <a:ext cx="2580640" cy="2498120"/>
          </a:xfrm>
          <a:prstGeom prst="rect">
            <a:avLst/>
          </a:prstGeom>
          <a:noFill/>
          <a:ln>
            <a:noFill/>
          </a:ln>
        </p:spPr>
        <p:txBody>
          <a:bodyPr anchorCtr="0" anchor="t" bIns="0" lIns="0" spcFirstLastPara="1" rIns="0" wrap="square" tIns="114300">
            <a:spAutoFit/>
          </a:bodyPr>
          <a:lstStyle/>
          <a:p>
            <a:pPr indent="0" lvl="0" marL="0" marR="6350" rtl="0" algn="r">
              <a:lnSpc>
                <a:spcPct val="100000"/>
              </a:lnSpc>
              <a:spcBef>
                <a:spcPts val="0"/>
              </a:spcBef>
              <a:spcAft>
                <a:spcPts val="0"/>
              </a:spcAft>
              <a:buNone/>
            </a:pPr>
            <a:r>
              <a:rPr lang="en-US" sz="3200">
                <a:solidFill>
                  <a:srgbClr val="FF3300"/>
                </a:solidFill>
                <a:latin typeface="Times New Roman"/>
                <a:ea typeface="Times New Roman"/>
                <a:cs typeface="Times New Roman"/>
                <a:sym typeface="Times New Roman"/>
              </a:rPr>
              <a:t>Module-I</a:t>
            </a:r>
            <a:endParaRPr sz="3200">
              <a:solidFill>
                <a:schemeClr val="dk1"/>
              </a:solidFill>
              <a:latin typeface="Times New Roman"/>
              <a:ea typeface="Times New Roman"/>
              <a:cs typeface="Times New Roman"/>
              <a:sym typeface="Times New Roman"/>
            </a:endParaRPr>
          </a:p>
          <a:p>
            <a:pPr indent="0" lvl="0" marL="0" marR="5080" rtl="0" algn="r">
              <a:lnSpc>
                <a:spcPct val="100000"/>
              </a:lnSpc>
              <a:spcBef>
                <a:spcPts val="700"/>
              </a:spcBef>
              <a:spcAft>
                <a:spcPts val="0"/>
              </a:spcAft>
              <a:buNone/>
            </a:pPr>
            <a:r>
              <a:rPr lang="en-US" sz="2800">
                <a:solidFill>
                  <a:srgbClr val="77684F"/>
                </a:solidFill>
                <a:latin typeface="Times New Roman"/>
                <a:ea typeface="Times New Roman"/>
                <a:cs typeface="Times New Roman"/>
                <a:sym typeface="Times New Roman"/>
              </a:rPr>
              <a:t>Graphics Systems</a:t>
            </a:r>
            <a:endParaRPr sz="2800">
              <a:solidFill>
                <a:schemeClr val="dk1"/>
              </a:solidFill>
              <a:latin typeface="Times New Roman"/>
              <a:ea typeface="Times New Roman"/>
              <a:cs typeface="Times New Roman"/>
              <a:sym typeface="Times New Roman"/>
            </a:endParaRPr>
          </a:p>
          <a:p>
            <a:pPr indent="0" lvl="0" marL="0" marR="0" rtl="0" algn="l">
              <a:lnSpc>
                <a:spcPct val="100000"/>
              </a:lnSpc>
              <a:spcBef>
                <a:spcPts val="5"/>
              </a:spcBef>
              <a:spcAft>
                <a:spcPts val="0"/>
              </a:spcAft>
              <a:buNone/>
            </a:pPr>
            <a:r>
              <a:t/>
            </a:r>
            <a:endParaRPr sz="4100">
              <a:solidFill>
                <a:schemeClr val="dk1"/>
              </a:solidFill>
              <a:latin typeface="Times New Roman"/>
              <a:ea typeface="Times New Roman"/>
              <a:cs typeface="Times New Roman"/>
              <a:sym typeface="Times New Roman"/>
            </a:endParaRPr>
          </a:p>
          <a:p>
            <a:pPr indent="0" lvl="0" marL="0" marR="78740" rtl="0" algn="r">
              <a:lnSpc>
                <a:spcPct val="100000"/>
              </a:lnSpc>
              <a:spcBef>
                <a:spcPts val="0"/>
              </a:spcBef>
              <a:spcAft>
                <a:spcPts val="0"/>
              </a:spcAft>
              <a:buNone/>
            </a:pPr>
            <a:r>
              <a:t/>
            </a:r>
            <a:endParaRPr sz="2400">
              <a:solidFill>
                <a:schemeClr val="dk1"/>
              </a:solidFill>
              <a:latin typeface="Times New Roman"/>
              <a:ea typeface="Times New Roman"/>
              <a:cs typeface="Times New Roman"/>
              <a:sym typeface="Times New Roman"/>
            </a:endParaRPr>
          </a:p>
          <a:p>
            <a:pPr indent="0" lvl="0" marL="0" marR="78740" rtl="0" algn="r">
              <a:lnSpc>
                <a:spcPct val="100000"/>
              </a:lnSpc>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grpSp>
        <p:nvGrpSpPr>
          <p:cNvPr id="213" name="Google Shape;213;p16"/>
          <p:cNvGrpSpPr/>
          <p:nvPr/>
        </p:nvGrpSpPr>
        <p:grpSpPr>
          <a:xfrm>
            <a:off x="1546860" y="2491739"/>
            <a:ext cx="7297419" cy="2226310"/>
            <a:chOff x="1546860" y="2491739"/>
            <a:chExt cx="7297419" cy="2226310"/>
          </a:xfrm>
        </p:grpSpPr>
        <p:sp>
          <p:nvSpPr>
            <p:cNvPr id="214" name="Google Shape;214;p16"/>
            <p:cNvSpPr/>
            <p:nvPr/>
          </p:nvSpPr>
          <p:spPr>
            <a:xfrm>
              <a:off x="1546860" y="2491739"/>
              <a:ext cx="2954020" cy="1874520"/>
            </a:xfrm>
            <a:custGeom>
              <a:rect b="b" l="l" r="r" t="t"/>
              <a:pathLst>
                <a:path extrusionOk="0" h="1874520" w="2954020">
                  <a:moveTo>
                    <a:pt x="0" y="0"/>
                  </a:moveTo>
                  <a:lnTo>
                    <a:pt x="2954019" y="0"/>
                  </a:lnTo>
                  <a:lnTo>
                    <a:pt x="2954019" y="1874520"/>
                  </a:lnTo>
                  <a:lnTo>
                    <a:pt x="0" y="1874520"/>
                  </a:lnTo>
                  <a:lnTo>
                    <a:pt x="0" y="0"/>
                  </a:lnTo>
                  <a:close/>
                </a:path>
              </a:pathLst>
            </a:custGeom>
            <a:noFill/>
            <a:ln cap="flat" cmpd="sng" w="125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5" name="Google Shape;215;p16"/>
            <p:cNvSpPr/>
            <p:nvPr/>
          </p:nvSpPr>
          <p:spPr>
            <a:xfrm>
              <a:off x="1546860" y="2491739"/>
              <a:ext cx="2954020" cy="234950"/>
            </a:xfrm>
            <a:custGeom>
              <a:rect b="b" l="l" r="r" t="t"/>
              <a:pathLst>
                <a:path extrusionOk="0" h="234950" w="2954020">
                  <a:moveTo>
                    <a:pt x="2954019" y="0"/>
                  </a:moveTo>
                  <a:lnTo>
                    <a:pt x="0" y="0"/>
                  </a:lnTo>
                  <a:lnTo>
                    <a:pt x="234950" y="234950"/>
                  </a:lnTo>
                  <a:lnTo>
                    <a:pt x="2719069" y="234950"/>
                  </a:lnTo>
                  <a:lnTo>
                    <a:pt x="2954019" y="0"/>
                  </a:lnTo>
                  <a:close/>
                </a:path>
              </a:pathLst>
            </a:custGeom>
            <a:solidFill>
              <a:srgbClr val="ECE7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6" name="Google Shape;216;p16"/>
            <p:cNvSpPr/>
            <p:nvPr/>
          </p:nvSpPr>
          <p:spPr>
            <a:xfrm>
              <a:off x="1546860" y="2491739"/>
              <a:ext cx="2954020" cy="234950"/>
            </a:xfrm>
            <a:custGeom>
              <a:rect b="b" l="l" r="r" t="t"/>
              <a:pathLst>
                <a:path extrusionOk="0" h="234950" w="2954020">
                  <a:moveTo>
                    <a:pt x="0" y="0"/>
                  </a:moveTo>
                  <a:lnTo>
                    <a:pt x="2954019" y="0"/>
                  </a:lnTo>
                  <a:lnTo>
                    <a:pt x="2719069" y="234950"/>
                  </a:lnTo>
                  <a:lnTo>
                    <a:pt x="234950" y="234950"/>
                  </a:lnTo>
                  <a:lnTo>
                    <a:pt x="0" y="0"/>
                  </a:lnTo>
                  <a:close/>
                </a:path>
              </a:pathLst>
            </a:custGeom>
            <a:noFill/>
            <a:ln cap="flat" cmpd="sng" w="125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7" name="Google Shape;217;p16"/>
            <p:cNvSpPr/>
            <p:nvPr/>
          </p:nvSpPr>
          <p:spPr>
            <a:xfrm>
              <a:off x="4265930" y="2491739"/>
              <a:ext cx="234950" cy="1874520"/>
            </a:xfrm>
            <a:custGeom>
              <a:rect b="b" l="l" r="r" t="t"/>
              <a:pathLst>
                <a:path extrusionOk="0" h="1874520" w="234950">
                  <a:moveTo>
                    <a:pt x="234950" y="0"/>
                  </a:moveTo>
                  <a:lnTo>
                    <a:pt x="0" y="234950"/>
                  </a:lnTo>
                  <a:lnTo>
                    <a:pt x="0" y="1639570"/>
                  </a:lnTo>
                  <a:lnTo>
                    <a:pt x="234950" y="1874520"/>
                  </a:lnTo>
                  <a:lnTo>
                    <a:pt x="234950" y="0"/>
                  </a:lnTo>
                  <a:close/>
                </a:path>
              </a:pathLst>
            </a:custGeom>
            <a:solidFill>
              <a:srgbClr val="8B876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8" name="Google Shape;218;p16"/>
            <p:cNvSpPr/>
            <p:nvPr/>
          </p:nvSpPr>
          <p:spPr>
            <a:xfrm>
              <a:off x="4265930" y="2491739"/>
              <a:ext cx="234950" cy="1874520"/>
            </a:xfrm>
            <a:custGeom>
              <a:rect b="b" l="l" r="r" t="t"/>
              <a:pathLst>
                <a:path extrusionOk="0" h="1874520" w="234950">
                  <a:moveTo>
                    <a:pt x="234950" y="0"/>
                  </a:moveTo>
                  <a:lnTo>
                    <a:pt x="234950" y="1874520"/>
                  </a:lnTo>
                  <a:lnTo>
                    <a:pt x="0" y="1639570"/>
                  </a:lnTo>
                  <a:lnTo>
                    <a:pt x="0" y="234950"/>
                  </a:lnTo>
                  <a:lnTo>
                    <a:pt x="234950" y="0"/>
                  </a:lnTo>
                  <a:close/>
                </a:path>
              </a:pathLst>
            </a:custGeom>
            <a:noFill/>
            <a:ln cap="flat" cmpd="sng" w="125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9" name="Google Shape;219;p16"/>
            <p:cNvSpPr/>
            <p:nvPr/>
          </p:nvSpPr>
          <p:spPr>
            <a:xfrm>
              <a:off x="1546860" y="4131310"/>
              <a:ext cx="2954020" cy="234950"/>
            </a:xfrm>
            <a:custGeom>
              <a:rect b="b" l="l" r="r" t="t"/>
              <a:pathLst>
                <a:path extrusionOk="0" h="234950" w="2954020">
                  <a:moveTo>
                    <a:pt x="2719069" y="0"/>
                  </a:moveTo>
                  <a:lnTo>
                    <a:pt x="234950" y="0"/>
                  </a:lnTo>
                  <a:lnTo>
                    <a:pt x="0" y="234950"/>
                  </a:lnTo>
                  <a:lnTo>
                    <a:pt x="2954019" y="234950"/>
                  </a:lnTo>
                  <a:lnTo>
                    <a:pt x="2719069" y="0"/>
                  </a:lnTo>
                  <a:close/>
                </a:path>
              </a:pathLst>
            </a:custGeom>
            <a:solidFill>
              <a:srgbClr val="B9B49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0" name="Google Shape;220;p16"/>
            <p:cNvSpPr/>
            <p:nvPr/>
          </p:nvSpPr>
          <p:spPr>
            <a:xfrm>
              <a:off x="1546860" y="4131310"/>
              <a:ext cx="2954020" cy="234950"/>
            </a:xfrm>
            <a:custGeom>
              <a:rect b="b" l="l" r="r" t="t"/>
              <a:pathLst>
                <a:path extrusionOk="0" h="234950" w="2954020">
                  <a:moveTo>
                    <a:pt x="2954019" y="234950"/>
                  </a:moveTo>
                  <a:lnTo>
                    <a:pt x="0" y="234950"/>
                  </a:lnTo>
                  <a:lnTo>
                    <a:pt x="234950" y="0"/>
                  </a:lnTo>
                  <a:lnTo>
                    <a:pt x="2719069" y="0"/>
                  </a:lnTo>
                  <a:lnTo>
                    <a:pt x="2954019" y="234950"/>
                  </a:lnTo>
                  <a:close/>
                </a:path>
              </a:pathLst>
            </a:custGeom>
            <a:noFill/>
            <a:ln cap="flat" cmpd="sng" w="125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1" name="Google Shape;221;p16"/>
            <p:cNvSpPr/>
            <p:nvPr/>
          </p:nvSpPr>
          <p:spPr>
            <a:xfrm>
              <a:off x="1546860" y="2491739"/>
              <a:ext cx="234950" cy="1874520"/>
            </a:xfrm>
            <a:custGeom>
              <a:rect b="b" l="l" r="r" t="t"/>
              <a:pathLst>
                <a:path extrusionOk="0" h="1874520" w="234950">
                  <a:moveTo>
                    <a:pt x="0" y="0"/>
                  </a:moveTo>
                  <a:lnTo>
                    <a:pt x="0" y="1874520"/>
                  </a:lnTo>
                  <a:lnTo>
                    <a:pt x="234950" y="1639570"/>
                  </a:lnTo>
                  <a:lnTo>
                    <a:pt x="234950" y="234950"/>
                  </a:lnTo>
                  <a:lnTo>
                    <a:pt x="0" y="0"/>
                  </a:lnTo>
                  <a:close/>
                </a:path>
              </a:pathLst>
            </a:custGeom>
            <a:solidFill>
              <a:srgbClr val="F1ECD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2" name="Google Shape;222;p16"/>
            <p:cNvSpPr/>
            <p:nvPr/>
          </p:nvSpPr>
          <p:spPr>
            <a:xfrm>
              <a:off x="1546860" y="2491739"/>
              <a:ext cx="234950" cy="1874520"/>
            </a:xfrm>
            <a:custGeom>
              <a:rect b="b" l="l" r="r" t="t"/>
              <a:pathLst>
                <a:path extrusionOk="0" h="1874520" w="234950">
                  <a:moveTo>
                    <a:pt x="0" y="1874520"/>
                  </a:moveTo>
                  <a:lnTo>
                    <a:pt x="0" y="0"/>
                  </a:lnTo>
                  <a:lnTo>
                    <a:pt x="234950" y="234950"/>
                  </a:lnTo>
                  <a:lnTo>
                    <a:pt x="234950" y="1639570"/>
                  </a:lnTo>
                  <a:lnTo>
                    <a:pt x="0" y="1874520"/>
                  </a:lnTo>
                  <a:close/>
                </a:path>
              </a:pathLst>
            </a:custGeom>
            <a:noFill/>
            <a:ln cap="flat" cmpd="sng" w="125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223" name="Google Shape;223;p16"/>
            <p:cNvPicPr preferRelativeResize="0"/>
            <p:nvPr/>
          </p:nvPicPr>
          <p:blipFill rotWithShape="1">
            <a:blip r:embed="rId3">
              <a:alphaModFix/>
            </a:blip>
            <a:srcRect b="0" l="0" r="0" t="0"/>
            <a:stretch/>
          </p:blipFill>
          <p:spPr>
            <a:xfrm>
              <a:off x="2548950" y="2990910"/>
              <a:ext cx="228479" cy="228479"/>
            </a:xfrm>
            <a:prstGeom prst="rect">
              <a:avLst/>
            </a:prstGeom>
            <a:noFill/>
            <a:ln>
              <a:noFill/>
            </a:ln>
          </p:spPr>
        </p:pic>
        <p:sp>
          <p:nvSpPr>
            <p:cNvPr id="224" name="Google Shape;224;p16"/>
            <p:cNvSpPr/>
            <p:nvPr/>
          </p:nvSpPr>
          <p:spPr>
            <a:xfrm>
              <a:off x="6422389" y="4338319"/>
              <a:ext cx="1078230" cy="331470"/>
            </a:xfrm>
            <a:custGeom>
              <a:rect b="b" l="l" r="r" t="t"/>
              <a:pathLst>
                <a:path extrusionOk="0" h="331470" w="1078229">
                  <a:moveTo>
                    <a:pt x="431800" y="0"/>
                  </a:moveTo>
                  <a:lnTo>
                    <a:pt x="0" y="331469"/>
                  </a:lnTo>
                </a:path>
                <a:path extrusionOk="0" h="331470" w="1078229">
                  <a:moveTo>
                    <a:pt x="702310" y="0"/>
                  </a:moveTo>
                  <a:lnTo>
                    <a:pt x="1078230" y="331469"/>
                  </a:lnTo>
                </a:path>
                <a:path extrusionOk="0" h="331470" w="1078229">
                  <a:moveTo>
                    <a:pt x="1270" y="331469"/>
                  </a:moveTo>
                  <a:lnTo>
                    <a:pt x="1078230" y="331469"/>
                  </a:lnTo>
                </a:path>
              </a:pathLst>
            </a:custGeom>
            <a:noFill/>
            <a:ln cap="flat" cmpd="sng" w="38075">
              <a:solidFill>
                <a:srgbClr val="7F7F7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5" name="Google Shape;225;p16"/>
            <p:cNvSpPr/>
            <p:nvPr/>
          </p:nvSpPr>
          <p:spPr>
            <a:xfrm>
              <a:off x="5556250" y="2496819"/>
              <a:ext cx="2857500" cy="1842770"/>
            </a:xfrm>
            <a:custGeom>
              <a:rect b="b" l="l" r="r" t="t"/>
              <a:pathLst>
                <a:path extrusionOk="0" h="1842770" w="2857500">
                  <a:moveTo>
                    <a:pt x="2551429" y="0"/>
                  </a:moveTo>
                  <a:lnTo>
                    <a:pt x="307339" y="0"/>
                  </a:lnTo>
                  <a:lnTo>
                    <a:pt x="261392" y="4456"/>
                  </a:lnTo>
                  <a:lnTo>
                    <a:pt x="216367" y="17211"/>
                  </a:lnTo>
                  <a:lnTo>
                    <a:pt x="173186" y="37341"/>
                  </a:lnTo>
                  <a:lnTo>
                    <a:pt x="132770" y="63926"/>
                  </a:lnTo>
                  <a:lnTo>
                    <a:pt x="96043" y="96043"/>
                  </a:lnTo>
                  <a:lnTo>
                    <a:pt x="63926" y="132770"/>
                  </a:lnTo>
                  <a:lnTo>
                    <a:pt x="37341" y="173186"/>
                  </a:lnTo>
                  <a:lnTo>
                    <a:pt x="17211" y="216367"/>
                  </a:lnTo>
                  <a:lnTo>
                    <a:pt x="4456" y="261392"/>
                  </a:lnTo>
                  <a:lnTo>
                    <a:pt x="0" y="307339"/>
                  </a:lnTo>
                  <a:lnTo>
                    <a:pt x="0" y="1535429"/>
                  </a:lnTo>
                  <a:lnTo>
                    <a:pt x="4456" y="1581377"/>
                  </a:lnTo>
                  <a:lnTo>
                    <a:pt x="17211" y="1626402"/>
                  </a:lnTo>
                  <a:lnTo>
                    <a:pt x="37341" y="1669583"/>
                  </a:lnTo>
                  <a:lnTo>
                    <a:pt x="63926" y="1709999"/>
                  </a:lnTo>
                  <a:lnTo>
                    <a:pt x="96043" y="1746726"/>
                  </a:lnTo>
                  <a:lnTo>
                    <a:pt x="132770" y="1778843"/>
                  </a:lnTo>
                  <a:lnTo>
                    <a:pt x="173186" y="1805428"/>
                  </a:lnTo>
                  <a:lnTo>
                    <a:pt x="216367" y="1825558"/>
                  </a:lnTo>
                  <a:lnTo>
                    <a:pt x="261392" y="1838313"/>
                  </a:lnTo>
                  <a:lnTo>
                    <a:pt x="307339" y="1842769"/>
                  </a:lnTo>
                  <a:lnTo>
                    <a:pt x="2551429" y="1842769"/>
                  </a:lnTo>
                  <a:lnTo>
                    <a:pt x="2597033" y="1838313"/>
                  </a:lnTo>
                  <a:lnTo>
                    <a:pt x="2641782" y="1825558"/>
                  </a:lnTo>
                  <a:lnTo>
                    <a:pt x="2684749" y="1805428"/>
                  </a:lnTo>
                  <a:lnTo>
                    <a:pt x="2725003" y="1778843"/>
                  </a:lnTo>
                  <a:lnTo>
                    <a:pt x="2761614" y="1746726"/>
                  </a:lnTo>
                  <a:lnTo>
                    <a:pt x="2793654" y="1709999"/>
                  </a:lnTo>
                  <a:lnTo>
                    <a:pt x="2820192" y="1669583"/>
                  </a:lnTo>
                  <a:lnTo>
                    <a:pt x="2840299" y="1626402"/>
                  </a:lnTo>
                  <a:lnTo>
                    <a:pt x="2853044" y="1581377"/>
                  </a:lnTo>
                  <a:lnTo>
                    <a:pt x="2857500" y="1535429"/>
                  </a:lnTo>
                  <a:lnTo>
                    <a:pt x="2857500" y="307339"/>
                  </a:lnTo>
                  <a:lnTo>
                    <a:pt x="2853044" y="261392"/>
                  </a:lnTo>
                  <a:lnTo>
                    <a:pt x="2840299" y="216367"/>
                  </a:lnTo>
                  <a:lnTo>
                    <a:pt x="2820192" y="173186"/>
                  </a:lnTo>
                  <a:lnTo>
                    <a:pt x="2793654" y="132770"/>
                  </a:lnTo>
                  <a:lnTo>
                    <a:pt x="2761615" y="96043"/>
                  </a:lnTo>
                  <a:lnTo>
                    <a:pt x="2725003" y="63926"/>
                  </a:lnTo>
                  <a:lnTo>
                    <a:pt x="2684749" y="37341"/>
                  </a:lnTo>
                  <a:lnTo>
                    <a:pt x="2641782" y="17211"/>
                  </a:lnTo>
                  <a:lnTo>
                    <a:pt x="2597033" y="4456"/>
                  </a:lnTo>
                  <a:lnTo>
                    <a:pt x="2551429" y="0"/>
                  </a:lnTo>
                  <a:close/>
                </a:path>
              </a:pathLst>
            </a:custGeom>
            <a:solidFill>
              <a:srgbClr val="FFFFFF">
                <a:alpha val="8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6" name="Google Shape;226;p16"/>
            <p:cNvSpPr/>
            <p:nvPr/>
          </p:nvSpPr>
          <p:spPr>
            <a:xfrm>
              <a:off x="5556250" y="2496819"/>
              <a:ext cx="2857500" cy="1842770"/>
            </a:xfrm>
            <a:custGeom>
              <a:rect b="b" l="l" r="r" t="t"/>
              <a:pathLst>
                <a:path extrusionOk="0" h="1842770" w="2857500">
                  <a:moveTo>
                    <a:pt x="307339" y="0"/>
                  </a:moveTo>
                  <a:lnTo>
                    <a:pt x="261392" y="4456"/>
                  </a:lnTo>
                  <a:lnTo>
                    <a:pt x="216367" y="17211"/>
                  </a:lnTo>
                  <a:lnTo>
                    <a:pt x="173186" y="37341"/>
                  </a:lnTo>
                  <a:lnTo>
                    <a:pt x="132770" y="63926"/>
                  </a:lnTo>
                  <a:lnTo>
                    <a:pt x="96043" y="96043"/>
                  </a:lnTo>
                  <a:lnTo>
                    <a:pt x="63926" y="132770"/>
                  </a:lnTo>
                  <a:lnTo>
                    <a:pt x="37341" y="173186"/>
                  </a:lnTo>
                  <a:lnTo>
                    <a:pt x="17211" y="216367"/>
                  </a:lnTo>
                  <a:lnTo>
                    <a:pt x="4456" y="261392"/>
                  </a:lnTo>
                  <a:lnTo>
                    <a:pt x="0" y="307339"/>
                  </a:lnTo>
                  <a:lnTo>
                    <a:pt x="0" y="1535429"/>
                  </a:lnTo>
                  <a:lnTo>
                    <a:pt x="4456" y="1581377"/>
                  </a:lnTo>
                  <a:lnTo>
                    <a:pt x="17211" y="1626402"/>
                  </a:lnTo>
                  <a:lnTo>
                    <a:pt x="37341" y="1669583"/>
                  </a:lnTo>
                  <a:lnTo>
                    <a:pt x="63926" y="1709999"/>
                  </a:lnTo>
                  <a:lnTo>
                    <a:pt x="96043" y="1746726"/>
                  </a:lnTo>
                  <a:lnTo>
                    <a:pt x="132770" y="1778843"/>
                  </a:lnTo>
                  <a:lnTo>
                    <a:pt x="173186" y="1805428"/>
                  </a:lnTo>
                  <a:lnTo>
                    <a:pt x="216367" y="1825558"/>
                  </a:lnTo>
                  <a:lnTo>
                    <a:pt x="261392" y="1838313"/>
                  </a:lnTo>
                  <a:lnTo>
                    <a:pt x="307339" y="1842769"/>
                  </a:lnTo>
                  <a:lnTo>
                    <a:pt x="2551429" y="1842769"/>
                  </a:lnTo>
                  <a:lnTo>
                    <a:pt x="2597033" y="1838313"/>
                  </a:lnTo>
                  <a:lnTo>
                    <a:pt x="2641782" y="1825558"/>
                  </a:lnTo>
                  <a:lnTo>
                    <a:pt x="2684749" y="1805428"/>
                  </a:lnTo>
                  <a:lnTo>
                    <a:pt x="2725003" y="1778843"/>
                  </a:lnTo>
                  <a:lnTo>
                    <a:pt x="2761614" y="1746726"/>
                  </a:lnTo>
                  <a:lnTo>
                    <a:pt x="2793654" y="1709999"/>
                  </a:lnTo>
                  <a:lnTo>
                    <a:pt x="2820192" y="1669583"/>
                  </a:lnTo>
                  <a:lnTo>
                    <a:pt x="2840299" y="1626402"/>
                  </a:lnTo>
                  <a:lnTo>
                    <a:pt x="2853044" y="1581377"/>
                  </a:lnTo>
                  <a:lnTo>
                    <a:pt x="2857500" y="1535429"/>
                  </a:lnTo>
                  <a:lnTo>
                    <a:pt x="2857500" y="307339"/>
                  </a:lnTo>
                  <a:lnTo>
                    <a:pt x="2853044" y="261392"/>
                  </a:lnTo>
                  <a:lnTo>
                    <a:pt x="2840299" y="216367"/>
                  </a:lnTo>
                  <a:lnTo>
                    <a:pt x="2820192" y="173186"/>
                  </a:lnTo>
                  <a:lnTo>
                    <a:pt x="2793654" y="132770"/>
                  </a:lnTo>
                  <a:lnTo>
                    <a:pt x="2761614" y="96043"/>
                  </a:lnTo>
                  <a:lnTo>
                    <a:pt x="2725003" y="63926"/>
                  </a:lnTo>
                  <a:lnTo>
                    <a:pt x="2684749" y="37341"/>
                  </a:lnTo>
                  <a:lnTo>
                    <a:pt x="2641782" y="17211"/>
                  </a:lnTo>
                  <a:lnTo>
                    <a:pt x="2597033" y="4456"/>
                  </a:lnTo>
                  <a:lnTo>
                    <a:pt x="2551429" y="0"/>
                  </a:lnTo>
                  <a:lnTo>
                    <a:pt x="307339" y="0"/>
                  </a:lnTo>
                  <a:close/>
                </a:path>
                <a:path extrusionOk="0" h="1842770" w="2857500">
                  <a:moveTo>
                    <a:pt x="0" y="0"/>
                  </a:moveTo>
                  <a:lnTo>
                    <a:pt x="0" y="0"/>
                  </a:lnTo>
                </a:path>
                <a:path extrusionOk="0" h="1842770" w="2857500">
                  <a:moveTo>
                    <a:pt x="2857500" y="1842769"/>
                  </a:moveTo>
                  <a:lnTo>
                    <a:pt x="2857500" y="1842769"/>
                  </a:lnTo>
                </a:path>
              </a:pathLst>
            </a:custGeom>
            <a:noFill/>
            <a:ln cap="flat" cmpd="sng" w="125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7" name="Google Shape;227;p16"/>
            <p:cNvSpPr/>
            <p:nvPr/>
          </p:nvSpPr>
          <p:spPr>
            <a:xfrm>
              <a:off x="5772150" y="2686049"/>
              <a:ext cx="3001010" cy="0"/>
            </a:xfrm>
            <a:custGeom>
              <a:rect b="b" l="l" r="r" t="t"/>
              <a:pathLst>
                <a:path extrusionOk="0" h="120000" w="3001009">
                  <a:moveTo>
                    <a:pt x="0" y="0"/>
                  </a:moveTo>
                  <a:lnTo>
                    <a:pt x="3001009" y="0"/>
                  </a:lnTo>
                </a:path>
              </a:pathLst>
            </a:custGeom>
            <a:noFill/>
            <a:ln cap="flat" cmpd="sng" w="12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8" name="Google Shape;228;p16"/>
            <p:cNvSpPr/>
            <p:nvPr/>
          </p:nvSpPr>
          <p:spPr>
            <a:xfrm>
              <a:off x="8768079" y="2647949"/>
              <a:ext cx="76200" cy="76200"/>
            </a:xfrm>
            <a:custGeom>
              <a:rect b="b" l="l" r="r" t="t"/>
              <a:pathLst>
                <a:path extrusionOk="0" h="76200" w="76200">
                  <a:moveTo>
                    <a:pt x="0" y="0"/>
                  </a:moveTo>
                  <a:lnTo>
                    <a:pt x="0" y="76200"/>
                  </a:lnTo>
                  <a:lnTo>
                    <a:pt x="76200" y="38100"/>
                  </a:lnTo>
                  <a:lnTo>
                    <a:pt x="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9" name="Google Shape;229;p16"/>
            <p:cNvSpPr/>
            <p:nvPr/>
          </p:nvSpPr>
          <p:spPr>
            <a:xfrm>
              <a:off x="5772150" y="2686049"/>
              <a:ext cx="0" cy="1962150"/>
            </a:xfrm>
            <a:custGeom>
              <a:rect b="b" l="l" r="r" t="t"/>
              <a:pathLst>
                <a:path extrusionOk="0" h="1962150" w="120000">
                  <a:moveTo>
                    <a:pt x="0" y="0"/>
                  </a:moveTo>
                  <a:lnTo>
                    <a:pt x="0" y="1962150"/>
                  </a:lnTo>
                </a:path>
              </a:pathLst>
            </a:custGeom>
            <a:noFill/>
            <a:ln cap="flat" cmpd="sng" w="12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0" name="Google Shape;230;p16"/>
            <p:cNvSpPr/>
            <p:nvPr/>
          </p:nvSpPr>
          <p:spPr>
            <a:xfrm>
              <a:off x="5734050" y="4643119"/>
              <a:ext cx="76200" cy="74930"/>
            </a:xfrm>
            <a:custGeom>
              <a:rect b="b" l="l" r="r" t="t"/>
              <a:pathLst>
                <a:path extrusionOk="0" h="74929" w="76200">
                  <a:moveTo>
                    <a:pt x="76200" y="0"/>
                  </a:moveTo>
                  <a:lnTo>
                    <a:pt x="0" y="0"/>
                  </a:lnTo>
                  <a:lnTo>
                    <a:pt x="38100" y="74929"/>
                  </a:lnTo>
                  <a:lnTo>
                    <a:pt x="7620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231" name="Google Shape;231;p16"/>
          <p:cNvSpPr txBox="1"/>
          <p:nvPr>
            <p:ph type="title"/>
          </p:nvPr>
        </p:nvSpPr>
        <p:spPr>
          <a:xfrm>
            <a:off x="3110229" y="756920"/>
            <a:ext cx="4058920" cy="69596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The Frame Buffer</a:t>
            </a:r>
            <a:endParaRPr/>
          </a:p>
        </p:txBody>
      </p:sp>
      <p:sp>
        <p:nvSpPr>
          <p:cNvPr id="232" name="Google Shape;232;p16"/>
          <p:cNvSpPr txBox="1"/>
          <p:nvPr/>
        </p:nvSpPr>
        <p:spPr>
          <a:xfrm>
            <a:off x="8656319" y="2703829"/>
            <a:ext cx="161290" cy="39116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i="1" lang="en-US" sz="2400">
                <a:solidFill>
                  <a:schemeClr val="dk1"/>
                </a:solidFill>
                <a:latin typeface="Times New Roman"/>
                <a:ea typeface="Times New Roman"/>
                <a:cs typeface="Times New Roman"/>
                <a:sym typeface="Times New Roman"/>
              </a:rPr>
              <a:t>x</a:t>
            </a:r>
            <a:endParaRPr sz="2400">
              <a:solidFill>
                <a:schemeClr val="dk1"/>
              </a:solidFill>
              <a:latin typeface="Times New Roman"/>
              <a:ea typeface="Times New Roman"/>
              <a:cs typeface="Times New Roman"/>
              <a:sym typeface="Times New Roman"/>
            </a:endParaRPr>
          </a:p>
        </p:txBody>
      </p:sp>
      <p:sp>
        <p:nvSpPr>
          <p:cNvPr id="233" name="Google Shape;233;p16"/>
          <p:cNvSpPr txBox="1"/>
          <p:nvPr/>
        </p:nvSpPr>
        <p:spPr>
          <a:xfrm>
            <a:off x="5360670" y="2526029"/>
            <a:ext cx="139700"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800">
                <a:solidFill>
                  <a:schemeClr val="dk1"/>
                </a:solidFill>
                <a:latin typeface="Times New Roman"/>
                <a:ea typeface="Times New Roman"/>
                <a:cs typeface="Times New Roman"/>
                <a:sym typeface="Times New Roman"/>
              </a:rPr>
              <a:t>0</a:t>
            </a:r>
            <a:endParaRPr sz="1800">
              <a:solidFill>
                <a:schemeClr val="dk1"/>
              </a:solidFill>
              <a:latin typeface="Times New Roman"/>
              <a:ea typeface="Times New Roman"/>
              <a:cs typeface="Times New Roman"/>
              <a:sym typeface="Times New Roman"/>
            </a:endParaRPr>
          </a:p>
        </p:txBody>
      </p:sp>
      <p:sp>
        <p:nvSpPr>
          <p:cNvPr id="234" name="Google Shape;234;p16"/>
          <p:cNvSpPr txBox="1"/>
          <p:nvPr/>
        </p:nvSpPr>
        <p:spPr>
          <a:xfrm>
            <a:off x="5742940" y="2167890"/>
            <a:ext cx="139700"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800">
                <a:solidFill>
                  <a:schemeClr val="dk1"/>
                </a:solidFill>
                <a:latin typeface="Times New Roman"/>
                <a:ea typeface="Times New Roman"/>
                <a:cs typeface="Times New Roman"/>
                <a:sym typeface="Times New Roman"/>
              </a:rPr>
              <a:t>0</a:t>
            </a:r>
            <a:endParaRPr sz="1800">
              <a:solidFill>
                <a:schemeClr val="dk1"/>
              </a:solidFill>
              <a:latin typeface="Times New Roman"/>
              <a:ea typeface="Times New Roman"/>
              <a:cs typeface="Times New Roman"/>
              <a:sym typeface="Times New Roman"/>
            </a:endParaRPr>
          </a:p>
        </p:txBody>
      </p:sp>
      <p:sp>
        <p:nvSpPr>
          <p:cNvPr id="235" name="Google Shape;235;p16"/>
          <p:cNvSpPr txBox="1"/>
          <p:nvPr/>
        </p:nvSpPr>
        <p:spPr>
          <a:xfrm>
            <a:off x="8011159" y="2167890"/>
            <a:ext cx="368300"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800">
                <a:solidFill>
                  <a:schemeClr val="dk1"/>
                </a:solidFill>
                <a:latin typeface="Times New Roman"/>
                <a:ea typeface="Times New Roman"/>
                <a:cs typeface="Times New Roman"/>
                <a:sym typeface="Times New Roman"/>
              </a:rPr>
              <a:t>800</a:t>
            </a:r>
            <a:endParaRPr sz="1800">
              <a:solidFill>
                <a:schemeClr val="dk1"/>
              </a:solidFill>
              <a:latin typeface="Times New Roman"/>
              <a:ea typeface="Times New Roman"/>
              <a:cs typeface="Times New Roman"/>
              <a:sym typeface="Times New Roman"/>
            </a:endParaRPr>
          </a:p>
        </p:txBody>
      </p:sp>
      <p:sp>
        <p:nvSpPr>
          <p:cNvPr id="236" name="Google Shape;236;p16"/>
          <p:cNvSpPr txBox="1"/>
          <p:nvPr/>
        </p:nvSpPr>
        <p:spPr>
          <a:xfrm>
            <a:off x="5130800" y="3868420"/>
            <a:ext cx="911860" cy="896619"/>
          </a:xfrm>
          <a:prstGeom prst="rect">
            <a:avLst/>
          </a:prstGeom>
          <a:noFill/>
          <a:ln>
            <a:noFill/>
          </a:ln>
        </p:spPr>
        <p:txBody>
          <a:bodyPr anchorCtr="0" anchor="t" bIns="0" lIns="0" spcFirstLastPara="1" rIns="0" wrap="square" tIns="111750">
            <a:spAutoFit/>
          </a:bodyPr>
          <a:lstStyle/>
          <a:p>
            <a:pPr indent="0" lvl="0" marL="12700" marR="0" rtl="0" algn="l">
              <a:lnSpc>
                <a:spcPct val="100000"/>
              </a:lnSpc>
              <a:spcBef>
                <a:spcPts val="0"/>
              </a:spcBef>
              <a:spcAft>
                <a:spcPts val="0"/>
              </a:spcAft>
              <a:buNone/>
            </a:pPr>
            <a:r>
              <a:rPr lang="en-US" sz="1800">
                <a:solidFill>
                  <a:schemeClr val="dk1"/>
                </a:solidFill>
                <a:latin typeface="Times New Roman"/>
                <a:ea typeface="Times New Roman"/>
                <a:cs typeface="Times New Roman"/>
                <a:sym typeface="Times New Roman"/>
              </a:rPr>
              <a:t>600</a:t>
            </a:r>
            <a:endParaRPr sz="1800">
              <a:solidFill>
                <a:schemeClr val="dk1"/>
              </a:solidFill>
              <a:latin typeface="Times New Roman"/>
              <a:ea typeface="Times New Roman"/>
              <a:cs typeface="Times New Roman"/>
              <a:sym typeface="Times New Roman"/>
            </a:endParaRPr>
          </a:p>
          <a:p>
            <a:pPr indent="0" lvl="0" marL="0" marR="5080" rtl="0" algn="r">
              <a:lnSpc>
                <a:spcPct val="100000"/>
              </a:lnSpc>
              <a:spcBef>
                <a:spcPts val="1040"/>
              </a:spcBef>
              <a:spcAft>
                <a:spcPts val="0"/>
              </a:spcAft>
              <a:buNone/>
            </a:pPr>
            <a:r>
              <a:rPr i="1" lang="en-US" sz="2400">
                <a:solidFill>
                  <a:schemeClr val="dk1"/>
                </a:solidFill>
                <a:latin typeface="Times New Roman"/>
                <a:ea typeface="Times New Roman"/>
                <a:cs typeface="Times New Roman"/>
                <a:sym typeface="Times New Roman"/>
              </a:rPr>
              <a:t>y</a:t>
            </a:r>
            <a:endParaRPr sz="2400">
              <a:solidFill>
                <a:schemeClr val="dk1"/>
              </a:solidFill>
              <a:latin typeface="Times New Roman"/>
              <a:ea typeface="Times New Roman"/>
              <a:cs typeface="Times New Roman"/>
              <a:sym typeface="Times New Roman"/>
            </a:endParaRPr>
          </a:p>
        </p:txBody>
      </p:sp>
      <p:grpSp>
        <p:nvGrpSpPr>
          <p:cNvPr id="237" name="Google Shape;237;p16"/>
          <p:cNvGrpSpPr/>
          <p:nvPr/>
        </p:nvGrpSpPr>
        <p:grpSpPr>
          <a:xfrm>
            <a:off x="2484120" y="2686050"/>
            <a:ext cx="5713730" cy="1463040"/>
            <a:chOff x="2484120" y="2686050"/>
            <a:chExt cx="5713730" cy="1463040"/>
          </a:xfrm>
        </p:grpSpPr>
        <p:sp>
          <p:nvSpPr>
            <p:cNvPr id="238" name="Google Shape;238;p16"/>
            <p:cNvSpPr/>
            <p:nvPr/>
          </p:nvSpPr>
          <p:spPr>
            <a:xfrm>
              <a:off x="2484120" y="3347719"/>
              <a:ext cx="111760" cy="224790"/>
            </a:xfrm>
            <a:custGeom>
              <a:rect b="b" l="l" r="r" t="t"/>
              <a:pathLst>
                <a:path extrusionOk="0" h="224789" w="111760">
                  <a:moveTo>
                    <a:pt x="0" y="224789"/>
                  </a:moveTo>
                  <a:lnTo>
                    <a:pt x="111760" y="0"/>
                  </a:lnTo>
                </a:path>
              </a:pathLst>
            </a:custGeom>
            <a:noFill/>
            <a:ln cap="flat" cmpd="sng" w="12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9" name="Google Shape;239;p16"/>
            <p:cNvSpPr/>
            <p:nvPr/>
          </p:nvSpPr>
          <p:spPr>
            <a:xfrm>
              <a:off x="2559050" y="3284219"/>
              <a:ext cx="68580" cy="85090"/>
            </a:xfrm>
            <a:custGeom>
              <a:rect b="b" l="l" r="r" t="t"/>
              <a:pathLst>
                <a:path extrusionOk="0" h="85089" w="68580">
                  <a:moveTo>
                    <a:pt x="68580" y="0"/>
                  </a:moveTo>
                  <a:lnTo>
                    <a:pt x="0" y="50800"/>
                  </a:lnTo>
                  <a:lnTo>
                    <a:pt x="68580" y="85089"/>
                  </a:lnTo>
                  <a:lnTo>
                    <a:pt x="6858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0" name="Google Shape;240;p16"/>
            <p:cNvSpPr/>
            <p:nvPr/>
          </p:nvSpPr>
          <p:spPr>
            <a:xfrm>
              <a:off x="5772150" y="2686050"/>
              <a:ext cx="2425700" cy="1463040"/>
            </a:xfrm>
            <a:custGeom>
              <a:rect b="b" l="l" r="r" t="t"/>
              <a:pathLst>
                <a:path extrusionOk="0" h="1463039" w="2425700">
                  <a:moveTo>
                    <a:pt x="2425700" y="0"/>
                  </a:moveTo>
                  <a:lnTo>
                    <a:pt x="2425700" y="189229"/>
                  </a:lnTo>
                </a:path>
                <a:path extrusionOk="0" h="1463039" w="2425700">
                  <a:moveTo>
                    <a:pt x="0" y="1463039"/>
                  </a:moveTo>
                  <a:lnTo>
                    <a:pt x="215900" y="1463039"/>
                  </a:lnTo>
                </a:path>
              </a:pathLst>
            </a:custGeom>
            <a:noFill/>
            <a:ln cap="flat" cmpd="sng" w="125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241" name="Google Shape;241;p16"/>
          <p:cNvSpPr txBox="1"/>
          <p:nvPr/>
        </p:nvSpPr>
        <p:spPr>
          <a:xfrm>
            <a:off x="6088379" y="4758690"/>
            <a:ext cx="1933575" cy="39116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2400">
                <a:solidFill>
                  <a:srgbClr val="FF3300"/>
                </a:solidFill>
                <a:latin typeface="Times New Roman"/>
                <a:ea typeface="Times New Roman"/>
                <a:cs typeface="Times New Roman"/>
                <a:sym typeface="Times New Roman"/>
              </a:rPr>
              <a:t>Display surface</a:t>
            </a:r>
            <a:endParaRPr sz="2400">
              <a:solidFill>
                <a:schemeClr val="dk1"/>
              </a:solidFill>
              <a:latin typeface="Times New Roman"/>
              <a:ea typeface="Times New Roman"/>
              <a:cs typeface="Times New Roman"/>
              <a:sym typeface="Times New Roman"/>
            </a:endParaRPr>
          </a:p>
        </p:txBody>
      </p:sp>
      <p:sp>
        <p:nvSpPr>
          <p:cNvPr id="242" name="Google Shape;242;p16"/>
          <p:cNvSpPr txBox="1"/>
          <p:nvPr/>
        </p:nvSpPr>
        <p:spPr>
          <a:xfrm>
            <a:off x="2132329" y="4758690"/>
            <a:ext cx="1621155" cy="39116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2400">
                <a:solidFill>
                  <a:srgbClr val="FF3300"/>
                </a:solidFill>
                <a:latin typeface="Times New Roman"/>
                <a:ea typeface="Times New Roman"/>
                <a:cs typeface="Times New Roman"/>
                <a:sym typeface="Times New Roman"/>
              </a:rPr>
              <a:t>Frame buffer</a:t>
            </a:r>
            <a:endParaRPr sz="2400">
              <a:solidFill>
                <a:schemeClr val="dk1"/>
              </a:solidFill>
              <a:latin typeface="Times New Roman"/>
              <a:ea typeface="Times New Roman"/>
              <a:cs typeface="Times New Roman"/>
              <a:sym typeface="Times New Roman"/>
            </a:endParaRPr>
          </a:p>
        </p:txBody>
      </p:sp>
      <p:sp>
        <p:nvSpPr>
          <p:cNvPr id="243" name="Google Shape;243;p16"/>
          <p:cNvSpPr txBox="1"/>
          <p:nvPr/>
        </p:nvSpPr>
        <p:spPr>
          <a:xfrm>
            <a:off x="1981200" y="3571240"/>
            <a:ext cx="2159635" cy="3302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2000">
                <a:solidFill>
                  <a:schemeClr val="dk1"/>
                </a:solidFill>
                <a:latin typeface="Times New Roman"/>
                <a:ea typeface="Times New Roman"/>
                <a:cs typeface="Times New Roman"/>
                <a:sym typeface="Times New Roman"/>
              </a:rPr>
              <a:t>pixel at address (x,y)</a:t>
            </a:r>
            <a:endParaRPr sz="2000">
              <a:solidFill>
                <a:schemeClr val="dk1"/>
              </a:solidFill>
              <a:latin typeface="Times New Roman"/>
              <a:ea typeface="Times New Roman"/>
              <a:cs typeface="Times New Roman"/>
              <a:sym typeface="Times New Roman"/>
            </a:endParaRPr>
          </a:p>
        </p:txBody>
      </p:sp>
      <p:grpSp>
        <p:nvGrpSpPr>
          <p:cNvPr id="244" name="Google Shape;244;p16"/>
          <p:cNvGrpSpPr/>
          <p:nvPr/>
        </p:nvGrpSpPr>
        <p:grpSpPr>
          <a:xfrm>
            <a:off x="4572000" y="3062030"/>
            <a:ext cx="2166619" cy="518160"/>
            <a:chOff x="4572000" y="3062030"/>
            <a:chExt cx="2166619" cy="518160"/>
          </a:xfrm>
        </p:grpSpPr>
        <p:sp>
          <p:nvSpPr>
            <p:cNvPr id="245" name="Google Shape;245;p16"/>
            <p:cNvSpPr/>
            <p:nvPr/>
          </p:nvSpPr>
          <p:spPr>
            <a:xfrm>
              <a:off x="4718050" y="3214370"/>
              <a:ext cx="791210" cy="359410"/>
            </a:xfrm>
            <a:custGeom>
              <a:rect b="b" l="l" r="r" t="t"/>
              <a:pathLst>
                <a:path extrusionOk="0" h="359410" w="791210">
                  <a:moveTo>
                    <a:pt x="556260" y="0"/>
                  </a:moveTo>
                  <a:lnTo>
                    <a:pt x="556260" y="90169"/>
                  </a:lnTo>
                  <a:lnTo>
                    <a:pt x="0" y="90169"/>
                  </a:lnTo>
                  <a:lnTo>
                    <a:pt x="0" y="269239"/>
                  </a:lnTo>
                  <a:lnTo>
                    <a:pt x="556260" y="269239"/>
                  </a:lnTo>
                  <a:lnTo>
                    <a:pt x="556260" y="359409"/>
                  </a:lnTo>
                  <a:lnTo>
                    <a:pt x="791210" y="180339"/>
                  </a:lnTo>
                  <a:lnTo>
                    <a:pt x="556260" y="0"/>
                  </a:lnTo>
                  <a:close/>
                </a:path>
              </a:pathLst>
            </a:custGeom>
            <a:solidFill>
              <a:srgbClr val="CCFFC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6" name="Google Shape;246;p16"/>
            <p:cNvSpPr/>
            <p:nvPr/>
          </p:nvSpPr>
          <p:spPr>
            <a:xfrm>
              <a:off x="4718050" y="3214370"/>
              <a:ext cx="791210" cy="359410"/>
            </a:xfrm>
            <a:custGeom>
              <a:rect b="b" l="l" r="r" t="t"/>
              <a:pathLst>
                <a:path extrusionOk="0" h="359410" w="791210">
                  <a:moveTo>
                    <a:pt x="556260" y="0"/>
                  </a:moveTo>
                  <a:lnTo>
                    <a:pt x="556260" y="90169"/>
                  </a:lnTo>
                  <a:lnTo>
                    <a:pt x="0" y="90169"/>
                  </a:lnTo>
                  <a:lnTo>
                    <a:pt x="0" y="269239"/>
                  </a:lnTo>
                  <a:lnTo>
                    <a:pt x="556260" y="269239"/>
                  </a:lnTo>
                  <a:lnTo>
                    <a:pt x="556260" y="359409"/>
                  </a:lnTo>
                  <a:lnTo>
                    <a:pt x="791210" y="180339"/>
                  </a:lnTo>
                  <a:lnTo>
                    <a:pt x="556260" y="0"/>
                  </a:lnTo>
                  <a:close/>
                </a:path>
              </a:pathLst>
            </a:custGeom>
            <a:noFill/>
            <a:ln cap="flat" cmpd="sng" w="125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7" name="Google Shape;247;p16"/>
            <p:cNvSpPr/>
            <p:nvPr/>
          </p:nvSpPr>
          <p:spPr>
            <a:xfrm>
              <a:off x="5509260" y="3567490"/>
              <a:ext cx="0" cy="12700"/>
            </a:xfrm>
            <a:custGeom>
              <a:rect b="b" l="l" r="r" t="t"/>
              <a:pathLst>
                <a:path extrusionOk="0" h="12700" w="120000">
                  <a:moveTo>
                    <a:pt x="0" y="12579"/>
                  </a:moveTo>
                  <a:lnTo>
                    <a:pt x="0" y="0"/>
                  </a:lnTo>
                  <a:lnTo>
                    <a:pt x="0" y="12579"/>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8" name="Google Shape;248;p16"/>
            <p:cNvSpPr/>
            <p:nvPr/>
          </p:nvSpPr>
          <p:spPr>
            <a:xfrm>
              <a:off x="4630419" y="3304540"/>
              <a:ext cx="58419" cy="179070"/>
            </a:xfrm>
            <a:custGeom>
              <a:rect b="b" l="l" r="r" t="t"/>
              <a:pathLst>
                <a:path extrusionOk="0" h="179070" w="58420">
                  <a:moveTo>
                    <a:pt x="58419" y="0"/>
                  </a:moveTo>
                  <a:lnTo>
                    <a:pt x="0" y="0"/>
                  </a:lnTo>
                  <a:lnTo>
                    <a:pt x="0" y="179070"/>
                  </a:lnTo>
                  <a:lnTo>
                    <a:pt x="58419" y="179070"/>
                  </a:lnTo>
                  <a:lnTo>
                    <a:pt x="58419" y="0"/>
                  </a:lnTo>
                  <a:close/>
                </a:path>
              </a:pathLst>
            </a:custGeom>
            <a:solidFill>
              <a:srgbClr val="CCFFC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9" name="Google Shape;249;p16"/>
            <p:cNvSpPr/>
            <p:nvPr/>
          </p:nvSpPr>
          <p:spPr>
            <a:xfrm>
              <a:off x="4630419" y="3304540"/>
              <a:ext cx="58419" cy="179070"/>
            </a:xfrm>
            <a:custGeom>
              <a:rect b="b" l="l" r="r" t="t"/>
              <a:pathLst>
                <a:path extrusionOk="0" h="179070" w="58420">
                  <a:moveTo>
                    <a:pt x="0" y="0"/>
                  </a:moveTo>
                  <a:lnTo>
                    <a:pt x="0" y="179070"/>
                  </a:lnTo>
                  <a:lnTo>
                    <a:pt x="58419" y="179070"/>
                  </a:lnTo>
                  <a:lnTo>
                    <a:pt x="58419" y="0"/>
                  </a:lnTo>
                  <a:lnTo>
                    <a:pt x="0" y="0"/>
                  </a:lnTo>
                  <a:close/>
                </a:path>
              </a:pathLst>
            </a:custGeom>
            <a:noFill/>
            <a:ln cap="flat" cmpd="sng" w="125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0" name="Google Shape;250;p16"/>
            <p:cNvSpPr/>
            <p:nvPr/>
          </p:nvSpPr>
          <p:spPr>
            <a:xfrm>
              <a:off x="5509260" y="3567490"/>
              <a:ext cx="0" cy="12700"/>
            </a:xfrm>
            <a:custGeom>
              <a:rect b="b" l="l" r="r" t="t"/>
              <a:pathLst>
                <a:path extrusionOk="0" h="12700" w="120000">
                  <a:moveTo>
                    <a:pt x="0" y="12579"/>
                  </a:moveTo>
                  <a:lnTo>
                    <a:pt x="0" y="0"/>
                  </a:lnTo>
                  <a:lnTo>
                    <a:pt x="0" y="12579"/>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1" name="Google Shape;251;p16"/>
            <p:cNvSpPr/>
            <p:nvPr/>
          </p:nvSpPr>
          <p:spPr>
            <a:xfrm>
              <a:off x="4572000" y="3304540"/>
              <a:ext cx="29209" cy="179070"/>
            </a:xfrm>
            <a:custGeom>
              <a:rect b="b" l="l" r="r" t="t"/>
              <a:pathLst>
                <a:path extrusionOk="0" h="179070" w="29210">
                  <a:moveTo>
                    <a:pt x="29210" y="0"/>
                  </a:moveTo>
                  <a:lnTo>
                    <a:pt x="0" y="0"/>
                  </a:lnTo>
                  <a:lnTo>
                    <a:pt x="0" y="179070"/>
                  </a:lnTo>
                  <a:lnTo>
                    <a:pt x="29210" y="179070"/>
                  </a:lnTo>
                  <a:lnTo>
                    <a:pt x="29210" y="0"/>
                  </a:lnTo>
                  <a:close/>
                </a:path>
              </a:pathLst>
            </a:custGeom>
            <a:solidFill>
              <a:srgbClr val="CCFFC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2" name="Google Shape;252;p16"/>
            <p:cNvSpPr/>
            <p:nvPr/>
          </p:nvSpPr>
          <p:spPr>
            <a:xfrm>
              <a:off x="4572000" y="3304540"/>
              <a:ext cx="29209" cy="179070"/>
            </a:xfrm>
            <a:custGeom>
              <a:rect b="b" l="l" r="r" t="t"/>
              <a:pathLst>
                <a:path extrusionOk="0" h="179070" w="29210">
                  <a:moveTo>
                    <a:pt x="0" y="0"/>
                  </a:moveTo>
                  <a:lnTo>
                    <a:pt x="0" y="179070"/>
                  </a:lnTo>
                  <a:lnTo>
                    <a:pt x="29210" y="179070"/>
                  </a:lnTo>
                  <a:lnTo>
                    <a:pt x="29210" y="0"/>
                  </a:lnTo>
                  <a:lnTo>
                    <a:pt x="0" y="0"/>
                  </a:lnTo>
                  <a:close/>
                </a:path>
              </a:pathLst>
            </a:custGeom>
            <a:noFill/>
            <a:ln cap="flat" cmpd="sng" w="125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253" name="Google Shape;253;p16"/>
            <p:cNvPicPr preferRelativeResize="0"/>
            <p:nvPr/>
          </p:nvPicPr>
          <p:blipFill rotWithShape="1">
            <a:blip r:embed="rId4">
              <a:alphaModFix/>
            </a:blip>
            <a:srcRect b="0" l="0" r="0" t="0"/>
            <a:stretch/>
          </p:blipFill>
          <p:spPr>
            <a:xfrm>
              <a:off x="6436420" y="3062030"/>
              <a:ext cx="302199" cy="445709"/>
            </a:xfrm>
            <a:prstGeom prst="rect">
              <a:avLst/>
            </a:prstGeom>
            <a:noFill/>
            <a:ln>
              <a:noFill/>
            </a:ln>
          </p:spPr>
        </p:pic>
      </p:grpSp>
      <p:sp>
        <p:nvSpPr>
          <p:cNvPr id="254" name="Google Shape;254;p16"/>
          <p:cNvSpPr txBox="1"/>
          <p:nvPr/>
        </p:nvSpPr>
        <p:spPr>
          <a:xfrm>
            <a:off x="6734809" y="3463290"/>
            <a:ext cx="1249045" cy="3302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2000">
                <a:solidFill>
                  <a:schemeClr val="dk1"/>
                </a:solidFill>
                <a:latin typeface="Times New Roman"/>
                <a:ea typeface="Times New Roman"/>
                <a:cs typeface="Times New Roman"/>
                <a:sym typeface="Times New Roman"/>
              </a:rPr>
              <a:t>spot at (x,y)</a:t>
            </a:r>
            <a:endParaRPr sz="2000">
              <a:solidFill>
                <a:schemeClr val="dk1"/>
              </a:solidFill>
              <a:latin typeface="Times New Roman"/>
              <a:ea typeface="Times New Roman"/>
              <a:cs typeface="Times New Roman"/>
              <a:sym typeface="Times New Roman"/>
            </a:endParaRPr>
          </a:p>
        </p:txBody>
      </p:sp>
      <p:grpSp>
        <p:nvGrpSpPr>
          <p:cNvPr id="255" name="Google Shape;255;p16"/>
          <p:cNvGrpSpPr/>
          <p:nvPr/>
        </p:nvGrpSpPr>
        <p:grpSpPr>
          <a:xfrm>
            <a:off x="4069080" y="3933189"/>
            <a:ext cx="647700" cy="1224280"/>
            <a:chOff x="4069080" y="3933189"/>
            <a:chExt cx="647700" cy="1224280"/>
          </a:xfrm>
        </p:grpSpPr>
        <p:sp>
          <p:nvSpPr>
            <p:cNvPr id="256" name="Google Shape;256;p16"/>
            <p:cNvSpPr/>
            <p:nvPr/>
          </p:nvSpPr>
          <p:spPr>
            <a:xfrm>
              <a:off x="4069080" y="3933189"/>
              <a:ext cx="215900" cy="215900"/>
            </a:xfrm>
            <a:custGeom>
              <a:rect b="b" l="l" r="r" t="t"/>
              <a:pathLst>
                <a:path extrusionOk="0" h="215900" w="215900">
                  <a:moveTo>
                    <a:pt x="107950" y="215900"/>
                  </a:moveTo>
                  <a:lnTo>
                    <a:pt x="0" y="215900"/>
                  </a:lnTo>
                  <a:lnTo>
                    <a:pt x="0" y="0"/>
                  </a:lnTo>
                  <a:lnTo>
                    <a:pt x="215900" y="0"/>
                  </a:lnTo>
                  <a:lnTo>
                    <a:pt x="215900" y="215900"/>
                  </a:lnTo>
                  <a:lnTo>
                    <a:pt x="107950" y="215900"/>
                  </a:lnTo>
                  <a:close/>
                </a:path>
              </a:pathLst>
            </a:custGeom>
            <a:noFill/>
            <a:ln cap="flat" cmpd="sng" w="125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7" name="Google Shape;257;p16"/>
            <p:cNvSpPr/>
            <p:nvPr/>
          </p:nvSpPr>
          <p:spPr>
            <a:xfrm>
              <a:off x="4171950" y="4067809"/>
              <a:ext cx="544830" cy="1089660"/>
            </a:xfrm>
            <a:custGeom>
              <a:rect b="b" l="l" r="r" t="t"/>
              <a:pathLst>
                <a:path extrusionOk="0" h="1089660" w="544829">
                  <a:moveTo>
                    <a:pt x="544829" y="1089659"/>
                  </a:moveTo>
                  <a:lnTo>
                    <a:pt x="0" y="0"/>
                  </a:lnTo>
                </a:path>
              </a:pathLst>
            </a:custGeom>
            <a:noFill/>
            <a:ln cap="flat" cmpd="sng" w="126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8" name="Google Shape;258;p16"/>
            <p:cNvSpPr/>
            <p:nvPr/>
          </p:nvSpPr>
          <p:spPr>
            <a:xfrm>
              <a:off x="4140200" y="4005579"/>
              <a:ext cx="67310" cy="83820"/>
            </a:xfrm>
            <a:custGeom>
              <a:rect b="b" l="l" r="r" t="t"/>
              <a:pathLst>
                <a:path extrusionOk="0" h="83820" w="67310">
                  <a:moveTo>
                    <a:pt x="0" y="0"/>
                  </a:moveTo>
                  <a:lnTo>
                    <a:pt x="0" y="83820"/>
                  </a:lnTo>
                  <a:lnTo>
                    <a:pt x="67310" y="50800"/>
                  </a:lnTo>
                  <a:lnTo>
                    <a:pt x="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259" name="Google Shape;259;p16"/>
          <p:cNvSpPr txBox="1"/>
          <p:nvPr/>
        </p:nvSpPr>
        <p:spPr>
          <a:xfrm>
            <a:off x="4358640" y="5191759"/>
            <a:ext cx="1272540" cy="3302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2000">
                <a:solidFill>
                  <a:schemeClr val="dk1"/>
                </a:solidFill>
                <a:latin typeface="Times New Roman"/>
                <a:ea typeface="Times New Roman"/>
                <a:cs typeface="Times New Roman"/>
                <a:sym typeface="Times New Roman"/>
              </a:rPr>
              <a:t>at (800,600)</a:t>
            </a:r>
            <a:endParaRPr sz="2000">
              <a:solidFill>
                <a:schemeClr val="dk1"/>
              </a:solidFill>
              <a:latin typeface="Times New Roman"/>
              <a:ea typeface="Times New Roman"/>
              <a:cs typeface="Times New Roman"/>
              <a:sym typeface="Times New Roman"/>
            </a:endParaRPr>
          </a:p>
        </p:txBody>
      </p:sp>
      <p:sp>
        <p:nvSpPr>
          <p:cNvPr id="260" name="Google Shape;260;p16"/>
          <p:cNvSpPr txBox="1"/>
          <p:nvPr>
            <p:ph idx="12" type="sldNum"/>
          </p:nvPr>
        </p:nvSpPr>
        <p:spPr>
          <a:xfrm>
            <a:off x="8836659" y="6302050"/>
            <a:ext cx="255270" cy="222884"/>
          </a:xfrm>
          <a:prstGeom prst="rect">
            <a:avLst/>
          </a:prstGeom>
          <a:noFill/>
          <a:ln>
            <a:noFill/>
          </a:ln>
        </p:spPr>
        <p:txBody>
          <a:bodyPr anchorCtr="0" anchor="t" bIns="0" lIns="0" spcFirstLastPara="1" rIns="0" wrap="square" tIns="0">
            <a:spAutoFit/>
          </a:bodyPr>
          <a:lstStyle/>
          <a:p>
            <a:pPr indent="0" lvl="0" marL="38100" rtl="0" algn="l">
              <a:lnSpc>
                <a:spcPct val="116428"/>
              </a:lnSpc>
              <a:spcBef>
                <a:spcPts val="0"/>
              </a:spcBef>
              <a:spcAft>
                <a:spcPts val="0"/>
              </a:spcAft>
              <a:buNone/>
            </a:pPr>
            <a:fld id="{00000000-1234-1234-1234-123412341234}" type="slidenum">
              <a:rPr lang="en-US"/>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17"/>
          <p:cNvSpPr txBox="1"/>
          <p:nvPr/>
        </p:nvSpPr>
        <p:spPr>
          <a:xfrm>
            <a:off x="8862059" y="6282690"/>
            <a:ext cx="204470" cy="23876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400">
                <a:solidFill>
                  <a:schemeClr val="dk1"/>
                </a:solidFill>
                <a:latin typeface="Times New Roman"/>
                <a:ea typeface="Times New Roman"/>
                <a:cs typeface="Times New Roman"/>
                <a:sym typeface="Times New Roman"/>
              </a:rPr>
              <a:t>11</a:t>
            </a:r>
            <a:endParaRPr sz="1400">
              <a:solidFill>
                <a:schemeClr val="dk1"/>
              </a:solidFill>
              <a:latin typeface="Times New Roman"/>
              <a:ea typeface="Times New Roman"/>
              <a:cs typeface="Times New Roman"/>
              <a:sym typeface="Times New Roman"/>
            </a:endParaRPr>
          </a:p>
        </p:txBody>
      </p:sp>
      <p:sp>
        <p:nvSpPr>
          <p:cNvPr id="266" name="Google Shape;266;p17"/>
          <p:cNvSpPr txBox="1"/>
          <p:nvPr>
            <p:ph type="title"/>
          </p:nvPr>
        </p:nvSpPr>
        <p:spPr>
          <a:xfrm>
            <a:off x="2019300" y="655320"/>
            <a:ext cx="1700530" cy="1366520"/>
          </a:xfrm>
          <a:prstGeom prst="rect">
            <a:avLst/>
          </a:prstGeom>
          <a:noFill/>
          <a:ln>
            <a:noFill/>
          </a:ln>
        </p:spPr>
        <p:txBody>
          <a:bodyPr anchorCtr="0" anchor="t" bIns="0" lIns="0" spcFirstLastPara="1" rIns="0" wrap="square" tIns="12700">
            <a:spAutoFit/>
          </a:bodyPr>
          <a:lstStyle/>
          <a:p>
            <a:pPr indent="123189" lvl="0" marL="12700" marR="5080" rtl="0" algn="l">
              <a:lnSpc>
                <a:spcPct val="100000"/>
              </a:lnSpc>
              <a:spcBef>
                <a:spcPts val="0"/>
              </a:spcBef>
              <a:spcAft>
                <a:spcPts val="0"/>
              </a:spcAft>
              <a:buNone/>
            </a:pPr>
            <a:r>
              <a:rPr lang="en-US"/>
              <a:t>Frame  Buffers</a:t>
            </a:r>
            <a:endParaRPr/>
          </a:p>
        </p:txBody>
      </p:sp>
      <p:grpSp>
        <p:nvGrpSpPr>
          <p:cNvPr id="267" name="Google Shape;267;p17"/>
          <p:cNvGrpSpPr/>
          <p:nvPr/>
        </p:nvGrpSpPr>
        <p:grpSpPr>
          <a:xfrm>
            <a:off x="6323329" y="895350"/>
            <a:ext cx="2223769" cy="2362198"/>
            <a:chOff x="6323329" y="895350"/>
            <a:chExt cx="2223769" cy="2362198"/>
          </a:xfrm>
        </p:grpSpPr>
        <p:sp>
          <p:nvSpPr>
            <p:cNvPr id="268" name="Google Shape;268;p17"/>
            <p:cNvSpPr/>
            <p:nvPr/>
          </p:nvSpPr>
          <p:spPr>
            <a:xfrm>
              <a:off x="6323329" y="895350"/>
              <a:ext cx="1755139" cy="1894839"/>
            </a:xfrm>
            <a:custGeom>
              <a:rect b="b" l="l" r="r" t="t"/>
              <a:pathLst>
                <a:path extrusionOk="0" h="1894839" w="1755140">
                  <a:moveTo>
                    <a:pt x="1755139" y="0"/>
                  </a:moveTo>
                  <a:lnTo>
                    <a:pt x="0" y="0"/>
                  </a:lnTo>
                  <a:lnTo>
                    <a:pt x="0" y="1894839"/>
                  </a:lnTo>
                  <a:lnTo>
                    <a:pt x="1755139" y="1894839"/>
                  </a:lnTo>
                  <a:lnTo>
                    <a:pt x="1755139"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9" name="Google Shape;269;p17"/>
            <p:cNvSpPr/>
            <p:nvPr/>
          </p:nvSpPr>
          <p:spPr>
            <a:xfrm>
              <a:off x="6323329" y="895350"/>
              <a:ext cx="1755139" cy="1894839"/>
            </a:xfrm>
            <a:custGeom>
              <a:rect b="b" l="l" r="r" t="t"/>
              <a:pathLst>
                <a:path extrusionOk="0" h="1894839" w="1755140">
                  <a:moveTo>
                    <a:pt x="0" y="0"/>
                  </a:moveTo>
                  <a:lnTo>
                    <a:pt x="1755140" y="0"/>
                  </a:lnTo>
                  <a:lnTo>
                    <a:pt x="1755140" y="1894839"/>
                  </a:lnTo>
                  <a:lnTo>
                    <a:pt x="0" y="1894839"/>
                  </a:lnTo>
                  <a:lnTo>
                    <a:pt x="0" y="0"/>
                  </a:lnTo>
                  <a:close/>
                </a:path>
                <a:path extrusionOk="0" h="1894839" w="1755140">
                  <a:moveTo>
                    <a:pt x="0" y="252729"/>
                  </a:moveTo>
                  <a:lnTo>
                    <a:pt x="63500" y="252729"/>
                  </a:lnTo>
                </a:path>
                <a:path extrusionOk="0" h="1894839" w="1755140">
                  <a:moveTo>
                    <a:pt x="0" y="467360"/>
                  </a:moveTo>
                  <a:lnTo>
                    <a:pt x="63500" y="467360"/>
                  </a:lnTo>
                </a:path>
                <a:path extrusionOk="0" h="1894839" w="1755140">
                  <a:moveTo>
                    <a:pt x="0" y="707389"/>
                  </a:moveTo>
                  <a:lnTo>
                    <a:pt x="63500" y="707389"/>
                  </a:lnTo>
                </a:path>
                <a:path extrusionOk="0" h="1894839" w="1755140">
                  <a:moveTo>
                    <a:pt x="0" y="922020"/>
                  </a:moveTo>
                  <a:lnTo>
                    <a:pt x="63500" y="922020"/>
                  </a:lnTo>
                </a:path>
                <a:path extrusionOk="0" h="1894839" w="1755140">
                  <a:moveTo>
                    <a:pt x="0" y="1174750"/>
                  </a:moveTo>
                  <a:lnTo>
                    <a:pt x="63500" y="1174750"/>
                  </a:lnTo>
                </a:path>
                <a:path extrusionOk="0" h="1894839" w="1755140">
                  <a:moveTo>
                    <a:pt x="0" y="1389379"/>
                  </a:moveTo>
                  <a:lnTo>
                    <a:pt x="63500" y="1389379"/>
                  </a:lnTo>
                </a:path>
                <a:path extrusionOk="0" h="1894839" w="1755140">
                  <a:moveTo>
                    <a:pt x="0" y="1642110"/>
                  </a:moveTo>
                  <a:lnTo>
                    <a:pt x="63500" y="1642110"/>
                  </a:lnTo>
                </a:path>
                <a:path extrusionOk="0" h="1894839" w="1755140">
                  <a:moveTo>
                    <a:pt x="228600" y="0"/>
                  </a:moveTo>
                  <a:lnTo>
                    <a:pt x="228600" y="63500"/>
                  </a:lnTo>
                </a:path>
                <a:path extrusionOk="0" h="1894839" w="1755140">
                  <a:moveTo>
                    <a:pt x="430529" y="0"/>
                  </a:moveTo>
                  <a:lnTo>
                    <a:pt x="430529" y="63500"/>
                  </a:lnTo>
                </a:path>
                <a:path extrusionOk="0" h="1894839" w="1755140">
                  <a:moveTo>
                    <a:pt x="670560" y="0"/>
                  </a:moveTo>
                  <a:lnTo>
                    <a:pt x="670560" y="63500"/>
                  </a:lnTo>
                </a:path>
                <a:path extrusionOk="0" h="1894839" w="1755140">
                  <a:moveTo>
                    <a:pt x="872490" y="0"/>
                  </a:moveTo>
                  <a:lnTo>
                    <a:pt x="872490" y="63500"/>
                  </a:lnTo>
                </a:path>
                <a:path extrusionOk="0" h="1894839" w="1755140">
                  <a:moveTo>
                    <a:pt x="1098550" y="0"/>
                  </a:moveTo>
                  <a:lnTo>
                    <a:pt x="1098550" y="63500"/>
                  </a:lnTo>
                </a:path>
                <a:path extrusionOk="0" h="1894839" w="1755140">
                  <a:moveTo>
                    <a:pt x="1301750" y="0"/>
                  </a:moveTo>
                  <a:lnTo>
                    <a:pt x="1301750" y="63500"/>
                  </a:lnTo>
                </a:path>
                <a:path extrusionOk="0" h="1894839" w="1755140">
                  <a:moveTo>
                    <a:pt x="1540510" y="0"/>
                  </a:moveTo>
                  <a:lnTo>
                    <a:pt x="1540510" y="63500"/>
                  </a:lnTo>
                </a:path>
              </a:pathLst>
            </a:custGeom>
            <a:noFill/>
            <a:ln cap="flat" cmpd="sng" w="12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0" name="Google Shape;270;p17"/>
            <p:cNvSpPr/>
            <p:nvPr/>
          </p:nvSpPr>
          <p:spPr>
            <a:xfrm>
              <a:off x="6386829" y="958850"/>
              <a:ext cx="1755139" cy="1869439"/>
            </a:xfrm>
            <a:custGeom>
              <a:rect b="b" l="l" r="r" t="t"/>
              <a:pathLst>
                <a:path extrusionOk="0" h="1869439" w="1755140">
                  <a:moveTo>
                    <a:pt x="1755139" y="0"/>
                  </a:moveTo>
                  <a:lnTo>
                    <a:pt x="0" y="0"/>
                  </a:lnTo>
                  <a:lnTo>
                    <a:pt x="0" y="1869439"/>
                  </a:lnTo>
                  <a:lnTo>
                    <a:pt x="1755139" y="1869439"/>
                  </a:lnTo>
                  <a:lnTo>
                    <a:pt x="1755139"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1" name="Google Shape;271;p17"/>
            <p:cNvSpPr/>
            <p:nvPr/>
          </p:nvSpPr>
          <p:spPr>
            <a:xfrm>
              <a:off x="6386829" y="958850"/>
              <a:ext cx="1755139" cy="1869439"/>
            </a:xfrm>
            <a:custGeom>
              <a:rect b="b" l="l" r="r" t="t"/>
              <a:pathLst>
                <a:path extrusionOk="0" h="1869439" w="1755140">
                  <a:moveTo>
                    <a:pt x="0" y="0"/>
                  </a:moveTo>
                  <a:lnTo>
                    <a:pt x="1755140" y="0"/>
                  </a:lnTo>
                  <a:lnTo>
                    <a:pt x="1755140" y="1869439"/>
                  </a:lnTo>
                  <a:lnTo>
                    <a:pt x="0" y="1869439"/>
                  </a:lnTo>
                  <a:lnTo>
                    <a:pt x="0" y="0"/>
                  </a:lnTo>
                  <a:close/>
                </a:path>
                <a:path extrusionOk="0" h="1869439" w="1755140">
                  <a:moveTo>
                    <a:pt x="0" y="238760"/>
                  </a:moveTo>
                  <a:lnTo>
                    <a:pt x="50800" y="238760"/>
                  </a:lnTo>
                </a:path>
                <a:path extrusionOk="0" h="1869439" w="1755140">
                  <a:moveTo>
                    <a:pt x="0" y="467360"/>
                  </a:moveTo>
                  <a:lnTo>
                    <a:pt x="50800" y="467360"/>
                  </a:lnTo>
                </a:path>
                <a:path extrusionOk="0" h="1869439" w="1755140">
                  <a:moveTo>
                    <a:pt x="0" y="706120"/>
                  </a:moveTo>
                  <a:lnTo>
                    <a:pt x="50800" y="706120"/>
                  </a:lnTo>
                </a:path>
                <a:path extrusionOk="0" h="1869439" w="1755140">
                  <a:moveTo>
                    <a:pt x="0" y="922020"/>
                  </a:moveTo>
                  <a:lnTo>
                    <a:pt x="50800" y="922020"/>
                  </a:lnTo>
                </a:path>
                <a:path extrusionOk="0" h="1869439" w="1755140">
                  <a:moveTo>
                    <a:pt x="0" y="1174750"/>
                  </a:moveTo>
                  <a:lnTo>
                    <a:pt x="50800" y="1174750"/>
                  </a:lnTo>
                </a:path>
                <a:path extrusionOk="0" h="1869439" w="1755140">
                  <a:moveTo>
                    <a:pt x="0" y="1389379"/>
                  </a:moveTo>
                  <a:lnTo>
                    <a:pt x="50800" y="1389379"/>
                  </a:lnTo>
                </a:path>
                <a:path extrusionOk="0" h="1869439" w="1755140">
                  <a:moveTo>
                    <a:pt x="0" y="1642110"/>
                  </a:moveTo>
                  <a:lnTo>
                    <a:pt x="50800" y="1642110"/>
                  </a:lnTo>
                </a:path>
                <a:path extrusionOk="0" h="1869439" w="1755140">
                  <a:moveTo>
                    <a:pt x="227329" y="0"/>
                  </a:moveTo>
                  <a:lnTo>
                    <a:pt x="227329" y="63500"/>
                  </a:lnTo>
                </a:path>
                <a:path extrusionOk="0" h="1869439" w="1755140">
                  <a:moveTo>
                    <a:pt x="429260" y="0"/>
                  </a:moveTo>
                  <a:lnTo>
                    <a:pt x="429260" y="63500"/>
                  </a:lnTo>
                </a:path>
                <a:path extrusionOk="0" h="1869439" w="1755140">
                  <a:moveTo>
                    <a:pt x="656590" y="0"/>
                  </a:moveTo>
                  <a:lnTo>
                    <a:pt x="656590" y="63500"/>
                  </a:lnTo>
                </a:path>
                <a:path extrusionOk="0" h="1869439" w="1755140">
                  <a:moveTo>
                    <a:pt x="871220" y="0"/>
                  </a:moveTo>
                  <a:lnTo>
                    <a:pt x="871220" y="63500"/>
                  </a:lnTo>
                </a:path>
                <a:path extrusionOk="0" h="1869439" w="1755140">
                  <a:moveTo>
                    <a:pt x="1098550" y="0"/>
                  </a:moveTo>
                  <a:lnTo>
                    <a:pt x="1098550" y="63500"/>
                  </a:lnTo>
                </a:path>
                <a:path extrusionOk="0" h="1869439" w="1755140">
                  <a:moveTo>
                    <a:pt x="1300479" y="0"/>
                  </a:moveTo>
                  <a:lnTo>
                    <a:pt x="1300479" y="63500"/>
                  </a:lnTo>
                </a:path>
                <a:path extrusionOk="0" h="1869439" w="1755140">
                  <a:moveTo>
                    <a:pt x="1527810" y="0"/>
                  </a:moveTo>
                  <a:lnTo>
                    <a:pt x="1527810" y="63500"/>
                  </a:lnTo>
                </a:path>
              </a:pathLst>
            </a:custGeom>
            <a:noFill/>
            <a:ln cap="flat" cmpd="sng" w="12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2" name="Google Shape;272;p17"/>
            <p:cNvSpPr/>
            <p:nvPr/>
          </p:nvSpPr>
          <p:spPr>
            <a:xfrm>
              <a:off x="6437629" y="1022350"/>
              <a:ext cx="1755139" cy="1869439"/>
            </a:xfrm>
            <a:custGeom>
              <a:rect b="b" l="l" r="r" t="t"/>
              <a:pathLst>
                <a:path extrusionOk="0" h="1869439" w="1755140">
                  <a:moveTo>
                    <a:pt x="1755139" y="0"/>
                  </a:moveTo>
                  <a:lnTo>
                    <a:pt x="0" y="0"/>
                  </a:lnTo>
                  <a:lnTo>
                    <a:pt x="0" y="1869439"/>
                  </a:lnTo>
                  <a:lnTo>
                    <a:pt x="1755139" y="1869439"/>
                  </a:lnTo>
                  <a:lnTo>
                    <a:pt x="1755139"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3" name="Google Shape;273;p17"/>
            <p:cNvSpPr/>
            <p:nvPr/>
          </p:nvSpPr>
          <p:spPr>
            <a:xfrm>
              <a:off x="6437629" y="1021079"/>
              <a:ext cx="1755139" cy="1869439"/>
            </a:xfrm>
            <a:custGeom>
              <a:rect b="b" l="l" r="r" t="t"/>
              <a:pathLst>
                <a:path extrusionOk="0" h="1869439" w="1755140">
                  <a:moveTo>
                    <a:pt x="0" y="0"/>
                  </a:moveTo>
                  <a:lnTo>
                    <a:pt x="1755140" y="0"/>
                  </a:lnTo>
                  <a:lnTo>
                    <a:pt x="1755140" y="1869440"/>
                  </a:lnTo>
                  <a:lnTo>
                    <a:pt x="0" y="1869440"/>
                  </a:lnTo>
                  <a:lnTo>
                    <a:pt x="0" y="0"/>
                  </a:lnTo>
                  <a:close/>
                </a:path>
                <a:path extrusionOk="0" h="1869439" w="1755140">
                  <a:moveTo>
                    <a:pt x="0" y="214630"/>
                  </a:moveTo>
                  <a:lnTo>
                    <a:pt x="63500" y="214630"/>
                  </a:lnTo>
                </a:path>
                <a:path extrusionOk="0" h="1869439" w="1755140">
                  <a:moveTo>
                    <a:pt x="0" y="467360"/>
                  </a:moveTo>
                  <a:lnTo>
                    <a:pt x="63500" y="467360"/>
                  </a:lnTo>
                </a:path>
                <a:path extrusionOk="0" h="1869439" w="1755140">
                  <a:moveTo>
                    <a:pt x="0" y="707390"/>
                  </a:moveTo>
                  <a:lnTo>
                    <a:pt x="63500" y="707390"/>
                  </a:lnTo>
                </a:path>
                <a:path extrusionOk="0" h="1869439" w="1755140">
                  <a:moveTo>
                    <a:pt x="0" y="922020"/>
                  </a:moveTo>
                  <a:lnTo>
                    <a:pt x="63500" y="922020"/>
                  </a:lnTo>
                </a:path>
                <a:path extrusionOk="0" h="1869439" w="1755140">
                  <a:moveTo>
                    <a:pt x="0" y="1176020"/>
                  </a:moveTo>
                  <a:lnTo>
                    <a:pt x="63500" y="1176020"/>
                  </a:lnTo>
                </a:path>
                <a:path extrusionOk="0" h="1869439" w="1755140">
                  <a:moveTo>
                    <a:pt x="0" y="1389380"/>
                  </a:moveTo>
                  <a:lnTo>
                    <a:pt x="63500" y="1389380"/>
                  </a:lnTo>
                </a:path>
                <a:path extrusionOk="0" h="1869439" w="1755140">
                  <a:moveTo>
                    <a:pt x="0" y="1643380"/>
                  </a:moveTo>
                  <a:lnTo>
                    <a:pt x="63500" y="1643380"/>
                  </a:lnTo>
                </a:path>
                <a:path extrusionOk="0" h="1869439" w="1755140">
                  <a:moveTo>
                    <a:pt x="201929" y="0"/>
                  </a:moveTo>
                  <a:lnTo>
                    <a:pt x="201929" y="63500"/>
                  </a:lnTo>
                </a:path>
                <a:path extrusionOk="0" h="1869439" w="1755140">
                  <a:moveTo>
                    <a:pt x="441960" y="0"/>
                  </a:moveTo>
                  <a:lnTo>
                    <a:pt x="441960" y="63500"/>
                  </a:lnTo>
                </a:path>
                <a:path extrusionOk="0" h="1869439" w="1755140">
                  <a:moveTo>
                    <a:pt x="669290" y="0"/>
                  </a:moveTo>
                  <a:lnTo>
                    <a:pt x="669290" y="63500"/>
                  </a:lnTo>
                </a:path>
                <a:path extrusionOk="0" h="1869439" w="1755140">
                  <a:moveTo>
                    <a:pt x="871220" y="0"/>
                  </a:moveTo>
                  <a:lnTo>
                    <a:pt x="871220" y="63500"/>
                  </a:lnTo>
                </a:path>
                <a:path extrusionOk="0" h="1869439" w="1755140">
                  <a:moveTo>
                    <a:pt x="1111250" y="0"/>
                  </a:moveTo>
                  <a:lnTo>
                    <a:pt x="1111250" y="63500"/>
                  </a:lnTo>
                </a:path>
                <a:path extrusionOk="0" h="1869439" w="1755140">
                  <a:moveTo>
                    <a:pt x="1313179" y="0"/>
                  </a:moveTo>
                  <a:lnTo>
                    <a:pt x="1313179" y="63500"/>
                  </a:lnTo>
                </a:path>
                <a:path extrusionOk="0" h="1869439" w="1755140">
                  <a:moveTo>
                    <a:pt x="1540510" y="0"/>
                  </a:moveTo>
                  <a:lnTo>
                    <a:pt x="1540510" y="63500"/>
                  </a:lnTo>
                </a:path>
              </a:pathLst>
            </a:custGeom>
            <a:noFill/>
            <a:ln cap="flat" cmpd="sng" w="12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4" name="Google Shape;274;p17"/>
            <p:cNvSpPr/>
            <p:nvPr/>
          </p:nvSpPr>
          <p:spPr>
            <a:xfrm>
              <a:off x="6501129" y="1084579"/>
              <a:ext cx="1755139" cy="1869439"/>
            </a:xfrm>
            <a:custGeom>
              <a:rect b="b" l="l" r="r" t="t"/>
              <a:pathLst>
                <a:path extrusionOk="0" h="1869439" w="1755140">
                  <a:moveTo>
                    <a:pt x="1755139" y="0"/>
                  </a:moveTo>
                  <a:lnTo>
                    <a:pt x="0" y="0"/>
                  </a:lnTo>
                  <a:lnTo>
                    <a:pt x="0" y="1869439"/>
                  </a:lnTo>
                  <a:lnTo>
                    <a:pt x="1755139" y="1869439"/>
                  </a:lnTo>
                  <a:lnTo>
                    <a:pt x="1755139"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5" name="Google Shape;275;p17"/>
            <p:cNvSpPr/>
            <p:nvPr/>
          </p:nvSpPr>
          <p:spPr>
            <a:xfrm>
              <a:off x="6501129" y="1084579"/>
              <a:ext cx="1753870" cy="1869439"/>
            </a:xfrm>
            <a:custGeom>
              <a:rect b="b" l="l" r="r" t="t"/>
              <a:pathLst>
                <a:path extrusionOk="0" h="1869439" w="1753870">
                  <a:moveTo>
                    <a:pt x="0" y="0"/>
                  </a:moveTo>
                  <a:lnTo>
                    <a:pt x="1753870" y="0"/>
                  </a:lnTo>
                  <a:lnTo>
                    <a:pt x="1753870" y="1869440"/>
                  </a:lnTo>
                  <a:lnTo>
                    <a:pt x="0" y="1869440"/>
                  </a:lnTo>
                  <a:lnTo>
                    <a:pt x="0" y="0"/>
                  </a:lnTo>
                  <a:close/>
                </a:path>
                <a:path extrusionOk="0" h="1869439" w="1753870">
                  <a:moveTo>
                    <a:pt x="0" y="214630"/>
                  </a:moveTo>
                  <a:lnTo>
                    <a:pt x="50800" y="214630"/>
                  </a:lnTo>
                </a:path>
                <a:path extrusionOk="0" h="1869439" w="1753870">
                  <a:moveTo>
                    <a:pt x="0" y="454660"/>
                  </a:moveTo>
                  <a:lnTo>
                    <a:pt x="50800" y="454660"/>
                  </a:lnTo>
                </a:path>
                <a:path extrusionOk="0" h="1869439" w="1753870">
                  <a:moveTo>
                    <a:pt x="0" y="681990"/>
                  </a:moveTo>
                  <a:lnTo>
                    <a:pt x="50800" y="681990"/>
                  </a:lnTo>
                </a:path>
                <a:path extrusionOk="0" h="1869439" w="1753870">
                  <a:moveTo>
                    <a:pt x="0" y="922020"/>
                  </a:moveTo>
                  <a:lnTo>
                    <a:pt x="50800" y="922020"/>
                  </a:lnTo>
                </a:path>
                <a:path extrusionOk="0" h="1869439" w="1753870">
                  <a:moveTo>
                    <a:pt x="0" y="1174750"/>
                  </a:moveTo>
                  <a:lnTo>
                    <a:pt x="50800" y="1174750"/>
                  </a:lnTo>
                </a:path>
                <a:path extrusionOk="0" h="1869439" w="1753870">
                  <a:moveTo>
                    <a:pt x="0" y="1389380"/>
                  </a:moveTo>
                  <a:lnTo>
                    <a:pt x="50800" y="1389380"/>
                  </a:lnTo>
                </a:path>
                <a:path extrusionOk="0" h="1869439" w="1753870">
                  <a:moveTo>
                    <a:pt x="0" y="1629410"/>
                  </a:moveTo>
                  <a:lnTo>
                    <a:pt x="50800" y="1629410"/>
                  </a:lnTo>
                </a:path>
                <a:path extrusionOk="0" h="1869439" w="1753870">
                  <a:moveTo>
                    <a:pt x="201929" y="0"/>
                  </a:moveTo>
                  <a:lnTo>
                    <a:pt x="201929" y="63500"/>
                  </a:lnTo>
                </a:path>
                <a:path extrusionOk="0" h="1869439" w="1753870">
                  <a:moveTo>
                    <a:pt x="429260" y="0"/>
                  </a:moveTo>
                  <a:lnTo>
                    <a:pt x="429260" y="63500"/>
                  </a:lnTo>
                </a:path>
                <a:path extrusionOk="0" h="1869439" w="1753870">
                  <a:moveTo>
                    <a:pt x="631190" y="0"/>
                  </a:moveTo>
                  <a:lnTo>
                    <a:pt x="631190" y="63500"/>
                  </a:lnTo>
                </a:path>
                <a:path extrusionOk="0" h="1869439" w="1753870">
                  <a:moveTo>
                    <a:pt x="871220" y="0"/>
                  </a:moveTo>
                  <a:lnTo>
                    <a:pt x="871220" y="63500"/>
                  </a:lnTo>
                </a:path>
                <a:path extrusionOk="0" h="1869439" w="1753870">
                  <a:moveTo>
                    <a:pt x="1073150" y="0"/>
                  </a:moveTo>
                  <a:lnTo>
                    <a:pt x="1073150" y="63500"/>
                  </a:lnTo>
                </a:path>
                <a:path extrusionOk="0" h="1869439" w="1753870">
                  <a:moveTo>
                    <a:pt x="1300479" y="0"/>
                  </a:moveTo>
                  <a:lnTo>
                    <a:pt x="1300479" y="63500"/>
                  </a:lnTo>
                </a:path>
                <a:path extrusionOk="0" h="1869439" w="1753870">
                  <a:moveTo>
                    <a:pt x="1540510" y="0"/>
                  </a:moveTo>
                  <a:lnTo>
                    <a:pt x="1540510" y="63500"/>
                  </a:lnTo>
                </a:path>
              </a:pathLst>
            </a:custGeom>
            <a:noFill/>
            <a:ln cap="flat" cmpd="sng" w="12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6" name="Google Shape;276;p17"/>
            <p:cNvSpPr/>
            <p:nvPr/>
          </p:nvSpPr>
          <p:spPr>
            <a:xfrm>
              <a:off x="6551929" y="1148079"/>
              <a:ext cx="1755139" cy="1856739"/>
            </a:xfrm>
            <a:custGeom>
              <a:rect b="b" l="l" r="r" t="t"/>
              <a:pathLst>
                <a:path extrusionOk="0" h="1856739" w="1755140">
                  <a:moveTo>
                    <a:pt x="1755139" y="0"/>
                  </a:moveTo>
                  <a:lnTo>
                    <a:pt x="0" y="0"/>
                  </a:lnTo>
                  <a:lnTo>
                    <a:pt x="0" y="1856739"/>
                  </a:lnTo>
                  <a:lnTo>
                    <a:pt x="1755139" y="1856739"/>
                  </a:lnTo>
                  <a:lnTo>
                    <a:pt x="1755139"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7" name="Google Shape;277;p17"/>
            <p:cNvSpPr/>
            <p:nvPr/>
          </p:nvSpPr>
          <p:spPr>
            <a:xfrm>
              <a:off x="6551929" y="1148079"/>
              <a:ext cx="1753870" cy="1856739"/>
            </a:xfrm>
            <a:custGeom>
              <a:rect b="b" l="l" r="r" t="t"/>
              <a:pathLst>
                <a:path extrusionOk="0" h="1856739" w="1753870">
                  <a:moveTo>
                    <a:pt x="0" y="0"/>
                  </a:moveTo>
                  <a:lnTo>
                    <a:pt x="1753870" y="0"/>
                  </a:lnTo>
                  <a:lnTo>
                    <a:pt x="1753870" y="1856740"/>
                  </a:lnTo>
                  <a:lnTo>
                    <a:pt x="0" y="1856740"/>
                  </a:lnTo>
                  <a:lnTo>
                    <a:pt x="0" y="0"/>
                  </a:lnTo>
                  <a:close/>
                </a:path>
                <a:path extrusionOk="0" h="1856739" w="1753870">
                  <a:moveTo>
                    <a:pt x="0" y="214630"/>
                  </a:moveTo>
                  <a:lnTo>
                    <a:pt x="62229" y="214630"/>
                  </a:lnTo>
                </a:path>
                <a:path extrusionOk="0" h="1856739" w="1753870">
                  <a:moveTo>
                    <a:pt x="0" y="454660"/>
                  </a:moveTo>
                  <a:lnTo>
                    <a:pt x="62229" y="454660"/>
                  </a:lnTo>
                </a:path>
                <a:path extrusionOk="0" h="1856739" w="1753870">
                  <a:moveTo>
                    <a:pt x="0" y="669290"/>
                  </a:moveTo>
                  <a:lnTo>
                    <a:pt x="62229" y="669290"/>
                  </a:lnTo>
                </a:path>
                <a:path extrusionOk="0" h="1856739" w="1753870">
                  <a:moveTo>
                    <a:pt x="0" y="922020"/>
                  </a:moveTo>
                  <a:lnTo>
                    <a:pt x="62229" y="922020"/>
                  </a:lnTo>
                </a:path>
                <a:path extrusionOk="0" h="1856739" w="1753870">
                  <a:moveTo>
                    <a:pt x="0" y="1136650"/>
                  </a:moveTo>
                  <a:lnTo>
                    <a:pt x="62229" y="1136650"/>
                  </a:lnTo>
                </a:path>
                <a:path extrusionOk="0" h="1856739" w="1753870">
                  <a:moveTo>
                    <a:pt x="0" y="1389380"/>
                  </a:moveTo>
                  <a:lnTo>
                    <a:pt x="62229" y="1389380"/>
                  </a:lnTo>
                </a:path>
                <a:path extrusionOk="0" h="1856739" w="1753870">
                  <a:moveTo>
                    <a:pt x="0" y="1629410"/>
                  </a:moveTo>
                  <a:lnTo>
                    <a:pt x="62229" y="1629410"/>
                  </a:lnTo>
                </a:path>
                <a:path extrusionOk="0" h="1856739" w="1753870">
                  <a:moveTo>
                    <a:pt x="201929" y="0"/>
                  </a:moveTo>
                  <a:lnTo>
                    <a:pt x="201929" y="50800"/>
                  </a:lnTo>
                </a:path>
                <a:path extrusionOk="0" h="1856739" w="1753870">
                  <a:moveTo>
                    <a:pt x="441960" y="0"/>
                  </a:moveTo>
                  <a:lnTo>
                    <a:pt x="441960" y="50800"/>
                  </a:lnTo>
                </a:path>
                <a:path extrusionOk="0" h="1856739" w="1753870">
                  <a:moveTo>
                    <a:pt x="643890" y="0"/>
                  </a:moveTo>
                  <a:lnTo>
                    <a:pt x="643890" y="50800"/>
                  </a:lnTo>
                </a:path>
                <a:path extrusionOk="0" h="1856739" w="1753870">
                  <a:moveTo>
                    <a:pt x="869950" y="0"/>
                  </a:moveTo>
                  <a:lnTo>
                    <a:pt x="869950" y="50800"/>
                  </a:lnTo>
                </a:path>
                <a:path extrusionOk="0" h="1856739" w="1753870">
                  <a:moveTo>
                    <a:pt x="1073150" y="0"/>
                  </a:moveTo>
                  <a:lnTo>
                    <a:pt x="1073150" y="50800"/>
                  </a:lnTo>
                </a:path>
                <a:path extrusionOk="0" h="1856739" w="1753870">
                  <a:moveTo>
                    <a:pt x="1311910" y="0"/>
                  </a:moveTo>
                  <a:lnTo>
                    <a:pt x="1311910" y="50800"/>
                  </a:lnTo>
                </a:path>
                <a:path extrusionOk="0" h="1856739" w="1753870">
                  <a:moveTo>
                    <a:pt x="1515110" y="0"/>
                  </a:moveTo>
                  <a:lnTo>
                    <a:pt x="1515110" y="50800"/>
                  </a:lnTo>
                </a:path>
              </a:pathLst>
            </a:custGeom>
            <a:noFill/>
            <a:ln cap="flat" cmpd="sng" w="12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8" name="Google Shape;278;p17"/>
            <p:cNvSpPr/>
            <p:nvPr/>
          </p:nvSpPr>
          <p:spPr>
            <a:xfrm>
              <a:off x="6614159" y="1198879"/>
              <a:ext cx="1755139" cy="1869439"/>
            </a:xfrm>
            <a:custGeom>
              <a:rect b="b" l="l" r="r" t="t"/>
              <a:pathLst>
                <a:path extrusionOk="0" h="1869439" w="1755140">
                  <a:moveTo>
                    <a:pt x="1755140" y="0"/>
                  </a:moveTo>
                  <a:lnTo>
                    <a:pt x="0" y="0"/>
                  </a:lnTo>
                  <a:lnTo>
                    <a:pt x="0" y="1869439"/>
                  </a:lnTo>
                  <a:lnTo>
                    <a:pt x="1755140" y="1869439"/>
                  </a:lnTo>
                  <a:lnTo>
                    <a:pt x="1755140"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9" name="Google Shape;279;p17"/>
            <p:cNvSpPr/>
            <p:nvPr/>
          </p:nvSpPr>
          <p:spPr>
            <a:xfrm>
              <a:off x="6614159" y="1197609"/>
              <a:ext cx="1755139" cy="1869439"/>
            </a:xfrm>
            <a:custGeom>
              <a:rect b="b" l="l" r="r" t="t"/>
              <a:pathLst>
                <a:path extrusionOk="0" h="1869439" w="1755140">
                  <a:moveTo>
                    <a:pt x="0" y="0"/>
                  </a:moveTo>
                  <a:lnTo>
                    <a:pt x="1755140" y="0"/>
                  </a:lnTo>
                  <a:lnTo>
                    <a:pt x="1755140" y="1869439"/>
                  </a:lnTo>
                  <a:lnTo>
                    <a:pt x="0" y="1869439"/>
                  </a:lnTo>
                  <a:lnTo>
                    <a:pt x="0" y="0"/>
                  </a:lnTo>
                  <a:close/>
                </a:path>
                <a:path extrusionOk="0" h="1869439" w="1755140">
                  <a:moveTo>
                    <a:pt x="0" y="228600"/>
                  </a:moveTo>
                  <a:lnTo>
                    <a:pt x="25400" y="228600"/>
                  </a:lnTo>
                </a:path>
                <a:path extrusionOk="0" h="1869439" w="1755140">
                  <a:moveTo>
                    <a:pt x="0" y="467360"/>
                  </a:moveTo>
                  <a:lnTo>
                    <a:pt x="25400" y="467360"/>
                  </a:lnTo>
                </a:path>
                <a:path extrusionOk="0" h="1869439" w="1755140">
                  <a:moveTo>
                    <a:pt x="0" y="683260"/>
                  </a:moveTo>
                  <a:lnTo>
                    <a:pt x="25400" y="683260"/>
                  </a:lnTo>
                </a:path>
                <a:path extrusionOk="0" h="1869439" w="1755140">
                  <a:moveTo>
                    <a:pt x="0" y="935989"/>
                  </a:moveTo>
                  <a:lnTo>
                    <a:pt x="25400" y="935989"/>
                  </a:lnTo>
                </a:path>
                <a:path extrusionOk="0" h="1869439" w="1755140">
                  <a:moveTo>
                    <a:pt x="0" y="1150619"/>
                  </a:moveTo>
                  <a:lnTo>
                    <a:pt x="25400" y="1150619"/>
                  </a:lnTo>
                </a:path>
                <a:path extrusionOk="0" h="1869439" w="1755140">
                  <a:moveTo>
                    <a:pt x="0" y="1403350"/>
                  </a:moveTo>
                  <a:lnTo>
                    <a:pt x="25400" y="1403350"/>
                  </a:lnTo>
                </a:path>
                <a:path extrusionOk="0" h="1869439" w="1755140">
                  <a:moveTo>
                    <a:pt x="0" y="1617979"/>
                  </a:moveTo>
                  <a:lnTo>
                    <a:pt x="25400" y="1617979"/>
                  </a:lnTo>
                </a:path>
                <a:path extrusionOk="0" h="1869439" w="1755140">
                  <a:moveTo>
                    <a:pt x="201930" y="0"/>
                  </a:moveTo>
                  <a:lnTo>
                    <a:pt x="201930" y="39370"/>
                  </a:lnTo>
                </a:path>
                <a:path extrusionOk="0" h="1869439" w="1755140">
                  <a:moveTo>
                    <a:pt x="429260" y="0"/>
                  </a:moveTo>
                  <a:lnTo>
                    <a:pt x="429260" y="39370"/>
                  </a:lnTo>
                </a:path>
                <a:path extrusionOk="0" h="1869439" w="1755140">
                  <a:moveTo>
                    <a:pt x="643890" y="0"/>
                  </a:moveTo>
                  <a:lnTo>
                    <a:pt x="643890" y="39370"/>
                  </a:lnTo>
                </a:path>
                <a:path extrusionOk="0" h="1869439" w="1755140">
                  <a:moveTo>
                    <a:pt x="871220" y="0"/>
                  </a:moveTo>
                  <a:lnTo>
                    <a:pt x="871220" y="39370"/>
                  </a:lnTo>
                </a:path>
                <a:path extrusionOk="0" h="1869439" w="1755140">
                  <a:moveTo>
                    <a:pt x="1073150" y="0"/>
                  </a:moveTo>
                  <a:lnTo>
                    <a:pt x="1073150" y="39370"/>
                  </a:lnTo>
                </a:path>
                <a:path extrusionOk="0" h="1869439" w="1755140">
                  <a:moveTo>
                    <a:pt x="1300480" y="0"/>
                  </a:moveTo>
                  <a:lnTo>
                    <a:pt x="1300480" y="39370"/>
                  </a:lnTo>
                </a:path>
                <a:path extrusionOk="0" h="1869439" w="1755140">
                  <a:moveTo>
                    <a:pt x="1515110" y="0"/>
                  </a:moveTo>
                  <a:lnTo>
                    <a:pt x="1515110" y="39370"/>
                  </a:lnTo>
                </a:path>
              </a:pathLst>
            </a:custGeom>
            <a:noFill/>
            <a:ln cap="flat" cmpd="sng" w="12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0" name="Google Shape;280;p17"/>
            <p:cNvSpPr/>
            <p:nvPr/>
          </p:nvSpPr>
          <p:spPr>
            <a:xfrm>
              <a:off x="6639559" y="1236979"/>
              <a:ext cx="1793239" cy="1894839"/>
            </a:xfrm>
            <a:custGeom>
              <a:rect b="b" l="l" r="r" t="t"/>
              <a:pathLst>
                <a:path extrusionOk="0" h="1894839" w="1793240">
                  <a:moveTo>
                    <a:pt x="1793240" y="0"/>
                  </a:moveTo>
                  <a:lnTo>
                    <a:pt x="0" y="0"/>
                  </a:lnTo>
                  <a:lnTo>
                    <a:pt x="0" y="1894839"/>
                  </a:lnTo>
                  <a:lnTo>
                    <a:pt x="1793240" y="1894839"/>
                  </a:lnTo>
                  <a:lnTo>
                    <a:pt x="1793240"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1" name="Google Shape;281;p17"/>
            <p:cNvSpPr/>
            <p:nvPr/>
          </p:nvSpPr>
          <p:spPr>
            <a:xfrm>
              <a:off x="6639559" y="1235709"/>
              <a:ext cx="1791970" cy="1894839"/>
            </a:xfrm>
            <a:custGeom>
              <a:rect b="b" l="l" r="r" t="t"/>
              <a:pathLst>
                <a:path extrusionOk="0" h="1894839" w="1791970">
                  <a:moveTo>
                    <a:pt x="0" y="0"/>
                  </a:moveTo>
                  <a:lnTo>
                    <a:pt x="1791970" y="0"/>
                  </a:lnTo>
                  <a:lnTo>
                    <a:pt x="1791970" y="1894839"/>
                  </a:lnTo>
                  <a:lnTo>
                    <a:pt x="0" y="1894839"/>
                  </a:lnTo>
                  <a:lnTo>
                    <a:pt x="0" y="0"/>
                  </a:lnTo>
                  <a:close/>
                </a:path>
                <a:path extrusionOk="0" h="1894839" w="1791970">
                  <a:moveTo>
                    <a:pt x="0" y="252729"/>
                  </a:moveTo>
                  <a:lnTo>
                    <a:pt x="63500" y="252729"/>
                  </a:lnTo>
                </a:path>
                <a:path extrusionOk="0" h="1894839" w="1791970">
                  <a:moveTo>
                    <a:pt x="0" y="492760"/>
                  </a:moveTo>
                  <a:lnTo>
                    <a:pt x="63500" y="492760"/>
                  </a:lnTo>
                </a:path>
                <a:path extrusionOk="0" h="1894839" w="1791970">
                  <a:moveTo>
                    <a:pt x="0" y="707389"/>
                  </a:moveTo>
                  <a:lnTo>
                    <a:pt x="63500" y="707389"/>
                  </a:lnTo>
                </a:path>
                <a:path extrusionOk="0" h="1894839" w="1791970">
                  <a:moveTo>
                    <a:pt x="0" y="961389"/>
                  </a:moveTo>
                  <a:lnTo>
                    <a:pt x="63500" y="961389"/>
                  </a:lnTo>
                </a:path>
                <a:path extrusionOk="0" h="1894839" w="1791970">
                  <a:moveTo>
                    <a:pt x="0" y="1174750"/>
                  </a:moveTo>
                  <a:lnTo>
                    <a:pt x="63500" y="1174750"/>
                  </a:lnTo>
                </a:path>
                <a:path extrusionOk="0" h="1894839" w="1791970">
                  <a:moveTo>
                    <a:pt x="0" y="1428750"/>
                  </a:moveTo>
                  <a:lnTo>
                    <a:pt x="63500" y="1428750"/>
                  </a:lnTo>
                </a:path>
                <a:path extrusionOk="0" h="1894839" w="1791970">
                  <a:moveTo>
                    <a:pt x="0" y="1642110"/>
                  </a:moveTo>
                  <a:lnTo>
                    <a:pt x="63500" y="1642110"/>
                  </a:lnTo>
                </a:path>
                <a:path extrusionOk="0" h="1894839" w="1791970">
                  <a:moveTo>
                    <a:pt x="240030" y="0"/>
                  </a:moveTo>
                  <a:lnTo>
                    <a:pt x="240030" y="63500"/>
                  </a:lnTo>
                </a:path>
                <a:path extrusionOk="0" h="1894839" w="1791970">
                  <a:moveTo>
                    <a:pt x="467360" y="0"/>
                  </a:moveTo>
                  <a:lnTo>
                    <a:pt x="467360" y="63500"/>
                  </a:lnTo>
                </a:path>
                <a:path extrusionOk="0" h="1894839" w="1791970">
                  <a:moveTo>
                    <a:pt x="669290" y="0"/>
                  </a:moveTo>
                  <a:lnTo>
                    <a:pt x="669290" y="63500"/>
                  </a:lnTo>
                </a:path>
                <a:path extrusionOk="0" h="1894839" w="1791970">
                  <a:moveTo>
                    <a:pt x="909320" y="0"/>
                  </a:moveTo>
                  <a:lnTo>
                    <a:pt x="909320" y="63500"/>
                  </a:lnTo>
                </a:path>
                <a:path extrusionOk="0" h="1894839" w="1791970">
                  <a:moveTo>
                    <a:pt x="1111250" y="0"/>
                  </a:moveTo>
                  <a:lnTo>
                    <a:pt x="1111250" y="63500"/>
                  </a:lnTo>
                </a:path>
                <a:path extrusionOk="0" h="1894839" w="1791970">
                  <a:moveTo>
                    <a:pt x="1338580" y="0"/>
                  </a:moveTo>
                  <a:lnTo>
                    <a:pt x="1338580" y="63500"/>
                  </a:lnTo>
                </a:path>
                <a:path extrusionOk="0" h="1894839" w="1791970">
                  <a:moveTo>
                    <a:pt x="1540510" y="0"/>
                  </a:moveTo>
                  <a:lnTo>
                    <a:pt x="1540510" y="63500"/>
                  </a:lnTo>
                </a:path>
              </a:pathLst>
            </a:custGeom>
            <a:noFill/>
            <a:ln cap="flat" cmpd="sng" w="12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2" name="Google Shape;282;p17"/>
            <p:cNvSpPr/>
            <p:nvPr/>
          </p:nvSpPr>
          <p:spPr>
            <a:xfrm>
              <a:off x="6703059" y="1299209"/>
              <a:ext cx="1780539" cy="1894839"/>
            </a:xfrm>
            <a:custGeom>
              <a:rect b="b" l="l" r="r" t="t"/>
              <a:pathLst>
                <a:path extrusionOk="0" h="1894839" w="1780540">
                  <a:moveTo>
                    <a:pt x="1780540" y="0"/>
                  </a:moveTo>
                  <a:lnTo>
                    <a:pt x="0" y="0"/>
                  </a:lnTo>
                  <a:lnTo>
                    <a:pt x="0" y="1894839"/>
                  </a:lnTo>
                  <a:lnTo>
                    <a:pt x="1780540" y="1894839"/>
                  </a:lnTo>
                  <a:lnTo>
                    <a:pt x="1780540"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3" name="Google Shape;283;p17"/>
            <p:cNvSpPr/>
            <p:nvPr/>
          </p:nvSpPr>
          <p:spPr>
            <a:xfrm>
              <a:off x="6703059" y="1299209"/>
              <a:ext cx="1779270" cy="1894839"/>
            </a:xfrm>
            <a:custGeom>
              <a:rect b="b" l="l" r="r" t="t"/>
              <a:pathLst>
                <a:path extrusionOk="0" h="1894839" w="1779270">
                  <a:moveTo>
                    <a:pt x="0" y="0"/>
                  </a:moveTo>
                  <a:lnTo>
                    <a:pt x="1779270" y="0"/>
                  </a:lnTo>
                  <a:lnTo>
                    <a:pt x="1779270" y="1894839"/>
                  </a:lnTo>
                  <a:lnTo>
                    <a:pt x="0" y="1894839"/>
                  </a:lnTo>
                  <a:lnTo>
                    <a:pt x="0" y="0"/>
                  </a:lnTo>
                  <a:close/>
                </a:path>
                <a:path extrusionOk="0" h="1894839" w="1779270">
                  <a:moveTo>
                    <a:pt x="0" y="240029"/>
                  </a:moveTo>
                  <a:lnTo>
                    <a:pt x="50800" y="240029"/>
                  </a:lnTo>
                </a:path>
                <a:path extrusionOk="0" h="1894839" w="1779270">
                  <a:moveTo>
                    <a:pt x="0" y="467360"/>
                  </a:moveTo>
                  <a:lnTo>
                    <a:pt x="50800" y="467360"/>
                  </a:lnTo>
                </a:path>
                <a:path extrusionOk="0" h="1894839" w="1779270">
                  <a:moveTo>
                    <a:pt x="0" y="707389"/>
                  </a:moveTo>
                  <a:lnTo>
                    <a:pt x="50800" y="707389"/>
                  </a:lnTo>
                </a:path>
                <a:path extrusionOk="0" h="1894839" w="1779270">
                  <a:moveTo>
                    <a:pt x="0" y="960119"/>
                  </a:moveTo>
                  <a:lnTo>
                    <a:pt x="50800" y="960119"/>
                  </a:lnTo>
                </a:path>
                <a:path extrusionOk="0" h="1894839" w="1779270">
                  <a:moveTo>
                    <a:pt x="0" y="1174750"/>
                  </a:moveTo>
                  <a:lnTo>
                    <a:pt x="50800" y="1174750"/>
                  </a:lnTo>
                </a:path>
                <a:path extrusionOk="0" h="1894839" w="1779270">
                  <a:moveTo>
                    <a:pt x="0" y="1414779"/>
                  </a:moveTo>
                  <a:lnTo>
                    <a:pt x="50800" y="1414779"/>
                  </a:lnTo>
                </a:path>
                <a:path extrusionOk="0" h="1894839" w="1779270">
                  <a:moveTo>
                    <a:pt x="0" y="1642110"/>
                  </a:moveTo>
                  <a:lnTo>
                    <a:pt x="50800" y="1642110"/>
                  </a:lnTo>
                </a:path>
                <a:path extrusionOk="0" h="1894839" w="1779270">
                  <a:moveTo>
                    <a:pt x="227330" y="0"/>
                  </a:moveTo>
                  <a:lnTo>
                    <a:pt x="227330" y="63500"/>
                  </a:lnTo>
                </a:path>
                <a:path extrusionOk="0" h="1894839" w="1779270">
                  <a:moveTo>
                    <a:pt x="429260" y="0"/>
                  </a:moveTo>
                  <a:lnTo>
                    <a:pt x="429260" y="63500"/>
                  </a:lnTo>
                </a:path>
                <a:path extrusionOk="0" h="1894839" w="1779270">
                  <a:moveTo>
                    <a:pt x="669290" y="0"/>
                  </a:moveTo>
                  <a:lnTo>
                    <a:pt x="669290" y="63500"/>
                  </a:lnTo>
                </a:path>
                <a:path extrusionOk="0" h="1894839" w="1779270">
                  <a:moveTo>
                    <a:pt x="871220" y="0"/>
                  </a:moveTo>
                  <a:lnTo>
                    <a:pt x="871220" y="63500"/>
                  </a:lnTo>
                </a:path>
                <a:path extrusionOk="0" h="1894839" w="1779270">
                  <a:moveTo>
                    <a:pt x="1098550" y="0"/>
                  </a:moveTo>
                  <a:lnTo>
                    <a:pt x="1098550" y="63500"/>
                  </a:lnTo>
                </a:path>
                <a:path extrusionOk="0" h="1894839" w="1779270">
                  <a:moveTo>
                    <a:pt x="1338580" y="0"/>
                  </a:moveTo>
                  <a:lnTo>
                    <a:pt x="1338580" y="63500"/>
                  </a:lnTo>
                </a:path>
                <a:path extrusionOk="0" h="1894839" w="1779270">
                  <a:moveTo>
                    <a:pt x="1540510" y="0"/>
                  </a:moveTo>
                  <a:lnTo>
                    <a:pt x="1540510" y="63500"/>
                  </a:lnTo>
                </a:path>
              </a:pathLst>
            </a:custGeom>
            <a:noFill/>
            <a:ln cap="flat" cmpd="sng" w="12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4" name="Google Shape;284;p17"/>
            <p:cNvSpPr/>
            <p:nvPr/>
          </p:nvSpPr>
          <p:spPr>
            <a:xfrm>
              <a:off x="6753859" y="1362709"/>
              <a:ext cx="1793239" cy="1894839"/>
            </a:xfrm>
            <a:custGeom>
              <a:rect b="b" l="l" r="r" t="t"/>
              <a:pathLst>
                <a:path extrusionOk="0" h="1894839" w="1793240">
                  <a:moveTo>
                    <a:pt x="1793240" y="0"/>
                  </a:moveTo>
                  <a:lnTo>
                    <a:pt x="0" y="0"/>
                  </a:lnTo>
                  <a:lnTo>
                    <a:pt x="0" y="1894839"/>
                  </a:lnTo>
                  <a:lnTo>
                    <a:pt x="1793240" y="1894839"/>
                  </a:lnTo>
                  <a:lnTo>
                    <a:pt x="1793240"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5" name="Google Shape;285;p17"/>
            <p:cNvSpPr/>
            <p:nvPr/>
          </p:nvSpPr>
          <p:spPr>
            <a:xfrm>
              <a:off x="6753859" y="1362709"/>
              <a:ext cx="1791970" cy="1894839"/>
            </a:xfrm>
            <a:custGeom>
              <a:rect b="b" l="l" r="r" t="t"/>
              <a:pathLst>
                <a:path extrusionOk="0" h="1894839" w="1791970">
                  <a:moveTo>
                    <a:pt x="0" y="0"/>
                  </a:moveTo>
                  <a:lnTo>
                    <a:pt x="1791970" y="0"/>
                  </a:lnTo>
                  <a:lnTo>
                    <a:pt x="1791970" y="1894839"/>
                  </a:lnTo>
                  <a:lnTo>
                    <a:pt x="0" y="1894839"/>
                  </a:lnTo>
                  <a:lnTo>
                    <a:pt x="0" y="0"/>
                  </a:lnTo>
                  <a:close/>
                </a:path>
                <a:path extrusionOk="0" h="1894839" w="1791970">
                  <a:moveTo>
                    <a:pt x="0" y="240029"/>
                  </a:moveTo>
                  <a:lnTo>
                    <a:pt x="1779270" y="240029"/>
                  </a:lnTo>
                </a:path>
                <a:path extrusionOk="0" h="1894839" w="1791970">
                  <a:moveTo>
                    <a:pt x="0" y="454660"/>
                  </a:moveTo>
                  <a:lnTo>
                    <a:pt x="1779270" y="454660"/>
                  </a:lnTo>
                </a:path>
                <a:path extrusionOk="0" h="1894839" w="1791970">
                  <a:moveTo>
                    <a:pt x="0" y="707389"/>
                  </a:moveTo>
                  <a:lnTo>
                    <a:pt x="1779270" y="707389"/>
                  </a:lnTo>
                </a:path>
                <a:path extrusionOk="0" h="1894839" w="1791970">
                  <a:moveTo>
                    <a:pt x="0" y="922019"/>
                  </a:moveTo>
                  <a:lnTo>
                    <a:pt x="1779270" y="922019"/>
                  </a:lnTo>
                </a:path>
                <a:path extrusionOk="0" h="1894839" w="1791970">
                  <a:moveTo>
                    <a:pt x="0" y="1174750"/>
                  </a:moveTo>
                  <a:lnTo>
                    <a:pt x="1779270" y="1174750"/>
                  </a:lnTo>
                </a:path>
                <a:path extrusionOk="0" h="1894839" w="1791970">
                  <a:moveTo>
                    <a:pt x="0" y="1414779"/>
                  </a:moveTo>
                  <a:lnTo>
                    <a:pt x="1779270" y="1414779"/>
                  </a:lnTo>
                </a:path>
                <a:path extrusionOk="0" h="1894839" w="1791970">
                  <a:moveTo>
                    <a:pt x="0" y="1629410"/>
                  </a:moveTo>
                  <a:lnTo>
                    <a:pt x="1779270" y="1629410"/>
                  </a:lnTo>
                </a:path>
                <a:path extrusionOk="0" h="1894839" w="1791970">
                  <a:moveTo>
                    <a:pt x="240030" y="0"/>
                  </a:moveTo>
                  <a:lnTo>
                    <a:pt x="240030" y="1882139"/>
                  </a:lnTo>
                </a:path>
                <a:path extrusionOk="0" h="1894839" w="1791970">
                  <a:moveTo>
                    <a:pt x="441960" y="0"/>
                  </a:moveTo>
                  <a:lnTo>
                    <a:pt x="441960" y="1882139"/>
                  </a:lnTo>
                </a:path>
                <a:path extrusionOk="0" h="1894839" w="1791970">
                  <a:moveTo>
                    <a:pt x="668020" y="0"/>
                  </a:moveTo>
                  <a:lnTo>
                    <a:pt x="668020" y="1882139"/>
                  </a:lnTo>
                </a:path>
                <a:path extrusionOk="0" h="1894839" w="1791970">
                  <a:moveTo>
                    <a:pt x="871220" y="0"/>
                  </a:moveTo>
                  <a:lnTo>
                    <a:pt x="871220" y="1882139"/>
                  </a:lnTo>
                </a:path>
                <a:path extrusionOk="0" h="1894839" w="1791970">
                  <a:moveTo>
                    <a:pt x="1109980" y="0"/>
                  </a:moveTo>
                  <a:lnTo>
                    <a:pt x="1109980" y="1882139"/>
                  </a:lnTo>
                </a:path>
                <a:path extrusionOk="0" h="1894839" w="1791970">
                  <a:moveTo>
                    <a:pt x="1313180" y="0"/>
                  </a:moveTo>
                  <a:lnTo>
                    <a:pt x="1313180" y="1882139"/>
                  </a:lnTo>
                </a:path>
                <a:path extrusionOk="0" h="1894839" w="1791970">
                  <a:moveTo>
                    <a:pt x="1539240" y="0"/>
                  </a:moveTo>
                  <a:lnTo>
                    <a:pt x="1539240" y="1882139"/>
                  </a:lnTo>
                </a:path>
              </a:pathLst>
            </a:custGeom>
            <a:noFill/>
            <a:ln cap="flat" cmpd="sng" w="12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286" name="Google Shape;286;p17"/>
          <p:cNvSpPr txBox="1"/>
          <p:nvPr/>
        </p:nvSpPr>
        <p:spPr>
          <a:xfrm>
            <a:off x="1264919" y="3404870"/>
            <a:ext cx="7479030" cy="3158490"/>
          </a:xfrm>
          <a:prstGeom prst="rect">
            <a:avLst/>
          </a:prstGeom>
          <a:noFill/>
          <a:ln>
            <a:noFill/>
          </a:ln>
        </p:spPr>
        <p:txBody>
          <a:bodyPr anchorCtr="0" anchor="t" bIns="0" lIns="0" spcFirstLastPara="1" rIns="0" wrap="square" tIns="52050">
            <a:spAutoFit/>
          </a:bodyPr>
          <a:lstStyle/>
          <a:p>
            <a:pPr indent="-228600" lvl="0" marL="241300" marR="37465" rtl="0" algn="l">
              <a:lnSpc>
                <a:spcPct val="105499"/>
              </a:lnSpc>
              <a:spcBef>
                <a:spcPts val="0"/>
              </a:spcBef>
              <a:spcAft>
                <a:spcPts val="0"/>
              </a:spcAft>
              <a:buClr>
                <a:srgbClr val="996600"/>
              </a:buClr>
              <a:buSzPts val="2000"/>
              <a:buFont typeface="Noto Sans Symbols"/>
              <a:buChar char="●"/>
            </a:pPr>
            <a:r>
              <a:rPr b="1" lang="en-US" sz="2000">
                <a:solidFill>
                  <a:schemeClr val="dk1"/>
                </a:solidFill>
                <a:latin typeface="Times New Roman"/>
                <a:ea typeface="Times New Roman"/>
                <a:cs typeface="Times New Roman"/>
                <a:sym typeface="Times New Roman"/>
              </a:rPr>
              <a:t>A frame buffer may be thought of as computer memory organized  as a two-dimensional array with each (x,y) addressable location  corresponding to one pixel.</a:t>
            </a:r>
            <a:endParaRPr sz="2000">
              <a:solidFill>
                <a:schemeClr val="dk1"/>
              </a:solidFill>
              <a:latin typeface="Times New Roman"/>
              <a:ea typeface="Times New Roman"/>
              <a:cs typeface="Times New Roman"/>
              <a:sym typeface="Times New Roman"/>
            </a:endParaRPr>
          </a:p>
          <a:p>
            <a:pPr indent="-228600" lvl="0" marL="241300" marR="5080" rtl="0" algn="l">
              <a:lnSpc>
                <a:spcPct val="105499"/>
              </a:lnSpc>
              <a:spcBef>
                <a:spcPts val="1080"/>
              </a:spcBef>
              <a:spcAft>
                <a:spcPts val="0"/>
              </a:spcAft>
              <a:buClr>
                <a:srgbClr val="996600"/>
              </a:buClr>
              <a:buSzPts val="2000"/>
              <a:buFont typeface="Noto Sans Symbols"/>
              <a:buChar char="●"/>
            </a:pPr>
            <a:r>
              <a:rPr b="1" i="1" lang="en-US" sz="2000">
                <a:solidFill>
                  <a:schemeClr val="dk1"/>
                </a:solidFill>
                <a:latin typeface="Times New Roman"/>
                <a:ea typeface="Times New Roman"/>
                <a:cs typeface="Times New Roman"/>
                <a:sym typeface="Times New Roman"/>
              </a:rPr>
              <a:t>Bit Plane</a:t>
            </a:r>
            <a:r>
              <a:rPr b="1" lang="en-US" sz="2000">
                <a:solidFill>
                  <a:schemeClr val="dk1"/>
                </a:solidFill>
                <a:latin typeface="Times New Roman"/>
                <a:ea typeface="Times New Roman"/>
                <a:cs typeface="Times New Roman"/>
                <a:sym typeface="Times New Roman"/>
              </a:rPr>
              <a:t>s or </a:t>
            </a:r>
            <a:r>
              <a:rPr b="1" i="1" lang="en-US" sz="2000">
                <a:solidFill>
                  <a:schemeClr val="dk1"/>
                </a:solidFill>
                <a:latin typeface="Times New Roman"/>
                <a:ea typeface="Times New Roman"/>
                <a:cs typeface="Times New Roman"/>
                <a:sym typeface="Times New Roman"/>
              </a:rPr>
              <a:t>Bit Depth </a:t>
            </a:r>
            <a:r>
              <a:rPr b="1" lang="en-US" sz="2000">
                <a:solidFill>
                  <a:schemeClr val="dk1"/>
                </a:solidFill>
                <a:latin typeface="Times New Roman"/>
                <a:ea typeface="Times New Roman"/>
                <a:cs typeface="Times New Roman"/>
                <a:sym typeface="Times New Roman"/>
              </a:rPr>
              <a:t>is the number of bits corresponding to each  pixel.</a:t>
            </a:r>
            <a:endParaRPr sz="2000">
              <a:solidFill>
                <a:schemeClr val="dk1"/>
              </a:solidFill>
              <a:latin typeface="Times New Roman"/>
              <a:ea typeface="Times New Roman"/>
              <a:cs typeface="Times New Roman"/>
              <a:sym typeface="Times New Roman"/>
            </a:endParaRPr>
          </a:p>
          <a:p>
            <a:pPr indent="-228600" lvl="0" marL="241300" marR="0" rtl="0" algn="l">
              <a:lnSpc>
                <a:spcPct val="100000"/>
              </a:lnSpc>
              <a:spcBef>
                <a:spcPts val="770"/>
              </a:spcBef>
              <a:spcAft>
                <a:spcPts val="0"/>
              </a:spcAft>
              <a:buClr>
                <a:srgbClr val="996600"/>
              </a:buClr>
              <a:buSzPts val="2000"/>
              <a:buFont typeface="Noto Sans Symbols"/>
              <a:buChar char="●"/>
            </a:pPr>
            <a:r>
              <a:rPr b="1" lang="en-US" sz="2000">
                <a:solidFill>
                  <a:schemeClr val="dk1"/>
                </a:solidFill>
                <a:latin typeface="Times New Roman"/>
                <a:ea typeface="Times New Roman"/>
                <a:cs typeface="Times New Roman"/>
                <a:sym typeface="Times New Roman"/>
              </a:rPr>
              <a:t>A typical frame buffer resolution might be</a:t>
            </a:r>
            <a:endParaRPr sz="2000">
              <a:solidFill>
                <a:schemeClr val="dk1"/>
              </a:solidFill>
              <a:latin typeface="Times New Roman"/>
              <a:ea typeface="Times New Roman"/>
              <a:cs typeface="Times New Roman"/>
              <a:sym typeface="Times New Roman"/>
            </a:endParaRPr>
          </a:p>
          <a:p>
            <a:pPr indent="0" lvl="0" marL="469900" marR="0" rtl="0" algn="l">
              <a:lnSpc>
                <a:spcPct val="100000"/>
              </a:lnSpc>
              <a:spcBef>
                <a:spcPts val="780"/>
              </a:spcBef>
              <a:spcAft>
                <a:spcPts val="0"/>
              </a:spcAft>
              <a:buNone/>
            </a:pPr>
            <a:r>
              <a:rPr baseline="30000" lang="en-US" sz="2850">
                <a:solidFill>
                  <a:schemeClr val="dk1"/>
                </a:solidFill>
                <a:latin typeface="Times New Roman"/>
                <a:ea typeface="Times New Roman"/>
                <a:cs typeface="Times New Roman"/>
                <a:sym typeface="Times New Roman"/>
              </a:rPr>
              <a:t>– </a:t>
            </a:r>
            <a:r>
              <a:rPr b="1" lang="en-US" sz="2000">
                <a:solidFill>
                  <a:schemeClr val="dk1"/>
                </a:solidFill>
                <a:latin typeface="Times New Roman"/>
                <a:ea typeface="Times New Roman"/>
                <a:cs typeface="Times New Roman"/>
                <a:sym typeface="Times New Roman"/>
              </a:rPr>
              <a:t>640 x 480 x 8</a:t>
            </a:r>
            <a:endParaRPr sz="2000">
              <a:solidFill>
                <a:schemeClr val="dk1"/>
              </a:solidFill>
              <a:latin typeface="Times New Roman"/>
              <a:ea typeface="Times New Roman"/>
              <a:cs typeface="Times New Roman"/>
              <a:sym typeface="Times New Roman"/>
            </a:endParaRPr>
          </a:p>
          <a:p>
            <a:pPr indent="0" lvl="0" marL="469900" marR="0" rtl="0" algn="l">
              <a:lnSpc>
                <a:spcPct val="100000"/>
              </a:lnSpc>
              <a:spcBef>
                <a:spcPts val="790"/>
              </a:spcBef>
              <a:spcAft>
                <a:spcPts val="0"/>
              </a:spcAft>
              <a:buNone/>
            </a:pPr>
            <a:r>
              <a:rPr baseline="30000" lang="en-US" sz="2850">
                <a:solidFill>
                  <a:schemeClr val="dk1"/>
                </a:solidFill>
                <a:latin typeface="Times New Roman"/>
                <a:ea typeface="Times New Roman"/>
                <a:cs typeface="Times New Roman"/>
                <a:sym typeface="Times New Roman"/>
              </a:rPr>
              <a:t>– </a:t>
            </a:r>
            <a:r>
              <a:rPr b="1" lang="en-US" sz="2000">
                <a:solidFill>
                  <a:schemeClr val="dk1"/>
                </a:solidFill>
                <a:latin typeface="Times New Roman"/>
                <a:ea typeface="Times New Roman"/>
                <a:cs typeface="Times New Roman"/>
                <a:sym typeface="Times New Roman"/>
              </a:rPr>
              <a:t>1280 x 1024 x 8</a:t>
            </a:r>
            <a:endParaRPr sz="2000">
              <a:solidFill>
                <a:schemeClr val="dk1"/>
              </a:solidFill>
              <a:latin typeface="Times New Roman"/>
              <a:ea typeface="Times New Roman"/>
              <a:cs typeface="Times New Roman"/>
              <a:sym typeface="Times New Roman"/>
            </a:endParaRPr>
          </a:p>
          <a:p>
            <a:pPr indent="0" lvl="0" marL="469900" marR="0" rtl="0" algn="l">
              <a:lnSpc>
                <a:spcPct val="100000"/>
              </a:lnSpc>
              <a:spcBef>
                <a:spcPts val="790"/>
              </a:spcBef>
              <a:spcAft>
                <a:spcPts val="0"/>
              </a:spcAft>
              <a:buNone/>
            </a:pPr>
            <a:r>
              <a:rPr baseline="30000" lang="en-US" sz="2850">
                <a:solidFill>
                  <a:schemeClr val="dk1"/>
                </a:solidFill>
                <a:latin typeface="Times New Roman"/>
                <a:ea typeface="Times New Roman"/>
                <a:cs typeface="Times New Roman"/>
                <a:sym typeface="Times New Roman"/>
              </a:rPr>
              <a:t>– </a:t>
            </a:r>
            <a:r>
              <a:rPr b="1" lang="en-US" sz="2000">
                <a:solidFill>
                  <a:schemeClr val="dk1"/>
                </a:solidFill>
                <a:latin typeface="Times New Roman"/>
                <a:ea typeface="Times New Roman"/>
                <a:cs typeface="Times New Roman"/>
                <a:sym typeface="Times New Roman"/>
              </a:rPr>
              <a:t>1280 x 1024 x 24</a:t>
            </a:r>
            <a:endParaRPr sz="2000">
              <a:solidFill>
                <a:schemeClr val="dk1"/>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18"/>
          <p:cNvSpPr txBox="1"/>
          <p:nvPr>
            <p:ph type="title"/>
          </p:nvPr>
        </p:nvSpPr>
        <p:spPr>
          <a:xfrm>
            <a:off x="2471420" y="472440"/>
            <a:ext cx="3583304" cy="927100"/>
          </a:xfrm>
          <a:prstGeom prst="rect">
            <a:avLst/>
          </a:prstGeom>
          <a:noFill/>
          <a:ln>
            <a:noFill/>
          </a:ln>
        </p:spPr>
        <p:txBody>
          <a:bodyPr anchorCtr="0" anchor="t" bIns="0" lIns="0" spcFirstLastPara="1" rIns="0" wrap="square" tIns="87625">
            <a:spAutoFit/>
          </a:bodyPr>
          <a:lstStyle/>
          <a:p>
            <a:pPr indent="-295910" lvl="0" marL="308610" marR="5080" rtl="0" algn="l">
              <a:lnSpc>
                <a:spcPct val="101874"/>
              </a:lnSpc>
              <a:spcBef>
                <a:spcPts val="0"/>
              </a:spcBef>
              <a:spcAft>
                <a:spcPts val="0"/>
              </a:spcAft>
              <a:buNone/>
            </a:pPr>
            <a:r>
              <a:rPr lang="en-US" sz="3200">
                <a:solidFill>
                  <a:srgbClr val="000000"/>
                </a:solidFill>
              </a:rPr>
              <a:t>Monochrome Display  (Bit-map Display)</a:t>
            </a:r>
            <a:endParaRPr sz="3200"/>
          </a:p>
        </p:txBody>
      </p:sp>
      <p:sp>
        <p:nvSpPr>
          <p:cNvPr id="292" name="Google Shape;292;p18"/>
          <p:cNvSpPr/>
          <p:nvPr/>
        </p:nvSpPr>
        <p:spPr>
          <a:xfrm>
            <a:off x="4970779" y="4753609"/>
            <a:ext cx="228600" cy="228600"/>
          </a:xfrm>
          <a:custGeom>
            <a:rect b="b" l="l" r="r" t="t"/>
            <a:pathLst>
              <a:path extrusionOk="0" h="228600" w="228600">
                <a:moveTo>
                  <a:pt x="114300" y="228600"/>
                </a:moveTo>
                <a:lnTo>
                  <a:pt x="114300" y="0"/>
                </a:lnTo>
              </a:path>
              <a:path extrusionOk="0" h="228600" w="228600">
                <a:moveTo>
                  <a:pt x="0" y="0"/>
                </a:moveTo>
                <a:lnTo>
                  <a:pt x="228600" y="0"/>
                </a:lnTo>
              </a:path>
            </a:pathLst>
          </a:custGeom>
          <a:noFill/>
          <a:ln cap="flat" cmpd="sng" w="12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293" name="Google Shape;293;p18"/>
          <p:cNvGrpSpPr/>
          <p:nvPr/>
        </p:nvGrpSpPr>
        <p:grpSpPr>
          <a:xfrm>
            <a:off x="1320800" y="2019300"/>
            <a:ext cx="6513829" cy="3886199"/>
            <a:chOff x="1320800" y="2019300"/>
            <a:chExt cx="6513829" cy="3886199"/>
          </a:xfrm>
        </p:grpSpPr>
        <p:sp>
          <p:nvSpPr>
            <p:cNvPr id="294" name="Google Shape;294;p18"/>
            <p:cNvSpPr/>
            <p:nvPr/>
          </p:nvSpPr>
          <p:spPr>
            <a:xfrm>
              <a:off x="1320800" y="2133600"/>
              <a:ext cx="1837689" cy="1835150"/>
            </a:xfrm>
            <a:custGeom>
              <a:rect b="b" l="l" r="r" t="t"/>
              <a:pathLst>
                <a:path extrusionOk="0" h="1835150" w="1837689">
                  <a:moveTo>
                    <a:pt x="1837689" y="0"/>
                  </a:moveTo>
                  <a:lnTo>
                    <a:pt x="0" y="0"/>
                  </a:lnTo>
                  <a:lnTo>
                    <a:pt x="0" y="1835150"/>
                  </a:lnTo>
                  <a:lnTo>
                    <a:pt x="1837689" y="1835150"/>
                  </a:lnTo>
                  <a:lnTo>
                    <a:pt x="1837689"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95" name="Google Shape;295;p18"/>
            <p:cNvSpPr/>
            <p:nvPr/>
          </p:nvSpPr>
          <p:spPr>
            <a:xfrm>
              <a:off x="1320800" y="2019300"/>
              <a:ext cx="1939289" cy="2620010"/>
            </a:xfrm>
            <a:custGeom>
              <a:rect b="b" l="l" r="r" t="t"/>
              <a:pathLst>
                <a:path extrusionOk="0" h="2620010" w="1939289">
                  <a:moveTo>
                    <a:pt x="0" y="114300"/>
                  </a:moveTo>
                  <a:lnTo>
                    <a:pt x="1836420" y="114300"/>
                  </a:lnTo>
                  <a:lnTo>
                    <a:pt x="1836420" y="1949450"/>
                  </a:lnTo>
                  <a:lnTo>
                    <a:pt x="0" y="1949450"/>
                  </a:lnTo>
                  <a:lnTo>
                    <a:pt x="0" y="114300"/>
                  </a:lnTo>
                  <a:close/>
                </a:path>
                <a:path extrusionOk="0" h="2620010" w="1939289">
                  <a:moveTo>
                    <a:pt x="0" y="341629"/>
                  </a:moveTo>
                  <a:lnTo>
                    <a:pt x="1824989" y="341629"/>
                  </a:lnTo>
                </a:path>
                <a:path extrusionOk="0" h="2620010" w="1939289">
                  <a:moveTo>
                    <a:pt x="0" y="570229"/>
                  </a:moveTo>
                  <a:lnTo>
                    <a:pt x="1824989" y="570229"/>
                  </a:lnTo>
                </a:path>
                <a:path extrusionOk="0" h="2620010" w="1939289">
                  <a:moveTo>
                    <a:pt x="0" y="797560"/>
                  </a:moveTo>
                  <a:lnTo>
                    <a:pt x="1824989" y="797560"/>
                  </a:lnTo>
                </a:path>
                <a:path extrusionOk="0" h="2620010" w="1939289">
                  <a:moveTo>
                    <a:pt x="0" y="1026160"/>
                  </a:moveTo>
                  <a:lnTo>
                    <a:pt x="1824989" y="1026160"/>
                  </a:lnTo>
                </a:path>
                <a:path extrusionOk="0" h="2620010" w="1939289">
                  <a:moveTo>
                    <a:pt x="0" y="1253489"/>
                  </a:moveTo>
                  <a:lnTo>
                    <a:pt x="1824989" y="1253489"/>
                  </a:lnTo>
                </a:path>
                <a:path extrusionOk="0" h="2620010" w="1939289">
                  <a:moveTo>
                    <a:pt x="0" y="1480820"/>
                  </a:moveTo>
                  <a:lnTo>
                    <a:pt x="1824989" y="1480820"/>
                  </a:lnTo>
                </a:path>
                <a:path extrusionOk="0" h="2620010" w="1939289">
                  <a:moveTo>
                    <a:pt x="0" y="1709420"/>
                  </a:moveTo>
                  <a:lnTo>
                    <a:pt x="1824989" y="1709420"/>
                  </a:lnTo>
                </a:path>
                <a:path extrusionOk="0" h="2620010" w="1939289">
                  <a:moveTo>
                    <a:pt x="228600" y="114300"/>
                  </a:moveTo>
                  <a:lnTo>
                    <a:pt x="228600" y="1936750"/>
                  </a:lnTo>
                </a:path>
                <a:path extrusionOk="0" h="2620010" w="1939289">
                  <a:moveTo>
                    <a:pt x="455930" y="114300"/>
                  </a:moveTo>
                  <a:lnTo>
                    <a:pt x="455930" y="1936750"/>
                  </a:lnTo>
                </a:path>
                <a:path extrusionOk="0" h="2620010" w="1939289">
                  <a:moveTo>
                    <a:pt x="684530" y="114300"/>
                  </a:moveTo>
                  <a:lnTo>
                    <a:pt x="684530" y="1936750"/>
                  </a:lnTo>
                </a:path>
                <a:path extrusionOk="0" h="2620010" w="1939289">
                  <a:moveTo>
                    <a:pt x="911860" y="114300"/>
                  </a:moveTo>
                  <a:lnTo>
                    <a:pt x="911860" y="1936750"/>
                  </a:lnTo>
                </a:path>
                <a:path extrusionOk="0" h="2620010" w="1939289">
                  <a:moveTo>
                    <a:pt x="1140460" y="114300"/>
                  </a:moveTo>
                  <a:lnTo>
                    <a:pt x="1140460" y="1936750"/>
                  </a:lnTo>
                </a:path>
                <a:path extrusionOk="0" h="2620010" w="1939289">
                  <a:moveTo>
                    <a:pt x="1369060" y="114300"/>
                  </a:moveTo>
                  <a:lnTo>
                    <a:pt x="1369060" y="1936750"/>
                  </a:lnTo>
                </a:path>
                <a:path extrusionOk="0" h="2620010" w="1939289">
                  <a:moveTo>
                    <a:pt x="1596389" y="114300"/>
                  </a:moveTo>
                  <a:lnTo>
                    <a:pt x="1596389" y="1936750"/>
                  </a:lnTo>
                </a:path>
                <a:path extrusionOk="0" h="2620010" w="1939289">
                  <a:moveTo>
                    <a:pt x="0" y="114300"/>
                  </a:moveTo>
                  <a:lnTo>
                    <a:pt x="114300" y="0"/>
                  </a:lnTo>
                </a:path>
                <a:path extrusionOk="0" h="2620010" w="1939289">
                  <a:moveTo>
                    <a:pt x="228600" y="114300"/>
                  </a:moveTo>
                  <a:lnTo>
                    <a:pt x="342900" y="0"/>
                  </a:lnTo>
                </a:path>
                <a:path extrusionOk="0" h="2620010" w="1939289">
                  <a:moveTo>
                    <a:pt x="455930" y="114300"/>
                  </a:moveTo>
                  <a:lnTo>
                    <a:pt x="570230" y="0"/>
                  </a:lnTo>
                </a:path>
                <a:path extrusionOk="0" h="2620010" w="1939289">
                  <a:moveTo>
                    <a:pt x="684530" y="114300"/>
                  </a:moveTo>
                  <a:lnTo>
                    <a:pt x="798830" y="0"/>
                  </a:lnTo>
                </a:path>
                <a:path extrusionOk="0" h="2620010" w="1939289">
                  <a:moveTo>
                    <a:pt x="911860" y="114300"/>
                  </a:moveTo>
                  <a:lnTo>
                    <a:pt x="1027430" y="0"/>
                  </a:lnTo>
                </a:path>
                <a:path extrusionOk="0" h="2620010" w="1939289">
                  <a:moveTo>
                    <a:pt x="1140460" y="114300"/>
                  </a:moveTo>
                  <a:lnTo>
                    <a:pt x="1254760" y="0"/>
                  </a:lnTo>
                </a:path>
                <a:path extrusionOk="0" h="2620010" w="1939289">
                  <a:moveTo>
                    <a:pt x="1369060" y="114300"/>
                  </a:moveTo>
                  <a:lnTo>
                    <a:pt x="1483360" y="0"/>
                  </a:lnTo>
                </a:path>
                <a:path extrusionOk="0" h="2620010" w="1939289">
                  <a:moveTo>
                    <a:pt x="1596389" y="114300"/>
                  </a:moveTo>
                  <a:lnTo>
                    <a:pt x="1710689" y="0"/>
                  </a:lnTo>
                </a:path>
                <a:path extrusionOk="0" h="2620010" w="1939289">
                  <a:moveTo>
                    <a:pt x="1824989" y="114300"/>
                  </a:moveTo>
                  <a:lnTo>
                    <a:pt x="1939289" y="0"/>
                  </a:lnTo>
                </a:path>
                <a:path extrusionOk="0" h="2620010" w="1939289">
                  <a:moveTo>
                    <a:pt x="1824989" y="341629"/>
                  </a:moveTo>
                  <a:lnTo>
                    <a:pt x="1939289" y="228600"/>
                  </a:lnTo>
                </a:path>
                <a:path extrusionOk="0" h="2620010" w="1939289">
                  <a:moveTo>
                    <a:pt x="1824989" y="570229"/>
                  </a:moveTo>
                  <a:lnTo>
                    <a:pt x="1939289" y="455929"/>
                  </a:lnTo>
                </a:path>
                <a:path extrusionOk="0" h="2620010" w="1939289">
                  <a:moveTo>
                    <a:pt x="1824989" y="797560"/>
                  </a:moveTo>
                  <a:lnTo>
                    <a:pt x="1939289" y="683260"/>
                  </a:lnTo>
                </a:path>
                <a:path extrusionOk="0" h="2620010" w="1939289">
                  <a:moveTo>
                    <a:pt x="1824989" y="1026160"/>
                  </a:moveTo>
                  <a:lnTo>
                    <a:pt x="1939289" y="911860"/>
                  </a:lnTo>
                </a:path>
                <a:path extrusionOk="0" h="2620010" w="1939289">
                  <a:moveTo>
                    <a:pt x="1824989" y="1253489"/>
                  </a:moveTo>
                  <a:lnTo>
                    <a:pt x="1939289" y="1139189"/>
                  </a:lnTo>
                </a:path>
                <a:path extrusionOk="0" h="2620010" w="1939289">
                  <a:moveTo>
                    <a:pt x="1824989" y="1480820"/>
                  </a:moveTo>
                  <a:lnTo>
                    <a:pt x="1939289" y="1367789"/>
                  </a:lnTo>
                </a:path>
                <a:path extrusionOk="0" h="2620010" w="1939289">
                  <a:moveTo>
                    <a:pt x="1824989" y="1709420"/>
                  </a:moveTo>
                  <a:lnTo>
                    <a:pt x="1939289" y="1595120"/>
                  </a:lnTo>
                </a:path>
                <a:path extrusionOk="0" h="2620010" w="1939289">
                  <a:moveTo>
                    <a:pt x="1824989" y="1936750"/>
                  </a:moveTo>
                  <a:lnTo>
                    <a:pt x="1939289" y="1822450"/>
                  </a:lnTo>
                </a:path>
                <a:path extrusionOk="0" h="2620010" w="1939289">
                  <a:moveTo>
                    <a:pt x="114300" y="0"/>
                  </a:moveTo>
                  <a:lnTo>
                    <a:pt x="1939289" y="0"/>
                  </a:lnTo>
                </a:path>
                <a:path extrusionOk="0" h="2620010" w="1939289">
                  <a:moveTo>
                    <a:pt x="1939289" y="0"/>
                  </a:moveTo>
                  <a:lnTo>
                    <a:pt x="1939289" y="1822450"/>
                  </a:lnTo>
                </a:path>
                <a:path extrusionOk="0" h="2620010" w="1939289">
                  <a:moveTo>
                    <a:pt x="1027430" y="1139189"/>
                  </a:moveTo>
                  <a:lnTo>
                    <a:pt x="1027430" y="2620010"/>
                  </a:lnTo>
                </a:path>
              </a:pathLst>
            </a:custGeom>
            <a:noFill/>
            <a:ln cap="flat" cmpd="sng" w="12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296" name="Google Shape;296;p18"/>
            <p:cNvPicPr preferRelativeResize="0"/>
            <p:nvPr/>
          </p:nvPicPr>
          <p:blipFill rotWithShape="1">
            <a:blip r:embed="rId3">
              <a:alphaModFix/>
            </a:blip>
            <a:srcRect b="0" l="0" r="0" t="0"/>
            <a:stretch/>
          </p:blipFill>
          <p:spPr>
            <a:xfrm>
              <a:off x="4495800" y="4519929"/>
              <a:ext cx="146050" cy="246380"/>
            </a:xfrm>
            <a:prstGeom prst="rect">
              <a:avLst/>
            </a:prstGeom>
            <a:noFill/>
            <a:ln>
              <a:noFill/>
            </a:ln>
          </p:spPr>
        </p:pic>
        <p:sp>
          <p:nvSpPr>
            <p:cNvPr id="297" name="Google Shape;297;p18"/>
            <p:cNvSpPr/>
            <p:nvPr/>
          </p:nvSpPr>
          <p:spPr>
            <a:xfrm>
              <a:off x="3944620" y="4526279"/>
              <a:ext cx="570230" cy="227329"/>
            </a:xfrm>
            <a:custGeom>
              <a:rect b="b" l="l" r="r" t="t"/>
              <a:pathLst>
                <a:path extrusionOk="0" h="227329" w="570229">
                  <a:moveTo>
                    <a:pt x="570229" y="0"/>
                  </a:moveTo>
                  <a:lnTo>
                    <a:pt x="0" y="0"/>
                  </a:lnTo>
                </a:path>
                <a:path extrusionOk="0" h="227329" w="570229">
                  <a:moveTo>
                    <a:pt x="570229" y="227330"/>
                  </a:moveTo>
                  <a:lnTo>
                    <a:pt x="0" y="227330"/>
                  </a:lnTo>
                </a:path>
              </a:pathLst>
            </a:custGeom>
            <a:noFill/>
            <a:ln cap="flat" cmpd="sng" w="12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298" name="Google Shape;298;p18"/>
            <p:cNvPicPr preferRelativeResize="0"/>
            <p:nvPr/>
          </p:nvPicPr>
          <p:blipFill rotWithShape="1">
            <a:blip r:embed="rId4">
              <a:alphaModFix/>
            </a:blip>
            <a:srcRect b="0" l="0" r="0" t="0"/>
            <a:stretch/>
          </p:blipFill>
          <p:spPr>
            <a:xfrm>
              <a:off x="3823970" y="4519929"/>
              <a:ext cx="132079" cy="252730"/>
            </a:xfrm>
            <a:prstGeom prst="rect">
              <a:avLst/>
            </a:prstGeom>
            <a:noFill/>
            <a:ln>
              <a:noFill/>
            </a:ln>
          </p:spPr>
        </p:pic>
        <p:pic>
          <p:nvPicPr>
            <p:cNvPr id="299" name="Google Shape;299;p18"/>
            <p:cNvPicPr preferRelativeResize="0"/>
            <p:nvPr/>
          </p:nvPicPr>
          <p:blipFill rotWithShape="1">
            <a:blip r:embed="rId5">
              <a:alphaModFix/>
            </a:blip>
            <a:srcRect b="0" l="0" r="0" t="0"/>
            <a:stretch/>
          </p:blipFill>
          <p:spPr>
            <a:xfrm>
              <a:off x="3704272" y="4588510"/>
              <a:ext cx="126047" cy="101600"/>
            </a:xfrm>
            <a:prstGeom prst="rect">
              <a:avLst/>
            </a:prstGeom>
            <a:noFill/>
            <a:ln>
              <a:noFill/>
            </a:ln>
          </p:spPr>
        </p:pic>
        <p:sp>
          <p:nvSpPr>
            <p:cNvPr id="300" name="Google Shape;300;p18"/>
            <p:cNvSpPr/>
            <p:nvPr/>
          </p:nvSpPr>
          <p:spPr>
            <a:xfrm>
              <a:off x="2348230" y="4639310"/>
              <a:ext cx="1380490" cy="0"/>
            </a:xfrm>
            <a:custGeom>
              <a:rect b="b" l="l" r="r" t="t"/>
              <a:pathLst>
                <a:path extrusionOk="0" h="120000" w="1380489">
                  <a:moveTo>
                    <a:pt x="0" y="0"/>
                  </a:moveTo>
                  <a:lnTo>
                    <a:pt x="1380490" y="0"/>
                  </a:lnTo>
                </a:path>
              </a:pathLst>
            </a:custGeom>
            <a:noFill/>
            <a:ln cap="flat" cmpd="sng" w="12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1" name="Google Shape;301;p18"/>
            <p:cNvSpPr/>
            <p:nvPr/>
          </p:nvSpPr>
          <p:spPr>
            <a:xfrm>
              <a:off x="6111240" y="3158489"/>
              <a:ext cx="1723389" cy="2747010"/>
            </a:xfrm>
            <a:custGeom>
              <a:rect b="b" l="l" r="r" t="t"/>
              <a:pathLst>
                <a:path extrusionOk="0" h="2747010" w="1723390">
                  <a:moveTo>
                    <a:pt x="862330" y="0"/>
                  </a:moveTo>
                  <a:lnTo>
                    <a:pt x="789812" y="4786"/>
                  </a:lnTo>
                  <a:lnTo>
                    <a:pt x="718956" y="18889"/>
                  </a:lnTo>
                  <a:lnTo>
                    <a:pt x="650002" y="41930"/>
                  </a:lnTo>
                  <a:lnTo>
                    <a:pt x="583189" y="73525"/>
                  </a:lnTo>
                  <a:lnTo>
                    <a:pt x="518757" y="113295"/>
                  </a:lnTo>
                  <a:lnTo>
                    <a:pt x="487508" y="136126"/>
                  </a:lnTo>
                  <a:lnTo>
                    <a:pt x="456945" y="160858"/>
                  </a:lnTo>
                  <a:lnTo>
                    <a:pt x="427096" y="187442"/>
                  </a:lnTo>
                  <a:lnTo>
                    <a:pt x="397992" y="215832"/>
                  </a:lnTo>
                  <a:lnTo>
                    <a:pt x="369663" y="245979"/>
                  </a:lnTo>
                  <a:lnTo>
                    <a:pt x="342138" y="277836"/>
                  </a:lnTo>
                  <a:lnTo>
                    <a:pt x="315448" y="311355"/>
                  </a:lnTo>
                  <a:lnTo>
                    <a:pt x="289623" y="346489"/>
                  </a:lnTo>
                  <a:lnTo>
                    <a:pt x="264691" y="383190"/>
                  </a:lnTo>
                  <a:lnTo>
                    <a:pt x="240685" y="421410"/>
                  </a:lnTo>
                  <a:lnTo>
                    <a:pt x="217633" y="461102"/>
                  </a:lnTo>
                  <a:lnTo>
                    <a:pt x="195564" y="502218"/>
                  </a:lnTo>
                  <a:lnTo>
                    <a:pt x="174511" y="544710"/>
                  </a:lnTo>
                  <a:lnTo>
                    <a:pt x="154501" y="588530"/>
                  </a:lnTo>
                  <a:lnTo>
                    <a:pt x="135565" y="633632"/>
                  </a:lnTo>
                  <a:lnTo>
                    <a:pt x="117733" y="679967"/>
                  </a:lnTo>
                  <a:lnTo>
                    <a:pt x="101035" y="727488"/>
                  </a:lnTo>
                  <a:lnTo>
                    <a:pt x="85501" y="776146"/>
                  </a:lnTo>
                  <a:lnTo>
                    <a:pt x="71161" y="825895"/>
                  </a:lnTo>
                  <a:lnTo>
                    <a:pt x="58044" y="876687"/>
                  </a:lnTo>
                  <a:lnTo>
                    <a:pt x="46181" y="928474"/>
                  </a:lnTo>
                  <a:lnTo>
                    <a:pt x="35602" y="981208"/>
                  </a:lnTo>
                  <a:lnTo>
                    <a:pt x="26336" y="1034841"/>
                  </a:lnTo>
                  <a:lnTo>
                    <a:pt x="18413" y="1089327"/>
                  </a:lnTo>
                  <a:lnTo>
                    <a:pt x="11864" y="1144618"/>
                  </a:lnTo>
                  <a:lnTo>
                    <a:pt x="6718" y="1200665"/>
                  </a:lnTo>
                  <a:lnTo>
                    <a:pt x="3006" y="1257421"/>
                  </a:lnTo>
                  <a:lnTo>
                    <a:pt x="756" y="1314838"/>
                  </a:lnTo>
                  <a:lnTo>
                    <a:pt x="0" y="1372870"/>
                  </a:lnTo>
                  <a:lnTo>
                    <a:pt x="756" y="1430996"/>
                  </a:lnTo>
                  <a:lnTo>
                    <a:pt x="3006" y="1488504"/>
                  </a:lnTo>
                  <a:lnTo>
                    <a:pt x="6718" y="1545346"/>
                  </a:lnTo>
                  <a:lnTo>
                    <a:pt x="11864" y="1601474"/>
                  </a:lnTo>
                  <a:lnTo>
                    <a:pt x="18413" y="1656840"/>
                  </a:lnTo>
                  <a:lnTo>
                    <a:pt x="26336" y="1711398"/>
                  </a:lnTo>
                  <a:lnTo>
                    <a:pt x="35602" y="1765100"/>
                  </a:lnTo>
                  <a:lnTo>
                    <a:pt x="46181" y="1817898"/>
                  </a:lnTo>
                  <a:lnTo>
                    <a:pt x="58044" y="1869744"/>
                  </a:lnTo>
                  <a:lnTo>
                    <a:pt x="71161" y="1920592"/>
                  </a:lnTo>
                  <a:lnTo>
                    <a:pt x="85501" y="1970393"/>
                  </a:lnTo>
                  <a:lnTo>
                    <a:pt x="101035" y="2019100"/>
                  </a:lnTo>
                  <a:lnTo>
                    <a:pt x="117733" y="2066666"/>
                  </a:lnTo>
                  <a:lnTo>
                    <a:pt x="135565" y="2113043"/>
                  </a:lnTo>
                  <a:lnTo>
                    <a:pt x="154501" y="2158183"/>
                  </a:lnTo>
                  <a:lnTo>
                    <a:pt x="174511" y="2202039"/>
                  </a:lnTo>
                  <a:lnTo>
                    <a:pt x="195564" y="2244563"/>
                  </a:lnTo>
                  <a:lnTo>
                    <a:pt x="217633" y="2285709"/>
                  </a:lnTo>
                  <a:lnTo>
                    <a:pt x="240685" y="2325427"/>
                  </a:lnTo>
                  <a:lnTo>
                    <a:pt x="264691" y="2363672"/>
                  </a:lnTo>
                  <a:lnTo>
                    <a:pt x="289623" y="2400395"/>
                  </a:lnTo>
                  <a:lnTo>
                    <a:pt x="315448" y="2435548"/>
                  </a:lnTo>
                  <a:lnTo>
                    <a:pt x="342138" y="2469085"/>
                  </a:lnTo>
                  <a:lnTo>
                    <a:pt x="369663" y="2500958"/>
                  </a:lnTo>
                  <a:lnTo>
                    <a:pt x="397992" y="2531119"/>
                  </a:lnTo>
                  <a:lnTo>
                    <a:pt x="427096" y="2559520"/>
                  </a:lnTo>
                  <a:lnTo>
                    <a:pt x="456945" y="2586114"/>
                  </a:lnTo>
                  <a:lnTo>
                    <a:pt x="487508" y="2610854"/>
                  </a:lnTo>
                  <a:lnTo>
                    <a:pt x="518757" y="2633692"/>
                  </a:lnTo>
                  <a:lnTo>
                    <a:pt x="550660" y="2654581"/>
                  </a:lnTo>
                  <a:lnTo>
                    <a:pt x="616313" y="2690320"/>
                  </a:lnTo>
                  <a:lnTo>
                    <a:pt x="684226" y="2717690"/>
                  </a:lnTo>
                  <a:lnTo>
                    <a:pt x="754161" y="2736312"/>
                  </a:lnTo>
                  <a:lnTo>
                    <a:pt x="825878" y="2745805"/>
                  </a:lnTo>
                  <a:lnTo>
                    <a:pt x="862330" y="2747010"/>
                  </a:lnTo>
                  <a:lnTo>
                    <a:pt x="898779" y="2745805"/>
                  </a:lnTo>
                  <a:lnTo>
                    <a:pt x="970477" y="2736312"/>
                  </a:lnTo>
                  <a:lnTo>
                    <a:pt x="1040375" y="2717690"/>
                  </a:lnTo>
                  <a:lnTo>
                    <a:pt x="1108238" y="2690320"/>
                  </a:lnTo>
                  <a:lnTo>
                    <a:pt x="1173827" y="2654581"/>
                  </a:lnTo>
                  <a:lnTo>
                    <a:pt x="1205695" y="2633692"/>
                  </a:lnTo>
                  <a:lnTo>
                    <a:pt x="1236905" y="2610854"/>
                  </a:lnTo>
                  <a:lnTo>
                    <a:pt x="1267428" y="2586114"/>
                  </a:lnTo>
                  <a:lnTo>
                    <a:pt x="1297234" y="2559520"/>
                  </a:lnTo>
                  <a:lnTo>
                    <a:pt x="1326294" y="2531119"/>
                  </a:lnTo>
                  <a:lnTo>
                    <a:pt x="1354577" y="2500958"/>
                  </a:lnTo>
                  <a:lnTo>
                    <a:pt x="1382055" y="2469085"/>
                  </a:lnTo>
                  <a:lnTo>
                    <a:pt x="1408697" y="2435548"/>
                  </a:lnTo>
                  <a:lnTo>
                    <a:pt x="1434475" y="2400395"/>
                  </a:lnTo>
                  <a:lnTo>
                    <a:pt x="1459357" y="2363672"/>
                  </a:lnTo>
                  <a:lnTo>
                    <a:pt x="1483315" y="2325427"/>
                  </a:lnTo>
                  <a:lnTo>
                    <a:pt x="1506318" y="2285709"/>
                  </a:lnTo>
                  <a:lnTo>
                    <a:pt x="1528338" y="2244563"/>
                  </a:lnTo>
                  <a:lnTo>
                    <a:pt x="1549344" y="2202039"/>
                  </a:lnTo>
                  <a:lnTo>
                    <a:pt x="1569307" y="2158183"/>
                  </a:lnTo>
                  <a:lnTo>
                    <a:pt x="1588197" y="2113043"/>
                  </a:lnTo>
                  <a:lnTo>
                    <a:pt x="1605985" y="2066666"/>
                  </a:lnTo>
                  <a:lnTo>
                    <a:pt x="1622640" y="2019100"/>
                  </a:lnTo>
                  <a:lnTo>
                    <a:pt x="1638134" y="1970393"/>
                  </a:lnTo>
                  <a:lnTo>
                    <a:pt x="1652436" y="1920592"/>
                  </a:lnTo>
                  <a:lnTo>
                    <a:pt x="1665516" y="1869744"/>
                  </a:lnTo>
                  <a:lnTo>
                    <a:pt x="1677346" y="1817898"/>
                  </a:lnTo>
                  <a:lnTo>
                    <a:pt x="1687895" y="1765100"/>
                  </a:lnTo>
                  <a:lnTo>
                    <a:pt x="1697134" y="1711398"/>
                  </a:lnTo>
                  <a:lnTo>
                    <a:pt x="1705033" y="1656840"/>
                  </a:lnTo>
                  <a:lnTo>
                    <a:pt x="1711562" y="1601474"/>
                  </a:lnTo>
                  <a:lnTo>
                    <a:pt x="1716692" y="1545346"/>
                  </a:lnTo>
                  <a:lnTo>
                    <a:pt x="1720393" y="1488504"/>
                  </a:lnTo>
                  <a:lnTo>
                    <a:pt x="1722635" y="1430996"/>
                  </a:lnTo>
                  <a:lnTo>
                    <a:pt x="1723389" y="1372870"/>
                  </a:lnTo>
                  <a:lnTo>
                    <a:pt x="1722635" y="1314838"/>
                  </a:lnTo>
                  <a:lnTo>
                    <a:pt x="1720393" y="1257421"/>
                  </a:lnTo>
                  <a:lnTo>
                    <a:pt x="1716692" y="1200665"/>
                  </a:lnTo>
                  <a:lnTo>
                    <a:pt x="1711562" y="1144618"/>
                  </a:lnTo>
                  <a:lnTo>
                    <a:pt x="1705033" y="1089327"/>
                  </a:lnTo>
                  <a:lnTo>
                    <a:pt x="1697134" y="1034841"/>
                  </a:lnTo>
                  <a:lnTo>
                    <a:pt x="1687895" y="981208"/>
                  </a:lnTo>
                  <a:lnTo>
                    <a:pt x="1677346" y="928474"/>
                  </a:lnTo>
                  <a:lnTo>
                    <a:pt x="1665516" y="876687"/>
                  </a:lnTo>
                  <a:lnTo>
                    <a:pt x="1652436" y="825895"/>
                  </a:lnTo>
                  <a:lnTo>
                    <a:pt x="1638134" y="776146"/>
                  </a:lnTo>
                  <a:lnTo>
                    <a:pt x="1622640" y="727488"/>
                  </a:lnTo>
                  <a:lnTo>
                    <a:pt x="1605985" y="679967"/>
                  </a:lnTo>
                  <a:lnTo>
                    <a:pt x="1588197" y="633632"/>
                  </a:lnTo>
                  <a:lnTo>
                    <a:pt x="1569307" y="588530"/>
                  </a:lnTo>
                  <a:lnTo>
                    <a:pt x="1549344" y="544710"/>
                  </a:lnTo>
                  <a:lnTo>
                    <a:pt x="1528338" y="502218"/>
                  </a:lnTo>
                  <a:lnTo>
                    <a:pt x="1506318" y="461102"/>
                  </a:lnTo>
                  <a:lnTo>
                    <a:pt x="1483315" y="421410"/>
                  </a:lnTo>
                  <a:lnTo>
                    <a:pt x="1459357" y="383190"/>
                  </a:lnTo>
                  <a:lnTo>
                    <a:pt x="1434475" y="346489"/>
                  </a:lnTo>
                  <a:lnTo>
                    <a:pt x="1408697" y="311355"/>
                  </a:lnTo>
                  <a:lnTo>
                    <a:pt x="1382055" y="277836"/>
                  </a:lnTo>
                  <a:lnTo>
                    <a:pt x="1354577" y="245979"/>
                  </a:lnTo>
                  <a:lnTo>
                    <a:pt x="1326294" y="215832"/>
                  </a:lnTo>
                  <a:lnTo>
                    <a:pt x="1297234" y="187442"/>
                  </a:lnTo>
                  <a:lnTo>
                    <a:pt x="1267428" y="160858"/>
                  </a:lnTo>
                  <a:lnTo>
                    <a:pt x="1236905" y="136126"/>
                  </a:lnTo>
                  <a:lnTo>
                    <a:pt x="1205695" y="113295"/>
                  </a:lnTo>
                  <a:lnTo>
                    <a:pt x="1173827" y="92412"/>
                  </a:lnTo>
                  <a:lnTo>
                    <a:pt x="1108238" y="56682"/>
                  </a:lnTo>
                  <a:lnTo>
                    <a:pt x="1040375" y="29316"/>
                  </a:lnTo>
                  <a:lnTo>
                    <a:pt x="970477" y="10697"/>
                  </a:lnTo>
                  <a:lnTo>
                    <a:pt x="898779" y="1204"/>
                  </a:lnTo>
                  <a:lnTo>
                    <a:pt x="862330" y="0"/>
                  </a:lnTo>
                  <a:close/>
                </a:path>
              </a:pathLst>
            </a:custGeom>
            <a:solidFill>
              <a:srgbClr val="DEDED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2" name="Google Shape;302;p18"/>
            <p:cNvSpPr/>
            <p:nvPr/>
          </p:nvSpPr>
          <p:spPr>
            <a:xfrm>
              <a:off x="4578350" y="3158489"/>
              <a:ext cx="3243580" cy="2734310"/>
            </a:xfrm>
            <a:custGeom>
              <a:rect b="b" l="l" r="r" t="t"/>
              <a:pathLst>
                <a:path extrusionOk="0" h="2734310" w="3243579">
                  <a:moveTo>
                    <a:pt x="3243579" y="1367790"/>
                  </a:moveTo>
                  <a:lnTo>
                    <a:pt x="3243579" y="1297940"/>
                  </a:lnTo>
                  <a:lnTo>
                    <a:pt x="3239770" y="1229360"/>
                  </a:lnTo>
                  <a:lnTo>
                    <a:pt x="3233420" y="1159510"/>
                  </a:lnTo>
                  <a:lnTo>
                    <a:pt x="3225800" y="1092200"/>
                  </a:lnTo>
                  <a:lnTo>
                    <a:pt x="3216909" y="1024890"/>
                  </a:lnTo>
                  <a:lnTo>
                    <a:pt x="3204209" y="957580"/>
                  </a:lnTo>
                  <a:lnTo>
                    <a:pt x="3190240" y="891540"/>
                  </a:lnTo>
                  <a:lnTo>
                    <a:pt x="3173729" y="828040"/>
                  </a:lnTo>
                  <a:lnTo>
                    <a:pt x="3155950" y="764540"/>
                  </a:lnTo>
                  <a:lnTo>
                    <a:pt x="3135629" y="703580"/>
                  </a:lnTo>
                  <a:lnTo>
                    <a:pt x="3114040" y="643890"/>
                  </a:lnTo>
                  <a:lnTo>
                    <a:pt x="3089909" y="585470"/>
                  </a:lnTo>
                  <a:lnTo>
                    <a:pt x="3063240" y="530860"/>
                  </a:lnTo>
                  <a:lnTo>
                    <a:pt x="3036570" y="476250"/>
                  </a:lnTo>
                  <a:lnTo>
                    <a:pt x="3007359" y="425450"/>
                  </a:lnTo>
                  <a:lnTo>
                    <a:pt x="2975609" y="375920"/>
                  </a:lnTo>
                  <a:lnTo>
                    <a:pt x="2943859" y="328930"/>
                  </a:lnTo>
                  <a:lnTo>
                    <a:pt x="2909570" y="285750"/>
                  </a:lnTo>
                  <a:lnTo>
                    <a:pt x="2874009" y="245110"/>
                  </a:lnTo>
                  <a:lnTo>
                    <a:pt x="2838450" y="207010"/>
                  </a:lnTo>
                  <a:lnTo>
                    <a:pt x="2800350" y="171450"/>
                  </a:lnTo>
                  <a:lnTo>
                    <a:pt x="2760979" y="139700"/>
                  </a:lnTo>
                  <a:lnTo>
                    <a:pt x="2721609" y="110489"/>
                  </a:lnTo>
                  <a:lnTo>
                    <a:pt x="2680970" y="85089"/>
                  </a:lnTo>
                  <a:lnTo>
                    <a:pt x="2640329" y="62230"/>
                  </a:lnTo>
                  <a:lnTo>
                    <a:pt x="2598420" y="43180"/>
                  </a:lnTo>
                  <a:lnTo>
                    <a:pt x="2555240" y="27939"/>
                  </a:lnTo>
                  <a:lnTo>
                    <a:pt x="2512059" y="15239"/>
                  </a:lnTo>
                  <a:lnTo>
                    <a:pt x="2468879" y="7620"/>
                  </a:lnTo>
                  <a:lnTo>
                    <a:pt x="2425700" y="1270"/>
                  </a:lnTo>
                  <a:lnTo>
                    <a:pt x="2382520" y="0"/>
                  </a:lnTo>
                  <a:lnTo>
                    <a:pt x="2338070" y="1270"/>
                  </a:lnTo>
                  <a:lnTo>
                    <a:pt x="2294890" y="7620"/>
                  </a:lnTo>
                  <a:lnTo>
                    <a:pt x="2251709" y="15239"/>
                  </a:lnTo>
                  <a:lnTo>
                    <a:pt x="2208529" y="27939"/>
                  </a:lnTo>
                  <a:lnTo>
                    <a:pt x="2166620" y="43180"/>
                  </a:lnTo>
                  <a:lnTo>
                    <a:pt x="2123440" y="62230"/>
                  </a:lnTo>
                  <a:lnTo>
                    <a:pt x="2082800" y="85089"/>
                  </a:lnTo>
                  <a:lnTo>
                    <a:pt x="2042159" y="110489"/>
                  </a:lnTo>
                  <a:lnTo>
                    <a:pt x="2002790" y="139700"/>
                  </a:lnTo>
                  <a:lnTo>
                    <a:pt x="1963420" y="171450"/>
                  </a:lnTo>
                  <a:lnTo>
                    <a:pt x="1926590" y="207010"/>
                  </a:lnTo>
                  <a:lnTo>
                    <a:pt x="1889760" y="245110"/>
                  </a:lnTo>
                  <a:lnTo>
                    <a:pt x="1854200" y="285750"/>
                  </a:lnTo>
                  <a:lnTo>
                    <a:pt x="1821179" y="328930"/>
                  </a:lnTo>
                  <a:lnTo>
                    <a:pt x="1788160" y="375920"/>
                  </a:lnTo>
                  <a:lnTo>
                    <a:pt x="1757679" y="425450"/>
                  </a:lnTo>
                  <a:lnTo>
                    <a:pt x="1728470" y="476250"/>
                  </a:lnTo>
                  <a:lnTo>
                    <a:pt x="1700529" y="530860"/>
                  </a:lnTo>
                  <a:lnTo>
                    <a:pt x="1675129" y="585470"/>
                  </a:lnTo>
                  <a:lnTo>
                    <a:pt x="1651000" y="643890"/>
                  </a:lnTo>
                  <a:lnTo>
                    <a:pt x="1628139" y="703580"/>
                  </a:lnTo>
                  <a:lnTo>
                    <a:pt x="1609089" y="764540"/>
                  </a:lnTo>
                  <a:lnTo>
                    <a:pt x="1590039" y="828040"/>
                  </a:lnTo>
                  <a:lnTo>
                    <a:pt x="1573529" y="891540"/>
                  </a:lnTo>
                  <a:lnTo>
                    <a:pt x="1560829" y="957580"/>
                  </a:lnTo>
                  <a:lnTo>
                    <a:pt x="1548129" y="1024890"/>
                  </a:lnTo>
                  <a:lnTo>
                    <a:pt x="1537970" y="1092200"/>
                  </a:lnTo>
                  <a:lnTo>
                    <a:pt x="1530350" y="1159510"/>
                  </a:lnTo>
                  <a:lnTo>
                    <a:pt x="1525270" y="1229360"/>
                  </a:lnTo>
                  <a:lnTo>
                    <a:pt x="1521460" y="1297940"/>
                  </a:lnTo>
                  <a:lnTo>
                    <a:pt x="1520189" y="1367790"/>
                  </a:lnTo>
                  <a:lnTo>
                    <a:pt x="1521460" y="1436370"/>
                  </a:lnTo>
                  <a:lnTo>
                    <a:pt x="1525270" y="1504950"/>
                  </a:lnTo>
                  <a:lnTo>
                    <a:pt x="1530350" y="1574800"/>
                  </a:lnTo>
                  <a:lnTo>
                    <a:pt x="1537970" y="1642110"/>
                  </a:lnTo>
                  <a:lnTo>
                    <a:pt x="1548129" y="1709420"/>
                  </a:lnTo>
                  <a:lnTo>
                    <a:pt x="1560829" y="1776730"/>
                  </a:lnTo>
                  <a:lnTo>
                    <a:pt x="1573529" y="1842770"/>
                  </a:lnTo>
                  <a:lnTo>
                    <a:pt x="1590039" y="1906270"/>
                  </a:lnTo>
                  <a:lnTo>
                    <a:pt x="1609089" y="1969770"/>
                  </a:lnTo>
                  <a:lnTo>
                    <a:pt x="1628139" y="2030730"/>
                  </a:lnTo>
                  <a:lnTo>
                    <a:pt x="1651000" y="2090420"/>
                  </a:lnTo>
                  <a:lnTo>
                    <a:pt x="1675129" y="2148840"/>
                  </a:lnTo>
                  <a:lnTo>
                    <a:pt x="1700529" y="2204720"/>
                  </a:lnTo>
                  <a:lnTo>
                    <a:pt x="1728470" y="2258060"/>
                  </a:lnTo>
                  <a:lnTo>
                    <a:pt x="1757679" y="2308860"/>
                  </a:lnTo>
                  <a:lnTo>
                    <a:pt x="1788160" y="2358390"/>
                  </a:lnTo>
                  <a:lnTo>
                    <a:pt x="1821179" y="2405380"/>
                  </a:lnTo>
                  <a:lnTo>
                    <a:pt x="1854200" y="2448560"/>
                  </a:lnTo>
                  <a:lnTo>
                    <a:pt x="1889760" y="2489200"/>
                  </a:lnTo>
                  <a:lnTo>
                    <a:pt x="1926590" y="2527300"/>
                  </a:lnTo>
                  <a:lnTo>
                    <a:pt x="1963420" y="2562860"/>
                  </a:lnTo>
                  <a:lnTo>
                    <a:pt x="2002790" y="2594610"/>
                  </a:lnTo>
                  <a:lnTo>
                    <a:pt x="2042159" y="2623820"/>
                  </a:lnTo>
                  <a:lnTo>
                    <a:pt x="2082800" y="2649220"/>
                  </a:lnTo>
                  <a:lnTo>
                    <a:pt x="2123440" y="2672080"/>
                  </a:lnTo>
                  <a:lnTo>
                    <a:pt x="2166620" y="2691130"/>
                  </a:lnTo>
                  <a:lnTo>
                    <a:pt x="2208529" y="2706370"/>
                  </a:lnTo>
                  <a:lnTo>
                    <a:pt x="2251709" y="2719070"/>
                  </a:lnTo>
                  <a:lnTo>
                    <a:pt x="2294890" y="2727960"/>
                  </a:lnTo>
                  <a:lnTo>
                    <a:pt x="2338070" y="2733040"/>
                  </a:lnTo>
                  <a:lnTo>
                    <a:pt x="2382520" y="2734310"/>
                  </a:lnTo>
                  <a:lnTo>
                    <a:pt x="2425700" y="2733040"/>
                  </a:lnTo>
                  <a:lnTo>
                    <a:pt x="2468879" y="2727960"/>
                  </a:lnTo>
                  <a:lnTo>
                    <a:pt x="2512059" y="2719070"/>
                  </a:lnTo>
                  <a:lnTo>
                    <a:pt x="2555240" y="2706370"/>
                  </a:lnTo>
                  <a:lnTo>
                    <a:pt x="2598420" y="2691130"/>
                  </a:lnTo>
                  <a:lnTo>
                    <a:pt x="2640329" y="2672080"/>
                  </a:lnTo>
                  <a:lnTo>
                    <a:pt x="2680970" y="2649220"/>
                  </a:lnTo>
                  <a:lnTo>
                    <a:pt x="2721609" y="2623820"/>
                  </a:lnTo>
                  <a:lnTo>
                    <a:pt x="2760979" y="2594610"/>
                  </a:lnTo>
                  <a:lnTo>
                    <a:pt x="2800350" y="2562860"/>
                  </a:lnTo>
                  <a:lnTo>
                    <a:pt x="2838450" y="2527300"/>
                  </a:lnTo>
                  <a:lnTo>
                    <a:pt x="2874009" y="2489200"/>
                  </a:lnTo>
                  <a:lnTo>
                    <a:pt x="2909570" y="2448560"/>
                  </a:lnTo>
                  <a:lnTo>
                    <a:pt x="2943859" y="2405380"/>
                  </a:lnTo>
                  <a:lnTo>
                    <a:pt x="2975609" y="2358390"/>
                  </a:lnTo>
                  <a:lnTo>
                    <a:pt x="3007359" y="2308860"/>
                  </a:lnTo>
                  <a:lnTo>
                    <a:pt x="3036570" y="2258060"/>
                  </a:lnTo>
                  <a:lnTo>
                    <a:pt x="3063240" y="2204720"/>
                  </a:lnTo>
                  <a:lnTo>
                    <a:pt x="3089909" y="2148840"/>
                  </a:lnTo>
                  <a:lnTo>
                    <a:pt x="3114040" y="2090420"/>
                  </a:lnTo>
                  <a:lnTo>
                    <a:pt x="3135629" y="2030730"/>
                  </a:lnTo>
                  <a:lnTo>
                    <a:pt x="3155950" y="1969770"/>
                  </a:lnTo>
                  <a:lnTo>
                    <a:pt x="3173729" y="1906270"/>
                  </a:lnTo>
                  <a:lnTo>
                    <a:pt x="3190240" y="1842770"/>
                  </a:lnTo>
                  <a:lnTo>
                    <a:pt x="3204209" y="1776730"/>
                  </a:lnTo>
                  <a:lnTo>
                    <a:pt x="3216909" y="1709420"/>
                  </a:lnTo>
                  <a:lnTo>
                    <a:pt x="3225800" y="1642110"/>
                  </a:lnTo>
                  <a:lnTo>
                    <a:pt x="3233420" y="1574800"/>
                  </a:lnTo>
                  <a:lnTo>
                    <a:pt x="3239770" y="1504950"/>
                  </a:lnTo>
                  <a:lnTo>
                    <a:pt x="3243579" y="1436370"/>
                  </a:lnTo>
                  <a:lnTo>
                    <a:pt x="3243579" y="1367790"/>
                  </a:lnTo>
                  <a:close/>
                </a:path>
                <a:path extrusionOk="0" h="2734310" w="3243579">
                  <a:moveTo>
                    <a:pt x="506729" y="1026160"/>
                  </a:moveTo>
                  <a:lnTo>
                    <a:pt x="506729" y="1253490"/>
                  </a:lnTo>
                </a:path>
                <a:path extrusionOk="0" h="2734310" w="3243579">
                  <a:moveTo>
                    <a:pt x="392429" y="1253490"/>
                  </a:moveTo>
                  <a:lnTo>
                    <a:pt x="621029" y="1253490"/>
                  </a:lnTo>
                </a:path>
                <a:path extrusionOk="0" h="2734310" w="3243579">
                  <a:moveTo>
                    <a:pt x="506729" y="1480820"/>
                  </a:moveTo>
                  <a:lnTo>
                    <a:pt x="1532889" y="1139190"/>
                  </a:lnTo>
                </a:path>
                <a:path extrusionOk="0" h="2734310" w="3243579">
                  <a:moveTo>
                    <a:pt x="519429" y="1480820"/>
                  </a:moveTo>
                  <a:lnTo>
                    <a:pt x="0" y="1480820"/>
                  </a:lnTo>
                </a:path>
              </a:pathLst>
            </a:custGeom>
            <a:noFill/>
            <a:ln cap="flat" cmpd="sng" w="12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303" name="Google Shape;303;p18"/>
          <p:cNvSpPr txBox="1"/>
          <p:nvPr/>
        </p:nvSpPr>
        <p:spPr>
          <a:xfrm>
            <a:off x="3754120" y="4867909"/>
            <a:ext cx="988060" cy="240029"/>
          </a:xfrm>
          <a:prstGeom prst="rect">
            <a:avLst/>
          </a:prstGeom>
          <a:solidFill>
            <a:srgbClr val="FFFFFF"/>
          </a:solidFill>
          <a:ln>
            <a:noFill/>
          </a:ln>
        </p:spPr>
        <p:txBody>
          <a:bodyPr anchorCtr="0" anchor="t" bIns="0" lIns="0" spcFirstLastPara="1" rIns="0" wrap="square" tIns="11425">
            <a:spAutoFit/>
          </a:bodyPr>
          <a:lstStyle/>
          <a:p>
            <a:pPr indent="0" lvl="0" marL="50800" marR="0" rtl="0" algn="l">
              <a:lnSpc>
                <a:spcPct val="100000"/>
              </a:lnSpc>
              <a:spcBef>
                <a:spcPts val="0"/>
              </a:spcBef>
              <a:spcAft>
                <a:spcPts val="0"/>
              </a:spcAft>
              <a:buNone/>
            </a:pPr>
            <a:r>
              <a:rPr b="1" lang="en-US" sz="1400">
                <a:solidFill>
                  <a:schemeClr val="dk1"/>
                </a:solidFill>
                <a:latin typeface="Arial"/>
                <a:ea typeface="Arial"/>
                <a:cs typeface="Arial"/>
                <a:sym typeface="Arial"/>
              </a:rPr>
              <a:t>Electron</a:t>
            </a:r>
            <a:endParaRPr sz="1400">
              <a:solidFill>
                <a:schemeClr val="dk1"/>
              </a:solidFill>
              <a:latin typeface="Arial"/>
              <a:ea typeface="Arial"/>
              <a:cs typeface="Arial"/>
              <a:sym typeface="Arial"/>
            </a:endParaRPr>
          </a:p>
        </p:txBody>
      </p:sp>
      <p:sp>
        <p:nvSpPr>
          <p:cNvPr id="304" name="Google Shape;304;p18"/>
          <p:cNvSpPr txBox="1"/>
          <p:nvPr>
            <p:ph idx="12" type="sldNum"/>
          </p:nvPr>
        </p:nvSpPr>
        <p:spPr>
          <a:xfrm>
            <a:off x="8836659" y="6302050"/>
            <a:ext cx="255270" cy="222884"/>
          </a:xfrm>
          <a:prstGeom prst="rect">
            <a:avLst/>
          </a:prstGeom>
          <a:noFill/>
          <a:ln>
            <a:noFill/>
          </a:ln>
        </p:spPr>
        <p:txBody>
          <a:bodyPr anchorCtr="0" anchor="t" bIns="0" lIns="0" spcFirstLastPara="1" rIns="0" wrap="square" tIns="0">
            <a:spAutoFit/>
          </a:bodyPr>
          <a:lstStyle/>
          <a:p>
            <a:pPr indent="0" lvl="0" marL="38100" rtl="0" algn="l">
              <a:lnSpc>
                <a:spcPct val="116428"/>
              </a:lnSpc>
              <a:spcBef>
                <a:spcPts val="0"/>
              </a:spcBef>
              <a:spcAft>
                <a:spcPts val="0"/>
              </a:spcAft>
              <a:buNone/>
            </a:pPr>
            <a:fld id="{00000000-1234-1234-1234-123412341234}" type="slidenum">
              <a:rPr lang="en-US"/>
              <a:t>‹#›</a:t>
            </a:fld>
            <a:endParaRPr/>
          </a:p>
        </p:txBody>
      </p:sp>
      <p:sp>
        <p:nvSpPr>
          <p:cNvPr id="305" name="Google Shape;305;p18"/>
          <p:cNvSpPr txBox="1"/>
          <p:nvPr/>
        </p:nvSpPr>
        <p:spPr>
          <a:xfrm>
            <a:off x="4008120" y="5107940"/>
            <a:ext cx="468630" cy="241300"/>
          </a:xfrm>
          <a:prstGeom prst="rect">
            <a:avLst/>
          </a:prstGeom>
          <a:solidFill>
            <a:srgbClr val="FFFFFF"/>
          </a:solidFill>
          <a:ln>
            <a:noFill/>
          </a:ln>
        </p:spPr>
        <p:txBody>
          <a:bodyPr anchorCtr="0" anchor="t" bIns="0" lIns="0" spcFirstLastPara="1" rIns="0" wrap="square" tIns="12700">
            <a:spAutoFit/>
          </a:bodyPr>
          <a:lstStyle/>
          <a:p>
            <a:pPr indent="0" lvl="0" marL="48895" marR="0" rtl="0" algn="l">
              <a:lnSpc>
                <a:spcPct val="100000"/>
              </a:lnSpc>
              <a:spcBef>
                <a:spcPts val="0"/>
              </a:spcBef>
              <a:spcAft>
                <a:spcPts val="0"/>
              </a:spcAft>
              <a:buNone/>
            </a:pPr>
            <a:r>
              <a:rPr b="1" lang="en-US" sz="1400">
                <a:solidFill>
                  <a:schemeClr val="dk1"/>
                </a:solidFill>
                <a:latin typeface="Arial"/>
                <a:ea typeface="Arial"/>
                <a:cs typeface="Arial"/>
                <a:sym typeface="Arial"/>
              </a:rPr>
              <a:t>Gun</a:t>
            </a:r>
            <a:endParaRPr sz="1400">
              <a:solidFill>
                <a:schemeClr val="dk1"/>
              </a:solidFill>
              <a:latin typeface="Arial"/>
              <a:ea typeface="Arial"/>
              <a:cs typeface="Arial"/>
              <a:sym typeface="Arial"/>
            </a:endParaRPr>
          </a:p>
        </p:txBody>
      </p:sp>
      <p:sp>
        <p:nvSpPr>
          <p:cNvPr id="306" name="Google Shape;306;p18"/>
          <p:cNvSpPr txBox="1"/>
          <p:nvPr/>
        </p:nvSpPr>
        <p:spPr>
          <a:xfrm>
            <a:off x="3995420" y="3841750"/>
            <a:ext cx="608330" cy="241300"/>
          </a:xfrm>
          <a:prstGeom prst="rect">
            <a:avLst/>
          </a:prstGeom>
          <a:solidFill>
            <a:srgbClr val="FFFFFF"/>
          </a:solidFill>
          <a:ln>
            <a:noFill/>
          </a:ln>
        </p:spPr>
        <p:txBody>
          <a:bodyPr anchorCtr="0" anchor="t" bIns="0" lIns="0" spcFirstLastPara="1" rIns="0" wrap="square" tIns="12700">
            <a:spAutoFit/>
          </a:bodyPr>
          <a:lstStyle/>
          <a:p>
            <a:pPr indent="0" lvl="0" marL="50800" marR="0" rtl="0" algn="l">
              <a:lnSpc>
                <a:spcPct val="100000"/>
              </a:lnSpc>
              <a:spcBef>
                <a:spcPts val="0"/>
              </a:spcBef>
              <a:spcAft>
                <a:spcPts val="0"/>
              </a:spcAft>
              <a:buNone/>
            </a:pPr>
            <a:r>
              <a:rPr b="1" lang="en-US" sz="1400">
                <a:solidFill>
                  <a:schemeClr val="dk1"/>
                </a:solidFill>
                <a:latin typeface="Arial"/>
                <a:ea typeface="Arial"/>
                <a:cs typeface="Arial"/>
                <a:sym typeface="Arial"/>
              </a:rPr>
              <a:t>1 bit</a:t>
            </a:r>
            <a:endParaRPr sz="1400">
              <a:solidFill>
                <a:schemeClr val="dk1"/>
              </a:solidFill>
              <a:latin typeface="Arial"/>
              <a:ea typeface="Arial"/>
              <a:cs typeface="Arial"/>
              <a:sym typeface="Arial"/>
            </a:endParaRPr>
          </a:p>
        </p:txBody>
      </p:sp>
      <p:sp>
        <p:nvSpPr>
          <p:cNvPr id="307" name="Google Shape;307;p18"/>
          <p:cNvSpPr txBox="1"/>
          <p:nvPr/>
        </p:nvSpPr>
        <p:spPr>
          <a:xfrm>
            <a:off x="3817620" y="4083050"/>
            <a:ext cx="938530" cy="240029"/>
          </a:xfrm>
          <a:prstGeom prst="rect">
            <a:avLst/>
          </a:prstGeom>
          <a:solidFill>
            <a:srgbClr val="FFFFFF"/>
          </a:solidFill>
          <a:ln>
            <a:noFill/>
          </a:ln>
        </p:spPr>
        <p:txBody>
          <a:bodyPr anchorCtr="0" anchor="t" bIns="0" lIns="0" spcFirstLastPara="1" rIns="0" wrap="square" tIns="11425">
            <a:spAutoFit/>
          </a:bodyPr>
          <a:lstStyle/>
          <a:p>
            <a:pPr indent="0" lvl="0" marL="50800" marR="0" rtl="0" algn="l">
              <a:lnSpc>
                <a:spcPct val="100000"/>
              </a:lnSpc>
              <a:spcBef>
                <a:spcPts val="0"/>
              </a:spcBef>
              <a:spcAft>
                <a:spcPts val="0"/>
              </a:spcAft>
              <a:buNone/>
            </a:pPr>
            <a:r>
              <a:rPr b="1" lang="en-US" sz="1400">
                <a:solidFill>
                  <a:schemeClr val="dk1"/>
                </a:solidFill>
                <a:latin typeface="Arial"/>
                <a:ea typeface="Arial"/>
                <a:cs typeface="Arial"/>
                <a:sym typeface="Arial"/>
              </a:rPr>
              <a:t>2 levels</a:t>
            </a:r>
            <a:endParaRPr sz="1400">
              <a:solidFill>
                <a:schemeClr val="dk1"/>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19"/>
          <p:cNvSpPr txBox="1"/>
          <p:nvPr>
            <p:ph type="title"/>
          </p:nvPr>
        </p:nvSpPr>
        <p:spPr>
          <a:xfrm>
            <a:off x="1611630" y="469900"/>
            <a:ext cx="4465955" cy="69596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3-Bit Color	Display</a:t>
            </a:r>
            <a:endParaRPr/>
          </a:p>
        </p:txBody>
      </p:sp>
      <p:sp>
        <p:nvSpPr>
          <p:cNvPr id="313" name="Google Shape;313;p19"/>
          <p:cNvSpPr/>
          <p:nvPr/>
        </p:nvSpPr>
        <p:spPr>
          <a:xfrm>
            <a:off x="1324610" y="4193540"/>
            <a:ext cx="7086600" cy="1607820"/>
          </a:xfrm>
          <a:custGeom>
            <a:rect b="b" l="l" r="r" t="t"/>
            <a:pathLst>
              <a:path extrusionOk="0" h="1607820" w="7086600">
                <a:moveTo>
                  <a:pt x="165100" y="0"/>
                </a:moveTo>
                <a:lnTo>
                  <a:pt x="6921500" y="0"/>
                </a:lnTo>
                <a:lnTo>
                  <a:pt x="6965479" y="5879"/>
                </a:lnTo>
                <a:lnTo>
                  <a:pt x="7004943" y="22483"/>
                </a:lnTo>
                <a:lnTo>
                  <a:pt x="7038340" y="48259"/>
                </a:lnTo>
                <a:lnTo>
                  <a:pt x="7064116" y="81656"/>
                </a:lnTo>
                <a:lnTo>
                  <a:pt x="7080720" y="121120"/>
                </a:lnTo>
                <a:lnTo>
                  <a:pt x="7086600" y="165100"/>
                </a:lnTo>
                <a:lnTo>
                  <a:pt x="7086600" y="1443990"/>
                </a:lnTo>
                <a:lnTo>
                  <a:pt x="7080720" y="1487434"/>
                </a:lnTo>
                <a:lnTo>
                  <a:pt x="7064116" y="1526540"/>
                </a:lnTo>
                <a:lnTo>
                  <a:pt x="7038340" y="1559718"/>
                </a:lnTo>
                <a:lnTo>
                  <a:pt x="7004943" y="1585383"/>
                </a:lnTo>
                <a:lnTo>
                  <a:pt x="6965479" y="1601946"/>
                </a:lnTo>
                <a:lnTo>
                  <a:pt x="6921500" y="1607820"/>
                </a:lnTo>
                <a:lnTo>
                  <a:pt x="165100" y="1607820"/>
                </a:lnTo>
                <a:lnTo>
                  <a:pt x="121120" y="1601946"/>
                </a:lnTo>
                <a:lnTo>
                  <a:pt x="81656" y="1585383"/>
                </a:lnTo>
                <a:lnTo>
                  <a:pt x="48259" y="1559718"/>
                </a:lnTo>
                <a:lnTo>
                  <a:pt x="22483" y="1526540"/>
                </a:lnTo>
                <a:lnTo>
                  <a:pt x="5879" y="1487434"/>
                </a:lnTo>
                <a:lnTo>
                  <a:pt x="0" y="1443990"/>
                </a:lnTo>
                <a:lnTo>
                  <a:pt x="0" y="165100"/>
                </a:lnTo>
                <a:lnTo>
                  <a:pt x="5879" y="121120"/>
                </a:lnTo>
                <a:lnTo>
                  <a:pt x="22483" y="81656"/>
                </a:lnTo>
                <a:lnTo>
                  <a:pt x="48259" y="48260"/>
                </a:lnTo>
                <a:lnTo>
                  <a:pt x="81656" y="22483"/>
                </a:lnTo>
                <a:lnTo>
                  <a:pt x="121120" y="5879"/>
                </a:lnTo>
                <a:lnTo>
                  <a:pt x="165100" y="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314" name="Google Shape;314;p19"/>
          <p:cNvGrpSpPr/>
          <p:nvPr/>
        </p:nvGrpSpPr>
        <p:grpSpPr>
          <a:xfrm>
            <a:off x="1388110" y="1395730"/>
            <a:ext cx="6440169" cy="2570480"/>
            <a:chOff x="1388110" y="1395730"/>
            <a:chExt cx="6440169" cy="2570480"/>
          </a:xfrm>
        </p:grpSpPr>
        <p:sp>
          <p:nvSpPr>
            <p:cNvPr id="315" name="Google Shape;315;p19"/>
            <p:cNvSpPr/>
            <p:nvPr/>
          </p:nvSpPr>
          <p:spPr>
            <a:xfrm>
              <a:off x="2110740" y="1762760"/>
              <a:ext cx="938530" cy="988060"/>
            </a:xfrm>
            <a:custGeom>
              <a:rect b="b" l="l" r="r" t="t"/>
              <a:pathLst>
                <a:path extrusionOk="0" h="988060" w="938530">
                  <a:moveTo>
                    <a:pt x="938530" y="0"/>
                  </a:moveTo>
                  <a:lnTo>
                    <a:pt x="0" y="0"/>
                  </a:lnTo>
                  <a:lnTo>
                    <a:pt x="0" y="988060"/>
                  </a:lnTo>
                  <a:lnTo>
                    <a:pt x="938530" y="988060"/>
                  </a:lnTo>
                  <a:lnTo>
                    <a:pt x="938530"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16" name="Google Shape;316;p19"/>
            <p:cNvSpPr/>
            <p:nvPr/>
          </p:nvSpPr>
          <p:spPr>
            <a:xfrm>
              <a:off x="2110740" y="1699260"/>
              <a:ext cx="976630" cy="1051560"/>
            </a:xfrm>
            <a:custGeom>
              <a:rect b="b" l="l" r="r" t="t"/>
              <a:pathLst>
                <a:path extrusionOk="0" h="1051560" w="976630">
                  <a:moveTo>
                    <a:pt x="0" y="63500"/>
                  </a:moveTo>
                  <a:lnTo>
                    <a:pt x="937260" y="63500"/>
                  </a:lnTo>
                  <a:lnTo>
                    <a:pt x="937260" y="1051560"/>
                  </a:lnTo>
                  <a:lnTo>
                    <a:pt x="0" y="1051560"/>
                  </a:lnTo>
                  <a:lnTo>
                    <a:pt x="0" y="63500"/>
                  </a:lnTo>
                  <a:close/>
                </a:path>
                <a:path extrusionOk="0" h="1051560" w="976630">
                  <a:moveTo>
                    <a:pt x="0" y="177800"/>
                  </a:moveTo>
                  <a:lnTo>
                    <a:pt x="925830" y="177800"/>
                  </a:lnTo>
                </a:path>
                <a:path extrusionOk="0" h="1051560" w="976630">
                  <a:moveTo>
                    <a:pt x="0" y="303529"/>
                  </a:moveTo>
                  <a:lnTo>
                    <a:pt x="925830" y="303529"/>
                  </a:lnTo>
                </a:path>
                <a:path extrusionOk="0" h="1051560" w="976630">
                  <a:moveTo>
                    <a:pt x="582930" y="430529"/>
                  </a:moveTo>
                  <a:lnTo>
                    <a:pt x="925830" y="430529"/>
                  </a:lnTo>
                </a:path>
                <a:path extrusionOk="0" h="1051560" w="976630">
                  <a:moveTo>
                    <a:pt x="582930" y="544829"/>
                  </a:moveTo>
                  <a:lnTo>
                    <a:pt x="925830" y="544829"/>
                  </a:lnTo>
                </a:path>
                <a:path extrusionOk="0" h="1051560" w="976630">
                  <a:moveTo>
                    <a:pt x="582930" y="671829"/>
                  </a:moveTo>
                  <a:lnTo>
                    <a:pt x="925830" y="671829"/>
                  </a:lnTo>
                </a:path>
                <a:path extrusionOk="0" h="1051560" w="976630">
                  <a:moveTo>
                    <a:pt x="582930" y="797560"/>
                  </a:moveTo>
                  <a:lnTo>
                    <a:pt x="925830" y="797560"/>
                  </a:lnTo>
                </a:path>
                <a:path extrusionOk="0" h="1051560" w="976630">
                  <a:moveTo>
                    <a:pt x="582930" y="924560"/>
                  </a:moveTo>
                  <a:lnTo>
                    <a:pt x="925830" y="924560"/>
                  </a:lnTo>
                </a:path>
                <a:path extrusionOk="0" h="1051560" w="976630">
                  <a:moveTo>
                    <a:pt x="114300" y="63500"/>
                  </a:moveTo>
                  <a:lnTo>
                    <a:pt x="114300" y="367029"/>
                  </a:lnTo>
                </a:path>
                <a:path extrusionOk="0" h="1051560" w="976630">
                  <a:moveTo>
                    <a:pt x="228600" y="63500"/>
                  </a:moveTo>
                  <a:lnTo>
                    <a:pt x="228600" y="367029"/>
                  </a:lnTo>
                </a:path>
                <a:path extrusionOk="0" h="1051560" w="976630">
                  <a:moveTo>
                    <a:pt x="342900" y="63500"/>
                  </a:moveTo>
                  <a:lnTo>
                    <a:pt x="342900" y="367029"/>
                  </a:lnTo>
                </a:path>
                <a:path extrusionOk="0" h="1051560" w="976630">
                  <a:moveTo>
                    <a:pt x="455930" y="63500"/>
                  </a:moveTo>
                  <a:lnTo>
                    <a:pt x="455930" y="367029"/>
                  </a:lnTo>
                </a:path>
                <a:path extrusionOk="0" h="1051560" w="976630">
                  <a:moveTo>
                    <a:pt x="570230" y="63500"/>
                  </a:moveTo>
                  <a:lnTo>
                    <a:pt x="570230" y="367029"/>
                  </a:lnTo>
                </a:path>
                <a:path extrusionOk="0" h="1051560" w="976630">
                  <a:moveTo>
                    <a:pt x="697230" y="63500"/>
                  </a:moveTo>
                  <a:lnTo>
                    <a:pt x="697230" y="1038860"/>
                  </a:lnTo>
                </a:path>
                <a:path extrusionOk="0" h="1051560" w="976630">
                  <a:moveTo>
                    <a:pt x="811530" y="63500"/>
                  </a:moveTo>
                  <a:lnTo>
                    <a:pt x="811530" y="1038860"/>
                  </a:lnTo>
                </a:path>
                <a:path extrusionOk="0" h="1051560" w="976630">
                  <a:moveTo>
                    <a:pt x="0" y="63500"/>
                  </a:moveTo>
                  <a:lnTo>
                    <a:pt x="50800" y="0"/>
                  </a:lnTo>
                </a:path>
                <a:path extrusionOk="0" h="1051560" w="976630">
                  <a:moveTo>
                    <a:pt x="114300" y="63500"/>
                  </a:moveTo>
                  <a:lnTo>
                    <a:pt x="165100" y="0"/>
                  </a:lnTo>
                </a:path>
                <a:path extrusionOk="0" h="1051560" w="976630">
                  <a:moveTo>
                    <a:pt x="228600" y="63500"/>
                  </a:moveTo>
                  <a:lnTo>
                    <a:pt x="292100" y="0"/>
                  </a:lnTo>
                </a:path>
                <a:path extrusionOk="0" h="1051560" w="976630">
                  <a:moveTo>
                    <a:pt x="342900" y="63500"/>
                  </a:moveTo>
                  <a:lnTo>
                    <a:pt x="405130" y="0"/>
                  </a:lnTo>
                </a:path>
                <a:path extrusionOk="0" h="1051560" w="976630">
                  <a:moveTo>
                    <a:pt x="455930" y="63500"/>
                  </a:moveTo>
                  <a:lnTo>
                    <a:pt x="519430" y="0"/>
                  </a:lnTo>
                </a:path>
                <a:path extrusionOk="0" h="1051560" w="976630">
                  <a:moveTo>
                    <a:pt x="570230" y="63500"/>
                  </a:moveTo>
                  <a:lnTo>
                    <a:pt x="633730" y="0"/>
                  </a:lnTo>
                </a:path>
                <a:path extrusionOk="0" h="1051560" w="976630">
                  <a:moveTo>
                    <a:pt x="697230" y="63500"/>
                  </a:moveTo>
                  <a:lnTo>
                    <a:pt x="748030" y="0"/>
                  </a:lnTo>
                </a:path>
                <a:path extrusionOk="0" h="1051560" w="976630">
                  <a:moveTo>
                    <a:pt x="811530" y="63500"/>
                  </a:moveTo>
                  <a:lnTo>
                    <a:pt x="862330" y="0"/>
                  </a:lnTo>
                </a:path>
                <a:path extrusionOk="0" h="1051560" w="976630">
                  <a:moveTo>
                    <a:pt x="925830" y="63500"/>
                  </a:moveTo>
                  <a:lnTo>
                    <a:pt x="976630" y="0"/>
                  </a:lnTo>
                </a:path>
                <a:path extrusionOk="0" h="1051560" w="976630">
                  <a:moveTo>
                    <a:pt x="925830" y="177800"/>
                  </a:moveTo>
                  <a:lnTo>
                    <a:pt x="976630" y="114300"/>
                  </a:lnTo>
                </a:path>
                <a:path extrusionOk="0" h="1051560" w="976630">
                  <a:moveTo>
                    <a:pt x="925830" y="303529"/>
                  </a:moveTo>
                  <a:lnTo>
                    <a:pt x="976630" y="241300"/>
                  </a:lnTo>
                </a:path>
                <a:path extrusionOk="0" h="1051560" w="976630">
                  <a:moveTo>
                    <a:pt x="925830" y="430529"/>
                  </a:moveTo>
                  <a:lnTo>
                    <a:pt x="976630" y="367029"/>
                  </a:lnTo>
                </a:path>
                <a:path extrusionOk="0" h="1051560" w="976630">
                  <a:moveTo>
                    <a:pt x="925830" y="544829"/>
                  </a:moveTo>
                  <a:lnTo>
                    <a:pt x="976630" y="494029"/>
                  </a:lnTo>
                </a:path>
                <a:path extrusionOk="0" h="1051560" w="976630">
                  <a:moveTo>
                    <a:pt x="925830" y="671829"/>
                  </a:moveTo>
                  <a:lnTo>
                    <a:pt x="976630" y="608329"/>
                  </a:lnTo>
                </a:path>
                <a:path extrusionOk="0" h="1051560" w="976630">
                  <a:moveTo>
                    <a:pt x="925830" y="797560"/>
                  </a:moveTo>
                  <a:lnTo>
                    <a:pt x="976630" y="734060"/>
                  </a:lnTo>
                </a:path>
                <a:path extrusionOk="0" h="1051560" w="976630">
                  <a:moveTo>
                    <a:pt x="925830" y="924560"/>
                  </a:moveTo>
                  <a:lnTo>
                    <a:pt x="976630" y="861060"/>
                  </a:lnTo>
                </a:path>
                <a:path extrusionOk="0" h="1051560" w="976630">
                  <a:moveTo>
                    <a:pt x="925830" y="1038860"/>
                  </a:moveTo>
                  <a:lnTo>
                    <a:pt x="976630" y="988060"/>
                  </a:lnTo>
                </a:path>
                <a:path extrusionOk="0" h="1051560" w="976630">
                  <a:moveTo>
                    <a:pt x="50800" y="0"/>
                  </a:moveTo>
                  <a:lnTo>
                    <a:pt x="976630" y="0"/>
                  </a:lnTo>
                </a:path>
                <a:path extrusionOk="0" h="1051560" w="976630">
                  <a:moveTo>
                    <a:pt x="976630" y="0"/>
                  </a:moveTo>
                  <a:lnTo>
                    <a:pt x="976630" y="988060"/>
                  </a:lnTo>
                </a:path>
              </a:pathLst>
            </a:custGeom>
            <a:noFill/>
            <a:ln cap="flat" cmpd="sng" w="12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17" name="Google Shape;317;p19"/>
            <p:cNvSpPr/>
            <p:nvPr/>
          </p:nvSpPr>
          <p:spPr>
            <a:xfrm>
              <a:off x="1755140" y="2066290"/>
              <a:ext cx="938530" cy="1000760"/>
            </a:xfrm>
            <a:custGeom>
              <a:rect b="b" l="l" r="r" t="t"/>
              <a:pathLst>
                <a:path extrusionOk="0" h="1000760" w="938530">
                  <a:moveTo>
                    <a:pt x="938530" y="0"/>
                  </a:moveTo>
                  <a:lnTo>
                    <a:pt x="0" y="0"/>
                  </a:lnTo>
                  <a:lnTo>
                    <a:pt x="0" y="1000760"/>
                  </a:lnTo>
                  <a:lnTo>
                    <a:pt x="938530" y="1000760"/>
                  </a:lnTo>
                  <a:lnTo>
                    <a:pt x="938530"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18" name="Google Shape;318;p19"/>
            <p:cNvSpPr/>
            <p:nvPr/>
          </p:nvSpPr>
          <p:spPr>
            <a:xfrm>
              <a:off x="1755140" y="2002790"/>
              <a:ext cx="989330" cy="1064260"/>
            </a:xfrm>
            <a:custGeom>
              <a:rect b="b" l="l" r="r" t="t"/>
              <a:pathLst>
                <a:path extrusionOk="0" h="1064260" w="989330">
                  <a:moveTo>
                    <a:pt x="0" y="63500"/>
                  </a:moveTo>
                  <a:lnTo>
                    <a:pt x="938530" y="63500"/>
                  </a:lnTo>
                  <a:lnTo>
                    <a:pt x="938530" y="1064260"/>
                  </a:lnTo>
                  <a:lnTo>
                    <a:pt x="0" y="1064260"/>
                  </a:lnTo>
                  <a:lnTo>
                    <a:pt x="0" y="63500"/>
                  </a:lnTo>
                  <a:close/>
                </a:path>
                <a:path extrusionOk="0" h="1064260" w="989330">
                  <a:moveTo>
                    <a:pt x="0" y="190500"/>
                  </a:moveTo>
                  <a:lnTo>
                    <a:pt x="925830" y="190500"/>
                  </a:lnTo>
                </a:path>
                <a:path extrusionOk="0" h="1064260" w="989330">
                  <a:moveTo>
                    <a:pt x="0" y="304800"/>
                  </a:moveTo>
                  <a:lnTo>
                    <a:pt x="925830" y="304800"/>
                  </a:lnTo>
                </a:path>
                <a:path extrusionOk="0" h="1064260" w="989330">
                  <a:moveTo>
                    <a:pt x="596900" y="430530"/>
                  </a:moveTo>
                  <a:lnTo>
                    <a:pt x="925830" y="430530"/>
                  </a:lnTo>
                </a:path>
                <a:path extrusionOk="0" h="1064260" w="989330">
                  <a:moveTo>
                    <a:pt x="596900" y="557530"/>
                  </a:moveTo>
                  <a:lnTo>
                    <a:pt x="925830" y="557530"/>
                  </a:lnTo>
                </a:path>
                <a:path extrusionOk="0" h="1064260" w="989330">
                  <a:moveTo>
                    <a:pt x="596900" y="684530"/>
                  </a:moveTo>
                  <a:lnTo>
                    <a:pt x="925830" y="684530"/>
                  </a:lnTo>
                </a:path>
                <a:path extrusionOk="0" h="1064260" w="989330">
                  <a:moveTo>
                    <a:pt x="596900" y="797560"/>
                  </a:moveTo>
                  <a:lnTo>
                    <a:pt x="925830" y="797560"/>
                  </a:lnTo>
                </a:path>
                <a:path extrusionOk="0" h="1064260" w="989330">
                  <a:moveTo>
                    <a:pt x="596900" y="924560"/>
                  </a:moveTo>
                  <a:lnTo>
                    <a:pt x="925830" y="924560"/>
                  </a:lnTo>
                </a:path>
                <a:path extrusionOk="0" h="1064260" w="989330">
                  <a:moveTo>
                    <a:pt x="114300" y="63500"/>
                  </a:moveTo>
                  <a:lnTo>
                    <a:pt x="114300" y="367029"/>
                  </a:lnTo>
                </a:path>
                <a:path extrusionOk="0" h="1064260" w="989330">
                  <a:moveTo>
                    <a:pt x="241300" y="63500"/>
                  </a:moveTo>
                  <a:lnTo>
                    <a:pt x="241300" y="367029"/>
                  </a:lnTo>
                </a:path>
                <a:path extrusionOk="0" h="1064260" w="989330">
                  <a:moveTo>
                    <a:pt x="355600" y="63500"/>
                  </a:moveTo>
                  <a:lnTo>
                    <a:pt x="355600" y="367029"/>
                  </a:lnTo>
                </a:path>
                <a:path extrusionOk="0" h="1064260" w="989330">
                  <a:moveTo>
                    <a:pt x="469900" y="63500"/>
                  </a:moveTo>
                  <a:lnTo>
                    <a:pt x="469900" y="367029"/>
                  </a:lnTo>
                </a:path>
                <a:path extrusionOk="0" h="1064260" w="989330">
                  <a:moveTo>
                    <a:pt x="584200" y="63500"/>
                  </a:moveTo>
                  <a:lnTo>
                    <a:pt x="584200" y="367029"/>
                  </a:lnTo>
                </a:path>
                <a:path extrusionOk="0" h="1064260" w="989330">
                  <a:moveTo>
                    <a:pt x="698500" y="63500"/>
                  </a:moveTo>
                  <a:lnTo>
                    <a:pt x="698500" y="1051560"/>
                  </a:lnTo>
                </a:path>
                <a:path extrusionOk="0" h="1064260" w="989330">
                  <a:moveTo>
                    <a:pt x="811530" y="63500"/>
                  </a:moveTo>
                  <a:lnTo>
                    <a:pt x="811530" y="1051560"/>
                  </a:lnTo>
                </a:path>
                <a:path extrusionOk="0" h="1064260" w="989330">
                  <a:moveTo>
                    <a:pt x="0" y="63500"/>
                  </a:moveTo>
                  <a:lnTo>
                    <a:pt x="63500" y="0"/>
                  </a:lnTo>
                </a:path>
                <a:path extrusionOk="0" h="1064260" w="989330">
                  <a:moveTo>
                    <a:pt x="114300" y="63500"/>
                  </a:moveTo>
                  <a:lnTo>
                    <a:pt x="177800" y="0"/>
                  </a:lnTo>
                </a:path>
                <a:path extrusionOk="0" h="1064260" w="989330">
                  <a:moveTo>
                    <a:pt x="241300" y="63500"/>
                  </a:moveTo>
                  <a:lnTo>
                    <a:pt x="292100" y="0"/>
                  </a:lnTo>
                </a:path>
                <a:path extrusionOk="0" h="1064260" w="989330">
                  <a:moveTo>
                    <a:pt x="355600" y="63500"/>
                  </a:moveTo>
                  <a:lnTo>
                    <a:pt x="406400" y="0"/>
                  </a:lnTo>
                </a:path>
                <a:path extrusionOk="0" h="1064260" w="989330">
                  <a:moveTo>
                    <a:pt x="469900" y="63500"/>
                  </a:moveTo>
                  <a:lnTo>
                    <a:pt x="520700" y="0"/>
                  </a:lnTo>
                </a:path>
                <a:path extrusionOk="0" h="1064260" w="989330">
                  <a:moveTo>
                    <a:pt x="584200" y="63500"/>
                  </a:moveTo>
                  <a:lnTo>
                    <a:pt x="647700" y="0"/>
                  </a:lnTo>
                </a:path>
                <a:path extrusionOk="0" h="1064260" w="989330">
                  <a:moveTo>
                    <a:pt x="698500" y="63500"/>
                  </a:moveTo>
                  <a:lnTo>
                    <a:pt x="760730" y="0"/>
                  </a:lnTo>
                </a:path>
                <a:path extrusionOk="0" h="1064260" w="989330">
                  <a:moveTo>
                    <a:pt x="811530" y="63500"/>
                  </a:moveTo>
                  <a:lnTo>
                    <a:pt x="875030" y="0"/>
                  </a:lnTo>
                </a:path>
                <a:path extrusionOk="0" h="1064260" w="989330">
                  <a:moveTo>
                    <a:pt x="925830" y="63500"/>
                  </a:moveTo>
                  <a:lnTo>
                    <a:pt x="989330" y="0"/>
                  </a:lnTo>
                </a:path>
                <a:path extrusionOk="0" h="1064260" w="989330">
                  <a:moveTo>
                    <a:pt x="925830" y="190500"/>
                  </a:moveTo>
                  <a:lnTo>
                    <a:pt x="989330" y="127000"/>
                  </a:lnTo>
                </a:path>
                <a:path extrusionOk="0" h="1064260" w="989330">
                  <a:moveTo>
                    <a:pt x="925830" y="304800"/>
                  </a:moveTo>
                  <a:lnTo>
                    <a:pt x="989330" y="241300"/>
                  </a:lnTo>
                </a:path>
                <a:path extrusionOk="0" h="1064260" w="989330">
                  <a:moveTo>
                    <a:pt x="925830" y="430530"/>
                  </a:moveTo>
                  <a:lnTo>
                    <a:pt x="989330" y="368300"/>
                  </a:lnTo>
                </a:path>
                <a:path extrusionOk="0" h="1064260" w="989330">
                  <a:moveTo>
                    <a:pt x="925830" y="557530"/>
                  </a:moveTo>
                  <a:lnTo>
                    <a:pt x="989330" y="494030"/>
                  </a:lnTo>
                </a:path>
                <a:path extrusionOk="0" h="1064260" w="989330">
                  <a:moveTo>
                    <a:pt x="925830" y="684530"/>
                  </a:moveTo>
                  <a:lnTo>
                    <a:pt x="989330" y="621030"/>
                  </a:lnTo>
                </a:path>
                <a:path extrusionOk="0" h="1064260" w="989330">
                  <a:moveTo>
                    <a:pt x="925830" y="797560"/>
                  </a:moveTo>
                  <a:lnTo>
                    <a:pt x="989330" y="735330"/>
                  </a:lnTo>
                </a:path>
                <a:path extrusionOk="0" h="1064260" w="989330">
                  <a:moveTo>
                    <a:pt x="925830" y="924560"/>
                  </a:moveTo>
                  <a:lnTo>
                    <a:pt x="989330" y="862330"/>
                  </a:lnTo>
                </a:path>
                <a:path extrusionOk="0" h="1064260" w="989330">
                  <a:moveTo>
                    <a:pt x="925830" y="1051560"/>
                  </a:moveTo>
                  <a:lnTo>
                    <a:pt x="989330" y="988060"/>
                  </a:lnTo>
                </a:path>
                <a:path extrusionOk="0" h="1064260" w="989330">
                  <a:moveTo>
                    <a:pt x="63500" y="0"/>
                  </a:moveTo>
                  <a:lnTo>
                    <a:pt x="989330" y="0"/>
                  </a:lnTo>
                </a:path>
                <a:path extrusionOk="0" h="1064260" w="989330">
                  <a:moveTo>
                    <a:pt x="989330" y="0"/>
                  </a:moveTo>
                  <a:lnTo>
                    <a:pt x="989330" y="988060"/>
                  </a:lnTo>
                </a:path>
              </a:pathLst>
            </a:custGeom>
            <a:noFill/>
            <a:ln cap="flat" cmpd="sng" w="12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319" name="Google Shape;319;p19"/>
            <p:cNvPicPr preferRelativeResize="0"/>
            <p:nvPr/>
          </p:nvPicPr>
          <p:blipFill rotWithShape="1">
            <a:blip r:embed="rId3">
              <a:alphaModFix/>
            </a:blip>
            <a:srcRect b="0" l="0" r="0" t="0"/>
            <a:stretch/>
          </p:blipFill>
          <p:spPr>
            <a:xfrm>
              <a:off x="1826260" y="1673860"/>
              <a:ext cx="119379" cy="116839"/>
            </a:xfrm>
            <a:prstGeom prst="rect">
              <a:avLst/>
            </a:prstGeom>
            <a:noFill/>
            <a:ln>
              <a:noFill/>
            </a:ln>
          </p:spPr>
        </p:pic>
        <p:pic>
          <p:nvPicPr>
            <p:cNvPr id="320" name="Google Shape;320;p19"/>
            <p:cNvPicPr preferRelativeResize="0"/>
            <p:nvPr/>
          </p:nvPicPr>
          <p:blipFill rotWithShape="1">
            <a:blip r:embed="rId4">
              <a:alphaModFix/>
            </a:blip>
            <a:srcRect b="0" l="0" r="0" t="0"/>
            <a:stretch/>
          </p:blipFill>
          <p:spPr>
            <a:xfrm>
              <a:off x="1388110" y="2089150"/>
              <a:ext cx="119380" cy="116839"/>
            </a:xfrm>
            <a:prstGeom prst="rect">
              <a:avLst/>
            </a:prstGeom>
            <a:noFill/>
            <a:ln>
              <a:noFill/>
            </a:ln>
          </p:spPr>
        </p:pic>
        <p:sp>
          <p:nvSpPr>
            <p:cNvPr id="321" name="Google Shape;321;p19"/>
            <p:cNvSpPr/>
            <p:nvPr/>
          </p:nvSpPr>
          <p:spPr>
            <a:xfrm>
              <a:off x="1464310" y="1737360"/>
              <a:ext cx="405130" cy="405130"/>
            </a:xfrm>
            <a:custGeom>
              <a:rect b="b" l="l" r="r" t="t"/>
              <a:pathLst>
                <a:path extrusionOk="0" h="405130" w="405130">
                  <a:moveTo>
                    <a:pt x="405129" y="0"/>
                  </a:moveTo>
                  <a:lnTo>
                    <a:pt x="0" y="405129"/>
                  </a:lnTo>
                </a:path>
              </a:pathLst>
            </a:custGeom>
            <a:noFill/>
            <a:ln cap="flat" cmpd="sng" w="12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2" name="Google Shape;322;p19"/>
            <p:cNvSpPr/>
            <p:nvPr/>
          </p:nvSpPr>
          <p:spPr>
            <a:xfrm>
              <a:off x="1413510" y="2369819"/>
              <a:ext cx="938530" cy="1000760"/>
            </a:xfrm>
            <a:custGeom>
              <a:rect b="b" l="l" r="r" t="t"/>
              <a:pathLst>
                <a:path extrusionOk="0" h="1000760" w="938530">
                  <a:moveTo>
                    <a:pt x="938529" y="0"/>
                  </a:moveTo>
                  <a:lnTo>
                    <a:pt x="0" y="0"/>
                  </a:lnTo>
                  <a:lnTo>
                    <a:pt x="0" y="1000760"/>
                  </a:lnTo>
                  <a:lnTo>
                    <a:pt x="938529" y="1000760"/>
                  </a:lnTo>
                  <a:lnTo>
                    <a:pt x="938529"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3" name="Google Shape;323;p19"/>
            <p:cNvSpPr/>
            <p:nvPr/>
          </p:nvSpPr>
          <p:spPr>
            <a:xfrm>
              <a:off x="1413510" y="2307590"/>
              <a:ext cx="989330" cy="1062990"/>
            </a:xfrm>
            <a:custGeom>
              <a:rect b="b" l="l" r="r" t="t"/>
              <a:pathLst>
                <a:path extrusionOk="0" h="1062989" w="989330">
                  <a:moveTo>
                    <a:pt x="0" y="63500"/>
                  </a:moveTo>
                  <a:lnTo>
                    <a:pt x="938529" y="63500"/>
                  </a:lnTo>
                  <a:lnTo>
                    <a:pt x="938529" y="1062989"/>
                  </a:lnTo>
                  <a:lnTo>
                    <a:pt x="0" y="1062989"/>
                  </a:lnTo>
                  <a:lnTo>
                    <a:pt x="0" y="63500"/>
                  </a:lnTo>
                  <a:close/>
                </a:path>
                <a:path extrusionOk="0" h="1062989" w="989330">
                  <a:moveTo>
                    <a:pt x="0" y="189230"/>
                  </a:moveTo>
                  <a:lnTo>
                    <a:pt x="925829" y="189230"/>
                  </a:lnTo>
                </a:path>
                <a:path extrusionOk="0" h="1062989" w="989330">
                  <a:moveTo>
                    <a:pt x="0" y="316230"/>
                  </a:moveTo>
                  <a:lnTo>
                    <a:pt x="925829" y="316230"/>
                  </a:lnTo>
                </a:path>
                <a:path extrusionOk="0" h="1062989" w="989330">
                  <a:moveTo>
                    <a:pt x="0" y="430530"/>
                  </a:moveTo>
                  <a:lnTo>
                    <a:pt x="925829" y="430530"/>
                  </a:lnTo>
                </a:path>
                <a:path extrusionOk="0" h="1062989" w="989330">
                  <a:moveTo>
                    <a:pt x="0" y="557530"/>
                  </a:moveTo>
                  <a:lnTo>
                    <a:pt x="925829" y="557530"/>
                  </a:lnTo>
                </a:path>
                <a:path extrusionOk="0" h="1062989" w="989330">
                  <a:moveTo>
                    <a:pt x="0" y="683260"/>
                  </a:moveTo>
                  <a:lnTo>
                    <a:pt x="925829" y="683260"/>
                  </a:lnTo>
                </a:path>
                <a:path extrusionOk="0" h="1062989" w="989330">
                  <a:moveTo>
                    <a:pt x="0" y="810260"/>
                  </a:moveTo>
                  <a:lnTo>
                    <a:pt x="925829" y="810260"/>
                  </a:lnTo>
                </a:path>
                <a:path extrusionOk="0" h="1062989" w="989330">
                  <a:moveTo>
                    <a:pt x="0" y="924560"/>
                  </a:moveTo>
                  <a:lnTo>
                    <a:pt x="925829" y="924560"/>
                  </a:lnTo>
                </a:path>
                <a:path extrusionOk="0" h="1062989" w="989330">
                  <a:moveTo>
                    <a:pt x="114300" y="63500"/>
                  </a:moveTo>
                  <a:lnTo>
                    <a:pt x="114300" y="1050289"/>
                  </a:lnTo>
                </a:path>
                <a:path extrusionOk="0" h="1062989" w="989330">
                  <a:moveTo>
                    <a:pt x="228600" y="63500"/>
                  </a:moveTo>
                  <a:lnTo>
                    <a:pt x="228600" y="1050289"/>
                  </a:lnTo>
                </a:path>
                <a:path extrusionOk="0" h="1062989" w="989330">
                  <a:moveTo>
                    <a:pt x="341629" y="63500"/>
                  </a:moveTo>
                  <a:lnTo>
                    <a:pt x="341629" y="1050289"/>
                  </a:lnTo>
                </a:path>
                <a:path extrusionOk="0" h="1062989" w="989330">
                  <a:moveTo>
                    <a:pt x="455929" y="63500"/>
                  </a:moveTo>
                  <a:lnTo>
                    <a:pt x="455929" y="1050289"/>
                  </a:lnTo>
                </a:path>
                <a:path extrusionOk="0" h="1062989" w="989330">
                  <a:moveTo>
                    <a:pt x="582929" y="63500"/>
                  </a:moveTo>
                  <a:lnTo>
                    <a:pt x="582929" y="1050289"/>
                  </a:lnTo>
                </a:path>
                <a:path extrusionOk="0" h="1062989" w="989330">
                  <a:moveTo>
                    <a:pt x="697229" y="63500"/>
                  </a:moveTo>
                  <a:lnTo>
                    <a:pt x="697229" y="1050289"/>
                  </a:lnTo>
                </a:path>
                <a:path extrusionOk="0" h="1062989" w="989330">
                  <a:moveTo>
                    <a:pt x="811529" y="63500"/>
                  </a:moveTo>
                  <a:lnTo>
                    <a:pt x="811529" y="1050289"/>
                  </a:lnTo>
                </a:path>
                <a:path extrusionOk="0" h="1062989" w="989330">
                  <a:moveTo>
                    <a:pt x="0" y="63500"/>
                  </a:moveTo>
                  <a:lnTo>
                    <a:pt x="63500" y="0"/>
                  </a:lnTo>
                </a:path>
                <a:path extrusionOk="0" h="1062989" w="989330">
                  <a:moveTo>
                    <a:pt x="114300" y="63500"/>
                  </a:moveTo>
                  <a:lnTo>
                    <a:pt x="177800" y="0"/>
                  </a:lnTo>
                </a:path>
                <a:path extrusionOk="0" h="1062989" w="989330">
                  <a:moveTo>
                    <a:pt x="228600" y="63500"/>
                  </a:moveTo>
                  <a:lnTo>
                    <a:pt x="292100" y="0"/>
                  </a:lnTo>
                </a:path>
                <a:path extrusionOk="0" h="1062989" w="989330">
                  <a:moveTo>
                    <a:pt x="341629" y="63500"/>
                  </a:moveTo>
                  <a:lnTo>
                    <a:pt x="405129" y="0"/>
                  </a:lnTo>
                </a:path>
                <a:path extrusionOk="0" h="1062989" w="989330">
                  <a:moveTo>
                    <a:pt x="455929" y="63500"/>
                  </a:moveTo>
                  <a:lnTo>
                    <a:pt x="519429" y="0"/>
                  </a:lnTo>
                </a:path>
                <a:path extrusionOk="0" h="1062989" w="989330">
                  <a:moveTo>
                    <a:pt x="582929" y="63500"/>
                  </a:moveTo>
                  <a:lnTo>
                    <a:pt x="633729" y="0"/>
                  </a:lnTo>
                </a:path>
                <a:path extrusionOk="0" h="1062989" w="989330">
                  <a:moveTo>
                    <a:pt x="697229" y="63500"/>
                  </a:moveTo>
                  <a:lnTo>
                    <a:pt x="748029" y="0"/>
                  </a:lnTo>
                </a:path>
                <a:path extrusionOk="0" h="1062989" w="989330">
                  <a:moveTo>
                    <a:pt x="811529" y="63500"/>
                  </a:moveTo>
                  <a:lnTo>
                    <a:pt x="862329" y="0"/>
                  </a:lnTo>
                </a:path>
                <a:path extrusionOk="0" h="1062989" w="989330">
                  <a:moveTo>
                    <a:pt x="925829" y="63500"/>
                  </a:moveTo>
                  <a:lnTo>
                    <a:pt x="989329" y="0"/>
                  </a:lnTo>
                </a:path>
                <a:path extrusionOk="0" h="1062989" w="989330">
                  <a:moveTo>
                    <a:pt x="925829" y="189230"/>
                  </a:moveTo>
                  <a:lnTo>
                    <a:pt x="989329" y="125730"/>
                  </a:lnTo>
                </a:path>
                <a:path extrusionOk="0" h="1062989" w="989330">
                  <a:moveTo>
                    <a:pt x="925829" y="316230"/>
                  </a:moveTo>
                  <a:lnTo>
                    <a:pt x="989329" y="252730"/>
                  </a:lnTo>
                </a:path>
                <a:path extrusionOk="0" h="1062989" w="989330">
                  <a:moveTo>
                    <a:pt x="925829" y="430530"/>
                  </a:moveTo>
                  <a:lnTo>
                    <a:pt x="989329" y="379730"/>
                  </a:lnTo>
                </a:path>
                <a:path extrusionOk="0" h="1062989" w="989330">
                  <a:moveTo>
                    <a:pt x="925829" y="557530"/>
                  </a:moveTo>
                  <a:lnTo>
                    <a:pt x="989329" y="492760"/>
                  </a:lnTo>
                </a:path>
                <a:path extrusionOk="0" h="1062989" w="989330">
                  <a:moveTo>
                    <a:pt x="925829" y="683260"/>
                  </a:moveTo>
                  <a:lnTo>
                    <a:pt x="989329" y="619760"/>
                  </a:lnTo>
                </a:path>
                <a:path extrusionOk="0" h="1062989" w="989330">
                  <a:moveTo>
                    <a:pt x="925829" y="810260"/>
                  </a:moveTo>
                  <a:lnTo>
                    <a:pt x="989329" y="746760"/>
                  </a:lnTo>
                </a:path>
                <a:path extrusionOk="0" h="1062989" w="989330">
                  <a:moveTo>
                    <a:pt x="925829" y="924560"/>
                  </a:moveTo>
                  <a:lnTo>
                    <a:pt x="989329" y="861060"/>
                  </a:lnTo>
                </a:path>
                <a:path extrusionOk="0" h="1062989" w="989330">
                  <a:moveTo>
                    <a:pt x="925829" y="1050289"/>
                  </a:moveTo>
                  <a:lnTo>
                    <a:pt x="989329" y="986789"/>
                  </a:lnTo>
                </a:path>
                <a:path extrusionOk="0" h="1062989" w="989330">
                  <a:moveTo>
                    <a:pt x="63500" y="0"/>
                  </a:moveTo>
                  <a:lnTo>
                    <a:pt x="989329" y="0"/>
                  </a:lnTo>
                </a:path>
                <a:path extrusionOk="0" h="1062989" w="989330">
                  <a:moveTo>
                    <a:pt x="989329" y="0"/>
                  </a:moveTo>
                  <a:lnTo>
                    <a:pt x="989329" y="986789"/>
                  </a:lnTo>
                </a:path>
              </a:pathLst>
            </a:custGeom>
            <a:noFill/>
            <a:ln cap="flat" cmpd="sng" w="12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324" name="Google Shape;324;p19"/>
            <p:cNvPicPr preferRelativeResize="0"/>
            <p:nvPr/>
          </p:nvPicPr>
          <p:blipFill rotWithShape="1">
            <a:blip r:embed="rId5">
              <a:alphaModFix/>
            </a:blip>
            <a:srcRect b="0" l="0" r="0" t="0"/>
            <a:stretch/>
          </p:blipFill>
          <p:spPr>
            <a:xfrm>
              <a:off x="4323080" y="2503169"/>
              <a:ext cx="120650" cy="196850"/>
            </a:xfrm>
            <a:prstGeom prst="rect">
              <a:avLst/>
            </a:prstGeom>
            <a:noFill/>
            <a:ln>
              <a:noFill/>
            </a:ln>
          </p:spPr>
        </p:pic>
        <p:sp>
          <p:nvSpPr>
            <p:cNvPr id="325" name="Google Shape;325;p19"/>
            <p:cNvSpPr/>
            <p:nvPr/>
          </p:nvSpPr>
          <p:spPr>
            <a:xfrm>
              <a:off x="3884930" y="2522219"/>
              <a:ext cx="457200" cy="165100"/>
            </a:xfrm>
            <a:custGeom>
              <a:rect b="b" l="l" r="r" t="t"/>
              <a:pathLst>
                <a:path extrusionOk="0" h="165100" w="457200">
                  <a:moveTo>
                    <a:pt x="457200" y="0"/>
                  </a:moveTo>
                  <a:lnTo>
                    <a:pt x="13970" y="0"/>
                  </a:lnTo>
                </a:path>
                <a:path extrusionOk="0" h="165100" w="457200">
                  <a:moveTo>
                    <a:pt x="444500" y="165100"/>
                  </a:moveTo>
                  <a:lnTo>
                    <a:pt x="0" y="165100"/>
                  </a:lnTo>
                </a:path>
              </a:pathLst>
            </a:custGeom>
            <a:noFill/>
            <a:ln cap="flat" cmpd="sng" w="12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326" name="Google Shape;326;p19"/>
            <p:cNvPicPr preferRelativeResize="0"/>
            <p:nvPr/>
          </p:nvPicPr>
          <p:blipFill rotWithShape="1">
            <a:blip r:embed="rId6">
              <a:alphaModFix/>
            </a:blip>
            <a:srcRect b="0" l="0" r="0" t="0"/>
            <a:stretch/>
          </p:blipFill>
          <p:spPr>
            <a:xfrm>
              <a:off x="3803650" y="2515869"/>
              <a:ext cx="106679" cy="189229"/>
            </a:xfrm>
            <a:prstGeom prst="rect">
              <a:avLst/>
            </a:prstGeom>
            <a:noFill/>
            <a:ln>
              <a:noFill/>
            </a:ln>
          </p:spPr>
        </p:pic>
        <p:sp>
          <p:nvSpPr>
            <p:cNvPr id="327" name="Google Shape;327;p19"/>
            <p:cNvSpPr/>
            <p:nvPr/>
          </p:nvSpPr>
          <p:spPr>
            <a:xfrm>
              <a:off x="2858770" y="2053590"/>
              <a:ext cx="962660" cy="544830"/>
            </a:xfrm>
            <a:custGeom>
              <a:rect b="b" l="l" r="r" t="t"/>
              <a:pathLst>
                <a:path extrusionOk="0" h="544830" w="962660">
                  <a:moveTo>
                    <a:pt x="0" y="0"/>
                  </a:moveTo>
                  <a:lnTo>
                    <a:pt x="962659" y="544830"/>
                  </a:lnTo>
                </a:path>
              </a:pathLst>
            </a:custGeom>
            <a:noFill/>
            <a:ln cap="flat" cmpd="sng" w="126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328" name="Google Shape;328;p19"/>
            <p:cNvPicPr preferRelativeResize="0"/>
            <p:nvPr/>
          </p:nvPicPr>
          <p:blipFill rotWithShape="1">
            <a:blip r:embed="rId7">
              <a:alphaModFix/>
            </a:blip>
            <a:srcRect b="0" l="0" r="0" t="0"/>
            <a:stretch/>
          </p:blipFill>
          <p:spPr>
            <a:xfrm>
              <a:off x="4475480" y="2795269"/>
              <a:ext cx="120650" cy="195579"/>
            </a:xfrm>
            <a:prstGeom prst="rect">
              <a:avLst/>
            </a:prstGeom>
            <a:noFill/>
            <a:ln>
              <a:noFill/>
            </a:ln>
          </p:spPr>
        </p:pic>
        <p:sp>
          <p:nvSpPr>
            <p:cNvPr id="329" name="Google Shape;329;p19"/>
            <p:cNvSpPr/>
            <p:nvPr/>
          </p:nvSpPr>
          <p:spPr>
            <a:xfrm>
              <a:off x="4037330" y="2814319"/>
              <a:ext cx="457200" cy="163830"/>
            </a:xfrm>
            <a:custGeom>
              <a:rect b="b" l="l" r="r" t="t"/>
              <a:pathLst>
                <a:path extrusionOk="0" h="163830" w="457200">
                  <a:moveTo>
                    <a:pt x="457200" y="0"/>
                  </a:moveTo>
                  <a:lnTo>
                    <a:pt x="12700" y="0"/>
                  </a:lnTo>
                </a:path>
                <a:path extrusionOk="0" h="163830" w="457200">
                  <a:moveTo>
                    <a:pt x="444500" y="163829"/>
                  </a:moveTo>
                  <a:lnTo>
                    <a:pt x="0" y="163829"/>
                  </a:lnTo>
                </a:path>
              </a:pathLst>
            </a:custGeom>
            <a:noFill/>
            <a:ln cap="flat" cmpd="sng" w="12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330" name="Google Shape;330;p19"/>
            <p:cNvPicPr preferRelativeResize="0"/>
            <p:nvPr/>
          </p:nvPicPr>
          <p:blipFill rotWithShape="1">
            <a:blip r:embed="rId8">
              <a:alphaModFix/>
            </a:blip>
            <a:srcRect b="0" l="0" r="0" t="0"/>
            <a:stretch/>
          </p:blipFill>
          <p:spPr>
            <a:xfrm>
              <a:off x="3954780" y="2807969"/>
              <a:ext cx="106680" cy="187959"/>
            </a:xfrm>
            <a:prstGeom prst="rect">
              <a:avLst/>
            </a:prstGeom>
            <a:noFill/>
            <a:ln>
              <a:noFill/>
            </a:ln>
          </p:spPr>
        </p:pic>
        <p:sp>
          <p:nvSpPr>
            <p:cNvPr id="331" name="Google Shape;331;p19"/>
            <p:cNvSpPr/>
            <p:nvPr/>
          </p:nvSpPr>
          <p:spPr>
            <a:xfrm>
              <a:off x="2503170" y="2383790"/>
              <a:ext cx="1445260" cy="506730"/>
            </a:xfrm>
            <a:custGeom>
              <a:rect b="b" l="l" r="r" t="t"/>
              <a:pathLst>
                <a:path extrusionOk="0" h="506730" w="1445260">
                  <a:moveTo>
                    <a:pt x="0" y="0"/>
                  </a:moveTo>
                  <a:lnTo>
                    <a:pt x="1445259" y="506730"/>
                  </a:lnTo>
                </a:path>
              </a:pathLst>
            </a:custGeom>
            <a:noFill/>
            <a:ln cap="flat" cmpd="sng" w="12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332" name="Google Shape;332;p19"/>
            <p:cNvPicPr preferRelativeResize="0"/>
            <p:nvPr/>
          </p:nvPicPr>
          <p:blipFill rotWithShape="1">
            <a:blip r:embed="rId9">
              <a:alphaModFix/>
            </a:blip>
            <a:srcRect b="0" l="0" r="0" t="0"/>
            <a:stretch/>
          </p:blipFill>
          <p:spPr>
            <a:xfrm>
              <a:off x="4639310" y="3124200"/>
              <a:ext cx="120650" cy="195579"/>
            </a:xfrm>
            <a:prstGeom prst="rect">
              <a:avLst/>
            </a:prstGeom>
            <a:noFill/>
            <a:ln>
              <a:noFill/>
            </a:ln>
          </p:spPr>
        </p:pic>
        <p:sp>
          <p:nvSpPr>
            <p:cNvPr id="333" name="Google Shape;333;p19"/>
            <p:cNvSpPr/>
            <p:nvPr/>
          </p:nvSpPr>
          <p:spPr>
            <a:xfrm>
              <a:off x="4215130" y="3308350"/>
              <a:ext cx="444500" cy="0"/>
            </a:xfrm>
            <a:custGeom>
              <a:rect b="b" l="l" r="r" t="t"/>
              <a:pathLst>
                <a:path extrusionOk="0" h="120000" w="444500">
                  <a:moveTo>
                    <a:pt x="444500" y="0"/>
                  </a:moveTo>
                  <a:lnTo>
                    <a:pt x="0" y="0"/>
                  </a:lnTo>
                </a:path>
              </a:pathLst>
            </a:custGeom>
            <a:noFill/>
            <a:ln cap="flat" cmpd="sng" w="12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334" name="Google Shape;334;p19"/>
            <p:cNvPicPr preferRelativeResize="0"/>
            <p:nvPr/>
          </p:nvPicPr>
          <p:blipFill rotWithShape="1">
            <a:blip r:embed="rId10">
              <a:alphaModFix/>
            </a:blip>
            <a:srcRect b="0" l="0" r="0" t="0"/>
            <a:stretch/>
          </p:blipFill>
          <p:spPr>
            <a:xfrm>
              <a:off x="4119880" y="3136900"/>
              <a:ext cx="106680" cy="189229"/>
            </a:xfrm>
            <a:prstGeom prst="rect">
              <a:avLst/>
            </a:prstGeom>
            <a:noFill/>
            <a:ln>
              <a:noFill/>
            </a:ln>
          </p:spPr>
        </p:pic>
        <p:sp>
          <p:nvSpPr>
            <p:cNvPr id="335" name="Google Shape;335;p19"/>
            <p:cNvSpPr/>
            <p:nvPr/>
          </p:nvSpPr>
          <p:spPr>
            <a:xfrm>
              <a:off x="2161540" y="2687319"/>
              <a:ext cx="1951989" cy="530860"/>
            </a:xfrm>
            <a:custGeom>
              <a:rect b="b" l="l" r="r" t="t"/>
              <a:pathLst>
                <a:path extrusionOk="0" h="530860" w="1951989">
                  <a:moveTo>
                    <a:pt x="0" y="0"/>
                  </a:moveTo>
                  <a:lnTo>
                    <a:pt x="1951989" y="530859"/>
                  </a:lnTo>
                </a:path>
              </a:pathLst>
            </a:custGeom>
            <a:noFill/>
            <a:ln cap="flat" cmpd="sng" w="126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6" name="Google Shape;336;p19"/>
            <p:cNvSpPr/>
            <p:nvPr/>
          </p:nvSpPr>
          <p:spPr>
            <a:xfrm>
              <a:off x="6294119" y="1395730"/>
              <a:ext cx="1534160" cy="2570480"/>
            </a:xfrm>
            <a:custGeom>
              <a:rect b="b" l="l" r="r" t="t"/>
              <a:pathLst>
                <a:path extrusionOk="0" h="2570479" w="1534159">
                  <a:moveTo>
                    <a:pt x="767079" y="0"/>
                  </a:moveTo>
                  <a:lnTo>
                    <a:pt x="697180" y="5251"/>
                  </a:lnTo>
                  <a:lnTo>
                    <a:pt x="629055" y="20703"/>
                  </a:lnTo>
                  <a:lnTo>
                    <a:pt x="562974" y="45902"/>
                  </a:lnTo>
                  <a:lnTo>
                    <a:pt x="499205" y="80395"/>
                  </a:lnTo>
                  <a:lnTo>
                    <a:pt x="438018" y="123728"/>
                  </a:lnTo>
                  <a:lnTo>
                    <a:pt x="408477" y="148568"/>
                  </a:lnTo>
                  <a:lnTo>
                    <a:pt x="379682" y="175448"/>
                  </a:lnTo>
                  <a:lnTo>
                    <a:pt x="351668" y="204311"/>
                  </a:lnTo>
                  <a:lnTo>
                    <a:pt x="324467" y="235101"/>
                  </a:lnTo>
                  <a:lnTo>
                    <a:pt x="298113" y="267762"/>
                  </a:lnTo>
                  <a:lnTo>
                    <a:pt x="272640" y="302235"/>
                  </a:lnTo>
                  <a:lnTo>
                    <a:pt x="248082" y="338465"/>
                  </a:lnTo>
                  <a:lnTo>
                    <a:pt x="224472" y="376396"/>
                  </a:lnTo>
                  <a:lnTo>
                    <a:pt x="201844" y="415969"/>
                  </a:lnTo>
                  <a:lnTo>
                    <a:pt x="180231" y="457130"/>
                  </a:lnTo>
                  <a:lnTo>
                    <a:pt x="159668" y="499820"/>
                  </a:lnTo>
                  <a:lnTo>
                    <a:pt x="140188" y="543984"/>
                  </a:lnTo>
                  <a:lnTo>
                    <a:pt x="121824" y="589564"/>
                  </a:lnTo>
                  <a:lnTo>
                    <a:pt x="104610" y="636505"/>
                  </a:lnTo>
                  <a:lnTo>
                    <a:pt x="88580" y="684748"/>
                  </a:lnTo>
                  <a:lnTo>
                    <a:pt x="73767" y="734239"/>
                  </a:lnTo>
                  <a:lnTo>
                    <a:pt x="60205" y="784919"/>
                  </a:lnTo>
                  <a:lnTo>
                    <a:pt x="47928" y="836733"/>
                  </a:lnTo>
                  <a:lnTo>
                    <a:pt x="36970" y="889623"/>
                  </a:lnTo>
                  <a:lnTo>
                    <a:pt x="27363" y="943533"/>
                  </a:lnTo>
                  <a:lnTo>
                    <a:pt x="19142" y="998407"/>
                  </a:lnTo>
                  <a:lnTo>
                    <a:pt x="12341" y="1054187"/>
                  </a:lnTo>
                  <a:lnTo>
                    <a:pt x="6992" y="1110817"/>
                  </a:lnTo>
                  <a:lnTo>
                    <a:pt x="3130" y="1168240"/>
                  </a:lnTo>
                  <a:lnTo>
                    <a:pt x="788" y="1226400"/>
                  </a:lnTo>
                  <a:lnTo>
                    <a:pt x="0" y="1285240"/>
                  </a:lnTo>
                  <a:lnTo>
                    <a:pt x="788" y="1343979"/>
                  </a:lnTo>
                  <a:lnTo>
                    <a:pt x="3130" y="1402050"/>
                  </a:lnTo>
                  <a:lnTo>
                    <a:pt x="6992" y="1459396"/>
                  </a:lnTo>
                  <a:lnTo>
                    <a:pt x="12341" y="1515958"/>
                  </a:lnTo>
                  <a:lnTo>
                    <a:pt x="19142" y="1571680"/>
                  </a:lnTo>
                  <a:lnTo>
                    <a:pt x="27363" y="1626505"/>
                  </a:lnTo>
                  <a:lnTo>
                    <a:pt x="36970" y="1680375"/>
                  </a:lnTo>
                  <a:lnTo>
                    <a:pt x="47928" y="1733234"/>
                  </a:lnTo>
                  <a:lnTo>
                    <a:pt x="60205" y="1785024"/>
                  </a:lnTo>
                  <a:lnTo>
                    <a:pt x="73767" y="1835688"/>
                  </a:lnTo>
                  <a:lnTo>
                    <a:pt x="88580" y="1885169"/>
                  </a:lnTo>
                  <a:lnTo>
                    <a:pt x="104610" y="1933410"/>
                  </a:lnTo>
                  <a:lnTo>
                    <a:pt x="121824" y="1980353"/>
                  </a:lnTo>
                  <a:lnTo>
                    <a:pt x="140188" y="2025942"/>
                  </a:lnTo>
                  <a:lnTo>
                    <a:pt x="159668" y="2070119"/>
                  </a:lnTo>
                  <a:lnTo>
                    <a:pt x="180231" y="2112827"/>
                  </a:lnTo>
                  <a:lnTo>
                    <a:pt x="201844" y="2154008"/>
                  </a:lnTo>
                  <a:lnTo>
                    <a:pt x="224472" y="2193607"/>
                  </a:lnTo>
                  <a:lnTo>
                    <a:pt x="248082" y="2231565"/>
                  </a:lnTo>
                  <a:lnTo>
                    <a:pt x="272640" y="2267826"/>
                  </a:lnTo>
                  <a:lnTo>
                    <a:pt x="298113" y="2302332"/>
                  </a:lnTo>
                  <a:lnTo>
                    <a:pt x="324467" y="2335026"/>
                  </a:lnTo>
                  <a:lnTo>
                    <a:pt x="351668" y="2365850"/>
                  </a:lnTo>
                  <a:lnTo>
                    <a:pt x="379682" y="2394749"/>
                  </a:lnTo>
                  <a:lnTo>
                    <a:pt x="408477" y="2421664"/>
                  </a:lnTo>
                  <a:lnTo>
                    <a:pt x="438018" y="2446539"/>
                  </a:lnTo>
                  <a:lnTo>
                    <a:pt x="499205" y="2489938"/>
                  </a:lnTo>
                  <a:lnTo>
                    <a:pt x="562974" y="2524489"/>
                  </a:lnTo>
                  <a:lnTo>
                    <a:pt x="629055" y="2549734"/>
                  </a:lnTo>
                  <a:lnTo>
                    <a:pt x="697180" y="2565217"/>
                  </a:lnTo>
                  <a:lnTo>
                    <a:pt x="767079" y="2570480"/>
                  </a:lnTo>
                  <a:lnTo>
                    <a:pt x="803130" y="2569078"/>
                  </a:lnTo>
                  <a:lnTo>
                    <a:pt x="873925" y="2558051"/>
                  </a:lnTo>
                  <a:lnTo>
                    <a:pt x="942732" y="2536475"/>
                  </a:lnTo>
                  <a:lnTo>
                    <a:pt x="1009253" y="2504846"/>
                  </a:lnTo>
                  <a:lnTo>
                    <a:pt x="1073192" y="2463663"/>
                  </a:lnTo>
                  <a:lnTo>
                    <a:pt x="1104100" y="2439644"/>
                  </a:lnTo>
                  <a:lnTo>
                    <a:pt x="1134251" y="2413422"/>
                  </a:lnTo>
                  <a:lnTo>
                    <a:pt x="1163607" y="2385062"/>
                  </a:lnTo>
                  <a:lnTo>
                    <a:pt x="1192132" y="2354623"/>
                  </a:lnTo>
                  <a:lnTo>
                    <a:pt x="1219789" y="2322169"/>
                  </a:lnTo>
                  <a:lnTo>
                    <a:pt x="1246540" y="2287762"/>
                  </a:lnTo>
                  <a:lnTo>
                    <a:pt x="1272348" y="2251464"/>
                  </a:lnTo>
                  <a:lnTo>
                    <a:pt x="1297176" y="2213337"/>
                  </a:lnTo>
                  <a:lnTo>
                    <a:pt x="1320987" y="2173443"/>
                  </a:lnTo>
                  <a:lnTo>
                    <a:pt x="1343743" y="2131845"/>
                  </a:lnTo>
                  <a:lnTo>
                    <a:pt x="1365409" y="2088605"/>
                  </a:lnTo>
                  <a:lnTo>
                    <a:pt x="1385945" y="2043785"/>
                  </a:lnTo>
                  <a:lnTo>
                    <a:pt x="1405316" y="1997447"/>
                  </a:lnTo>
                  <a:lnTo>
                    <a:pt x="1423485" y="1949654"/>
                  </a:lnTo>
                  <a:lnTo>
                    <a:pt x="1440413" y="1900467"/>
                  </a:lnTo>
                  <a:lnTo>
                    <a:pt x="1456064" y="1849949"/>
                  </a:lnTo>
                  <a:lnTo>
                    <a:pt x="1470400" y="1798162"/>
                  </a:lnTo>
                  <a:lnTo>
                    <a:pt x="1483386" y="1745168"/>
                  </a:lnTo>
                  <a:lnTo>
                    <a:pt x="1494983" y="1691030"/>
                  </a:lnTo>
                  <a:lnTo>
                    <a:pt x="1505154" y="1635809"/>
                  </a:lnTo>
                  <a:lnTo>
                    <a:pt x="1513862" y="1579568"/>
                  </a:lnTo>
                  <a:lnTo>
                    <a:pt x="1521070" y="1522370"/>
                  </a:lnTo>
                  <a:lnTo>
                    <a:pt x="1526741" y="1464275"/>
                  </a:lnTo>
                  <a:lnTo>
                    <a:pt x="1530838" y="1405347"/>
                  </a:lnTo>
                  <a:lnTo>
                    <a:pt x="1533323" y="1345648"/>
                  </a:lnTo>
                  <a:lnTo>
                    <a:pt x="1534159" y="1285240"/>
                  </a:lnTo>
                  <a:lnTo>
                    <a:pt x="1533323" y="1224728"/>
                  </a:lnTo>
                  <a:lnTo>
                    <a:pt x="1530838" y="1164938"/>
                  </a:lnTo>
                  <a:lnTo>
                    <a:pt x="1526741" y="1105931"/>
                  </a:lnTo>
                  <a:lnTo>
                    <a:pt x="1521070" y="1047768"/>
                  </a:lnTo>
                  <a:lnTo>
                    <a:pt x="1513862" y="990511"/>
                  </a:lnTo>
                  <a:lnTo>
                    <a:pt x="1505154" y="934221"/>
                  </a:lnTo>
                  <a:lnTo>
                    <a:pt x="1494983" y="878961"/>
                  </a:lnTo>
                  <a:lnTo>
                    <a:pt x="1483386" y="824793"/>
                  </a:lnTo>
                  <a:lnTo>
                    <a:pt x="1470400" y="771776"/>
                  </a:lnTo>
                  <a:lnTo>
                    <a:pt x="1456064" y="719975"/>
                  </a:lnTo>
                  <a:lnTo>
                    <a:pt x="1440413" y="669449"/>
                  </a:lnTo>
                  <a:lnTo>
                    <a:pt x="1423485" y="620261"/>
                  </a:lnTo>
                  <a:lnTo>
                    <a:pt x="1405316" y="572473"/>
                  </a:lnTo>
                  <a:lnTo>
                    <a:pt x="1385945" y="526145"/>
                  </a:lnTo>
                  <a:lnTo>
                    <a:pt x="1365409" y="481341"/>
                  </a:lnTo>
                  <a:lnTo>
                    <a:pt x="1343743" y="438120"/>
                  </a:lnTo>
                  <a:lnTo>
                    <a:pt x="1320987" y="396546"/>
                  </a:lnTo>
                  <a:lnTo>
                    <a:pt x="1297176" y="356680"/>
                  </a:lnTo>
                  <a:lnTo>
                    <a:pt x="1272348" y="318583"/>
                  </a:lnTo>
                  <a:lnTo>
                    <a:pt x="1246540" y="282317"/>
                  </a:lnTo>
                  <a:lnTo>
                    <a:pt x="1219789" y="247944"/>
                  </a:lnTo>
                  <a:lnTo>
                    <a:pt x="1192132" y="215526"/>
                  </a:lnTo>
                  <a:lnTo>
                    <a:pt x="1163607" y="185123"/>
                  </a:lnTo>
                  <a:lnTo>
                    <a:pt x="1134251" y="156798"/>
                  </a:lnTo>
                  <a:lnTo>
                    <a:pt x="1104100" y="130613"/>
                  </a:lnTo>
                  <a:lnTo>
                    <a:pt x="1073192" y="106629"/>
                  </a:lnTo>
                  <a:lnTo>
                    <a:pt x="1041564" y="84908"/>
                  </a:lnTo>
                  <a:lnTo>
                    <a:pt x="976297" y="48501"/>
                  </a:lnTo>
                  <a:lnTo>
                    <a:pt x="908596" y="21884"/>
                  </a:lnTo>
                  <a:lnTo>
                    <a:pt x="838758" y="5553"/>
                  </a:lnTo>
                  <a:lnTo>
                    <a:pt x="767079" y="0"/>
                  </a:lnTo>
                  <a:close/>
                </a:path>
              </a:pathLst>
            </a:custGeom>
            <a:solidFill>
              <a:srgbClr val="DEDED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7" name="Google Shape;337;p19"/>
            <p:cNvSpPr/>
            <p:nvPr/>
          </p:nvSpPr>
          <p:spPr>
            <a:xfrm>
              <a:off x="4545330" y="1395730"/>
              <a:ext cx="3270250" cy="2557780"/>
            </a:xfrm>
            <a:custGeom>
              <a:rect b="b" l="l" r="r" t="t"/>
              <a:pathLst>
                <a:path extrusionOk="0" h="2557779" w="3270250">
                  <a:moveTo>
                    <a:pt x="3270250" y="1278890"/>
                  </a:moveTo>
                  <a:lnTo>
                    <a:pt x="3268979" y="1214120"/>
                  </a:lnTo>
                  <a:lnTo>
                    <a:pt x="3266440" y="1149350"/>
                  </a:lnTo>
                  <a:lnTo>
                    <a:pt x="3261360" y="1084580"/>
                  </a:lnTo>
                  <a:lnTo>
                    <a:pt x="3255010" y="1021080"/>
                  </a:lnTo>
                  <a:lnTo>
                    <a:pt x="3246120" y="958850"/>
                  </a:lnTo>
                  <a:lnTo>
                    <a:pt x="3234690" y="896620"/>
                  </a:lnTo>
                  <a:lnTo>
                    <a:pt x="3223260" y="834390"/>
                  </a:lnTo>
                  <a:lnTo>
                    <a:pt x="3208020" y="774700"/>
                  </a:lnTo>
                  <a:lnTo>
                    <a:pt x="3192779" y="715010"/>
                  </a:lnTo>
                  <a:lnTo>
                    <a:pt x="3175000" y="657860"/>
                  </a:lnTo>
                  <a:lnTo>
                    <a:pt x="3154679" y="603250"/>
                  </a:lnTo>
                  <a:lnTo>
                    <a:pt x="3133090" y="548640"/>
                  </a:lnTo>
                  <a:lnTo>
                    <a:pt x="3111500" y="496570"/>
                  </a:lnTo>
                  <a:lnTo>
                    <a:pt x="3087370" y="445770"/>
                  </a:lnTo>
                  <a:lnTo>
                    <a:pt x="3060700" y="397510"/>
                  </a:lnTo>
                  <a:lnTo>
                    <a:pt x="3034029" y="351790"/>
                  </a:lnTo>
                  <a:lnTo>
                    <a:pt x="3004820" y="308610"/>
                  </a:lnTo>
                  <a:lnTo>
                    <a:pt x="2975610" y="267970"/>
                  </a:lnTo>
                  <a:lnTo>
                    <a:pt x="2943860" y="229870"/>
                  </a:lnTo>
                  <a:lnTo>
                    <a:pt x="2912110" y="193040"/>
                  </a:lnTo>
                  <a:lnTo>
                    <a:pt x="2879090" y="161290"/>
                  </a:lnTo>
                  <a:lnTo>
                    <a:pt x="2844800" y="130810"/>
                  </a:lnTo>
                  <a:lnTo>
                    <a:pt x="2809240" y="104140"/>
                  </a:lnTo>
                  <a:lnTo>
                    <a:pt x="2773679" y="80010"/>
                  </a:lnTo>
                  <a:lnTo>
                    <a:pt x="2736850" y="59690"/>
                  </a:lnTo>
                  <a:lnTo>
                    <a:pt x="2700020" y="40640"/>
                  </a:lnTo>
                  <a:lnTo>
                    <a:pt x="2663190" y="26670"/>
                  </a:lnTo>
                  <a:lnTo>
                    <a:pt x="2625090" y="15240"/>
                  </a:lnTo>
                  <a:lnTo>
                    <a:pt x="2586990" y="6350"/>
                  </a:lnTo>
                  <a:lnTo>
                    <a:pt x="2547620" y="1270"/>
                  </a:lnTo>
                  <a:lnTo>
                    <a:pt x="2509520" y="0"/>
                  </a:lnTo>
                  <a:lnTo>
                    <a:pt x="2471420" y="1270"/>
                  </a:lnTo>
                  <a:lnTo>
                    <a:pt x="2433320" y="6350"/>
                  </a:lnTo>
                  <a:lnTo>
                    <a:pt x="2393950" y="15240"/>
                  </a:lnTo>
                  <a:lnTo>
                    <a:pt x="2355850" y="26670"/>
                  </a:lnTo>
                  <a:lnTo>
                    <a:pt x="2319020" y="40640"/>
                  </a:lnTo>
                  <a:lnTo>
                    <a:pt x="2282190" y="59690"/>
                  </a:lnTo>
                  <a:lnTo>
                    <a:pt x="2245360" y="80010"/>
                  </a:lnTo>
                  <a:lnTo>
                    <a:pt x="2209800" y="104140"/>
                  </a:lnTo>
                  <a:lnTo>
                    <a:pt x="2174240" y="130810"/>
                  </a:lnTo>
                  <a:lnTo>
                    <a:pt x="2139950" y="161290"/>
                  </a:lnTo>
                  <a:lnTo>
                    <a:pt x="2106929" y="193040"/>
                  </a:lnTo>
                  <a:lnTo>
                    <a:pt x="2075179" y="229870"/>
                  </a:lnTo>
                  <a:lnTo>
                    <a:pt x="2043429" y="267970"/>
                  </a:lnTo>
                  <a:lnTo>
                    <a:pt x="2014220" y="308610"/>
                  </a:lnTo>
                  <a:lnTo>
                    <a:pt x="1985010" y="351790"/>
                  </a:lnTo>
                  <a:lnTo>
                    <a:pt x="1958340" y="397510"/>
                  </a:lnTo>
                  <a:lnTo>
                    <a:pt x="1932940" y="445770"/>
                  </a:lnTo>
                  <a:lnTo>
                    <a:pt x="1907540" y="496570"/>
                  </a:lnTo>
                  <a:lnTo>
                    <a:pt x="1885950" y="548640"/>
                  </a:lnTo>
                  <a:lnTo>
                    <a:pt x="1864360" y="603250"/>
                  </a:lnTo>
                  <a:lnTo>
                    <a:pt x="1844040" y="657860"/>
                  </a:lnTo>
                  <a:lnTo>
                    <a:pt x="1826260" y="715010"/>
                  </a:lnTo>
                  <a:lnTo>
                    <a:pt x="1811020" y="774700"/>
                  </a:lnTo>
                  <a:lnTo>
                    <a:pt x="1795780" y="834390"/>
                  </a:lnTo>
                  <a:lnTo>
                    <a:pt x="1784350" y="896620"/>
                  </a:lnTo>
                  <a:lnTo>
                    <a:pt x="1772920" y="958850"/>
                  </a:lnTo>
                  <a:lnTo>
                    <a:pt x="1765300" y="1021080"/>
                  </a:lnTo>
                  <a:lnTo>
                    <a:pt x="1757680" y="1084580"/>
                  </a:lnTo>
                  <a:lnTo>
                    <a:pt x="1752600" y="1149350"/>
                  </a:lnTo>
                  <a:lnTo>
                    <a:pt x="1750060" y="1214120"/>
                  </a:lnTo>
                  <a:lnTo>
                    <a:pt x="1748790" y="1278890"/>
                  </a:lnTo>
                  <a:lnTo>
                    <a:pt x="1750060" y="1343660"/>
                  </a:lnTo>
                  <a:lnTo>
                    <a:pt x="1752600" y="1408430"/>
                  </a:lnTo>
                  <a:lnTo>
                    <a:pt x="1757680" y="1473200"/>
                  </a:lnTo>
                  <a:lnTo>
                    <a:pt x="1765300" y="1536700"/>
                  </a:lnTo>
                  <a:lnTo>
                    <a:pt x="1772920" y="1598930"/>
                  </a:lnTo>
                  <a:lnTo>
                    <a:pt x="1784350" y="1661160"/>
                  </a:lnTo>
                  <a:lnTo>
                    <a:pt x="1795780" y="1723390"/>
                  </a:lnTo>
                  <a:lnTo>
                    <a:pt x="1811020" y="1783080"/>
                  </a:lnTo>
                  <a:lnTo>
                    <a:pt x="1826260" y="1842770"/>
                  </a:lnTo>
                  <a:lnTo>
                    <a:pt x="1844040" y="1899920"/>
                  </a:lnTo>
                  <a:lnTo>
                    <a:pt x="1864360" y="1954530"/>
                  </a:lnTo>
                  <a:lnTo>
                    <a:pt x="1885950" y="2009140"/>
                  </a:lnTo>
                  <a:lnTo>
                    <a:pt x="1907540" y="2061210"/>
                  </a:lnTo>
                  <a:lnTo>
                    <a:pt x="1932940" y="2112010"/>
                  </a:lnTo>
                  <a:lnTo>
                    <a:pt x="1958340" y="2160270"/>
                  </a:lnTo>
                  <a:lnTo>
                    <a:pt x="1985010" y="2205990"/>
                  </a:lnTo>
                  <a:lnTo>
                    <a:pt x="2014220" y="2249170"/>
                  </a:lnTo>
                  <a:lnTo>
                    <a:pt x="2043429" y="2289810"/>
                  </a:lnTo>
                  <a:lnTo>
                    <a:pt x="2075179" y="2327910"/>
                  </a:lnTo>
                  <a:lnTo>
                    <a:pt x="2106929" y="2364740"/>
                  </a:lnTo>
                  <a:lnTo>
                    <a:pt x="2139950" y="2396490"/>
                  </a:lnTo>
                  <a:lnTo>
                    <a:pt x="2174240" y="2426970"/>
                  </a:lnTo>
                  <a:lnTo>
                    <a:pt x="2209800" y="2453640"/>
                  </a:lnTo>
                  <a:lnTo>
                    <a:pt x="2245360" y="2477770"/>
                  </a:lnTo>
                  <a:lnTo>
                    <a:pt x="2282190" y="2498090"/>
                  </a:lnTo>
                  <a:lnTo>
                    <a:pt x="2319020" y="2517140"/>
                  </a:lnTo>
                  <a:lnTo>
                    <a:pt x="2355850" y="2531110"/>
                  </a:lnTo>
                  <a:lnTo>
                    <a:pt x="2393950" y="2542540"/>
                  </a:lnTo>
                  <a:lnTo>
                    <a:pt x="2433320" y="2551430"/>
                  </a:lnTo>
                  <a:lnTo>
                    <a:pt x="2471420" y="2556510"/>
                  </a:lnTo>
                  <a:lnTo>
                    <a:pt x="2509520" y="2557780"/>
                  </a:lnTo>
                  <a:lnTo>
                    <a:pt x="2547620" y="2556510"/>
                  </a:lnTo>
                  <a:lnTo>
                    <a:pt x="2586990" y="2551430"/>
                  </a:lnTo>
                  <a:lnTo>
                    <a:pt x="2625090" y="2542540"/>
                  </a:lnTo>
                  <a:lnTo>
                    <a:pt x="2663190" y="2531110"/>
                  </a:lnTo>
                  <a:lnTo>
                    <a:pt x="2700020" y="2517140"/>
                  </a:lnTo>
                  <a:lnTo>
                    <a:pt x="2736850" y="2498090"/>
                  </a:lnTo>
                  <a:lnTo>
                    <a:pt x="2773679" y="2477770"/>
                  </a:lnTo>
                  <a:lnTo>
                    <a:pt x="2809240" y="2453640"/>
                  </a:lnTo>
                  <a:lnTo>
                    <a:pt x="2844800" y="2426970"/>
                  </a:lnTo>
                  <a:lnTo>
                    <a:pt x="2879090" y="2396490"/>
                  </a:lnTo>
                  <a:lnTo>
                    <a:pt x="2912110" y="2364740"/>
                  </a:lnTo>
                  <a:lnTo>
                    <a:pt x="2943860" y="2327910"/>
                  </a:lnTo>
                  <a:lnTo>
                    <a:pt x="2975610" y="2289810"/>
                  </a:lnTo>
                  <a:lnTo>
                    <a:pt x="3004820" y="2249170"/>
                  </a:lnTo>
                  <a:lnTo>
                    <a:pt x="3034029" y="2205990"/>
                  </a:lnTo>
                  <a:lnTo>
                    <a:pt x="3060700" y="2160270"/>
                  </a:lnTo>
                  <a:lnTo>
                    <a:pt x="3087370" y="2112010"/>
                  </a:lnTo>
                  <a:lnTo>
                    <a:pt x="3111500" y="2061210"/>
                  </a:lnTo>
                  <a:lnTo>
                    <a:pt x="3133090" y="2009140"/>
                  </a:lnTo>
                  <a:lnTo>
                    <a:pt x="3154679" y="1954530"/>
                  </a:lnTo>
                  <a:lnTo>
                    <a:pt x="3175000" y="1899920"/>
                  </a:lnTo>
                  <a:lnTo>
                    <a:pt x="3192779" y="1842770"/>
                  </a:lnTo>
                  <a:lnTo>
                    <a:pt x="3208020" y="1783080"/>
                  </a:lnTo>
                  <a:lnTo>
                    <a:pt x="3223260" y="1723390"/>
                  </a:lnTo>
                  <a:lnTo>
                    <a:pt x="3234690" y="1661160"/>
                  </a:lnTo>
                  <a:lnTo>
                    <a:pt x="3246120" y="1598930"/>
                  </a:lnTo>
                  <a:lnTo>
                    <a:pt x="3255010" y="1536700"/>
                  </a:lnTo>
                  <a:lnTo>
                    <a:pt x="3261360" y="1473200"/>
                  </a:lnTo>
                  <a:lnTo>
                    <a:pt x="3266440" y="1408430"/>
                  </a:lnTo>
                  <a:lnTo>
                    <a:pt x="3268979" y="1343660"/>
                  </a:lnTo>
                  <a:lnTo>
                    <a:pt x="3270250" y="1278890"/>
                  </a:lnTo>
                  <a:close/>
                </a:path>
                <a:path extrusionOk="0" h="2557779" w="3270250">
                  <a:moveTo>
                    <a:pt x="0" y="1506220"/>
                  </a:moveTo>
                  <a:lnTo>
                    <a:pt x="735330" y="1506220"/>
                  </a:lnTo>
                  <a:lnTo>
                    <a:pt x="1736090" y="1304290"/>
                  </a:lnTo>
                </a:path>
                <a:path extrusionOk="0" h="2557779" w="3270250">
                  <a:moveTo>
                    <a:pt x="163830" y="1836420"/>
                  </a:moveTo>
                  <a:lnTo>
                    <a:pt x="784860" y="1836420"/>
                  </a:lnTo>
                  <a:lnTo>
                    <a:pt x="1736090" y="1393190"/>
                  </a:lnTo>
                </a:path>
              </a:pathLst>
            </a:custGeom>
            <a:noFill/>
            <a:ln cap="flat" cmpd="sng" w="12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8" name="Google Shape;338;p19"/>
            <p:cNvSpPr/>
            <p:nvPr/>
          </p:nvSpPr>
          <p:spPr>
            <a:xfrm>
              <a:off x="4392930" y="2595244"/>
              <a:ext cx="1901189" cy="6350"/>
            </a:xfrm>
            <a:custGeom>
              <a:rect b="b" l="l" r="r" t="t"/>
              <a:pathLst>
                <a:path extrusionOk="0" h="6350" w="1901189">
                  <a:moveTo>
                    <a:pt x="0" y="6350"/>
                  </a:moveTo>
                  <a:lnTo>
                    <a:pt x="1901190" y="6350"/>
                  </a:lnTo>
                </a:path>
                <a:path extrusionOk="0" h="6350" w="1901189">
                  <a:moveTo>
                    <a:pt x="0" y="0"/>
                  </a:moveTo>
                  <a:lnTo>
                    <a:pt x="1901190"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9" name="Google Shape;339;p19"/>
            <p:cNvSpPr/>
            <p:nvPr/>
          </p:nvSpPr>
          <p:spPr>
            <a:xfrm>
              <a:off x="5115560" y="2282190"/>
              <a:ext cx="316230" cy="1278890"/>
            </a:xfrm>
            <a:custGeom>
              <a:rect b="b" l="l" r="r" t="t"/>
              <a:pathLst>
                <a:path extrusionOk="0" h="1278889" w="316229">
                  <a:moveTo>
                    <a:pt x="0" y="1050289"/>
                  </a:moveTo>
                  <a:lnTo>
                    <a:pt x="303529" y="1050289"/>
                  </a:lnTo>
                </a:path>
                <a:path extrusionOk="0" h="1278889" w="316229">
                  <a:moveTo>
                    <a:pt x="165100" y="1050289"/>
                  </a:moveTo>
                  <a:lnTo>
                    <a:pt x="165100" y="1278889"/>
                  </a:lnTo>
                </a:path>
                <a:path extrusionOk="0" h="1278889" w="316229">
                  <a:moveTo>
                    <a:pt x="12700" y="252730"/>
                  </a:moveTo>
                  <a:lnTo>
                    <a:pt x="316229" y="252730"/>
                  </a:lnTo>
                </a:path>
                <a:path extrusionOk="0" h="1278889" w="316229">
                  <a:moveTo>
                    <a:pt x="176529" y="252730"/>
                  </a:moveTo>
                  <a:lnTo>
                    <a:pt x="176529" y="0"/>
                  </a:lnTo>
                </a:path>
              </a:pathLst>
            </a:custGeom>
            <a:noFill/>
            <a:ln cap="flat" cmpd="sng" w="12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40" name="Google Shape;340;p19"/>
            <p:cNvSpPr/>
            <p:nvPr/>
          </p:nvSpPr>
          <p:spPr>
            <a:xfrm>
              <a:off x="1388110" y="1648460"/>
              <a:ext cx="228600" cy="241300"/>
            </a:xfrm>
            <a:custGeom>
              <a:rect b="b" l="l" r="r" t="t"/>
              <a:pathLst>
                <a:path extrusionOk="0" h="241300" w="228600">
                  <a:moveTo>
                    <a:pt x="228600" y="0"/>
                  </a:moveTo>
                  <a:lnTo>
                    <a:pt x="0" y="0"/>
                  </a:lnTo>
                  <a:lnTo>
                    <a:pt x="0" y="241300"/>
                  </a:lnTo>
                  <a:lnTo>
                    <a:pt x="228600" y="241300"/>
                  </a:lnTo>
                  <a:lnTo>
                    <a:pt x="228600"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341" name="Google Shape;341;p19"/>
          <p:cNvSpPr txBox="1"/>
          <p:nvPr/>
        </p:nvSpPr>
        <p:spPr>
          <a:xfrm>
            <a:off x="1426210" y="1649729"/>
            <a:ext cx="124460" cy="237490"/>
          </a:xfrm>
          <a:prstGeom prst="rect">
            <a:avLst/>
          </a:prstGeom>
          <a:noFill/>
          <a:ln>
            <a:noFill/>
          </a:ln>
        </p:spPr>
        <p:txBody>
          <a:bodyPr anchorCtr="0" anchor="t" bIns="0" lIns="0" spcFirstLastPara="1" rIns="0" wrap="square" tIns="11425">
            <a:spAutoFit/>
          </a:bodyPr>
          <a:lstStyle/>
          <a:p>
            <a:pPr indent="0" lvl="0" marL="12700" marR="0" rtl="0" algn="l">
              <a:lnSpc>
                <a:spcPct val="100000"/>
              </a:lnSpc>
              <a:spcBef>
                <a:spcPts val="0"/>
              </a:spcBef>
              <a:spcAft>
                <a:spcPts val="0"/>
              </a:spcAft>
              <a:buNone/>
            </a:pPr>
            <a:r>
              <a:rPr b="1" lang="en-US" sz="1400">
                <a:solidFill>
                  <a:schemeClr val="dk1"/>
                </a:solidFill>
                <a:latin typeface="Arial"/>
                <a:ea typeface="Arial"/>
                <a:cs typeface="Arial"/>
                <a:sym typeface="Arial"/>
              </a:rPr>
              <a:t>3</a:t>
            </a:r>
            <a:endParaRPr sz="1400">
              <a:solidFill>
                <a:schemeClr val="dk1"/>
              </a:solidFill>
              <a:latin typeface="Arial"/>
              <a:ea typeface="Arial"/>
              <a:cs typeface="Arial"/>
              <a:sym typeface="Arial"/>
            </a:endParaRPr>
          </a:p>
        </p:txBody>
      </p:sp>
      <p:sp>
        <p:nvSpPr>
          <p:cNvPr id="342" name="Google Shape;342;p19"/>
          <p:cNvSpPr txBox="1"/>
          <p:nvPr/>
        </p:nvSpPr>
        <p:spPr>
          <a:xfrm>
            <a:off x="4582159" y="2231389"/>
            <a:ext cx="457200" cy="240029"/>
          </a:xfrm>
          <a:prstGeom prst="rect">
            <a:avLst/>
          </a:prstGeom>
          <a:solidFill>
            <a:srgbClr val="FFFFFF"/>
          </a:solidFill>
          <a:ln>
            <a:noFill/>
          </a:ln>
        </p:spPr>
        <p:txBody>
          <a:bodyPr anchorCtr="0" anchor="t" bIns="0" lIns="0" spcFirstLastPara="1" rIns="0" wrap="square" tIns="12700">
            <a:spAutoFit/>
          </a:bodyPr>
          <a:lstStyle/>
          <a:p>
            <a:pPr indent="0" lvl="0" marL="51435" marR="0" rtl="0" algn="l">
              <a:lnSpc>
                <a:spcPct val="100000"/>
              </a:lnSpc>
              <a:spcBef>
                <a:spcPts val="0"/>
              </a:spcBef>
              <a:spcAft>
                <a:spcPts val="0"/>
              </a:spcAft>
              <a:buNone/>
            </a:pPr>
            <a:r>
              <a:rPr b="1" lang="en-US" sz="1400">
                <a:solidFill>
                  <a:schemeClr val="dk1"/>
                </a:solidFill>
                <a:latin typeface="Arial"/>
                <a:ea typeface="Arial"/>
                <a:cs typeface="Arial"/>
                <a:sym typeface="Arial"/>
              </a:rPr>
              <a:t>red</a:t>
            </a:r>
            <a:endParaRPr sz="1400">
              <a:solidFill>
                <a:schemeClr val="dk1"/>
              </a:solidFill>
              <a:latin typeface="Arial"/>
              <a:ea typeface="Arial"/>
              <a:cs typeface="Arial"/>
              <a:sym typeface="Arial"/>
            </a:endParaRPr>
          </a:p>
        </p:txBody>
      </p:sp>
      <p:sp>
        <p:nvSpPr>
          <p:cNvPr id="343" name="Google Shape;343;p19"/>
          <p:cNvSpPr/>
          <p:nvPr/>
        </p:nvSpPr>
        <p:spPr>
          <a:xfrm>
            <a:off x="4634229" y="2598420"/>
            <a:ext cx="695960" cy="241300"/>
          </a:xfrm>
          <a:custGeom>
            <a:rect b="b" l="l" r="r" t="t"/>
            <a:pathLst>
              <a:path extrusionOk="0" h="241300" w="695960">
                <a:moveTo>
                  <a:pt x="695960" y="0"/>
                </a:moveTo>
                <a:lnTo>
                  <a:pt x="0" y="0"/>
                </a:lnTo>
                <a:lnTo>
                  <a:pt x="0" y="241300"/>
                </a:lnTo>
                <a:lnTo>
                  <a:pt x="695960" y="241300"/>
                </a:lnTo>
                <a:lnTo>
                  <a:pt x="695960"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44" name="Google Shape;344;p19"/>
          <p:cNvSpPr txBox="1"/>
          <p:nvPr/>
        </p:nvSpPr>
        <p:spPr>
          <a:xfrm>
            <a:off x="4634229" y="2599690"/>
            <a:ext cx="695960" cy="237490"/>
          </a:xfrm>
          <a:prstGeom prst="rect">
            <a:avLst/>
          </a:prstGeom>
          <a:noFill/>
          <a:ln>
            <a:noFill/>
          </a:ln>
        </p:spPr>
        <p:txBody>
          <a:bodyPr anchorCtr="0" anchor="t" bIns="0" lIns="0" spcFirstLastPara="1" rIns="0" wrap="square" tIns="11425">
            <a:spAutoFit/>
          </a:bodyPr>
          <a:lstStyle/>
          <a:p>
            <a:pPr indent="0" lvl="0" marL="49530" marR="0" rtl="0" algn="l">
              <a:lnSpc>
                <a:spcPct val="100000"/>
              </a:lnSpc>
              <a:spcBef>
                <a:spcPts val="0"/>
              </a:spcBef>
              <a:spcAft>
                <a:spcPts val="0"/>
              </a:spcAft>
              <a:buNone/>
            </a:pPr>
            <a:r>
              <a:rPr b="1" lang="en-US" sz="1400">
                <a:solidFill>
                  <a:schemeClr val="dk1"/>
                </a:solidFill>
                <a:latin typeface="Arial"/>
                <a:ea typeface="Arial"/>
                <a:cs typeface="Arial"/>
                <a:sym typeface="Arial"/>
              </a:rPr>
              <a:t>green</a:t>
            </a:r>
            <a:endParaRPr sz="1400">
              <a:solidFill>
                <a:schemeClr val="dk1"/>
              </a:solidFill>
              <a:latin typeface="Arial"/>
              <a:ea typeface="Arial"/>
              <a:cs typeface="Arial"/>
              <a:sym typeface="Arial"/>
            </a:endParaRPr>
          </a:p>
        </p:txBody>
      </p:sp>
      <p:sp>
        <p:nvSpPr>
          <p:cNvPr id="345" name="Google Shape;345;p19"/>
          <p:cNvSpPr txBox="1"/>
          <p:nvPr/>
        </p:nvSpPr>
        <p:spPr>
          <a:xfrm>
            <a:off x="4202429" y="2941320"/>
            <a:ext cx="511175" cy="237490"/>
          </a:xfrm>
          <a:prstGeom prst="rect">
            <a:avLst/>
          </a:prstGeom>
          <a:noFill/>
          <a:ln>
            <a:noFill/>
          </a:ln>
        </p:spPr>
        <p:txBody>
          <a:bodyPr anchorCtr="0" anchor="t" bIns="0" lIns="0" spcFirstLastPara="1" rIns="0" wrap="square" tIns="11425">
            <a:spAutoFit/>
          </a:bodyPr>
          <a:lstStyle/>
          <a:p>
            <a:pPr indent="0" lvl="0" marL="12700" marR="0" rtl="0" algn="l">
              <a:lnSpc>
                <a:spcPct val="100000"/>
              </a:lnSpc>
              <a:spcBef>
                <a:spcPts val="0"/>
              </a:spcBef>
              <a:spcAft>
                <a:spcPts val="0"/>
              </a:spcAft>
              <a:buNone/>
            </a:pPr>
            <a:r>
              <a:rPr lang="en-US" sz="1400" u="sng">
                <a:solidFill>
                  <a:schemeClr val="dk1"/>
                </a:solidFill>
                <a:latin typeface="Times New Roman"/>
                <a:ea typeface="Times New Roman"/>
                <a:cs typeface="Times New Roman"/>
                <a:sym typeface="Times New Roman"/>
              </a:rPr>
              <a:t> 	</a:t>
            </a:r>
            <a:endParaRPr sz="1400">
              <a:solidFill>
                <a:schemeClr val="dk1"/>
              </a:solidFill>
              <a:latin typeface="Times New Roman"/>
              <a:ea typeface="Times New Roman"/>
              <a:cs typeface="Times New Roman"/>
              <a:sym typeface="Times New Roman"/>
            </a:endParaRPr>
          </a:p>
        </p:txBody>
      </p:sp>
      <p:sp>
        <p:nvSpPr>
          <p:cNvPr id="346" name="Google Shape;346;p19"/>
          <p:cNvSpPr txBox="1"/>
          <p:nvPr/>
        </p:nvSpPr>
        <p:spPr>
          <a:xfrm>
            <a:off x="4772659" y="2940050"/>
            <a:ext cx="544830" cy="241300"/>
          </a:xfrm>
          <a:prstGeom prst="rect">
            <a:avLst/>
          </a:prstGeom>
          <a:solidFill>
            <a:srgbClr val="FFFFFF"/>
          </a:solidFill>
          <a:ln>
            <a:noFill/>
          </a:ln>
        </p:spPr>
        <p:txBody>
          <a:bodyPr anchorCtr="0" anchor="t" bIns="0" lIns="0" spcFirstLastPara="1" rIns="0" wrap="square" tIns="12700">
            <a:spAutoFit/>
          </a:bodyPr>
          <a:lstStyle/>
          <a:p>
            <a:pPr indent="0" lvl="0" marL="50800" marR="0" rtl="0" algn="l">
              <a:lnSpc>
                <a:spcPct val="100000"/>
              </a:lnSpc>
              <a:spcBef>
                <a:spcPts val="0"/>
              </a:spcBef>
              <a:spcAft>
                <a:spcPts val="0"/>
              </a:spcAft>
              <a:buNone/>
            </a:pPr>
            <a:r>
              <a:rPr b="1" lang="en-US" sz="1400">
                <a:solidFill>
                  <a:schemeClr val="dk1"/>
                </a:solidFill>
                <a:latin typeface="Arial"/>
                <a:ea typeface="Arial"/>
                <a:cs typeface="Arial"/>
                <a:sym typeface="Arial"/>
              </a:rPr>
              <a:t>blue</a:t>
            </a:r>
            <a:endParaRPr sz="1400">
              <a:solidFill>
                <a:schemeClr val="dk1"/>
              </a:solidFill>
              <a:latin typeface="Arial"/>
              <a:ea typeface="Arial"/>
              <a:cs typeface="Arial"/>
              <a:sym typeface="Arial"/>
            </a:endParaRPr>
          </a:p>
        </p:txBody>
      </p:sp>
      <p:sp>
        <p:nvSpPr>
          <p:cNvPr id="347" name="Google Shape;347;p19"/>
          <p:cNvSpPr/>
          <p:nvPr/>
        </p:nvSpPr>
        <p:spPr>
          <a:xfrm>
            <a:off x="4596129" y="2598420"/>
            <a:ext cx="746760" cy="0"/>
          </a:xfrm>
          <a:custGeom>
            <a:rect b="b" l="l" r="r" t="t"/>
            <a:pathLst>
              <a:path extrusionOk="0" h="120000" w="746760">
                <a:moveTo>
                  <a:pt x="0" y="0"/>
                </a:moveTo>
                <a:lnTo>
                  <a:pt x="746760" y="0"/>
                </a:lnTo>
              </a:path>
            </a:pathLst>
          </a:custGeom>
          <a:noFill/>
          <a:ln cap="flat" cmpd="sng" w="12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48" name="Google Shape;348;p19"/>
          <p:cNvSpPr txBox="1"/>
          <p:nvPr/>
        </p:nvSpPr>
        <p:spPr>
          <a:xfrm>
            <a:off x="1680210" y="4307840"/>
            <a:ext cx="6375400" cy="241300"/>
          </a:xfrm>
          <a:prstGeom prst="rect">
            <a:avLst/>
          </a:prstGeom>
          <a:solidFill>
            <a:srgbClr val="FFFFFF"/>
          </a:solidFill>
          <a:ln>
            <a:noFill/>
          </a:ln>
        </p:spPr>
        <p:txBody>
          <a:bodyPr anchorCtr="0" anchor="t" bIns="0" lIns="0" spcFirstLastPara="1" rIns="0" wrap="square" tIns="12700">
            <a:spAutoFit/>
          </a:bodyPr>
          <a:lstStyle/>
          <a:p>
            <a:pPr indent="0" lvl="0" marL="48895" marR="0" rtl="0" algn="l">
              <a:lnSpc>
                <a:spcPct val="100000"/>
              </a:lnSpc>
              <a:spcBef>
                <a:spcPts val="0"/>
              </a:spcBef>
              <a:spcAft>
                <a:spcPts val="0"/>
              </a:spcAft>
              <a:buNone/>
            </a:pPr>
            <a:r>
              <a:rPr b="1" lang="en-US" sz="1400">
                <a:solidFill>
                  <a:schemeClr val="dk1"/>
                </a:solidFill>
                <a:latin typeface="Arial"/>
                <a:ea typeface="Arial"/>
                <a:cs typeface="Arial"/>
                <a:sym typeface="Arial"/>
              </a:rPr>
              <a:t>COLOR: black  red green blue  yellow cyan magenta white</a:t>
            </a:r>
            <a:endParaRPr sz="1400">
              <a:solidFill>
                <a:schemeClr val="dk1"/>
              </a:solidFill>
              <a:latin typeface="Arial"/>
              <a:ea typeface="Arial"/>
              <a:cs typeface="Arial"/>
              <a:sym typeface="Arial"/>
            </a:endParaRPr>
          </a:p>
        </p:txBody>
      </p:sp>
      <p:sp>
        <p:nvSpPr>
          <p:cNvPr id="349" name="Google Shape;349;p19"/>
          <p:cNvSpPr txBox="1"/>
          <p:nvPr>
            <p:ph idx="12" type="sldNum"/>
          </p:nvPr>
        </p:nvSpPr>
        <p:spPr>
          <a:xfrm>
            <a:off x="8836659" y="6302050"/>
            <a:ext cx="255270" cy="222884"/>
          </a:xfrm>
          <a:prstGeom prst="rect">
            <a:avLst/>
          </a:prstGeom>
          <a:noFill/>
          <a:ln>
            <a:noFill/>
          </a:ln>
        </p:spPr>
        <p:txBody>
          <a:bodyPr anchorCtr="0" anchor="t" bIns="0" lIns="0" spcFirstLastPara="1" rIns="0" wrap="square" tIns="0">
            <a:spAutoFit/>
          </a:bodyPr>
          <a:lstStyle/>
          <a:p>
            <a:pPr indent="0" lvl="0" marL="38100" rtl="0" algn="l">
              <a:lnSpc>
                <a:spcPct val="116428"/>
              </a:lnSpc>
              <a:spcBef>
                <a:spcPts val="0"/>
              </a:spcBef>
              <a:spcAft>
                <a:spcPts val="0"/>
              </a:spcAft>
              <a:buNone/>
            </a:pPr>
            <a:fld id="{00000000-1234-1234-1234-123412341234}" type="slidenum">
              <a:rPr lang="en-US"/>
              <a:t>‹#›</a:t>
            </a:fld>
            <a:endParaRPr/>
          </a:p>
        </p:txBody>
      </p:sp>
      <p:graphicFrame>
        <p:nvGraphicFramePr>
          <p:cNvPr id="350" name="Google Shape;350;p19"/>
          <p:cNvGraphicFramePr/>
          <p:nvPr/>
        </p:nvGraphicFramePr>
        <p:xfrm>
          <a:off x="2034539" y="4763770"/>
          <a:ext cx="3000000" cy="3000000"/>
        </p:xfrm>
        <a:graphic>
          <a:graphicData uri="http://schemas.openxmlformats.org/drawingml/2006/table">
            <a:tbl>
              <a:tblPr bandRow="1" firstRow="1">
                <a:noFill/>
                <a:tableStyleId>{6FF49A04-2732-419D-BAF2-DC086975A08F}</a:tableStyleId>
              </a:tblPr>
              <a:tblGrid>
                <a:gridCol w="254000"/>
                <a:gridCol w="481325"/>
                <a:gridCol w="241300"/>
                <a:gridCol w="392425"/>
                <a:gridCol w="241300"/>
                <a:gridCol w="328925"/>
                <a:gridCol w="241300"/>
                <a:gridCol w="381000"/>
                <a:gridCol w="240025"/>
                <a:gridCol w="444500"/>
                <a:gridCol w="240025"/>
                <a:gridCol w="506725"/>
                <a:gridCol w="241300"/>
                <a:gridCol w="494025"/>
                <a:gridCol w="241300"/>
                <a:gridCol w="671825"/>
                <a:gridCol w="241300"/>
              </a:tblGrid>
              <a:tr h="248675">
                <a:tc>
                  <a:txBody>
                    <a:bodyPr/>
                    <a:lstStyle/>
                    <a:p>
                      <a:pPr indent="0" lvl="0" marL="0" marR="16510" rtl="0" algn="ctr">
                        <a:lnSpc>
                          <a:spcPct val="100000"/>
                        </a:lnSpc>
                        <a:spcBef>
                          <a:spcPts val="0"/>
                        </a:spcBef>
                        <a:spcAft>
                          <a:spcPts val="0"/>
                        </a:spcAft>
                        <a:buNone/>
                      </a:pPr>
                      <a:r>
                        <a:rPr b="1" lang="en-US" sz="1400" u="none" cap="none" strike="noStrike">
                          <a:latin typeface="Arial"/>
                          <a:ea typeface="Arial"/>
                          <a:cs typeface="Arial"/>
                          <a:sym typeface="Arial"/>
                        </a:rPr>
                        <a:t>R</a:t>
                      </a:r>
                      <a:endParaRPr sz="1400" u="none" cap="none" strike="noStrike">
                        <a:latin typeface="Arial"/>
                        <a:ea typeface="Arial"/>
                        <a:cs typeface="Arial"/>
                        <a:sym typeface="Arial"/>
                      </a:endParaRPr>
                    </a:p>
                  </a:txBody>
                  <a:tcPr marT="11425" marB="0" marR="0" marL="0">
                    <a:solidFill>
                      <a:srgbClr val="FFFFFF"/>
                    </a:solidFill>
                  </a:tcPr>
                </a:tc>
                <a:tc>
                  <a:txBody>
                    <a:bodyPr/>
                    <a:lstStyle/>
                    <a:p>
                      <a:pPr indent="0" lvl="0" marL="0" marR="0" rtl="0" algn="l">
                        <a:lnSpc>
                          <a:spcPct val="100000"/>
                        </a:lnSpc>
                        <a:spcBef>
                          <a:spcPts val="0"/>
                        </a:spcBef>
                        <a:spcAft>
                          <a:spcPts val="0"/>
                        </a:spcAft>
                        <a:buNone/>
                      </a:pPr>
                      <a:r>
                        <a:t/>
                      </a:r>
                      <a:endParaRPr sz="1500" u="none" cap="none" strike="noStrike">
                        <a:latin typeface="Times New Roman"/>
                        <a:ea typeface="Times New Roman"/>
                        <a:cs typeface="Times New Roman"/>
                        <a:sym typeface="Times New Roman"/>
                      </a:endParaRPr>
                    </a:p>
                  </a:txBody>
                  <a:tcPr marT="0" marB="0" marR="0" marL="0">
                    <a:solidFill>
                      <a:srgbClr val="E8E1B5"/>
                    </a:solidFill>
                  </a:tcPr>
                </a:tc>
                <a:tc>
                  <a:txBody>
                    <a:bodyPr/>
                    <a:lstStyle/>
                    <a:p>
                      <a:pPr indent="0" lvl="0" marL="50800" marR="0" rtl="0" algn="l">
                        <a:lnSpc>
                          <a:spcPct val="100000"/>
                        </a:lnSpc>
                        <a:spcBef>
                          <a:spcPts val="0"/>
                        </a:spcBef>
                        <a:spcAft>
                          <a:spcPts val="0"/>
                        </a:spcAft>
                        <a:buNone/>
                      </a:pPr>
                      <a:r>
                        <a:rPr b="1" lang="en-US" sz="1400" u="none" cap="none" strike="noStrike">
                          <a:latin typeface="Arial"/>
                          <a:ea typeface="Arial"/>
                          <a:cs typeface="Arial"/>
                          <a:sym typeface="Arial"/>
                        </a:rPr>
                        <a:t>0</a:t>
                      </a:r>
                      <a:endParaRPr sz="1400" u="none" cap="none" strike="noStrike">
                        <a:latin typeface="Arial"/>
                        <a:ea typeface="Arial"/>
                        <a:cs typeface="Arial"/>
                        <a:sym typeface="Arial"/>
                      </a:endParaRPr>
                    </a:p>
                  </a:txBody>
                  <a:tcPr marT="11425" marB="0" marR="0" marL="0">
                    <a:solidFill>
                      <a:srgbClr val="FFFFFF"/>
                    </a:solidFill>
                  </a:tcPr>
                </a:tc>
                <a:tc>
                  <a:txBody>
                    <a:bodyPr/>
                    <a:lstStyle/>
                    <a:p>
                      <a:pPr indent="0" lvl="0" marL="0" marR="0" rtl="0" algn="l">
                        <a:lnSpc>
                          <a:spcPct val="100000"/>
                        </a:lnSpc>
                        <a:spcBef>
                          <a:spcPts val="0"/>
                        </a:spcBef>
                        <a:spcAft>
                          <a:spcPts val="0"/>
                        </a:spcAft>
                        <a:buNone/>
                      </a:pPr>
                      <a:r>
                        <a:t/>
                      </a:r>
                      <a:endParaRPr sz="1500" u="none" cap="none" strike="noStrike">
                        <a:latin typeface="Times New Roman"/>
                        <a:ea typeface="Times New Roman"/>
                        <a:cs typeface="Times New Roman"/>
                        <a:sym typeface="Times New Roman"/>
                      </a:endParaRPr>
                    </a:p>
                  </a:txBody>
                  <a:tcPr marT="0" marB="0" marR="0" marL="0">
                    <a:solidFill>
                      <a:srgbClr val="E8E1B5"/>
                    </a:solidFill>
                  </a:tcPr>
                </a:tc>
                <a:tc>
                  <a:txBody>
                    <a:bodyPr/>
                    <a:lstStyle/>
                    <a:p>
                      <a:pPr indent="0" lvl="0" marL="50800" marR="0" rtl="0" algn="l">
                        <a:lnSpc>
                          <a:spcPct val="100000"/>
                        </a:lnSpc>
                        <a:spcBef>
                          <a:spcPts val="0"/>
                        </a:spcBef>
                        <a:spcAft>
                          <a:spcPts val="0"/>
                        </a:spcAft>
                        <a:buNone/>
                      </a:pPr>
                      <a:r>
                        <a:rPr b="1" lang="en-US" sz="1400" u="none" cap="none" strike="noStrike">
                          <a:latin typeface="Arial"/>
                          <a:ea typeface="Arial"/>
                          <a:cs typeface="Arial"/>
                          <a:sym typeface="Arial"/>
                        </a:rPr>
                        <a:t>1</a:t>
                      </a:r>
                      <a:endParaRPr sz="1400" u="none" cap="none" strike="noStrike">
                        <a:latin typeface="Arial"/>
                        <a:ea typeface="Arial"/>
                        <a:cs typeface="Arial"/>
                        <a:sym typeface="Arial"/>
                      </a:endParaRPr>
                    </a:p>
                  </a:txBody>
                  <a:tcPr marT="11425" marB="0" marR="0" marL="0">
                    <a:solidFill>
                      <a:srgbClr val="FFFFFF"/>
                    </a:solidFill>
                  </a:tcPr>
                </a:tc>
                <a:tc>
                  <a:txBody>
                    <a:bodyPr/>
                    <a:lstStyle/>
                    <a:p>
                      <a:pPr indent="0" lvl="0" marL="0" marR="0" rtl="0" algn="l">
                        <a:lnSpc>
                          <a:spcPct val="100000"/>
                        </a:lnSpc>
                        <a:spcBef>
                          <a:spcPts val="0"/>
                        </a:spcBef>
                        <a:spcAft>
                          <a:spcPts val="0"/>
                        </a:spcAft>
                        <a:buNone/>
                      </a:pPr>
                      <a:r>
                        <a:t/>
                      </a:r>
                      <a:endParaRPr sz="1500" u="none" cap="none" strike="noStrike">
                        <a:latin typeface="Times New Roman"/>
                        <a:ea typeface="Times New Roman"/>
                        <a:cs typeface="Times New Roman"/>
                        <a:sym typeface="Times New Roman"/>
                      </a:endParaRPr>
                    </a:p>
                  </a:txBody>
                  <a:tcPr marT="0" marB="0" marR="0" marL="0">
                    <a:solidFill>
                      <a:srgbClr val="E8E1B5"/>
                    </a:solidFill>
                  </a:tcPr>
                </a:tc>
                <a:tc>
                  <a:txBody>
                    <a:bodyPr/>
                    <a:lstStyle/>
                    <a:p>
                      <a:pPr indent="0" lvl="0" marL="50800" marR="0" rtl="0" algn="l">
                        <a:lnSpc>
                          <a:spcPct val="100000"/>
                        </a:lnSpc>
                        <a:spcBef>
                          <a:spcPts val="0"/>
                        </a:spcBef>
                        <a:spcAft>
                          <a:spcPts val="0"/>
                        </a:spcAft>
                        <a:buNone/>
                      </a:pPr>
                      <a:r>
                        <a:rPr b="1" lang="en-US" sz="1400" u="none" cap="none" strike="noStrike">
                          <a:latin typeface="Arial"/>
                          <a:ea typeface="Arial"/>
                          <a:cs typeface="Arial"/>
                          <a:sym typeface="Arial"/>
                        </a:rPr>
                        <a:t>0</a:t>
                      </a:r>
                      <a:endParaRPr sz="1400" u="none" cap="none" strike="noStrike">
                        <a:latin typeface="Arial"/>
                        <a:ea typeface="Arial"/>
                        <a:cs typeface="Arial"/>
                        <a:sym typeface="Arial"/>
                      </a:endParaRPr>
                    </a:p>
                  </a:txBody>
                  <a:tcPr marT="11425" marB="0" marR="0" marL="0">
                    <a:solidFill>
                      <a:srgbClr val="FFFFFF"/>
                    </a:solidFill>
                  </a:tcPr>
                </a:tc>
                <a:tc>
                  <a:txBody>
                    <a:bodyPr/>
                    <a:lstStyle/>
                    <a:p>
                      <a:pPr indent="0" lvl="0" marL="0" marR="0" rtl="0" algn="l">
                        <a:lnSpc>
                          <a:spcPct val="100000"/>
                        </a:lnSpc>
                        <a:spcBef>
                          <a:spcPts val="0"/>
                        </a:spcBef>
                        <a:spcAft>
                          <a:spcPts val="0"/>
                        </a:spcAft>
                        <a:buNone/>
                      </a:pPr>
                      <a:r>
                        <a:t/>
                      </a:r>
                      <a:endParaRPr sz="1500" u="none" cap="none" strike="noStrike">
                        <a:latin typeface="Times New Roman"/>
                        <a:ea typeface="Times New Roman"/>
                        <a:cs typeface="Times New Roman"/>
                        <a:sym typeface="Times New Roman"/>
                      </a:endParaRPr>
                    </a:p>
                  </a:txBody>
                  <a:tcPr marT="0" marB="0" marR="0" marL="0">
                    <a:solidFill>
                      <a:srgbClr val="E8E1B5"/>
                    </a:solidFill>
                  </a:tcPr>
                </a:tc>
                <a:tc>
                  <a:txBody>
                    <a:bodyPr/>
                    <a:lstStyle/>
                    <a:p>
                      <a:pPr indent="0" lvl="0" marL="49530" marR="0" rtl="0" algn="l">
                        <a:lnSpc>
                          <a:spcPct val="100000"/>
                        </a:lnSpc>
                        <a:spcBef>
                          <a:spcPts val="0"/>
                        </a:spcBef>
                        <a:spcAft>
                          <a:spcPts val="0"/>
                        </a:spcAft>
                        <a:buNone/>
                      </a:pPr>
                      <a:r>
                        <a:rPr b="1" lang="en-US" sz="1400" u="none" cap="none" strike="noStrike">
                          <a:latin typeface="Arial"/>
                          <a:ea typeface="Arial"/>
                          <a:cs typeface="Arial"/>
                          <a:sym typeface="Arial"/>
                        </a:rPr>
                        <a:t>0</a:t>
                      </a:r>
                      <a:endParaRPr sz="1400" u="none" cap="none" strike="noStrike">
                        <a:latin typeface="Arial"/>
                        <a:ea typeface="Arial"/>
                        <a:cs typeface="Arial"/>
                        <a:sym typeface="Arial"/>
                      </a:endParaRPr>
                    </a:p>
                  </a:txBody>
                  <a:tcPr marT="11425" marB="0" marR="0" marL="0">
                    <a:solidFill>
                      <a:srgbClr val="FFFFFF"/>
                    </a:solidFill>
                  </a:tcPr>
                </a:tc>
                <a:tc>
                  <a:txBody>
                    <a:bodyPr/>
                    <a:lstStyle/>
                    <a:p>
                      <a:pPr indent="0" lvl="0" marL="0" marR="0" rtl="0" algn="l">
                        <a:lnSpc>
                          <a:spcPct val="100000"/>
                        </a:lnSpc>
                        <a:spcBef>
                          <a:spcPts val="0"/>
                        </a:spcBef>
                        <a:spcAft>
                          <a:spcPts val="0"/>
                        </a:spcAft>
                        <a:buNone/>
                      </a:pPr>
                      <a:r>
                        <a:t/>
                      </a:r>
                      <a:endParaRPr sz="1500" u="none" cap="none" strike="noStrike">
                        <a:latin typeface="Times New Roman"/>
                        <a:ea typeface="Times New Roman"/>
                        <a:cs typeface="Times New Roman"/>
                        <a:sym typeface="Times New Roman"/>
                      </a:endParaRPr>
                    </a:p>
                  </a:txBody>
                  <a:tcPr marT="0" marB="0" marR="0" marL="0">
                    <a:solidFill>
                      <a:srgbClr val="E8E1B5"/>
                    </a:solidFill>
                  </a:tcPr>
                </a:tc>
                <a:tc>
                  <a:txBody>
                    <a:bodyPr/>
                    <a:lstStyle/>
                    <a:p>
                      <a:pPr indent="0" lvl="0" marL="48895" marR="0" rtl="0" algn="l">
                        <a:lnSpc>
                          <a:spcPct val="100000"/>
                        </a:lnSpc>
                        <a:spcBef>
                          <a:spcPts val="0"/>
                        </a:spcBef>
                        <a:spcAft>
                          <a:spcPts val="0"/>
                        </a:spcAft>
                        <a:buNone/>
                      </a:pPr>
                      <a:r>
                        <a:rPr b="1" lang="en-US" sz="1400" u="none" cap="none" strike="noStrike">
                          <a:latin typeface="Arial"/>
                          <a:ea typeface="Arial"/>
                          <a:cs typeface="Arial"/>
                          <a:sym typeface="Arial"/>
                        </a:rPr>
                        <a:t>1</a:t>
                      </a:r>
                      <a:endParaRPr sz="1400" u="none" cap="none" strike="noStrike">
                        <a:latin typeface="Arial"/>
                        <a:ea typeface="Arial"/>
                        <a:cs typeface="Arial"/>
                        <a:sym typeface="Arial"/>
                      </a:endParaRPr>
                    </a:p>
                  </a:txBody>
                  <a:tcPr marT="11425" marB="0" marR="0" marL="0">
                    <a:solidFill>
                      <a:srgbClr val="FFFFFF"/>
                    </a:solidFill>
                  </a:tcPr>
                </a:tc>
                <a:tc>
                  <a:txBody>
                    <a:bodyPr/>
                    <a:lstStyle/>
                    <a:p>
                      <a:pPr indent="0" lvl="0" marL="0" marR="0" rtl="0" algn="l">
                        <a:lnSpc>
                          <a:spcPct val="100000"/>
                        </a:lnSpc>
                        <a:spcBef>
                          <a:spcPts val="0"/>
                        </a:spcBef>
                        <a:spcAft>
                          <a:spcPts val="0"/>
                        </a:spcAft>
                        <a:buNone/>
                      </a:pPr>
                      <a:r>
                        <a:t/>
                      </a:r>
                      <a:endParaRPr sz="1500" u="none" cap="none" strike="noStrike">
                        <a:latin typeface="Times New Roman"/>
                        <a:ea typeface="Times New Roman"/>
                        <a:cs typeface="Times New Roman"/>
                        <a:sym typeface="Times New Roman"/>
                      </a:endParaRPr>
                    </a:p>
                  </a:txBody>
                  <a:tcPr marT="0" marB="0" marR="0" marL="0">
                    <a:solidFill>
                      <a:srgbClr val="E8E1B5"/>
                    </a:solidFill>
                  </a:tcPr>
                </a:tc>
                <a:tc>
                  <a:txBody>
                    <a:bodyPr/>
                    <a:lstStyle/>
                    <a:p>
                      <a:pPr indent="0" lvl="0" marL="0" marR="33020" rtl="0" algn="ctr">
                        <a:lnSpc>
                          <a:spcPct val="100000"/>
                        </a:lnSpc>
                        <a:spcBef>
                          <a:spcPts val="0"/>
                        </a:spcBef>
                        <a:spcAft>
                          <a:spcPts val="0"/>
                        </a:spcAft>
                        <a:buNone/>
                      </a:pPr>
                      <a:r>
                        <a:rPr b="1" lang="en-US" sz="1400" u="none" cap="none" strike="noStrike">
                          <a:latin typeface="Arial"/>
                          <a:ea typeface="Arial"/>
                          <a:cs typeface="Arial"/>
                          <a:sym typeface="Arial"/>
                        </a:rPr>
                        <a:t>0</a:t>
                      </a:r>
                      <a:endParaRPr sz="1400" u="none" cap="none" strike="noStrike">
                        <a:latin typeface="Arial"/>
                        <a:ea typeface="Arial"/>
                        <a:cs typeface="Arial"/>
                        <a:sym typeface="Arial"/>
                      </a:endParaRPr>
                    </a:p>
                  </a:txBody>
                  <a:tcPr marT="11425" marB="0" marR="0" marL="0">
                    <a:solidFill>
                      <a:srgbClr val="FFFFFF"/>
                    </a:solidFill>
                  </a:tcPr>
                </a:tc>
                <a:tc>
                  <a:txBody>
                    <a:bodyPr/>
                    <a:lstStyle/>
                    <a:p>
                      <a:pPr indent="0" lvl="0" marL="0" marR="0" rtl="0" algn="l">
                        <a:lnSpc>
                          <a:spcPct val="100000"/>
                        </a:lnSpc>
                        <a:spcBef>
                          <a:spcPts val="0"/>
                        </a:spcBef>
                        <a:spcAft>
                          <a:spcPts val="0"/>
                        </a:spcAft>
                        <a:buNone/>
                      </a:pPr>
                      <a:r>
                        <a:t/>
                      </a:r>
                      <a:endParaRPr sz="1500" u="none" cap="none" strike="noStrike">
                        <a:latin typeface="Times New Roman"/>
                        <a:ea typeface="Times New Roman"/>
                        <a:cs typeface="Times New Roman"/>
                        <a:sym typeface="Times New Roman"/>
                      </a:endParaRPr>
                    </a:p>
                  </a:txBody>
                  <a:tcPr marT="0" marB="0" marR="0" marL="0">
                    <a:solidFill>
                      <a:srgbClr val="E8E1B5"/>
                    </a:solidFill>
                  </a:tcPr>
                </a:tc>
                <a:tc>
                  <a:txBody>
                    <a:bodyPr/>
                    <a:lstStyle/>
                    <a:p>
                      <a:pPr indent="0" lvl="0" marL="50800" marR="0" rtl="0" algn="l">
                        <a:lnSpc>
                          <a:spcPct val="100000"/>
                        </a:lnSpc>
                        <a:spcBef>
                          <a:spcPts val="0"/>
                        </a:spcBef>
                        <a:spcAft>
                          <a:spcPts val="0"/>
                        </a:spcAft>
                        <a:buNone/>
                      </a:pPr>
                      <a:r>
                        <a:rPr b="1" lang="en-US" sz="1400" u="none" cap="none" strike="noStrike">
                          <a:latin typeface="Arial"/>
                          <a:ea typeface="Arial"/>
                          <a:cs typeface="Arial"/>
                          <a:sym typeface="Arial"/>
                        </a:rPr>
                        <a:t>1</a:t>
                      </a:r>
                      <a:endParaRPr sz="1400" u="none" cap="none" strike="noStrike">
                        <a:latin typeface="Arial"/>
                        <a:ea typeface="Arial"/>
                        <a:cs typeface="Arial"/>
                        <a:sym typeface="Arial"/>
                      </a:endParaRPr>
                    </a:p>
                  </a:txBody>
                  <a:tcPr marT="11425" marB="0" marR="0" marL="0">
                    <a:solidFill>
                      <a:srgbClr val="FFFFFF"/>
                    </a:solidFill>
                  </a:tcPr>
                </a:tc>
                <a:tc>
                  <a:txBody>
                    <a:bodyPr/>
                    <a:lstStyle/>
                    <a:p>
                      <a:pPr indent="0" lvl="0" marL="0" marR="0" rtl="0" algn="l">
                        <a:lnSpc>
                          <a:spcPct val="100000"/>
                        </a:lnSpc>
                        <a:spcBef>
                          <a:spcPts val="0"/>
                        </a:spcBef>
                        <a:spcAft>
                          <a:spcPts val="0"/>
                        </a:spcAft>
                        <a:buNone/>
                      </a:pPr>
                      <a:r>
                        <a:t/>
                      </a:r>
                      <a:endParaRPr sz="1500" u="none" cap="none" strike="noStrike">
                        <a:latin typeface="Times New Roman"/>
                        <a:ea typeface="Times New Roman"/>
                        <a:cs typeface="Times New Roman"/>
                        <a:sym typeface="Times New Roman"/>
                      </a:endParaRPr>
                    </a:p>
                  </a:txBody>
                  <a:tcPr marT="0" marB="0" marR="0" marL="0">
                    <a:solidFill>
                      <a:srgbClr val="E8E1B5"/>
                    </a:solidFill>
                  </a:tcPr>
                </a:tc>
                <a:tc>
                  <a:txBody>
                    <a:bodyPr/>
                    <a:lstStyle/>
                    <a:p>
                      <a:pPr indent="0" lvl="0" marL="50800" marR="0" rtl="0" algn="l">
                        <a:lnSpc>
                          <a:spcPct val="100000"/>
                        </a:lnSpc>
                        <a:spcBef>
                          <a:spcPts val="0"/>
                        </a:spcBef>
                        <a:spcAft>
                          <a:spcPts val="0"/>
                        </a:spcAft>
                        <a:buNone/>
                      </a:pPr>
                      <a:r>
                        <a:rPr b="1" lang="en-US" sz="1400" u="none" cap="none" strike="noStrike">
                          <a:latin typeface="Arial"/>
                          <a:ea typeface="Arial"/>
                          <a:cs typeface="Arial"/>
                          <a:sym typeface="Arial"/>
                        </a:rPr>
                        <a:t>1</a:t>
                      </a:r>
                      <a:endParaRPr sz="1400" u="none" cap="none" strike="noStrike">
                        <a:latin typeface="Arial"/>
                        <a:ea typeface="Arial"/>
                        <a:cs typeface="Arial"/>
                        <a:sym typeface="Arial"/>
                      </a:endParaRPr>
                    </a:p>
                  </a:txBody>
                  <a:tcPr marT="11425" marB="0" marR="0" marL="0">
                    <a:solidFill>
                      <a:srgbClr val="FFFFFF"/>
                    </a:solidFill>
                  </a:tcPr>
                </a:tc>
              </a:tr>
              <a:tr h="240675">
                <a:tc>
                  <a:txBody>
                    <a:bodyPr/>
                    <a:lstStyle/>
                    <a:p>
                      <a:pPr indent="0" lvl="0" marL="0" marR="6985" rtl="0" algn="ctr">
                        <a:lnSpc>
                          <a:spcPct val="100000"/>
                        </a:lnSpc>
                        <a:spcBef>
                          <a:spcPts val="0"/>
                        </a:spcBef>
                        <a:spcAft>
                          <a:spcPts val="0"/>
                        </a:spcAft>
                        <a:buNone/>
                      </a:pPr>
                      <a:r>
                        <a:rPr b="1" lang="en-US" sz="1400" u="none" cap="none" strike="noStrike">
                          <a:latin typeface="Arial"/>
                          <a:ea typeface="Arial"/>
                          <a:cs typeface="Arial"/>
                          <a:sym typeface="Arial"/>
                        </a:rPr>
                        <a:t>G</a:t>
                      </a:r>
                      <a:endParaRPr sz="1400" u="none" cap="none" strike="noStrike">
                        <a:latin typeface="Arial"/>
                        <a:ea typeface="Arial"/>
                        <a:cs typeface="Arial"/>
                        <a:sym typeface="Arial"/>
                      </a:endParaRPr>
                    </a:p>
                  </a:txBody>
                  <a:tcPr marT="3800" marB="0" marR="0" marL="0">
                    <a:solidFill>
                      <a:srgbClr val="FFFFFF"/>
                    </a:solidFill>
                  </a:tcPr>
                </a:tc>
                <a:tc>
                  <a:txBody>
                    <a:bodyPr/>
                    <a:lstStyle/>
                    <a:p>
                      <a:pPr indent="0" lvl="0" marL="0" marR="0" rtl="0" algn="l">
                        <a:lnSpc>
                          <a:spcPct val="100000"/>
                        </a:lnSpc>
                        <a:spcBef>
                          <a:spcPts val="0"/>
                        </a:spcBef>
                        <a:spcAft>
                          <a:spcPts val="0"/>
                        </a:spcAft>
                        <a:buNone/>
                      </a:pPr>
                      <a:r>
                        <a:t/>
                      </a:r>
                      <a:endParaRPr sz="1400" u="none" cap="none" strike="noStrike">
                        <a:latin typeface="Times New Roman"/>
                        <a:ea typeface="Times New Roman"/>
                        <a:cs typeface="Times New Roman"/>
                        <a:sym typeface="Times New Roman"/>
                      </a:endParaRPr>
                    </a:p>
                  </a:txBody>
                  <a:tcPr marT="0" marB="0" marR="0" marL="0">
                    <a:solidFill>
                      <a:srgbClr val="E8E1B5"/>
                    </a:solidFill>
                  </a:tcPr>
                </a:tc>
                <a:tc>
                  <a:txBody>
                    <a:bodyPr/>
                    <a:lstStyle/>
                    <a:p>
                      <a:pPr indent="0" lvl="0" marL="50800" marR="0" rtl="0" algn="l">
                        <a:lnSpc>
                          <a:spcPct val="100000"/>
                        </a:lnSpc>
                        <a:spcBef>
                          <a:spcPts val="0"/>
                        </a:spcBef>
                        <a:spcAft>
                          <a:spcPts val="0"/>
                        </a:spcAft>
                        <a:buNone/>
                      </a:pPr>
                      <a:r>
                        <a:rPr b="1" lang="en-US" sz="1400" u="none" cap="none" strike="noStrike">
                          <a:latin typeface="Arial"/>
                          <a:ea typeface="Arial"/>
                          <a:cs typeface="Arial"/>
                          <a:sym typeface="Arial"/>
                        </a:rPr>
                        <a:t>0</a:t>
                      </a:r>
                      <a:endParaRPr sz="1400" u="none" cap="none" strike="noStrike">
                        <a:latin typeface="Arial"/>
                        <a:ea typeface="Arial"/>
                        <a:cs typeface="Arial"/>
                        <a:sym typeface="Arial"/>
                      </a:endParaRPr>
                    </a:p>
                  </a:txBody>
                  <a:tcPr marT="3800" marB="0" marR="0" marL="0">
                    <a:solidFill>
                      <a:srgbClr val="FFFFFF"/>
                    </a:solidFill>
                  </a:tcPr>
                </a:tc>
                <a:tc>
                  <a:txBody>
                    <a:bodyPr/>
                    <a:lstStyle/>
                    <a:p>
                      <a:pPr indent="0" lvl="0" marL="0" marR="0" rtl="0" algn="l">
                        <a:lnSpc>
                          <a:spcPct val="100000"/>
                        </a:lnSpc>
                        <a:spcBef>
                          <a:spcPts val="0"/>
                        </a:spcBef>
                        <a:spcAft>
                          <a:spcPts val="0"/>
                        </a:spcAft>
                        <a:buNone/>
                      </a:pPr>
                      <a:r>
                        <a:t/>
                      </a:r>
                      <a:endParaRPr sz="1400" u="none" cap="none" strike="noStrike">
                        <a:latin typeface="Times New Roman"/>
                        <a:ea typeface="Times New Roman"/>
                        <a:cs typeface="Times New Roman"/>
                        <a:sym typeface="Times New Roman"/>
                      </a:endParaRPr>
                    </a:p>
                  </a:txBody>
                  <a:tcPr marT="0" marB="0" marR="0" marL="0">
                    <a:solidFill>
                      <a:srgbClr val="E8E1B5"/>
                    </a:solidFill>
                  </a:tcPr>
                </a:tc>
                <a:tc>
                  <a:txBody>
                    <a:bodyPr/>
                    <a:lstStyle/>
                    <a:p>
                      <a:pPr indent="0" lvl="0" marL="50800" marR="0" rtl="0" algn="l">
                        <a:lnSpc>
                          <a:spcPct val="100000"/>
                        </a:lnSpc>
                        <a:spcBef>
                          <a:spcPts val="0"/>
                        </a:spcBef>
                        <a:spcAft>
                          <a:spcPts val="0"/>
                        </a:spcAft>
                        <a:buNone/>
                      </a:pPr>
                      <a:r>
                        <a:rPr b="1" lang="en-US" sz="1400" u="none" cap="none" strike="noStrike">
                          <a:latin typeface="Arial"/>
                          <a:ea typeface="Arial"/>
                          <a:cs typeface="Arial"/>
                          <a:sym typeface="Arial"/>
                        </a:rPr>
                        <a:t>0</a:t>
                      </a:r>
                      <a:endParaRPr sz="1400" u="none" cap="none" strike="noStrike">
                        <a:latin typeface="Arial"/>
                        <a:ea typeface="Arial"/>
                        <a:cs typeface="Arial"/>
                        <a:sym typeface="Arial"/>
                      </a:endParaRPr>
                    </a:p>
                  </a:txBody>
                  <a:tcPr marT="3800" marB="0" marR="0" marL="0">
                    <a:solidFill>
                      <a:srgbClr val="FFFFFF"/>
                    </a:solidFill>
                  </a:tcPr>
                </a:tc>
                <a:tc>
                  <a:txBody>
                    <a:bodyPr/>
                    <a:lstStyle/>
                    <a:p>
                      <a:pPr indent="0" lvl="0" marL="0" marR="0" rtl="0" algn="l">
                        <a:lnSpc>
                          <a:spcPct val="100000"/>
                        </a:lnSpc>
                        <a:spcBef>
                          <a:spcPts val="0"/>
                        </a:spcBef>
                        <a:spcAft>
                          <a:spcPts val="0"/>
                        </a:spcAft>
                        <a:buNone/>
                      </a:pPr>
                      <a:r>
                        <a:t/>
                      </a:r>
                      <a:endParaRPr sz="1400" u="none" cap="none" strike="noStrike">
                        <a:latin typeface="Times New Roman"/>
                        <a:ea typeface="Times New Roman"/>
                        <a:cs typeface="Times New Roman"/>
                        <a:sym typeface="Times New Roman"/>
                      </a:endParaRPr>
                    </a:p>
                  </a:txBody>
                  <a:tcPr marT="0" marB="0" marR="0" marL="0">
                    <a:solidFill>
                      <a:srgbClr val="E8E1B5"/>
                    </a:solidFill>
                  </a:tcPr>
                </a:tc>
                <a:tc>
                  <a:txBody>
                    <a:bodyPr/>
                    <a:lstStyle/>
                    <a:p>
                      <a:pPr indent="0" lvl="0" marL="50800" marR="0" rtl="0" algn="l">
                        <a:lnSpc>
                          <a:spcPct val="100000"/>
                        </a:lnSpc>
                        <a:spcBef>
                          <a:spcPts val="0"/>
                        </a:spcBef>
                        <a:spcAft>
                          <a:spcPts val="0"/>
                        </a:spcAft>
                        <a:buNone/>
                      </a:pPr>
                      <a:r>
                        <a:rPr b="1" lang="en-US" sz="1400" u="none" cap="none" strike="noStrike">
                          <a:latin typeface="Arial"/>
                          <a:ea typeface="Arial"/>
                          <a:cs typeface="Arial"/>
                          <a:sym typeface="Arial"/>
                        </a:rPr>
                        <a:t>1</a:t>
                      </a:r>
                      <a:endParaRPr sz="1400" u="none" cap="none" strike="noStrike">
                        <a:latin typeface="Arial"/>
                        <a:ea typeface="Arial"/>
                        <a:cs typeface="Arial"/>
                        <a:sym typeface="Arial"/>
                      </a:endParaRPr>
                    </a:p>
                  </a:txBody>
                  <a:tcPr marT="3800" marB="0" marR="0" marL="0">
                    <a:solidFill>
                      <a:srgbClr val="FFFFFF"/>
                    </a:solidFill>
                  </a:tcPr>
                </a:tc>
                <a:tc>
                  <a:txBody>
                    <a:bodyPr/>
                    <a:lstStyle/>
                    <a:p>
                      <a:pPr indent="0" lvl="0" marL="0" marR="0" rtl="0" algn="l">
                        <a:lnSpc>
                          <a:spcPct val="100000"/>
                        </a:lnSpc>
                        <a:spcBef>
                          <a:spcPts val="0"/>
                        </a:spcBef>
                        <a:spcAft>
                          <a:spcPts val="0"/>
                        </a:spcAft>
                        <a:buNone/>
                      </a:pPr>
                      <a:r>
                        <a:t/>
                      </a:r>
                      <a:endParaRPr sz="1400" u="none" cap="none" strike="noStrike">
                        <a:latin typeface="Times New Roman"/>
                        <a:ea typeface="Times New Roman"/>
                        <a:cs typeface="Times New Roman"/>
                        <a:sym typeface="Times New Roman"/>
                      </a:endParaRPr>
                    </a:p>
                  </a:txBody>
                  <a:tcPr marT="0" marB="0" marR="0" marL="0">
                    <a:solidFill>
                      <a:srgbClr val="E8E1B5"/>
                    </a:solidFill>
                  </a:tcPr>
                </a:tc>
                <a:tc>
                  <a:txBody>
                    <a:bodyPr/>
                    <a:lstStyle/>
                    <a:p>
                      <a:pPr indent="0" lvl="0" marL="49530" marR="0" rtl="0" algn="l">
                        <a:lnSpc>
                          <a:spcPct val="100000"/>
                        </a:lnSpc>
                        <a:spcBef>
                          <a:spcPts val="0"/>
                        </a:spcBef>
                        <a:spcAft>
                          <a:spcPts val="0"/>
                        </a:spcAft>
                        <a:buNone/>
                      </a:pPr>
                      <a:r>
                        <a:rPr b="1" lang="en-US" sz="1400" u="none" cap="none" strike="noStrike">
                          <a:latin typeface="Arial"/>
                          <a:ea typeface="Arial"/>
                          <a:cs typeface="Arial"/>
                          <a:sym typeface="Arial"/>
                        </a:rPr>
                        <a:t>0</a:t>
                      </a:r>
                      <a:endParaRPr sz="1400" u="none" cap="none" strike="noStrike">
                        <a:latin typeface="Arial"/>
                        <a:ea typeface="Arial"/>
                        <a:cs typeface="Arial"/>
                        <a:sym typeface="Arial"/>
                      </a:endParaRPr>
                    </a:p>
                  </a:txBody>
                  <a:tcPr marT="3800" marB="0" marR="0" marL="0">
                    <a:solidFill>
                      <a:srgbClr val="FFFFFF"/>
                    </a:solidFill>
                  </a:tcPr>
                </a:tc>
                <a:tc>
                  <a:txBody>
                    <a:bodyPr/>
                    <a:lstStyle/>
                    <a:p>
                      <a:pPr indent="0" lvl="0" marL="0" marR="0" rtl="0" algn="l">
                        <a:lnSpc>
                          <a:spcPct val="100000"/>
                        </a:lnSpc>
                        <a:spcBef>
                          <a:spcPts val="0"/>
                        </a:spcBef>
                        <a:spcAft>
                          <a:spcPts val="0"/>
                        </a:spcAft>
                        <a:buNone/>
                      </a:pPr>
                      <a:r>
                        <a:t/>
                      </a:r>
                      <a:endParaRPr sz="1400" u="none" cap="none" strike="noStrike">
                        <a:latin typeface="Times New Roman"/>
                        <a:ea typeface="Times New Roman"/>
                        <a:cs typeface="Times New Roman"/>
                        <a:sym typeface="Times New Roman"/>
                      </a:endParaRPr>
                    </a:p>
                  </a:txBody>
                  <a:tcPr marT="0" marB="0" marR="0" marL="0">
                    <a:solidFill>
                      <a:srgbClr val="E8E1B5"/>
                    </a:solidFill>
                  </a:tcPr>
                </a:tc>
                <a:tc>
                  <a:txBody>
                    <a:bodyPr/>
                    <a:lstStyle/>
                    <a:p>
                      <a:pPr indent="0" lvl="0" marL="48895" marR="0" rtl="0" algn="l">
                        <a:lnSpc>
                          <a:spcPct val="100000"/>
                        </a:lnSpc>
                        <a:spcBef>
                          <a:spcPts val="0"/>
                        </a:spcBef>
                        <a:spcAft>
                          <a:spcPts val="0"/>
                        </a:spcAft>
                        <a:buNone/>
                      </a:pPr>
                      <a:r>
                        <a:rPr b="1" lang="en-US" sz="1400" u="none" cap="none" strike="noStrike">
                          <a:latin typeface="Arial"/>
                          <a:ea typeface="Arial"/>
                          <a:cs typeface="Arial"/>
                          <a:sym typeface="Arial"/>
                        </a:rPr>
                        <a:t>1</a:t>
                      </a:r>
                      <a:endParaRPr sz="1400" u="none" cap="none" strike="noStrike">
                        <a:latin typeface="Arial"/>
                        <a:ea typeface="Arial"/>
                        <a:cs typeface="Arial"/>
                        <a:sym typeface="Arial"/>
                      </a:endParaRPr>
                    </a:p>
                  </a:txBody>
                  <a:tcPr marT="3800" marB="0" marR="0" marL="0">
                    <a:solidFill>
                      <a:srgbClr val="FFFFFF"/>
                    </a:solidFill>
                  </a:tcPr>
                </a:tc>
                <a:tc>
                  <a:txBody>
                    <a:bodyPr/>
                    <a:lstStyle/>
                    <a:p>
                      <a:pPr indent="0" lvl="0" marL="0" marR="0" rtl="0" algn="l">
                        <a:lnSpc>
                          <a:spcPct val="100000"/>
                        </a:lnSpc>
                        <a:spcBef>
                          <a:spcPts val="0"/>
                        </a:spcBef>
                        <a:spcAft>
                          <a:spcPts val="0"/>
                        </a:spcAft>
                        <a:buNone/>
                      </a:pPr>
                      <a:r>
                        <a:t/>
                      </a:r>
                      <a:endParaRPr sz="1400" u="none" cap="none" strike="noStrike">
                        <a:latin typeface="Times New Roman"/>
                        <a:ea typeface="Times New Roman"/>
                        <a:cs typeface="Times New Roman"/>
                        <a:sym typeface="Times New Roman"/>
                      </a:endParaRPr>
                    </a:p>
                  </a:txBody>
                  <a:tcPr marT="0" marB="0" marR="0" marL="0">
                    <a:solidFill>
                      <a:srgbClr val="E8E1B5"/>
                    </a:solidFill>
                  </a:tcPr>
                </a:tc>
                <a:tc>
                  <a:txBody>
                    <a:bodyPr/>
                    <a:lstStyle/>
                    <a:p>
                      <a:pPr indent="0" lvl="0" marL="0" marR="33020" rtl="0" algn="ctr">
                        <a:lnSpc>
                          <a:spcPct val="100000"/>
                        </a:lnSpc>
                        <a:spcBef>
                          <a:spcPts val="0"/>
                        </a:spcBef>
                        <a:spcAft>
                          <a:spcPts val="0"/>
                        </a:spcAft>
                        <a:buNone/>
                      </a:pPr>
                      <a:r>
                        <a:rPr b="1" lang="en-US" sz="1400" u="none" cap="none" strike="noStrike">
                          <a:latin typeface="Arial"/>
                          <a:ea typeface="Arial"/>
                          <a:cs typeface="Arial"/>
                          <a:sym typeface="Arial"/>
                        </a:rPr>
                        <a:t>1</a:t>
                      </a:r>
                      <a:endParaRPr sz="1400" u="none" cap="none" strike="noStrike">
                        <a:latin typeface="Arial"/>
                        <a:ea typeface="Arial"/>
                        <a:cs typeface="Arial"/>
                        <a:sym typeface="Arial"/>
                      </a:endParaRPr>
                    </a:p>
                  </a:txBody>
                  <a:tcPr marT="3800" marB="0" marR="0" marL="0">
                    <a:solidFill>
                      <a:srgbClr val="FFFFFF"/>
                    </a:solidFill>
                  </a:tcPr>
                </a:tc>
                <a:tc>
                  <a:txBody>
                    <a:bodyPr/>
                    <a:lstStyle/>
                    <a:p>
                      <a:pPr indent="0" lvl="0" marL="0" marR="0" rtl="0" algn="l">
                        <a:lnSpc>
                          <a:spcPct val="100000"/>
                        </a:lnSpc>
                        <a:spcBef>
                          <a:spcPts val="0"/>
                        </a:spcBef>
                        <a:spcAft>
                          <a:spcPts val="0"/>
                        </a:spcAft>
                        <a:buNone/>
                      </a:pPr>
                      <a:r>
                        <a:t/>
                      </a:r>
                      <a:endParaRPr sz="1400" u="none" cap="none" strike="noStrike">
                        <a:latin typeface="Times New Roman"/>
                        <a:ea typeface="Times New Roman"/>
                        <a:cs typeface="Times New Roman"/>
                        <a:sym typeface="Times New Roman"/>
                      </a:endParaRPr>
                    </a:p>
                  </a:txBody>
                  <a:tcPr marT="0" marB="0" marR="0" marL="0">
                    <a:solidFill>
                      <a:srgbClr val="E8E1B5"/>
                    </a:solidFill>
                  </a:tcPr>
                </a:tc>
                <a:tc>
                  <a:txBody>
                    <a:bodyPr/>
                    <a:lstStyle/>
                    <a:p>
                      <a:pPr indent="0" lvl="0" marL="50800" marR="0" rtl="0" algn="l">
                        <a:lnSpc>
                          <a:spcPct val="100000"/>
                        </a:lnSpc>
                        <a:spcBef>
                          <a:spcPts val="0"/>
                        </a:spcBef>
                        <a:spcAft>
                          <a:spcPts val="0"/>
                        </a:spcAft>
                        <a:buNone/>
                      </a:pPr>
                      <a:r>
                        <a:rPr b="1" lang="en-US" sz="1400" u="none" cap="none" strike="noStrike">
                          <a:latin typeface="Arial"/>
                          <a:ea typeface="Arial"/>
                          <a:cs typeface="Arial"/>
                          <a:sym typeface="Arial"/>
                        </a:rPr>
                        <a:t>0</a:t>
                      </a:r>
                      <a:endParaRPr sz="1400" u="none" cap="none" strike="noStrike">
                        <a:latin typeface="Arial"/>
                        <a:ea typeface="Arial"/>
                        <a:cs typeface="Arial"/>
                        <a:sym typeface="Arial"/>
                      </a:endParaRPr>
                    </a:p>
                  </a:txBody>
                  <a:tcPr marT="3800" marB="0" marR="0" marL="0">
                    <a:solidFill>
                      <a:srgbClr val="FFFFFF"/>
                    </a:solidFill>
                  </a:tcPr>
                </a:tc>
                <a:tc>
                  <a:txBody>
                    <a:bodyPr/>
                    <a:lstStyle/>
                    <a:p>
                      <a:pPr indent="0" lvl="0" marL="0" marR="0" rtl="0" algn="l">
                        <a:lnSpc>
                          <a:spcPct val="100000"/>
                        </a:lnSpc>
                        <a:spcBef>
                          <a:spcPts val="0"/>
                        </a:spcBef>
                        <a:spcAft>
                          <a:spcPts val="0"/>
                        </a:spcAft>
                        <a:buNone/>
                      </a:pPr>
                      <a:r>
                        <a:t/>
                      </a:r>
                      <a:endParaRPr sz="1400" u="none" cap="none" strike="noStrike">
                        <a:latin typeface="Times New Roman"/>
                        <a:ea typeface="Times New Roman"/>
                        <a:cs typeface="Times New Roman"/>
                        <a:sym typeface="Times New Roman"/>
                      </a:endParaRPr>
                    </a:p>
                  </a:txBody>
                  <a:tcPr marT="0" marB="0" marR="0" marL="0">
                    <a:solidFill>
                      <a:srgbClr val="E8E1B5"/>
                    </a:solidFill>
                  </a:tcPr>
                </a:tc>
                <a:tc>
                  <a:txBody>
                    <a:bodyPr/>
                    <a:lstStyle/>
                    <a:p>
                      <a:pPr indent="0" lvl="0" marL="50800" marR="0" rtl="0" algn="l">
                        <a:lnSpc>
                          <a:spcPct val="100000"/>
                        </a:lnSpc>
                        <a:spcBef>
                          <a:spcPts val="0"/>
                        </a:spcBef>
                        <a:spcAft>
                          <a:spcPts val="0"/>
                        </a:spcAft>
                        <a:buNone/>
                      </a:pPr>
                      <a:r>
                        <a:rPr b="1" lang="en-US" sz="1400" u="none" cap="none" strike="noStrike">
                          <a:latin typeface="Arial"/>
                          <a:ea typeface="Arial"/>
                          <a:cs typeface="Arial"/>
                          <a:sym typeface="Arial"/>
                        </a:rPr>
                        <a:t>1</a:t>
                      </a:r>
                      <a:endParaRPr sz="1400" u="none" cap="none" strike="noStrike">
                        <a:latin typeface="Arial"/>
                        <a:ea typeface="Arial"/>
                        <a:cs typeface="Arial"/>
                        <a:sym typeface="Arial"/>
                      </a:endParaRPr>
                    </a:p>
                  </a:txBody>
                  <a:tcPr marT="3800" marB="0" marR="0" marL="0">
                    <a:solidFill>
                      <a:srgbClr val="FFFFFF"/>
                    </a:solidFill>
                  </a:tcPr>
                </a:tc>
              </a:tr>
              <a:tr h="232025">
                <a:tc>
                  <a:txBody>
                    <a:bodyPr/>
                    <a:lstStyle/>
                    <a:p>
                      <a:pPr indent="0" lvl="0" marL="0" marR="16510" rtl="0" algn="ctr">
                        <a:lnSpc>
                          <a:spcPct val="100000"/>
                        </a:lnSpc>
                        <a:spcBef>
                          <a:spcPts val="0"/>
                        </a:spcBef>
                        <a:spcAft>
                          <a:spcPts val="0"/>
                        </a:spcAft>
                        <a:buNone/>
                      </a:pPr>
                      <a:r>
                        <a:rPr b="1" lang="en-US" sz="1400" u="none" cap="none" strike="noStrike">
                          <a:latin typeface="Arial"/>
                          <a:ea typeface="Arial"/>
                          <a:cs typeface="Arial"/>
                          <a:sym typeface="Arial"/>
                        </a:rPr>
                        <a:t>B</a:t>
                      </a:r>
                      <a:endParaRPr sz="1400" u="none" cap="none" strike="noStrike">
                        <a:latin typeface="Arial"/>
                        <a:ea typeface="Arial"/>
                        <a:cs typeface="Arial"/>
                        <a:sym typeface="Arial"/>
                      </a:endParaRPr>
                    </a:p>
                  </a:txBody>
                  <a:tcPr marT="3175" marB="0" marR="0" marL="0">
                    <a:solidFill>
                      <a:srgbClr val="FFFFFF"/>
                    </a:solidFill>
                  </a:tcPr>
                </a:tc>
                <a:tc>
                  <a:txBody>
                    <a:bodyPr/>
                    <a:lstStyle/>
                    <a:p>
                      <a:pPr indent="0" lvl="0" marL="0" marR="0" rtl="0" algn="l">
                        <a:lnSpc>
                          <a:spcPct val="100000"/>
                        </a:lnSpc>
                        <a:spcBef>
                          <a:spcPts val="0"/>
                        </a:spcBef>
                        <a:spcAft>
                          <a:spcPts val="0"/>
                        </a:spcAft>
                        <a:buNone/>
                      </a:pPr>
                      <a:r>
                        <a:t/>
                      </a:r>
                      <a:endParaRPr sz="1400" u="none" cap="none" strike="noStrike">
                        <a:latin typeface="Times New Roman"/>
                        <a:ea typeface="Times New Roman"/>
                        <a:cs typeface="Times New Roman"/>
                        <a:sym typeface="Times New Roman"/>
                      </a:endParaRPr>
                    </a:p>
                  </a:txBody>
                  <a:tcPr marT="0" marB="0" marR="0" marL="0">
                    <a:solidFill>
                      <a:srgbClr val="E8E1B5"/>
                    </a:solidFill>
                  </a:tcPr>
                </a:tc>
                <a:tc>
                  <a:txBody>
                    <a:bodyPr/>
                    <a:lstStyle/>
                    <a:p>
                      <a:pPr indent="0" lvl="0" marL="50800" marR="0" rtl="0" algn="l">
                        <a:lnSpc>
                          <a:spcPct val="100000"/>
                        </a:lnSpc>
                        <a:spcBef>
                          <a:spcPts val="0"/>
                        </a:spcBef>
                        <a:spcAft>
                          <a:spcPts val="0"/>
                        </a:spcAft>
                        <a:buNone/>
                      </a:pPr>
                      <a:r>
                        <a:rPr b="1" lang="en-US" sz="1400" u="none" cap="none" strike="noStrike">
                          <a:latin typeface="Arial"/>
                          <a:ea typeface="Arial"/>
                          <a:cs typeface="Arial"/>
                          <a:sym typeface="Arial"/>
                        </a:rPr>
                        <a:t>0</a:t>
                      </a:r>
                      <a:endParaRPr sz="1400" u="none" cap="none" strike="noStrike">
                        <a:latin typeface="Arial"/>
                        <a:ea typeface="Arial"/>
                        <a:cs typeface="Arial"/>
                        <a:sym typeface="Arial"/>
                      </a:endParaRPr>
                    </a:p>
                  </a:txBody>
                  <a:tcPr marT="3175" marB="0" marR="0" marL="0">
                    <a:solidFill>
                      <a:srgbClr val="FFFFFF"/>
                    </a:solidFill>
                  </a:tcPr>
                </a:tc>
                <a:tc>
                  <a:txBody>
                    <a:bodyPr/>
                    <a:lstStyle/>
                    <a:p>
                      <a:pPr indent="0" lvl="0" marL="0" marR="0" rtl="0" algn="l">
                        <a:lnSpc>
                          <a:spcPct val="100000"/>
                        </a:lnSpc>
                        <a:spcBef>
                          <a:spcPts val="0"/>
                        </a:spcBef>
                        <a:spcAft>
                          <a:spcPts val="0"/>
                        </a:spcAft>
                        <a:buNone/>
                      </a:pPr>
                      <a:r>
                        <a:t/>
                      </a:r>
                      <a:endParaRPr sz="1400" u="none" cap="none" strike="noStrike">
                        <a:latin typeface="Times New Roman"/>
                        <a:ea typeface="Times New Roman"/>
                        <a:cs typeface="Times New Roman"/>
                        <a:sym typeface="Times New Roman"/>
                      </a:endParaRPr>
                    </a:p>
                  </a:txBody>
                  <a:tcPr marT="0" marB="0" marR="0" marL="0">
                    <a:solidFill>
                      <a:srgbClr val="E8E1B5"/>
                    </a:solidFill>
                  </a:tcPr>
                </a:tc>
                <a:tc>
                  <a:txBody>
                    <a:bodyPr/>
                    <a:lstStyle/>
                    <a:p>
                      <a:pPr indent="0" lvl="0" marL="50800" marR="0" rtl="0" algn="l">
                        <a:lnSpc>
                          <a:spcPct val="100000"/>
                        </a:lnSpc>
                        <a:spcBef>
                          <a:spcPts val="0"/>
                        </a:spcBef>
                        <a:spcAft>
                          <a:spcPts val="0"/>
                        </a:spcAft>
                        <a:buNone/>
                      </a:pPr>
                      <a:r>
                        <a:rPr b="1" lang="en-US" sz="1400" u="none" cap="none" strike="noStrike">
                          <a:latin typeface="Arial"/>
                          <a:ea typeface="Arial"/>
                          <a:cs typeface="Arial"/>
                          <a:sym typeface="Arial"/>
                        </a:rPr>
                        <a:t>0</a:t>
                      </a:r>
                      <a:endParaRPr sz="1400" u="none" cap="none" strike="noStrike">
                        <a:latin typeface="Arial"/>
                        <a:ea typeface="Arial"/>
                        <a:cs typeface="Arial"/>
                        <a:sym typeface="Arial"/>
                      </a:endParaRPr>
                    </a:p>
                  </a:txBody>
                  <a:tcPr marT="3175" marB="0" marR="0" marL="0">
                    <a:solidFill>
                      <a:srgbClr val="FFFFFF"/>
                    </a:solidFill>
                  </a:tcPr>
                </a:tc>
                <a:tc>
                  <a:txBody>
                    <a:bodyPr/>
                    <a:lstStyle/>
                    <a:p>
                      <a:pPr indent="0" lvl="0" marL="0" marR="0" rtl="0" algn="l">
                        <a:lnSpc>
                          <a:spcPct val="100000"/>
                        </a:lnSpc>
                        <a:spcBef>
                          <a:spcPts val="0"/>
                        </a:spcBef>
                        <a:spcAft>
                          <a:spcPts val="0"/>
                        </a:spcAft>
                        <a:buNone/>
                      </a:pPr>
                      <a:r>
                        <a:t/>
                      </a:r>
                      <a:endParaRPr sz="1400" u="none" cap="none" strike="noStrike">
                        <a:latin typeface="Times New Roman"/>
                        <a:ea typeface="Times New Roman"/>
                        <a:cs typeface="Times New Roman"/>
                        <a:sym typeface="Times New Roman"/>
                      </a:endParaRPr>
                    </a:p>
                  </a:txBody>
                  <a:tcPr marT="0" marB="0" marR="0" marL="0">
                    <a:solidFill>
                      <a:srgbClr val="E8E1B5"/>
                    </a:solidFill>
                  </a:tcPr>
                </a:tc>
                <a:tc>
                  <a:txBody>
                    <a:bodyPr/>
                    <a:lstStyle/>
                    <a:p>
                      <a:pPr indent="0" lvl="0" marL="50800" marR="0" rtl="0" algn="l">
                        <a:lnSpc>
                          <a:spcPct val="100000"/>
                        </a:lnSpc>
                        <a:spcBef>
                          <a:spcPts val="0"/>
                        </a:spcBef>
                        <a:spcAft>
                          <a:spcPts val="0"/>
                        </a:spcAft>
                        <a:buNone/>
                      </a:pPr>
                      <a:r>
                        <a:rPr b="1" lang="en-US" sz="1400" u="none" cap="none" strike="noStrike">
                          <a:latin typeface="Arial"/>
                          <a:ea typeface="Arial"/>
                          <a:cs typeface="Arial"/>
                          <a:sym typeface="Arial"/>
                        </a:rPr>
                        <a:t>0</a:t>
                      </a:r>
                      <a:endParaRPr sz="1400" u="none" cap="none" strike="noStrike">
                        <a:latin typeface="Arial"/>
                        <a:ea typeface="Arial"/>
                        <a:cs typeface="Arial"/>
                        <a:sym typeface="Arial"/>
                      </a:endParaRPr>
                    </a:p>
                  </a:txBody>
                  <a:tcPr marT="3175" marB="0" marR="0" marL="0">
                    <a:solidFill>
                      <a:srgbClr val="FFFFFF"/>
                    </a:solidFill>
                  </a:tcPr>
                </a:tc>
                <a:tc>
                  <a:txBody>
                    <a:bodyPr/>
                    <a:lstStyle/>
                    <a:p>
                      <a:pPr indent="0" lvl="0" marL="0" marR="0" rtl="0" algn="l">
                        <a:lnSpc>
                          <a:spcPct val="100000"/>
                        </a:lnSpc>
                        <a:spcBef>
                          <a:spcPts val="0"/>
                        </a:spcBef>
                        <a:spcAft>
                          <a:spcPts val="0"/>
                        </a:spcAft>
                        <a:buNone/>
                      </a:pPr>
                      <a:r>
                        <a:t/>
                      </a:r>
                      <a:endParaRPr sz="1400" u="none" cap="none" strike="noStrike">
                        <a:latin typeface="Times New Roman"/>
                        <a:ea typeface="Times New Roman"/>
                        <a:cs typeface="Times New Roman"/>
                        <a:sym typeface="Times New Roman"/>
                      </a:endParaRPr>
                    </a:p>
                  </a:txBody>
                  <a:tcPr marT="0" marB="0" marR="0" marL="0">
                    <a:solidFill>
                      <a:srgbClr val="E8E1B5"/>
                    </a:solidFill>
                  </a:tcPr>
                </a:tc>
                <a:tc>
                  <a:txBody>
                    <a:bodyPr/>
                    <a:lstStyle/>
                    <a:p>
                      <a:pPr indent="0" lvl="0" marL="49530" marR="0" rtl="0" algn="l">
                        <a:lnSpc>
                          <a:spcPct val="100000"/>
                        </a:lnSpc>
                        <a:spcBef>
                          <a:spcPts val="0"/>
                        </a:spcBef>
                        <a:spcAft>
                          <a:spcPts val="0"/>
                        </a:spcAft>
                        <a:buNone/>
                      </a:pPr>
                      <a:r>
                        <a:rPr b="1" lang="en-US" sz="1400" u="none" cap="none" strike="noStrike">
                          <a:latin typeface="Arial"/>
                          <a:ea typeface="Arial"/>
                          <a:cs typeface="Arial"/>
                          <a:sym typeface="Arial"/>
                        </a:rPr>
                        <a:t>1</a:t>
                      </a:r>
                      <a:endParaRPr sz="1400" u="none" cap="none" strike="noStrike">
                        <a:latin typeface="Arial"/>
                        <a:ea typeface="Arial"/>
                        <a:cs typeface="Arial"/>
                        <a:sym typeface="Arial"/>
                      </a:endParaRPr>
                    </a:p>
                  </a:txBody>
                  <a:tcPr marT="3175" marB="0" marR="0" marL="0">
                    <a:solidFill>
                      <a:srgbClr val="FFFFFF"/>
                    </a:solidFill>
                  </a:tcPr>
                </a:tc>
                <a:tc>
                  <a:txBody>
                    <a:bodyPr/>
                    <a:lstStyle/>
                    <a:p>
                      <a:pPr indent="0" lvl="0" marL="0" marR="0" rtl="0" algn="l">
                        <a:lnSpc>
                          <a:spcPct val="100000"/>
                        </a:lnSpc>
                        <a:spcBef>
                          <a:spcPts val="0"/>
                        </a:spcBef>
                        <a:spcAft>
                          <a:spcPts val="0"/>
                        </a:spcAft>
                        <a:buNone/>
                      </a:pPr>
                      <a:r>
                        <a:t/>
                      </a:r>
                      <a:endParaRPr sz="1400" u="none" cap="none" strike="noStrike">
                        <a:latin typeface="Times New Roman"/>
                        <a:ea typeface="Times New Roman"/>
                        <a:cs typeface="Times New Roman"/>
                        <a:sym typeface="Times New Roman"/>
                      </a:endParaRPr>
                    </a:p>
                  </a:txBody>
                  <a:tcPr marT="0" marB="0" marR="0" marL="0">
                    <a:solidFill>
                      <a:srgbClr val="E8E1B5"/>
                    </a:solidFill>
                  </a:tcPr>
                </a:tc>
                <a:tc>
                  <a:txBody>
                    <a:bodyPr/>
                    <a:lstStyle/>
                    <a:p>
                      <a:pPr indent="0" lvl="0" marL="48895" marR="0" rtl="0" algn="l">
                        <a:lnSpc>
                          <a:spcPct val="100000"/>
                        </a:lnSpc>
                        <a:spcBef>
                          <a:spcPts val="0"/>
                        </a:spcBef>
                        <a:spcAft>
                          <a:spcPts val="0"/>
                        </a:spcAft>
                        <a:buNone/>
                      </a:pPr>
                      <a:r>
                        <a:rPr b="1" lang="en-US" sz="1400" u="none" cap="none" strike="noStrike">
                          <a:latin typeface="Arial"/>
                          <a:ea typeface="Arial"/>
                          <a:cs typeface="Arial"/>
                          <a:sym typeface="Arial"/>
                        </a:rPr>
                        <a:t>0</a:t>
                      </a:r>
                      <a:endParaRPr sz="1400" u="none" cap="none" strike="noStrike">
                        <a:latin typeface="Arial"/>
                        <a:ea typeface="Arial"/>
                        <a:cs typeface="Arial"/>
                        <a:sym typeface="Arial"/>
                      </a:endParaRPr>
                    </a:p>
                  </a:txBody>
                  <a:tcPr marT="3175" marB="0" marR="0" marL="0">
                    <a:solidFill>
                      <a:srgbClr val="FFFFFF"/>
                    </a:solidFill>
                  </a:tcPr>
                </a:tc>
                <a:tc>
                  <a:txBody>
                    <a:bodyPr/>
                    <a:lstStyle/>
                    <a:p>
                      <a:pPr indent="0" lvl="0" marL="0" marR="0" rtl="0" algn="l">
                        <a:lnSpc>
                          <a:spcPct val="100000"/>
                        </a:lnSpc>
                        <a:spcBef>
                          <a:spcPts val="0"/>
                        </a:spcBef>
                        <a:spcAft>
                          <a:spcPts val="0"/>
                        </a:spcAft>
                        <a:buNone/>
                      </a:pPr>
                      <a:r>
                        <a:t/>
                      </a:r>
                      <a:endParaRPr sz="1400" u="none" cap="none" strike="noStrike">
                        <a:latin typeface="Times New Roman"/>
                        <a:ea typeface="Times New Roman"/>
                        <a:cs typeface="Times New Roman"/>
                        <a:sym typeface="Times New Roman"/>
                      </a:endParaRPr>
                    </a:p>
                  </a:txBody>
                  <a:tcPr marT="0" marB="0" marR="0" marL="0">
                    <a:solidFill>
                      <a:srgbClr val="E8E1B5"/>
                    </a:solidFill>
                  </a:tcPr>
                </a:tc>
                <a:tc>
                  <a:txBody>
                    <a:bodyPr/>
                    <a:lstStyle/>
                    <a:p>
                      <a:pPr indent="0" lvl="0" marL="0" marR="33020" rtl="0" algn="ctr">
                        <a:lnSpc>
                          <a:spcPct val="100000"/>
                        </a:lnSpc>
                        <a:spcBef>
                          <a:spcPts val="0"/>
                        </a:spcBef>
                        <a:spcAft>
                          <a:spcPts val="0"/>
                        </a:spcAft>
                        <a:buNone/>
                      </a:pPr>
                      <a:r>
                        <a:rPr b="1" lang="en-US" sz="1400" u="none" cap="none" strike="noStrike">
                          <a:latin typeface="Arial"/>
                          <a:ea typeface="Arial"/>
                          <a:cs typeface="Arial"/>
                          <a:sym typeface="Arial"/>
                        </a:rPr>
                        <a:t>1</a:t>
                      </a:r>
                      <a:endParaRPr sz="1400" u="none" cap="none" strike="noStrike">
                        <a:latin typeface="Arial"/>
                        <a:ea typeface="Arial"/>
                        <a:cs typeface="Arial"/>
                        <a:sym typeface="Arial"/>
                      </a:endParaRPr>
                    </a:p>
                  </a:txBody>
                  <a:tcPr marT="3175" marB="0" marR="0" marL="0">
                    <a:solidFill>
                      <a:srgbClr val="FFFFFF"/>
                    </a:solidFill>
                  </a:tcPr>
                </a:tc>
                <a:tc>
                  <a:txBody>
                    <a:bodyPr/>
                    <a:lstStyle/>
                    <a:p>
                      <a:pPr indent="0" lvl="0" marL="0" marR="0" rtl="0" algn="l">
                        <a:lnSpc>
                          <a:spcPct val="100000"/>
                        </a:lnSpc>
                        <a:spcBef>
                          <a:spcPts val="0"/>
                        </a:spcBef>
                        <a:spcAft>
                          <a:spcPts val="0"/>
                        </a:spcAft>
                        <a:buNone/>
                      </a:pPr>
                      <a:r>
                        <a:t/>
                      </a:r>
                      <a:endParaRPr sz="1400" u="none" cap="none" strike="noStrike">
                        <a:latin typeface="Times New Roman"/>
                        <a:ea typeface="Times New Roman"/>
                        <a:cs typeface="Times New Roman"/>
                        <a:sym typeface="Times New Roman"/>
                      </a:endParaRPr>
                    </a:p>
                  </a:txBody>
                  <a:tcPr marT="0" marB="0" marR="0" marL="0">
                    <a:solidFill>
                      <a:srgbClr val="E8E1B5"/>
                    </a:solidFill>
                  </a:tcPr>
                </a:tc>
                <a:tc>
                  <a:txBody>
                    <a:bodyPr/>
                    <a:lstStyle/>
                    <a:p>
                      <a:pPr indent="0" lvl="0" marL="50800" marR="0" rtl="0" algn="l">
                        <a:lnSpc>
                          <a:spcPct val="100000"/>
                        </a:lnSpc>
                        <a:spcBef>
                          <a:spcPts val="0"/>
                        </a:spcBef>
                        <a:spcAft>
                          <a:spcPts val="0"/>
                        </a:spcAft>
                        <a:buNone/>
                      </a:pPr>
                      <a:r>
                        <a:rPr b="1" lang="en-US" sz="1400" u="none" cap="none" strike="noStrike">
                          <a:latin typeface="Arial"/>
                          <a:ea typeface="Arial"/>
                          <a:cs typeface="Arial"/>
                          <a:sym typeface="Arial"/>
                        </a:rPr>
                        <a:t>1</a:t>
                      </a:r>
                      <a:endParaRPr sz="1400" u="none" cap="none" strike="noStrike">
                        <a:latin typeface="Arial"/>
                        <a:ea typeface="Arial"/>
                        <a:cs typeface="Arial"/>
                        <a:sym typeface="Arial"/>
                      </a:endParaRPr>
                    </a:p>
                  </a:txBody>
                  <a:tcPr marT="3175" marB="0" marR="0" marL="0">
                    <a:solidFill>
                      <a:srgbClr val="FFFFFF"/>
                    </a:solidFill>
                  </a:tcPr>
                </a:tc>
                <a:tc>
                  <a:txBody>
                    <a:bodyPr/>
                    <a:lstStyle/>
                    <a:p>
                      <a:pPr indent="0" lvl="0" marL="0" marR="0" rtl="0" algn="l">
                        <a:lnSpc>
                          <a:spcPct val="100000"/>
                        </a:lnSpc>
                        <a:spcBef>
                          <a:spcPts val="0"/>
                        </a:spcBef>
                        <a:spcAft>
                          <a:spcPts val="0"/>
                        </a:spcAft>
                        <a:buNone/>
                      </a:pPr>
                      <a:r>
                        <a:t/>
                      </a:r>
                      <a:endParaRPr sz="1400" u="none" cap="none" strike="noStrike">
                        <a:latin typeface="Times New Roman"/>
                        <a:ea typeface="Times New Roman"/>
                        <a:cs typeface="Times New Roman"/>
                        <a:sym typeface="Times New Roman"/>
                      </a:endParaRPr>
                    </a:p>
                  </a:txBody>
                  <a:tcPr marT="0" marB="0" marR="0" marL="0">
                    <a:solidFill>
                      <a:srgbClr val="E8E1B5"/>
                    </a:solidFill>
                  </a:tcPr>
                </a:tc>
                <a:tc>
                  <a:txBody>
                    <a:bodyPr/>
                    <a:lstStyle/>
                    <a:p>
                      <a:pPr indent="0" lvl="0" marL="50800" marR="0" rtl="0" algn="l">
                        <a:lnSpc>
                          <a:spcPct val="100000"/>
                        </a:lnSpc>
                        <a:spcBef>
                          <a:spcPts val="0"/>
                        </a:spcBef>
                        <a:spcAft>
                          <a:spcPts val="0"/>
                        </a:spcAft>
                        <a:buNone/>
                      </a:pPr>
                      <a:r>
                        <a:rPr b="1" lang="en-US" sz="1400" u="none" cap="none" strike="noStrike">
                          <a:latin typeface="Arial"/>
                          <a:ea typeface="Arial"/>
                          <a:cs typeface="Arial"/>
                          <a:sym typeface="Arial"/>
                        </a:rPr>
                        <a:t>1</a:t>
                      </a:r>
                      <a:endParaRPr sz="1400" u="none" cap="none" strike="noStrike">
                        <a:latin typeface="Arial"/>
                        <a:ea typeface="Arial"/>
                        <a:cs typeface="Arial"/>
                        <a:sym typeface="Arial"/>
                      </a:endParaRPr>
                    </a:p>
                  </a:txBody>
                  <a:tcPr marT="3175" marB="0" marR="0" marL="0">
                    <a:solidFill>
                      <a:srgbClr val="FFFFFF"/>
                    </a:solidFill>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20"/>
          <p:cNvSpPr txBox="1"/>
          <p:nvPr>
            <p:ph type="title"/>
          </p:nvPr>
        </p:nvSpPr>
        <p:spPr>
          <a:xfrm>
            <a:off x="2479039" y="346709"/>
            <a:ext cx="4410710" cy="69596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i="1" lang="en-US">
                <a:latin typeface="Times New Roman"/>
                <a:ea typeface="Times New Roman"/>
                <a:cs typeface="Times New Roman"/>
                <a:sym typeface="Times New Roman"/>
              </a:rPr>
              <a:t>True Color </a:t>
            </a:r>
            <a:r>
              <a:rPr lang="en-US"/>
              <a:t>Display</a:t>
            </a:r>
            <a:endParaRPr/>
          </a:p>
        </p:txBody>
      </p:sp>
      <p:pic>
        <p:nvPicPr>
          <p:cNvPr id="356" name="Google Shape;356;p20"/>
          <p:cNvPicPr preferRelativeResize="0"/>
          <p:nvPr/>
        </p:nvPicPr>
        <p:blipFill rotWithShape="1">
          <a:blip r:embed="rId3">
            <a:alphaModFix/>
          </a:blip>
          <a:srcRect b="0" l="0" r="0" t="0"/>
          <a:stretch/>
        </p:blipFill>
        <p:spPr>
          <a:xfrm>
            <a:off x="1473200" y="2272029"/>
            <a:ext cx="6515100" cy="3557270"/>
          </a:xfrm>
          <a:prstGeom prst="rect">
            <a:avLst/>
          </a:prstGeom>
          <a:noFill/>
          <a:ln>
            <a:noFill/>
          </a:ln>
        </p:spPr>
      </p:pic>
      <p:sp>
        <p:nvSpPr>
          <p:cNvPr id="357" name="Google Shape;357;p20"/>
          <p:cNvSpPr txBox="1"/>
          <p:nvPr/>
        </p:nvSpPr>
        <p:spPr>
          <a:xfrm>
            <a:off x="5186679" y="4906009"/>
            <a:ext cx="572135" cy="237490"/>
          </a:xfrm>
          <a:prstGeom prst="rect">
            <a:avLst/>
          </a:prstGeom>
          <a:noFill/>
          <a:ln>
            <a:noFill/>
          </a:ln>
        </p:spPr>
        <p:txBody>
          <a:bodyPr anchorCtr="0" anchor="t" bIns="0" lIns="0" spcFirstLastPara="1" rIns="0" wrap="square" tIns="11425">
            <a:spAutoFit/>
          </a:bodyPr>
          <a:lstStyle/>
          <a:p>
            <a:pPr indent="0" lvl="0" marL="12700" marR="0" rtl="0" algn="l">
              <a:lnSpc>
                <a:spcPct val="100000"/>
              </a:lnSpc>
              <a:spcBef>
                <a:spcPts val="0"/>
              </a:spcBef>
              <a:spcAft>
                <a:spcPts val="0"/>
              </a:spcAft>
              <a:buNone/>
            </a:pPr>
            <a:r>
              <a:rPr b="1" lang="en-US" sz="1400">
                <a:solidFill>
                  <a:schemeClr val="dk1"/>
                </a:solidFill>
                <a:latin typeface="Arial"/>
                <a:ea typeface="Arial"/>
                <a:cs typeface="Arial"/>
                <a:sym typeface="Arial"/>
              </a:rPr>
              <a:t>Green</a:t>
            </a:r>
            <a:endParaRPr sz="1400">
              <a:solidFill>
                <a:schemeClr val="dk1"/>
              </a:solidFill>
              <a:latin typeface="Arial"/>
              <a:ea typeface="Arial"/>
              <a:cs typeface="Arial"/>
              <a:sym typeface="Arial"/>
            </a:endParaRPr>
          </a:p>
        </p:txBody>
      </p:sp>
      <p:sp>
        <p:nvSpPr>
          <p:cNvPr id="358" name="Google Shape;358;p20"/>
          <p:cNvSpPr/>
          <p:nvPr/>
        </p:nvSpPr>
        <p:spPr>
          <a:xfrm>
            <a:off x="3577590" y="5171440"/>
            <a:ext cx="2446020" cy="873760"/>
          </a:xfrm>
          <a:custGeom>
            <a:rect b="b" l="l" r="r" t="t"/>
            <a:pathLst>
              <a:path extrusionOk="0" h="873760" w="2446020">
                <a:moveTo>
                  <a:pt x="2446020" y="0"/>
                </a:moveTo>
                <a:lnTo>
                  <a:pt x="0" y="873760"/>
                </a:lnTo>
                <a:lnTo>
                  <a:pt x="0" y="570230"/>
                </a:lnTo>
              </a:path>
            </a:pathLst>
          </a:custGeom>
          <a:noFill/>
          <a:ln cap="flat" cmpd="sng" w="12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59" name="Google Shape;359;p20"/>
          <p:cNvSpPr txBox="1"/>
          <p:nvPr/>
        </p:nvSpPr>
        <p:spPr>
          <a:xfrm>
            <a:off x="5871209" y="4196079"/>
            <a:ext cx="494030" cy="241300"/>
          </a:xfrm>
          <a:prstGeom prst="rect">
            <a:avLst/>
          </a:prstGeom>
          <a:solidFill>
            <a:srgbClr val="FFFFFF"/>
          </a:solidFill>
          <a:ln>
            <a:noFill/>
          </a:ln>
        </p:spPr>
        <p:txBody>
          <a:bodyPr anchorCtr="0" anchor="t" bIns="0" lIns="0" spcFirstLastPara="1" rIns="0" wrap="square" tIns="12700">
            <a:spAutoFit/>
          </a:bodyPr>
          <a:lstStyle/>
          <a:p>
            <a:pPr indent="0" lvl="0" marL="50800" marR="0" rtl="0" algn="l">
              <a:lnSpc>
                <a:spcPct val="100000"/>
              </a:lnSpc>
              <a:spcBef>
                <a:spcPts val="0"/>
              </a:spcBef>
              <a:spcAft>
                <a:spcPts val="0"/>
              </a:spcAft>
              <a:buNone/>
            </a:pPr>
            <a:r>
              <a:rPr b="1" lang="en-US" sz="1400">
                <a:solidFill>
                  <a:schemeClr val="dk1"/>
                </a:solidFill>
                <a:latin typeface="Arial"/>
                <a:ea typeface="Arial"/>
                <a:cs typeface="Arial"/>
                <a:sym typeface="Arial"/>
              </a:rPr>
              <a:t>Red</a:t>
            </a:r>
            <a:endParaRPr sz="1400">
              <a:solidFill>
                <a:schemeClr val="dk1"/>
              </a:solidFill>
              <a:latin typeface="Arial"/>
              <a:ea typeface="Arial"/>
              <a:cs typeface="Arial"/>
              <a:sym typeface="Arial"/>
            </a:endParaRPr>
          </a:p>
        </p:txBody>
      </p:sp>
      <p:sp>
        <p:nvSpPr>
          <p:cNvPr id="360" name="Google Shape;360;p20"/>
          <p:cNvSpPr txBox="1"/>
          <p:nvPr/>
        </p:nvSpPr>
        <p:spPr>
          <a:xfrm>
            <a:off x="5896609" y="5260340"/>
            <a:ext cx="544830" cy="240029"/>
          </a:xfrm>
          <a:prstGeom prst="rect">
            <a:avLst/>
          </a:prstGeom>
          <a:solidFill>
            <a:srgbClr val="FFFFFF"/>
          </a:solidFill>
          <a:ln>
            <a:noFill/>
          </a:ln>
        </p:spPr>
        <p:txBody>
          <a:bodyPr anchorCtr="0" anchor="t" bIns="0" lIns="0" spcFirstLastPara="1" rIns="0" wrap="square" tIns="11425">
            <a:spAutoFit/>
          </a:bodyPr>
          <a:lstStyle/>
          <a:p>
            <a:pPr indent="0" lvl="0" marL="50800" marR="0" rtl="0" algn="l">
              <a:lnSpc>
                <a:spcPct val="100000"/>
              </a:lnSpc>
              <a:spcBef>
                <a:spcPts val="0"/>
              </a:spcBef>
              <a:spcAft>
                <a:spcPts val="0"/>
              </a:spcAft>
              <a:buNone/>
            </a:pPr>
            <a:r>
              <a:rPr b="1" lang="en-US" sz="1400">
                <a:solidFill>
                  <a:schemeClr val="dk1"/>
                </a:solidFill>
                <a:latin typeface="Arial"/>
                <a:ea typeface="Arial"/>
                <a:cs typeface="Arial"/>
                <a:sym typeface="Arial"/>
              </a:rPr>
              <a:t>Blue</a:t>
            </a:r>
            <a:endParaRPr sz="1400">
              <a:solidFill>
                <a:schemeClr val="dk1"/>
              </a:solidFill>
              <a:latin typeface="Arial"/>
              <a:ea typeface="Arial"/>
              <a:cs typeface="Arial"/>
              <a:sym typeface="Arial"/>
            </a:endParaRPr>
          </a:p>
        </p:txBody>
      </p:sp>
      <p:sp>
        <p:nvSpPr>
          <p:cNvPr id="361" name="Google Shape;361;p20"/>
          <p:cNvSpPr/>
          <p:nvPr/>
        </p:nvSpPr>
        <p:spPr>
          <a:xfrm>
            <a:off x="2359660" y="3196589"/>
            <a:ext cx="241300" cy="241300"/>
          </a:xfrm>
          <a:custGeom>
            <a:rect b="b" l="l" r="r" t="t"/>
            <a:pathLst>
              <a:path extrusionOk="0" h="241300" w="241300">
                <a:moveTo>
                  <a:pt x="241300" y="0"/>
                </a:moveTo>
                <a:lnTo>
                  <a:pt x="0" y="0"/>
                </a:lnTo>
                <a:lnTo>
                  <a:pt x="0" y="241300"/>
                </a:lnTo>
                <a:lnTo>
                  <a:pt x="241300" y="241300"/>
                </a:lnTo>
                <a:lnTo>
                  <a:pt x="241300"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62" name="Google Shape;362;p20"/>
          <p:cNvSpPr txBox="1"/>
          <p:nvPr/>
        </p:nvSpPr>
        <p:spPr>
          <a:xfrm>
            <a:off x="2399029" y="3197860"/>
            <a:ext cx="154305" cy="237490"/>
          </a:xfrm>
          <a:prstGeom prst="rect">
            <a:avLst/>
          </a:prstGeom>
          <a:noFill/>
          <a:ln>
            <a:noFill/>
          </a:ln>
        </p:spPr>
        <p:txBody>
          <a:bodyPr anchorCtr="0" anchor="t" bIns="0" lIns="0" spcFirstLastPara="1" rIns="0" wrap="square" tIns="11425">
            <a:spAutoFit/>
          </a:bodyPr>
          <a:lstStyle/>
          <a:p>
            <a:pPr indent="0" lvl="0" marL="12700" marR="0" rtl="0" algn="l">
              <a:lnSpc>
                <a:spcPct val="100000"/>
              </a:lnSpc>
              <a:spcBef>
                <a:spcPts val="0"/>
              </a:spcBef>
              <a:spcAft>
                <a:spcPts val="0"/>
              </a:spcAft>
              <a:buNone/>
            </a:pPr>
            <a:r>
              <a:rPr b="1" lang="en-US" sz="1400">
                <a:solidFill>
                  <a:schemeClr val="dk1"/>
                </a:solidFill>
                <a:latin typeface="Arial"/>
                <a:ea typeface="Arial"/>
                <a:cs typeface="Arial"/>
                <a:sym typeface="Arial"/>
              </a:rPr>
              <a:t>N</a:t>
            </a:r>
            <a:endParaRPr sz="1400">
              <a:solidFill>
                <a:schemeClr val="dk1"/>
              </a:solidFill>
              <a:latin typeface="Arial"/>
              <a:ea typeface="Arial"/>
              <a:cs typeface="Arial"/>
              <a:sym typeface="Arial"/>
            </a:endParaRPr>
          </a:p>
        </p:txBody>
      </p:sp>
      <p:sp>
        <p:nvSpPr>
          <p:cNvPr id="363" name="Google Shape;363;p20"/>
          <p:cNvSpPr/>
          <p:nvPr/>
        </p:nvSpPr>
        <p:spPr>
          <a:xfrm>
            <a:off x="3310890" y="2184400"/>
            <a:ext cx="241300" cy="240029"/>
          </a:xfrm>
          <a:custGeom>
            <a:rect b="b" l="l" r="r" t="t"/>
            <a:pathLst>
              <a:path extrusionOk="0" h="240030" w="241300">
                <a:moveTo>
                  <a:pt x="241300" y="0"/>
                </a:moveTo>
                <a:lnTo>
                  <a:pt x="0" y="0"/>
                </a:lnTo>
                <a:lnTo>
                  <a:pt x="0" y="240029"/>
                </a:lnTo>
                <a:lnTo>
                  <a:pt x="241300" y="240029"/>
                </a:lnTo>
                <a:lnTo>
                  <a:pt x="241300"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64" name="Google Shape;364;p20"/>
          <p:cNvSpPr txBox="1"/>
          <p:nvPr/>
        </p:nvSpPr>
        <p:spPr>
          <a:xfrm>
            <a:off x="1418589" y="982979"/>
            <a:ext cx="5600700" cy="1438910"/>
          </a:xfrm>
          <a:prstGeom prst="rect">
            <a:avLst/>
          </a:prstGeom>
          <a:noFill/>
          <a:ln>
            <a:noFill/>
          </a:ln>
        </p:spPr>
        <p:txBody>
          <a:bodyPr anchorCtr="0" anchor="t" bIns="0" lIns="0" spcFirstLastPara="1" rIns="0" wrap="square" tIns="12700">
            <a:spAutoFit/>
          </a:bodyPr>
          <a:lstStyle/>
          <a:p>
            <a:pPr indent="0" lvl="0" marL="0" marR="0" rtl="0" algn="ctr">
              <a:lnSpc>
                <a:spcPct val="115750"/>
              </a:lnSpc>
              <a:spcBef>
                <a:spcPts val="0"/>
              </a:spcBef>
              <a:spcAft>
                <a:spcPts val="0"/>
              </a:spcAft>
              <a:buNone/>
            </a:pPr>
            <a:r>
              <a:rPr lang="en-US" sz="3200">
                <a:solidFill>
                  <a:schemeClr val="dk1"/>
                </a:solidFill>
                <a:latin typeface="Times New Roman"/>
                <a:ea typeface="Times New Roman"/>
                <a:cs typeface="Times New Roman"/>
                <a:sym typeface="Times New Roman"/>
              </a:rPr>
              <a:t>24 bit planes, 8 bits per color gun.</a:t>
            </a:r>
            <a:endParaRPr sz="3200">
              <a:solidFill>
                <a:schemeClr val="dk1"/>
              </a:solidFill>
              <a:latin typeface="Times New Roman"/>
              <a:ea typeface="Times New Roman"/>
              <a:cs typeface="Times New Roman"/>
              <a:sym typeface="Times New Roman"/>
            </a:endParaRPr>
          </a:p>
          <a:p>
            <a:pPr indent="0" lvl="0" marL="1860550" marR="0" rtl="0" algn="l">
              <a:lnSpc>
                <a:spcPct val="115750"/>
              </a:lnSpc>
              <a:spcBef>
                <a:spcPts val="0"/>
              </a:spcBef>
              <a:spcAft>
                <a:spcPts val="0"/>
              </a:spcAft>
              <a:buNone/>
            </a:pPr>
            <a:r>
              <a:rPr lang="en-US" sz="3200">
                <a:solidFill>
                  <a:schemeClr val="dk1"/>
                </a:solidFill>
                <a:latin typeface="Times New Roman"/>
                <a:ea typeface="Times New Roman"/>
                <a:cs typeface="Times New Roman"/>
                <a:sym typeface="Times New Roman"/>
              </a:rPr>
              <a:t>2</a:t>
            </a:r>
            <a:r>
              <a:rPr baseline="30000" lang="en-US" sz="2775">
                <a:solidFill>
                  <a:schemeClr val="dk1"/>
                </a:solidFill>
                <a:latin typeface="Times New Roman"/>
                <a:ea typeface="Times New Roman"/>
                <a:cs typeface="Times New Roman"/>
                <a:sym typeface="Times New Roman"/>
              </a:rPr>
              <a:t>24 </a:t>
            </a:r>
            <a:r>
              <a:rPr lang="en-US" sz="3200">
                <a:solidFill>
                  <a:schemeClr val="dk1"/>
                </a:solidFill>
                <a:latin typeface="Times New Roman"/>
                <a:ea typeface="Times New Roman"/>
                <a:cs typeface="Times New Roman"/>
                <a:sym typeface="Times New Roman"/>
              </a:rPr>
              <a:t>= 16,777,216</a:t>
            </a:r>
            <a:endParaRPr sz="3200">
              <a:solidFill>
                <a:schemeClr val="dk1"/>
              </a:solidFill>
              <a:latin typeface="Times New Roman"/>
              <a:ea typeface="Times New Roman"/>
              <a:cs typeface="Times New Roman"/>
              <a:sym typeface="Times New Roman"/>
            </a:endParaRPr>
          </a:p>
          <a:p>
            <a:pPr indent="0" lvl="0" marL="1943100" marR="0" rtl="0" algn="l">
              <a:lnSpc>
                <a:spcPct val="100000"/>
              </a:lnSpc>
              <a:spcBef>
                <a:spcPts val="2040"/>
              </a:spcBef>
              <a:spcAft>
                <a:spcPts val="0"/>
              </a:spcAft>
              <a:buNone/>
            </a:pPr>
            <a:r>
              <a:rPr b="1" lang="en-US" sz="1400">
                <a:solidFill>
                  <a:schemeClr val="dk1"/>
                </a:solidFill>
                <a:latin typeface="Arial"/>
                <a:ea typeface="Arial"/>
                <a:cs typeface="Arial"/>
                <a:sym typeface="Arial"/>
              </a:rPr>
              <a:t>N</a:t>
            </a:r>
            <a:endParaRPr sz="1400">
              <a:solidFill>
                <a:schemeClr val="dk1"/>
              </a:solidFill>
              <a:latin typeface="Arial"/>
              <a:ea typeface="Arial"/>
              <a:cs typeface="Arial"/>
              <a:sym typeface="Arial"/>
            </a:endParaRPr>
          </a:p>
        </p:txBody>
      </p:sp>
      <p:sp>
        <p:nvSpPr>
          <p:cNvPr id="365" name="Google Shape;365;p20"/>
          <p:cNvSpPr/>
          <p:nvPr/>
        </p:nvSpPr>
        <p:spPr>
          <a:xfrm>
            <a:off x="1498600" y="4196079"/>
            <a:ext cx="241300" cy="241300"/>
          </a:xfrm>
          <a:custGeom>
            <a:rect b="b" l="l" r="r" t="t"/>
            <a:pathLst>
              <a:path extrusionOk="0" h="241300" w="241300">
                <a:moveTo>
                  <a:pt x="241300" y="0"/>
                </a:moveTo>
                <a:lnTo>
                  <a:pt x="0" y="0"/>
                </a:lnTo>
                <a:lnTo>
                  <a:pt x="0" y="241300"/>
                </a:lnTo>
                <a:lnTo>
                  <a:pt x="241300" y="241300"/>
                </a:lnTo>
                <a:lnTo>
                  <a:pt x="241300"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66" name="Google Shape;366;p20"/>
          <p:cNvSpPr txBox="1"/>
          <p:nvPr/>
        </p:nvSpPr>
        <p:spPr>
          <a:xfrm>
            <a:off x="1536700" y="4197350"/>
            <a:ext cx="154305" cy="237490"/>
          </a:xfrm>
          <a:prstGeom prst="rect">
            <a:avLst/>
          </a:prstGeom>
          <a:noFill/>
          <a:ln>
            <a:noFill/>
          </a:ln>
        </p:spPr>
        <p:txBody>
          <a:bodyPr anchorCtr="0" anchor="t" bIns="0" lIns="0" spcFirstLastPara="1" rIns="0" wrap="square" tIns="11425">
            <a:spAutoFit/>
          </a:bodyPr>
          <a:lstStyle/>
          <a:p>
            <a:pPr indent="0" lvl="0" marL="12700" marR="0" rtl="0" algn="l">
              <a:lnSpc>
                <a:spcPct val="100000"/>
              </a:lnSpc>
              <a:spcBef>
                <a:spcPts val="0"/>
              </a:spcBef>
              <a:spcAft>
                <a:spcPts val="0"/>
              </a:spcAft>
              <a:buNone/>
            </a:pPr>
            <a:r>
              <a:rPr b="1" lang="en-US" sz="1400">
                <a:solidFill>
                  <a:schemeClr val="dk1"/>
                </a:solidFill>
                <a:latin typeface="Arial"/>
                <a:ea typeface="Arial"/>
                <a:cs typeface="Arial"/>
                <a:sym typeface="Arial"/>
              </a:rPr>
              <a:t>N</a:t>
            </a:r>
            <a:endParaRPr sz="1400">
              <a:solidFill>
                <a:schemeClr val="dk1"/>
              </a:solidFill>
              <a:latin typeface="Arial"/>
              <a:ea typeface="Arial"/>
              <a:cs typeface="Arial"/>
              <a:sym typeface="Arial"/>
            </a:endParaRPr>
          </a:p>
        </p:txBody>
      </p:sp>
      <p:sp>
        <p:nvSpPr>
          <p:cNvPr id="367" name="Google Shape;367;p20"/>
          <p:cNvSpPr txBox="1"/>
          <p:nvPr>
            <p:ph idx="12" type="sldNum"/>
          </p:nvPr>
        </p:nvSpPr>
        <p:spPr>
          <a:xfrm>
            <a:off x="8836659" y="6302050"/>
            <a:ext cx="255270" cy="222884"/>
          </a:xfrm>
          <a:prstGeom prst="rect">
            <a:avLst/>
          </a:prstGeom>
          <a:noFill/>
          <a:ln>
            <a:noFill/>
          </a:ln>
        </p:spPr>
        <p:txBody>
          <a:bodyPr anchorCtr="0" anchor="t" bIns="0" lIns="0" spcFirstLastPara="1" rIns="0" wrap="square" tIns="0">
            <a:spAutoFit/>
          </a:bodyPr>
          <a:lstStyle/>
          <a:p>
            <a:pPr indent="0" lvl="0" marL="38100" rtl="0" algn="l">
              <a:lnSpc>
                <a:spcPct val="116428"/>
              </a:lnSpc>
              <a:spcBef>
                <a:spcPts val="0"/>
              </a:spcBef>
              <a:spcAft>
                <a:spcPts val="0"/>
              </a:spcAft>
              <a:buNone/>
            </a:pPr>
            <a:fld id="{00000000-1234-1234-1234-123412341234}" type="slidenum">
              <a:rPr lang="en-US"/>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21"/>
          <p:cNvSpPr/>
          <p:nvPr/>
        </p:nvSpPr>
        <p:spPr>
          <a:xfrm>
            <a:off x="1478280" y="953769"/>
            <a:ext cx="1840230" cy="0"/>
          </a:xfrm>
          <a:custGeom>
            <a:rect b="b" l="l" r="r" t="t"/>
            <a:pathLst>
              <a:path extrusionOk="0" h="120000" w="1840229">
                <a:moveTo>
                  <a:pt x="0" y="0"/>
                </a:moveTo>
                <a:lnTo>
                  <a:pt x="1840230" y="0"/>
                </a:lnTo>
              </a:path>
            </a:pathLst>
          </a:custGeom>
          <a:noFill/>
          <a:ln cap="flat" cmpd="sng" w="190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73" name="Google Shape;373;p21"/>
          <p:cNvSpPr txBox="1"/>
          <p:nvPr>
            <p:ph type="title"/>
          </p:nvPr>
        </p:nvSpPr>
        <p:spPr>
          <a:xfrm>
            <a:off x="1450339" y="539750"/>
            <a:ext cx="1866264" cy="45212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2800">
                <a:solidFill>
                  <a:srgbClr val="FF3300"/>
                </a:solidFill>
              </a:rPr>
              <a:t>Refresh Rate</a:t>
            </a:r>
            <a:endParaRPr sz="2800"/>
          </a:p>
        </p:txBody>
      </p:sp>
      <p:sp>
        <p:nvSpPr>
          <p:cNvPr id="374" name="Google Shape;374;p21"/>
          <p:cNvSpPr/>
          <p:nvPr/>
        </p:nvSpPr>
        <p:spPr>
          <a:xfrm>
            <a:off x="1463039" y="938530"/>
            <a:ext cx="1840230" cy="0"/>
          </a:xfrm>
          <a:custGeom>
            <a:rect b="b" l="l" r="r" t="t"/>
            <a:pathLst>
              <a:path extrusionOk="0" h="120000" w="1840229">
                <a:moveTo>
                  <a:pt x="0" y="0"/>
                </a:moveTo>
                <a:lnTo>
                  <a:pt x="1840230" y="0"/>
                </a:lnTo>
              </a:path>
            </a:pathLst>
          </a:custGeom>
          <a:noFill/>
          <a:ln cap="flat" cmpd="sng" w="19050">
            <a:solidFill>
              <a:srgbClr val="FF33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375" name="Google Shape;375;p21"/>
          <p:cNvGrpSpPr/>
          <p:nvPr/>
        </p:nvGrpSpPr>
        <p:grpSpPr>
          <a:xfrm>
            <a:off x="1805939" y="1350010"/>
            <a:ext cx="1352550" cy="13970"/>
            <a:chOff x="1805939" y="1350010"/>
            <a:chExt cx="1352550" cy="13970"/>
          </a:xfrm>
        </p:grpSpPr>
        <p:sp>
          <p:nvSpPr>
            <p:cNvPr id="376" name="Google Shape;376;p21"/>
            <p:cNvSpPr/>
            <p:nvPr/>
          </p:nvSpPr>
          <p:spPr>
            <a:xfrm>
              <a:off x="1819909" y="1363980"/>
              <a:ext cx="1338580" cy="0"/>
            </a:xfrm>
            <a:custGeom>
              <a:rect b="b" l="l" r="r" t="t"/>
              <a:pathLst>
                <a:path extrusionOk="0" h="120000" w="1338580">
                  <a:moveTo>
                    <a:pt x="0" y="0"/>
                  </a:moveTo>
                  <a:lnTo>
                    <a:pt x="1338580" y="0"/>
                  </a:lnTo>
                </a:path>
              </a:pathLst>
            </a:custGeom>
            <a:noFill/>
            <a:ln cap="flat" cmpd="sng" w="165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77" name="Google Shape;377;p21"/>
            <p:cNvSpPr/>
            <p:nvPr/>
          </p:nvSpPr>
          <p:spPr>
            <a:xfrm>
              <a:off x="1805939" y="1350010"/>
              <a:ext cx="1338580" cy="0"/>
            </a:xfrm>
            <a:custGeom>
              <a:rect b="b" l="l" r="r" t="t"/>
              <a:pathLst>
                <a:path extrusionOk="0" h="120000" w="1338580">
                  <a:moveTo>
                    <a:pt x="0" y="0"/>
                  </a:moveTo>
                  <a:lnTo>
                    <a:pt x="1338580" y="0"/>
                  </a:lnTo>
                </a:path>
              </a:pathLst>
            </a:custGeom>
            <a:noFill/>
            <a:ln cap="flat" cmpd="sng" w="16500">
              <a:solidFill>
                <a:srgbClr val="FF33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378" name="Google Shape;378;p21"/>
          <p:cNvSpPr txBox="1"/>
          <p:nvPr/>
        </p:nvSpPr>
        <p:spPr>
          <a:xfrm>
            <a:off x="1412239" y="1005840"/>
            <a:ext cx="7526655" cy="4972050"/>
          </a:xfrm>
          <a:prstGeom prst="rect">
            <a:avLst/>
          </a:prstGeom>
          <a:noFill/>
          <a:ln>
            <a:noFill/>
          </a:ln>
        </p:spPr>
        <p:txBody>
          <a:bodyPr anchorCtr="0" anchor="t" bIns="0" lIns="0" spcFirstLastPara="1" rIns="0" wrap="square" tIns="53975">
            <a:spAutoFit/>
          </a:bodyPr>
          <a:lstStyle/>
          <a:p>
            <a:pPr indent="-342900" lvl="0" marL="393065" marR="226059" rtl="0" algn="just">
              <a:lnSpc>
                <a:spcPct val="107916"/>
              </a:lnSpc>
              <a:spcBef>
                <a:spcPts val="0"/>
              </a:spcBef>
              <a:spcAft>
                <a:spcPts val="0"/>
              </a:spcAft>
              <a:buClr>
                <a:srgbClr val="996600"/>
              </a:buClr>
              <a:buSzPts val="2400"/>
              <a:buFont typeface="Noto Sans Symbols"/>
              <a:buChar char="●"/>
            </a:pPr>
            <a:r>
              <a:rPr lang="en-US" sz="2400">
                <a:solidFill>
                  <a:srgbClr val="FF3300"/>
                </a:solidFill>
                <a:latin typeface="Times New Roman"/>
                <a:ea typeface="Times New Roman"/>
                <a:cs typeface="Times New Roman"/>
                <a:sym typeface="Times New Roman"/>
              </a:rPr>
              <a:t>Definition: </a:t>
            </a:r>
            <a:r>
              <a:rPr lang="en-US" sz="2400">
                <a:solidFill>
                  <a:srgbClr val="3716FF"/>
                </a:solidFill>
                <a:latin typeface="Times New Roman"/>
                <a:ea typeface="Times New Roman"/>
                <a:cs typeface="Times New Roman"/>
                <a:sym typeface="Times New Roman"/>
              </a:rPr>
              <a:t>The number of times per second the image is  redrawn.</a:t>
            </a:r>
            <a:endParaRPr sz="2400">
              <a:solidFill>
                <a:schemeClr val="dk1"/>
              </a:solidFill>
              <a:latin typeface="Times New Roman"/>
              <a:ea typeface="Times New Roman"/>
              <a:cs typeface="Times New Roman"/>
              <a:sym typeface="Times New Roman"/>
            </a:endParaRPr>
          </a:p>
          <a:p>
            <a:pPr indent="-342900" lvl="0" marL="393065" marR="274955" rtl="0" algn="just">
              <a:lnSpc>
                <a:spcPct val="107916"/>
              </a:lnSpc>
              <a:spcBef>
                <a:spcPts val="600"/>
              </a:spcBef>
              <a:spcAft>
                <a:spcPts val="0"/>
              </a:spcAft>
              <a:buClr>
                <a:srgbClr val="996600"/>
              </a:buClr>
              <a:buSzPts val="2400"/>
              <a:buFont typeface="Noto Sans Symbols"/>
              <a:buChar char="●"/>
            </a:pPr>
            <a:r>
              <a:rPr lang="en-US" sz="2400">
                <a:solidFill>
                  <a:schemeClr val="dk1"/>
                </a:solidFill>
                <a:latin typeface="Times New Roman"/>
                <a:ea typeface="Times New Roman"/>
                <a:cs typeface="Times New Roman"/>
                <a:sym typeface="Times New Roman"/>
              </a:rPr>
              <a:t>The entire contents of the frame buffer are displayed on  the CRT at a rate high enough to avoid </a:t>
            </a:r>
            <a:r>
              <a:rPr lang="en-US" sz="2400">
                <a:solidFill>
                  <a:srgbClr val="D44E40"/>
                </a:solidFill>
                <a:latin typeface="Times New Roman"/>
                <a:ea typeface="Times New Roman"/>
                <a:cs typeface="Times New Roman"/>
                <a:sym typeface="Times New Roman"/>
              </a:rPr>
              <a:t>flicker</a:t>
            </a:r>
            <a:r>
              <a:rPr lang="en-US" sz="2400">
                <a:solidFill>
                  <a:schemeClr val="dk1"/>
                </a:solidFill>
                <a:latin typeface="Times New Roman"/>
                <a:ea typeface="Times New Roman"/>
                <a:cs typeface="Times New Roman"/>
                <a:sym typeface="Times New Roman"/>
              </a:rPr>
              <a:t>. This rate  is called the</a:t>
            </a:r>
            <a:r>
              <a:rPr lang="en-US" sz="2400">
                <a:solidFill>
                  <a:srgbClr val="D44E40"/>
                </a:solidFill>
                <a:latin typeface="Times New Roman"/>
                <a:ea typeface="Times New Roman"/>
                <a:cs typeface="Times New Roman"/>
                <a:sym typeface="Times New Roman"/>
              </a:rPr>
              <a:t> refresh rate</a:t>
            </a:r>
            <a:r>
              <a:rPr lang="en-US" sz="2400">
                <a:solidFill>
                  <a:schemeClr val="dk1"/>
                </a:solidFill>
                <a:latin typeface="Times New Roman"/>
                <a:ea typeface="Times New Roman"/>
                <a:cs typeface="Times New Roman"/>
                <a:sym typeface="Times New Roman"/>
              </a:rPr>
              <a:t>.</a:t>
            </a:r>
            <a:endParaRPr sz="2400">
              <a:solidFill>
                <a:schemeClr val="dk1"/>
              </a:solidFill>
              <a:latin typeface="Times New Roman"/>
              <a:ea typeface="Times New Roman"/>
              <a:cs typeface="Times New Roman"/>
              <a:sym typeface="Times New Roman"/>
            </a:endParaRPr>
          </a:p>
          <a:p>
            <a:pPr indent="-342900" lvl="0" marL="393065" marR="43180" rtl="0" algn="just">
              <a:lnSpc>
                <a:spcPct val="107916"/>
              </a:lnSpc>
              <a:spcBef>
                <a:spcPts val="600"/>
              </a:spcBef>
              <a:spcAft>
                <a:spcPts val="0"/>
              </a:spcAft>
              <a:buClr>
                <a:srgbClr val="996600"/>
              </a:buClr>
              <a:buSzPts val="2400"/>
              <a:buFont typeface="Noto Sans Symbols"/>
              <a:buChar char="●"/>
            </a:pPr>
            <a:r>
              <a:rPr lang="en-US" sz="2400">
                <a:solidFill>
                  <a:schemeClr val="dk1"/>
                </a:solidFill>
                <a:latin typeface="Times New Roman"/>
                <a:ea typeface="Times New Roman"/>
                <a:cs typeface="Times New Roman"/>
                <a:sym typeface="Times New Roman"/>
              </a:rPr>
              <a:t>For a human to see a </a:t>
            </a:r>
            <a:r>
              <a:rPr lang="en-US" sz="2400">
                <a:solidFill>
                  <a:srgbClr val="FF0000"/>
                </a:solidFill>
                <a:latin typeface="Times New Roman"/>
                <a:ea typeface="Times New Roman"/>
                <a:cs typeface="Times New Roman"/>
                <a:sym typeface="Times New Roman"/>
              </a:rPr>
              <a:t>steady image </a:t>
            </a:r>
            <a:r>
              <a:rPr lang="en-US" sz="2400">
                <a:solidFill>
                  <a:schemeClr val="dk1"/>
                </a:solidFill>
                <a:latin typeface="Times New Roman"/>
                <a:ea typeface="Times New Roman"/>
                <a:cs typeface="Times New Roman"/>
                <a:sym typeface="Times New Roman"/>
              </a:rPr>
              <a:t>on most CRT displays,  the same path must be retraced, or </a:t>
            </a:r>
            <a:r>
              <a:rPr lang="en-US" sz="2400">
                <a:solidFill>
                  <a:srgbClr val="D44E40"/>
                </a:solidFill>
                <a:latin typeface="Times New Roman"/>
                <a:ea typeface="Times New Roman"/>
                <a:cs typeface="Times New Roman"/>
                <a:sym typeface="Times New Roman"/>
              </a:rPr>
              <a:t>refreshed</a:t>
            </a:r>
            <a:r>
              <a:rPr lang="en-US" sz="2400">
                <a:solidFill>
                  <a:schemeClr val="dk1"/>
                </a:solidFill>
                <a:latin typeface="Times New Roman"/>
                <a:ea typeface="Times New Roman"/>
                <a:cs typeface="Times New Roman"/>
                <a:sym typeface="Times New Roman"/>
              </a:rPr>
              <a:t>, by the beam  at least 60 times per second.</a:t>
            </a:r>
            <a:endParaRPr sz="2400">
              <a:solidFill>
                <a:schemeClr val="dk1"/>
              </a:solidFill>
              <a:latin typeface="Times New Roman"/>
              <a:ea typeface="Times New Roman"/>
              <a:cs typeface="Times New Roman"/>
              <a:sym typeface="Times New Roman"/>
            </a:endParaRPr>
          </a:p>
          <a:p>
            <a:pPr indent="-342900" lvl="0" marL="393065" marR="62864" rtl="0" algn="l">
              <a:lnSpc>
                <a:spcPct val="107916"/>
              </a:lnSpc>
              <a:spcBef>
                <a:spcPts val="600"/>
              </a:spcBef>
              <a:spcAft>
                <a:spcPts val="0"/>
              </a:spcAft>
              <a:buClr>
                <a:srgbClr val="996600"/>
              </a:buClr>
              <a:buSzPts val="2400"/>
              <a:buFont typeface="Noto Sans Symbols"/>
              <a:buChar char="●"/>
            </a:pPr>
            <a:r>
              <a:rPr lang="en-US" sz="2400">
                <a:solidFill>
                  <a:srgbClr val="FF0000"/>
                </a:solidFill>
                <a:latin typeface="Times New Roman"/>
                <a:ea typeface="Times New Roman"/>
                <a:cs typeface="Times New Roman"/>
                <a:sym typeface="Times New Roman"/>
              </a:rPr>
              <a:t>Current raster-scan displays </a:t>
            </a:r>
            <a:r>
              <a:rPr lang="en-US" sz="2400">
                <a:solidFill>
                  <a:schemeClr val="dk1"/>
                </a:solidFill>
                <a:latin typeface="Times New Roman"/>
                <a:ea typeface="Times New Roman"/>
                <a:cs typeface="Times New Roman"/>
                <a:sym typeface="Times New Roman"/>
              </a:rPr>
              <a:t>perform refreshing at the rate  of </a:t>
            </a:r>
            <a:r>
              <a:rPr lang="en-US" sz="2400">
                <a:solidFill>
                  <a:srgbClr val="FF0000"/>
                </a:solidFill>
                <a:latin typeface="Times New Roman"/>
                <a:ea typeface="Times New Roman"/>
                <a:cs typeface="Times New Roman"/>
                <a:sym typeface="Times New Roman"/>
              </a:rPr>
              <a:t>60 to 80 frames per second</a:t>
            </a:r>
            <a:r>
              <a:rPr lang="en-US" sz="2400">
                <a:solidFill>
                  <a:schemeClr val="dk1"/>
                </a:solidFill>
                <a:latin typeface="Times New Roman"/>
                <a:ea typeface="Times New Roman"/>
                <a:cs typeface="Times New Roman"/>
                <a:sym typeface="Times New Roman"/>
              </a:rPr>
              <a:t>, although some systems  now have refresh rates of up to </a:t>
            </a:r>
            <a:r>
              <a:rPr lang="en-US" sz="2400">
                <a:solidFill>
                  <a:srgbClr val="FF0000"/>
                </a:solidFill>
                <a:latin typeface="Times New Roman"/>
                <a:ea typeface="Times New Roman"/>
                <a:cs typeface="Times New Roman"/>
                <a:sym typeface="Times New Roman"/>
              </a:rPr>
              <a:t>120 frames </a:t>
            </a:r>
            <a:r>
              <a:rPr lang="en-US" sz="2400">
                <a:solidFill>
                  <a:schemeClr val="dk1"/>
                </a:solidFill>
                <a:latin typeface="Times New Roman"/>
                <a:ea typeface="Times New Roman"/>
                <a:cs typeface="Times New Roman"/>
                <a:sym typeface="Times New Roman"/>
              </a:rPr>
              <a:t>per second.</a:t>
            </a:r>
            <a:endParaRPr sz="2400">
              <a:solidFill>
                <a:schemeClr val="dk1"/>
              </a:solidFill>
              <a:latin typeface="Times New Roman"/>
              <a:ea typeface="Times New Roman"/>
              <a:cs typeface="Times New Roman"/>
              <a:sym typeface="Times New Roman"/>
            </a:endParaRPr>
          </a:p>
          <a:p>
            <a:pPr indent="-342900" lvl="0" marL="393065" marR="211454" rtl="0" algn="l">
              <a:lnSpc>
                <a:spcPct val="107916"/>
              </a:lnSpc>
              <a:spcBef>
                <a:spcPts val="600"/>
              </a:spcBef>
              <a:spcAft>
                <a:spcPts val="0"/>
              </a:spcAft>
              <a:buClr>
                <a:srgbClr val="996600"/>
              </a:buClr>
              <a:buSzPts val="2400"/>
              <a:buFont typeface="Noto Sans Symbols"/>
              <a:buChar char="●"/>
            </a:pPr>
            <a:r>
              <a:rPr lang="en-US" sz="2400">
                <a:solidFill>
                  <a:schemeClr val="dk1"/>
                </a:solidFill>
                <a:latin typeface="Times New Roman"/>
                <a:ea typeface="Times New Roman"/>
                <a:cs typeface="Times New Roman"/>
                <a:sym typeface="Times New Roman"/>
              </a:rPr>
              <a:t>Refresh rates are described in units of cycles per second,  or Hertz (Hz), where a cycle corresponds to one frame  (i.e. a refresh rate of 60 frames per second = 60 Hz).</a:t>
            </a:r>
            <a:endParaRPr sz="2400">
              <a:solidFill>
                <a:schemeClr val="dk1"/>
              </a:solidFill>
              <a:latin typeface="Times New Roman"/>
              <a:ea typeface="Times New Roman"/>
              <a:cs typeface="Times New Roman"/>
              <a:sym typeface="Times New Roman"/>
            </a:endParaRPr>
          </a:p>
        </p:txBody>
      </p:sp>
      <p:sp>
        <p:nvSpPr>
          <p:cNvPr id="379" name="Google Shape;379;p21"/>
          <p:cNvSpPr txBox="1"/>
          <p:nvPr>
            <p:ph idx="12" type="sldNum"/>
          </p:nvPr>
        </p:nvSpPr>
        <p:spPr>
          <a:xfrm>
            <a:off x="8836659" y="6302050"/>
            <a:ext cx="255270" cy="222884"/>
          </a:xfrm>
          <a:prstGeom prst="rect">
            <a:avLst/>
          </a:prstGeom>
          <a:noFill/>
          <a:ln>
            <a:noFill/>
          </a:ln>
        </p:spPr>
        <p:txBody>
          <a:bodyPr anchorCtr="0" anchor="t" bIns="0" lIns="0" spcFirstLastPara="1" rIns="0" wrap="square" tIns="0">
            <a:spAutoFit/>
          </a:bodyPr>
          <a:lstStyle/>
          <a:p>
            <a:pPr indent="0" lvl="0" marL="38100" rtl="0" algn="l">
              <a:lnSpc>
                <a:spcPct val="116428"/>
              </a:lnSpc>
              <a:spcBef>
                <a:spcPts val="0"/>
              </a:spcBef>
              <a:spcAft>
                <a:spcPts val="0"/>
              </a:spcAft>
              <a:buNone/>
            </a:pPr>
            <a:fld id="{00000000-1234-1234-1234-123412341234}" type="slidenum">
              <a:rPr lang="en-US"/>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22"/>
          <p:cNvSpPr txBox="1"/>
          <p:nvPr>
            <p:ph type="title"/>
          </p:nvPr>
        </p:nvSpPr>
        <p:spPr>
          <a:xfrm>
            <a:off x="1789429" y="351790"/>
            <a:ext cx="6696709" cy="69596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Refresh-rate for	films and TV</a:t>
            </a:r>
            <a:endParaRPr/>
          </a:p>
        </p:txBody>
      </p:sp>
      <p:sp>
        <p:nvSpPr>
          <p:cNvPr id="385" name="Google Shape;385;p22"/>
          <p:cNvSpPr txBox="1"/>
          <p:nvPr>
            <p:ph idx="12" type="sldNum"/>
          </p:nvPr>
        </p:nvSpPr>
        <p:spPr>
          <a:xfrm>
            <a:off x="8836659" y="6302050"/>
            <a:ext cx="255270" cy="222884"/>
          </a:xfrm>
          <a:prstGeom prst="rect">
            <a:avLst/>
          </a:prstGeom>
          <a:noFill/>
          <a:ln>
            <a:noFill/>
          </a:ln>
        </p:spPr>
        <p:txBody>
          <a:bodyPr anchorCtr="0" anchor="t" bIns="0" lIns="0" spcFirstLastPara="1" rIns="0" wrap="square" tIns="0">
            <a:spAutoFit/>
          </a:bodyPr>
          <a:lstStyle/>
          <a:p>
            <a:pPr indent="0" lvl="0" marL="38100" rtl="0" algn="l">
              <a:lnSpc>
                <a:spcPct val="116428"/>
              </a:lnSpc>
              <a:spcBef>
                <a:spcPts val="0"/>
              </a:spcBef>
              <a:spcAft>
                <a:spcPts val="0"/>
              </a:spcAft>
              <a:buNone/>
            </a:pPr>
            <a:fld id="{00000000-1234-1234-1234-123412341234}" type="slidenum">
              <a:rPr lang="en-US"/>
              <a:t>‹#›</a:t>
            </a:fld>
            <a:endParaRPr/>
          </a:p>
        </p:txBody>
      </p:sp>
      <p:sp>
        <p:nvSpPr>
          <p:cNvPr id="386" name="Google Shape;386;p22"/>
          <p:cNvSpPr txBox="1"/>
          <p:nvPr/>
        </p:nvSpPr>
        <p:spPr>
          <a:xfrm>
            <a:off x="1450339" y="1337309"/>
            <a:ext cx="7339965" cy="720090"/>
          </a:xfrm>
          <a:prstGeom prst="rect">
            <a:avLst/>
          </a:prstGeom>
          <a:noFill/>
          <a:ln>
            <a:noFill/>
          </a:ln>
        </p:spPr>
        <p:txBody>
          <a:bodyPr anchorCtr="0" anchor="t" bIns="0" lIns="0" spcFirstLastPara="1" rIns="0" wrap="square" tIns="53975">
            <a:spAutoFit/>
          </a:bodyPr>
          <a:lstStyle/>
          <a:p>
            <a:pPr indent="-342900" lvl="0" marL="354965" marR="5080" rtl="0" algn="l">
              <a:lnSpc>
                <a:spcPct val="107916"/>
              </a:lnSpc>
              <a:spcBef>
                <a:spcPts val="0"/>
              </a:spcBef>
              <a:spcAft>
                <a:spcPts val="0"/>
              </a:spcAft>
              <a:buClr>
                <a:srgbClr val="996600"/>
              </a:buClr>
              <a:buSzPts val="2400"/>
              <a:buFont typeface="Noto Sans Symbols"/>
              <a:buChar char="●"/>
            </a:pPr>
            <a:r>
              <a:rPr lang="en-US" sz="2400">
                <a:solidFill>
                  <a:schemeClr val="dk1"/>
                </a:solidFill>
                <a:latin typeface="Times New Roman"/>
                <a:ea typeface="Times New Roman"/>
                <a:cs typeface="Times New Roman"/>
                <a:sym typeface="Times New Roman"/>
              </a:rPr>
              <a:t>On films, below 24 frames per second, we can perceive a  gap between successive screen images.</a:t>
            </a:r>
            <a:endParaRPr sz="2400">
              <a:solidFill>
                <a:schemeClr val="dk1"/>
              </a:solidFill>
              <a:latin typeface="Times New Roman"/>
              <a:ea typeface="Times New Roman"/>
              <a:cs typeface="Times New Roman"/>
              <a:sym typeface="Times New Roman"/>
            </a:endParaRPr>
          </a:p>
        </p:txBody>
      </p:sp>
      <p:sp>
        <p:nvSpPr>
          <p:cNvPr id="387" name="Google Shape;387;p22"/>
          <p:cNvSpPr txBox="1"/>
          <p:nvPr/>
        </p:nvSpPr>
        <p:spPr>
          <a:xfrm>
            <a:off x="1907539" y="2669540"/>
            <a:ext cx="146050" cy="31496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900">
                <a:solidFill>
                  <a:schemeClr val="dk1"/>
                </a:solidFill>
                <a:latin typeface="Times New Roman"/>
                <a:ea typeface="Times New Roman"/>
                <a:cs typeface="Times New Roman"/>
                <a:sym typeface="Times New Roman"/>
              </a:rPr>
              <a:t>–</a:t>
            </a:r>
            <a:endParaRPr sz="1900">
              <a:solidFill>
                <a:schemeClr val="dk1"/>
              </a:solidFill>
              <a:latin typeface="Times New Roman"/>
              <a:ea typeface="Times New Roman"/>
              <a:cs typeface="Times New Roman"/>
              <a:sym typeface="Times New Roman"/>
            </a:endParaRPr>
          </a:p>
        </p:txBody>
      </p:sp>
      <p:sp>
        <p:nvSpPr>
          <p:cNvPr id="388" name="Google Shape;388;p22"/>
          <p:cNvSpPr txBox="1"/>
          <p:nvPr/>
        </p:nvSpPr>
        <p:spPr>
          <a:xfrm>
            <a:off x="1907539" y="3556000"/>
            <a:ext cx="146050" cy="31496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900">
                <a:solidFill>
                  <a:schemeClr val="dk1"/>
                </a:solidFill>
                <a:latin typeface="Times New Roman"/>
                <a:ea typeface="Times New Roman"/>
                <a:cs typeface="Times New Roman"/>
                <a:sym typeface="Times New Roman"/>
              </a:rPr>
              <a:t>–</a:t>
            </a:r>
            <a:endParaRPr sz="1900">
              <a:solidFill>
                <a:schemeClr val="dk1"/>
              </a:solidFill>
              <a:latin typeface="Times New Roman"/>
              <a:ea typeface="Times New Roman"/>
              <a:cs typeface="Times New Roman"/>
              <a:sym typeface="Times New Roman"/>
            </a:endParaRPr>
          </a:p>
        </p:txBody>
      </p:sp>
      <p:sp>
        <p:nvSpPr>
          <p:cNvPr id="389" name="Google Shape;389;p22"/>
          <p:cNvSpPr txBox="1"/>
          <p:nvPr>
            <p:ph idx="1" type="body"/>
          </p:nvPr>
        </p:nvSpPr>
        <p:spPr>
          <a:xfrm>
            <a:off x="1907539" y="2065020"/>
            <a:ext cx="6988809" cy="2103120"/>
          </a:xfrm>
          <a:prstGeom prst="rect">
            <a:avLst/>
          </a:prstGeom>
          <a:noFill/>
          <a:ln>
            <a:noFill/>
          </a:ln>
        </p:spPr>
        <p:txBody>
          <a:bodyPr anchorCtr="0" anchor="t" bIns="0" lIns="0" spcFirstLastPara="1" rIns="0" wrap="square" tIns="46975">
            <a:spAutoFit/>
          </a:bodyPr>
          <a:lstStyle/>
          <a:p>
            <a:pPr indent="-285750" lvl="0" marL="298450" marR="5080" rtl="0" algn="l">
              <a:lnSpc>
                <a:spcPct val="75789"/>
              </a:lnSpc>
              <a:spcBef>
                <a:spcPts val="0"/>
              </a:spcBef>
              <a:spcAft>
                <a:spcPts val="0"/>
              </a:spcAft>
              <a:buNone/>
            </a:pPr>
            <a:r>
              <a:rPr baseline="30000" lang="en-US" sz="2850"/>
              <a:t>–	</a:t>
            </a:r>
            <a:r>
              <a:rPr lang="en-US" sz="2000"/>
              <a:t>Old silent films show flicker because they where photographed at  a rate of 16 frames per second.</a:t>
            </a:r>
            <a:endParaRPr sz="2000"/>
          </a:p>
          <a:p>
            <a:pPr indent="0" lvl="0" marL="298450" marR="391795" rtl="0" algn="l">
              <a:lnSpc>
                <a:spcPct val="108000"/>
              </a:lnSpc>
              <a:spcBef>
                <a:spcPts val="500"/>
              </a:spcBef>
              <a:spcAft>
                <a:spcPts val="0"/>
              </a:spcAft>
              <a:buNone/>
            </a:pPr>
            <a:r>
              <a:rPr lang="en-US"/>
              <a:t>When sound systems were developed in the 1920s, motion  picture film rates increased to 24 frames per second removing  flickering.</a:t>
            </a:r>
            <a:endParaRPr/>
          </a:p>
          <a:p>
            <a:pPr indent="0" lvl="0" marL="298450" marR="134620" rtl="0" algn="l">
              <a:lnSpc>
                <a:spcPct val="108000"/>
              </a:lnSpc>
              <a:spcBef>
                <a:spcPts val="500"/>
              </a:spcBef>
              <a:spcAft>
                <a:spcPts val="0"/>
              </a:spcAft>
              <a:buNone/>
            </a:pPr>
            <a:r>
              <a:rPr lang="en-US"/>
              <a:t>Today TV refresh rate is 25 frames per second in Europe and 30  frames per second in the USA.</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pic>
        <p:nvPicPr>
          <p:cNvPr id="394" name="Google Shape;394;p23"/>
          <p:cNvPicPr preferRelativeResize="0"/>
          <p:nvPr/>
        </p:nvPicPr>
        <p:blipFill rotWithShape="1">
          <a:blip r:embed="rId3">
            <a:alphaModFix/>
          </a:blip>
          <a:srcRect b="0" l="0" r="0" t="0"/>
          <a:stretch/>
        </p:blipFill>
        <p:spPr>
          <a:xfrm>
            <a:off x="1463039" y="763269"/>
            <a:ext cx="292099" cy="292100"/>
          </a:xfrm>
          <a:prstGeom prst="rect">
            <a:avLst/>
          </a:prstGeom>
          <a:noFill/>
          <a:ln>
            <a:noFill/>
          </a:ln>
        </p:spPr>
      </p:pic>
      <p:sp>
        <p:nvSpPr>
          <p:cNvPr id="395" name="Google Shape;395;p23"/>
          <p:cNvSpPr txBox="1"/>
          <p:nvPr>
            <p:ph type="title"/>
          </p:nvPr>
        </p:nvSpPr>
        <p:spPr>
          <a:xfrm>
            <a:off x="1793239" y="652779"/>
            <a:ext cx="7000240" cy="2463800"/>
          </a:xfrm>
          <a:prstGeom prst="rect">
            <a:avLst/>
          </a:prstGeom>
          <a:noFill/>
          <a:ln>
            <a:noFill/>
          </a:ln>
        </p:spPr>
        <p:txBody>
          <a:bodyPr anchorCtr="0" anchor="t" bIns="0" lIns="0" spcFirstLastPara="1" rIns="0" wrap="square" tIns="12700">
            <a:spAutoFit/>
          </a:bodyPr>
          <a:lstStyle/>
          <a:p>
            <a:pPr indent="0" lvl="0" marL="12700" marR="5080" rtl="0" algn="l">
              <a:lnSpc>
                <a:spcPct val="100000"/>
              </a:lnSpc>
              <a:spcBef>
                <a:spcPts val="0"/>
              </a:spcBef>
              <a:spcAft>
                <a:spcPts val="0"/>
              </a:spcAft>
              <a:buNone/>
            </a:pPr>
            <a:r>
              <a:rPr lang="en-US" sz="3200">
                <a:solidFill>
                  <a:srgbClr val="000000"/>
                </a:solidFill>
              </a:rPr>
              <a:t>The </a:t>
            </a:r>
            <a:r>
              <a:rPr lang="en-US" sz="3200">
                <a:solidFill>
                  <a:srgbClr val="D44E40"/>
                </a:solidFill>
              </a:rPr>
              <a:t>depth </a:t>
            </a:r>
            <a:r>
              <a:rPr lang="en-US" sz="3200">
                <a:solidFill>
                  <a:srgbClr val="000000"/>
                </a:solidFill>
              </a:rPr>
              <a:t>(or </a:t>
            </a:r>
            <a:r>
              <a:rPr lang="en-US" sz="3200">
                <a:solidFill>
                  <a:srgbClr val="D44E40"/>
                </a:solidFill>
              </a:rPr>
              <a:t>intensity</a:t>
            </a:r>
            <a:r>
              <a:rPr lang="en-US" sz="3200">
                <a:solidFill>
                  <a:srgbClr val="000000"/>
                </a:solidFill>
              </a:rPr>
              <a:t>) of the frame  buffer, defined as the number of bits that  are used for each pixel, determines  properties such as how many colors can be  represented on a given system.</a:t>
            </a:r>
            <a:endParaRPr sz="3200"/>
          </a:p>
        </p:txBody>
      </p:sp>
      <p:sp>
        <p:nvSpPr>
          <p:cNvPr id="396" name="Google Shape;396;p23"/>
          <p:cNvSpPr txBox="1"/>
          <p:nvPr>
            <p:ph idx="12" type="sldNum"/>
          </p:nvPr>
        </p:nvSpPr>
        <p:spPr>
          <a:xfrm>
            <a:off x="8836659" y="6302050"/>
            <a:ext cx="255270" cy="222884"/>
          </a:xfrm>
          <a:prstGeom prst="rect">
            <a:avLst/>
          </a:prstGeom>
          <a:noFill/>
          <a:ln>
            <a:noFill/>
          </a:ln>
        </p:spPr>
        <p:txBody>
          <a:bodyPr anchorCtr="0" anchor="t" bIns="0" lIns="0" spcFirstLastPara="1" rIns="0" wrap="square" tIns="0">
            <a:spAutoFit/>
          </a:bodyPr>
          <a:lstStyle/>
          <a:p>
            <a:pPr indent="0" lvl="0" marL="38100" rtl="0" algn="l">
              <a:lnSpc>
                <a:spcPct val="116428"/>
              </a:lnSpc>
              <a:spcBef>
                <a:spcPts val="0"/>
              </a:spcBef>
              <a:spcAft>
                <a:spcPts val="0"/>
              </a:spcAft>
              <a:buNone/>
            </a:pPr>
            <a:fld id="{00000000-1234-1234-1234-123412341234}" type="slidenum">
              <a:rPr lang="en-US"/>
              <a:t>‹#›</a:t>
            </a:fld>
            <a:endParaRPr/>
          </a:p>
        </p:txBody>
      </p:sp>
      <p:sp>
        <p:nvSpPr>
          <p:cNvPr id="397" name="Google Shape;397;p23"/>
          <p:cNvSpPr txBox="1"/>
          <p:nvPr/>
        </p:nvSpPr>
        <p:spPr>
          <a:xfrm>
            <a:off x="1971039" y="3176270"/>
            <a:ext cx="6896100" cy="3140710"/>
          </a:xfrm>
          <a:prstGeom prst="rect">
            <a:avLst/>
          </a:prstGeom>
          <a:noFill/>
          <a:ln>
            <a:noFill/>
          </a:ln>
        </p:spPr>
        <p:txBody>
          <a:bodyPr anchorCtr="0" anchor="t" bIns="0" lIns="0" spcFirstLastPara="1" rIns="0" wrap="square" tIns="12700">
            <a:spAutoFit/>
          </a:bodyPr>
          <a:lstStyle/>
          <a:p>
            <a:pPr indent="0" lvl="0" marL="25400" marR="477519" rtl="0" algn="l">
              <a:lnSpc>
                <a:spcPct val="100000"/>
              </a:lnSpc>
              <a:spcBef>
                <a:spcPts val="0"/>
              </a:spcBef>
              <a:spcAft>
                <a:spcPts val="0"/>
              </a:spcAft>
              <a:buNone/>
            </a:pPr>
            <a:r>
              <a:rPr lang="en-US" sz="2700">
                <a:solidFill>
                  <a:srgbClr val="3716FF"/>
                </a:solidFill>
                <a:latin typeface="Times New Roman"/>
                <a:ea typeface="Times New Roman"/>
                <a:cs typeface="Times New Roman"/>
                <a:sym typeface="Times New Roman"/>
              </a:rPr>
              <a:t>1-bit-deep frame buffer allows 2</a:t>
            </a:r>
            <a:r>
              <a:rPr baseline="30000" lang="en-US" sz="2325">
                <a:solidFill>
                  <a:srgbClr val="3716FF"/>
                </a:solidFill>
                <a:latin typeface="Times New Roman"/>
                <a:ea typeface="Times New Roman"/>
                <a:cs typeface="Times New Roman"/>
                <a:sym typeface="Times New Roman"/>
              </a:rPr>
              <a:t>1 </a:t>
            </a:r>
            <a:r>
              <a:rPr lang="en-US" sz="2700">
                <a:solidFill>
                  <a:srgbClr val="3716FF"/>
                </a:solidFill>
                <a:latin typeface="Times New Roman"/>
                <a:ea typeface="Times New Roman"/>
                <a:cs typeface="Times New Roman"/>
                <a:sym typeface="Times New Roman"/>
              </a:rPr>
              <a:t>colors </a:t>
            </a:r>
            <a:r>
              <a:rPr lang="en-US" sz="2700">
                <a:solidFill>
                  <a:srgbClr val="339933"/>
                </a:solidFill>
                <a:latin typeface="Times New Roman"/>
                <a:ea typeface="Times New Roman"/>
                <a:cs typeface="Times New Roman"/>
                <a:sym typeface="Times New Roman"/>
              </a:rPr>
              <a:t>(black  and white)</a:t>
            </a:r>
            <a:endParaRPr sz="2700">
              <a:solidFill>
                <a:schemeClr val="dk1"/>
              </a:solidFill>
              <a:latin typeface="Times New Roman"/>
              <a:ea typeface="Times New Roman"/>
              <a:cs typeface="Times New Roman"/>
              <a:sym typeface="Times New Roman"/>
            </a:endParaRPr>
          </a:p>
          <a:p>
            <a:pPr indent="0" lvl="0" marL="25400" marR="0" rtl="0" algn="l">
              <a:lnSpc>
                <a:spcPct val="100000"/>
              </a:lnSpc>
              <a:spcBef>
                <a:spcPts val="680"/>
              </a:spcBef>
              <a:spcAft>
                <a:spcPts val="0"/>
              </a:spcAft>
              <a:buNone/>
            </a:pPr>
            <a:r>
              <a:rPr lang="en-US" sz="2700">
                <a:solidFill>
                  <a:srgbClr val="3716FF"/>
                </a:solidFill>
                <a:latin typeface="Times New Roman"/>
                <a:ea typeface="Times New Roman"/>
                <a:cs typeface="Times New Roman"/>
                <a:sym typeface="Times New Roman"/>
              </a:rPr>
              <a:t>8-bit-deep frame buffer allows 2</a:t>
            </a:r>
            <a:r>
              <a:rPr baseline="30000" lang="en-US" sz="2325">
                <a:solidFill>
                  <a:srgbClr val="3716FF"/>
                </a:solidFill>
                <a:latin typeface="Times New Roman"/>
                <a:ea typeface="Times New Roman"/>
                <a:cs typeface="Times New Roman"/>
                <a:sym typeface="Times New Roman"/>
              </a:rPr>
              <a:t>8 </a:t>
            </a:r>
            <a:r>
              <a:rPr lang="en-US" sz="2700">
                <a:solidFill>
                  <a:srgbClr val="3716FF"/>
                </a:solidFill>
                <a:latin typeface="Times New Roman"/>
                <a:ea typeface="Times New Roman"/>
                <a:cs typeface="Times New Roman"/>
                <a:sym typeface="Times New Roman"/>
              </a:rPr>
              <a:t>(=256) colors</a:t>
            </a:r>
            <a:endParaRPr sz="2700">
              <a:solidFill>
                <a:schemeClr val="dk1"/>
              </a:solidFill>
              <a:latin typeface="Times New Roman"/>
              <a:ea typeface="Times New Roman"/>
              <a:cs typeface="Times New Roman"/>
              <a:sym typeface="Times New Roman"/>
            </a:endParaRPr>
          </a:p>
          <a:p>
            <a:pPr indent="0" lvl="0" marL="25400" marR="17780" rtl="0" algn="l">
              <a:lnSpc>
                <a:spcPct val="100000"/>
              </a:lnSpc>
              <a:spcBef>
                <a:spcPts val="690"/>
              </a:spcBef>
              <a:spcAft>
                <a:spcPts val="0"/>
              </a:spcAft>
              <a:buNone/>
            </a:pPr>
            <a:r>
              <a:rPr lang="en-US" sz="2800">
                <a:solidFill>
                  <a:schemeClr val="dk1"/>
                </a:solidFill>
                <a:latin typeface="Times New Roman"/>
                <a:ea typeface="Times New Roman"/>
                <a:cs typeface="Times New Roman"/>
                <a:sym typeface="Times New Roman"/>
              </a:rPr>
              <a:t>In full color systems (also called RGB-color  systems), there are 24 (or more) bits per pixel in  order to display sufficient colors to represent  most images realistically.</a:t>
            </a: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p24"/>
          <p:cNvSpPr txBox="1"/>
          <p:nvPr>
            <p:ph type="title"/>
          </p:nvPr>
        </p:nvSpPr>
        <p:spPr>
          <a:xfrm>
            <a:off x="2645410" y="295909"/>
            <a:ext cx="4775835" cy="69596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Raster Scan Displays</a:t>
            </a:r>
            <a:endParaRPr/>
          </a:p>
        </p:txBody>
      </p:sp>
      <p:sp>
        <p:nvSpPr>
          <p:cNvPr id="403" name="Google Shape;403;p24"/>
          <p:cNvSpPr txBox="1"/>
          <p:nvPr/>
        </p:nvSpPr>
        <p:spPr>
          <a:xfrm>
            <a:off x="1549400" y="946149"/>
            <a:ext cx="7015480" cy="3364229"/>
          </a:xfrm>
          <a:prstGeom prst="rect">
            <a:avLst/>
          </a:prstGeom>
          <a:noFill/>
          <a:ln>
            <a:noFill/>
          </a:ln>
        </p:spPr>
        <p:txBody>
          <a:bodyPr anchorCtr="0" anchor="t" bIns="0" lIns="0" spcFirstLastPara="1" rIns="0" wrap="square" tIns="100325">
            <a:spAutoFit/>
          </a:bodyPr>
          <a:lstStyle/>
          <a:p>
            <a:pPr indent="-342900" lvl="0" marL="355600" marR="0" rtl="0" algn="l">
              <a:lnSpc>
                <a:spcPct val="100000"/>
              </a:lnSpc>
              <a:spcBef>
                <a:spcPts val="0"/>
              </a:spcBef>
              <a:spcAft>
                <a:spcPts val="0"/>
              </a:spcAft>
              <a:buClr>
                <a:schemeClr val="dk1"/>
              </a:buClr>
              <a:buSzPts val="2650"/>
              <a:buFont typeface="Times New Roman"/>
              <a:buChar char="–"/>
            </a:pPr>
            <a:r>
              <a:rPr lang="en-US" sz="2800">
                <a:solidFill>
                  <a:schemeClr val="dk1"/>
                </a:solidFill>
                <a:latin typeface="Times New Roman"/>
                <a:ea typeface="Times New Roman"/>
                <a:cs typeface="Times New Roman"/>
                <a:sym typeface="Times New Roman"/>
              </a:rPr>
              <a:t>Raster: A rectangular array of points or dots</a:t>
            </a:r>
            <a:endParaRPr sz="2800">
              <a:solidFill>
                <a:schemeClr val="dk1"/>
              </a:solidFill>
              <a:latin typeface="Times New Roman"/>
              <a:ea typeface="Times New Roman"/>
              <a:cs typeface="Times New Roman"/>
              <a:sym typeface="Times New Roman"/>
            </a:endParaRPr>
          </a:p>
          <a:p>
            <a:pPr indent="-342900" lvl="0" marL="355600" marR="0" rtl="0" algn="l">
              <a:lnSpc>
                <a:spcPct val="100000"/>
              </a:lnSpc>
              <a:spcBef>
                <a:spcPts val="690"/>
              </a:spcBef>
              <a:spcAft>
                <a:spcPts val="0"/>
              </a:spcAft>
              <a:buClr>
                <a:schemeClr val="dk1"/>
              </a:buClr>
              <a:buSzPts val="2650"/>
              <a:buFont typeface="Times New Roman"/>
              <a:buChar char="–"/>
            </a:pPr>
            <a:r>
              <a:rPr lang="en-US" sz="2800">
                <a:solidFill>
                  <a:schemeClr val="dk1"/>
                </a:solidFill>
                <a:latin typeface="Times New Roman"/>
                <a:ea typeface="Times New Roman"/>
                <a:cs typeface="Times New Roman"/>
                <a:sym typeface="Times New Roman"/>
              </a:rPr>
              <a:t>Pixel: One dot or picture element of the raster.</a:t>
            </a:r>
            <a:endParaRPr sz="2800">
              <a:solidFill>
                <a:schemeClr val="dk1"/>
              </a:solidFill>
              <a:latin typeface="Times New Roman"/>
              <a:ea typeface="Times New Roman"/>
              <a:cs typeface="Times New Roman"/>
              <a:sym typeface="Times New Roman"/>
            </a:endParaRPr>
          </a:p>
          <a:p>
            <a:pPr indent="0" lvl="0" marL="355600" marR="963294" rtl="0" algn="l">
              <a:lnSpc>
                <a:spcPct val="100000"/>
              </a:lnSpc>
              <a:spcBef>
                <a:spcPts val="0"/>
              </a:spcBef>
              <a:spcAft>
                <a:spcPts val="0"/>
              </a:spcAft>
              <a:buNone/>
            </a:pPr>
            <a:r>
              <a:rPr lang="en-US" sz="2800">
                <a:solidFill>
                  <a:schemeClr val="dk1"/>
                </a:solidFill>
                <a:latin typeface="Times New Roman"/>
                <a:ea typeface="Times New Roman"/>
                <a:cs typeface="Times New Roman"/>
                <a:sym typeface="Times New Roman"/>
              </a:rPr>
              <a:t>Its intensity range for pixels depends on  capability of the system</a:t>
            </a:r>
            <a:endParaRPr sz="2800">
              <a:solidFill>
                <a:schemeClr val="dk1"/>
              </a:solidFill>
              <a:latin typeface="Times New Roman"/>
              <a:ea typeface="Times New Roman"/>
              <a:cs typeface="Times New Roman"/>
              <a:sym typeface="Times New Roman"/>
            </a:endParaRPr>
          </a:p>
          <a:p>
            <a:pPr indent="-342900" lvl="0" marL="355600" marR="0" rtl="0" algn="l">
              <a:lnSpc>
                <a:spcPct val="100000"/>
              </a:lnSpc>
              <a:spcBef>
                <a:spcPts val="700"/>
              </a:spcBef>
              <a:spcAft>
                <a:spcPts val="0"/>
              </a:spcAft>
              <a:buClr>
                <a:schemeClr val="dk1"/>
              </a:buClr>
              <a:buSzPts val="2650"/>
              <a:buFont typeface="Times New Roman"/>
              <a:buChar char="–"/>
            </a:pPr>
            <a:r>
              <a:rPr lang="en-US" sz="2800">
                <a:solidFill>
                  <a:schemeClr val="dk1"/>
                </a:solidFill>
                <a:latin typeface="Times New Roman"/>
                <a:ea typeface="Times New Roman"/>
                <a:cs typeface="Times New Roman"/>
                <a:sym typeface="Times New Roman"/>
              </a:rPr>
              <a:t>Scan line: A row of pixels</a:t>
            </a:r>
            <a:endParaRPr sz="2800">
              <a:solidFill>
                <a:schemeClr val="dk1"/>
              </a:solidFill>
              <a:latin typeface="Times New Roman"/>
              <a:ea typeface="Times New Roman"/>
              <a:cs typeface="Times New Roman"/>
              <a:sym typeface="Times New Roman"/>
            </a:endParaRPr>
          </a:p>
          <a:p>
            <a:pPr indent="-342900" lvl="0" marL="355600" marR="5080" rtl="0" algn="l">
              <a:lnSpc>
                <a:spcPct val="100000"/>
              </a:lnSpc>
              <a:spcBef>
                <a:spcPts val="690"/>
              </a:spcBef>
              <a:spcAft>
                <a:spcPts val="0"/>
              </a:spcAft>
              <a:buClr>
                <a:schemeClr val="dk1"/>
              </a:buClr>
              <a:buSzPts val="2650"/>
              <a:buFont typeface="Times New Roman"/>
              <a:buChar char="–"/>
            </a:pPr>
            <a:r>
              <a:rPr lang="en-US" sz="2800">
                <a:solidFill>
                  <a:schemeClr val="dk1"/>
                </a:solidFill>
                <a:latin typeface="Times New Roman"/>
                <a:ea typeface="Times New Roman"/>
                <a:cs typeface="Times New Roman"/>
                <a:sym typeface="Times New Roman"/>
              </a:rPr>
              <a:t>Picture elements are stored in a memory called  frame buffer</a:t>
            </a:r>
            <a:endParaRPr sz="2800">
              <a:solidFill>
                <a:schemeClr val="dk1"/>
              </a:solidFill>
              <a:latin typeface="Times New Roman"/>
              <a:ea typeface="Times New Roman"/>
              <a:cs typeface="Times New Roman"/>
              <a:sym typeface="Times New Roman"/>
            </a:endParaRPr>
          </a:p>
        </p:txBody>
      </p:sp>
      <p:grpSp>
        <p:nvGrpSpPr>
          <p:cNvPr id="404" name="Google Shape;404;p24"/>
          <p:cNvGrpSpPr/>
          <p:nvPr/>
        </p:nvGrpSpPr>
        <p:grpSpPr>
          <a:xfrm>
            <a:off x="2142490" y="4500879"/>
            <a:ext cx="5867400" cy="1981199"/>
            <a:chOff x="2142490" y="4500879"/>
            <a:chExt cx="5867400" cy="1981199"/>
          </a:xfrm>
        </p:grpSpPr>
        <p:pic>
          <p:nvPicPr>
            <p:cNvPr id="405" name="Google Shape;405;p24"/>
            <p:cNvPicPr preferRelativeResize="0"/>
            <p:nvPr/>
          </p:nvPicPr>
          <p:blipFill rotWithShape="1">
            <a:blip r:embed="rId3">
              <a:alphaModFix/>
            </a:blip>
            <a:srcRect b="0" l="0" r="0" t="0"/>
            <a:stretch/>
          </p:blipFill>
          <p:spPr>
            <a:xfrm>
              <a:off x="2142490" y="4500879"/>
              <a:ext cx="5867400" cy="35559"/>
            </a:xfrm>
            <a:prstGeom prst="rect">
              <a:avLst/>
            </a:prstGeom>
            <a:noFill/>
            <a:ln>
              <a:noFill/>
            </a:ln>
          </p:spPr>
        </p:pic>
        <p:pic>
          <p:nvPicPr>
            <p:cNvPr id="406" name="Google Shape;406;p24"/>
            <p:cNvPicPr preferRelativeResize="0"/>
            <p:nvPr/>
          </p:nvPicPr>
          <p:blipFill rotWithShape="1">
            <a:blip r:embed="rId4">
              <a:alphaModFix/>
            </a:blip>
            <a:srcRect b="0" l="0" r="0" t="0"/>
            <a:stretch/>
          </p:blipFill>
          <p:spPr>
            <a:xfrm>
              <a:off x="2142490" y="4536439"/>
              <a:ext cx="5867400" cy="76200"/>
            </a:xfrm>
            <a:prstGeom prst="rect">
              <a:avLst/>
            </a:prstGeom>
            <a:noFill/>
            <a:ln>
              <a:noFill/>
            </a:ln>
          </p:spPr>
        </p:pic>
        <p:pic>
          <p:nvPicPr>
            <p:cNvPr id="407" name="Google Shape;407;p24"/>
            <p:cNvPicPr preferRelativeResize="0"/>
            <p:nvPr/>
          </p:nvPicPr>
          <p:blipFill rotWithShape="1">
            <a:blip r:embed="rId4">
              <a:alphaModFix/>
            </a:blip>
            <a:srcRect b="0" l="0" r="0" t="0"/>
            <a:stretch/>
          </p:blipFill>
          <p:spPr>
            <a:xfrm>
              <a:off x="2142490" y="4612639"/>
              <a:ext cx="5867400" cy="76200"/>
            </a:xfrm>
            <a:prstGeom prst="rect">
              <a:avLst/>
            </a:prstGeom>
            <a:noFill/>
            <a:ln>
              <a:noFill/>
            </a:ln>
          </p:spPr>
        </p:pic>
        <p:pic>
          <p:nvPicPr>
            <p:cNvPr id="408" name="Google Shape;408;p24"/>
            <p:cNvPicPr preferRelativeResize="0"/>
            <p:nvPr/>
          </p:nvPicPr>
          <p:blipFill rotWithShape="1">
            <a:blip r:embed="rId4">
              <a:alphaModFix/>
            </a:blip>
            <a:srcRect b="0" l="0" r="0" t="0"/>
            <a:stretch/>
          </p:blipFill>
          <p:spPr>
            <a:xfrm>
              <a:off x="2142490" y="4690109"/>
              <a:ext cx="5867400" cy="76200"/>
            </a:xfrm>
            <a:prstGeom prst="rect">
              <a:avLst/>
            </a:prstGeom>
            <a:noFill/>
            <a:ln>
              <a:noFill/>
            </a:ln>
          </p:spPr>
        </p:pic>
        <p:pic>
          <p:nvPicPr>
            <p:cNvPr id="409" name="Google Shape;409;p24"/>
            <p:cNvPicPr preferRelativeResize="0"/>
            <p:nvPr/>
          </p:nvPicPr>
          <p:blipFill rotWithShape="1">
            <a:blip r:embed="rId4">
              <a:alphaModFix/>
            </a:blip>
            <a:srcRect b="0" l="0" r="0" t="0"/>
            <a:stretch/>
          </p:blipFill>
          <p:spPr>
            <a:xfrm>
              <a:off x="2142490" y="4766309"/>
              <a:ext cx="5867400" cy="76200"/>
            </a:xfrm>
            <a:prstGeom prst="rect">
              <a:avLst/>
            </a:prstGeom>
            <a:noFill/>
            <a:ln>
              <a:noFill/>
            </a:ln>
          </p:spPr>
        </p:pic>
        <p:pic>
          <p:nvPicPr>
            <p:cNvPr id="410" name="Google Shape;410;p24"/>
            <p:cNvPicPr preferRelativeResize="0"/>
            <p:nvPr/>
          </p:nvPicPr>
          <p:blipFill rotWithShape="1">
            <a:blip r:embed="rId4">
              <a:alphaModFix/>
            </a:blip>
            <a:srcRect b="0" l="0" r="0" t="0"/>
            <a:stretch/>
          </p:blipFill>
          <p:spPr>
            <a:xfrm>
              <a:off x="2142490" y="4842509"/>
              <a:ext cx="5867400" cy="76200"/>
            </a:xfrm>
            <a:prstGeom prst="rect">
              <a:avLst/>
            </a:prstGeom>
            <a:noFill/>
            <a:ln>
              <a:noFill/>
            </a:ln>
          </p:spPr>
        </p:pic>
        <p:pic>
          <p:nvPicPr>
            <p:cNvPr id="411" name="Google Shape;411;p24"/>
            <p:cNvPicPr preferRelativeResize="0"/>
            <p:nvPr/>
          </p:nvPicPr>
          <p:blipFill rotWithShape="1">
            <a:blip r:embed="rId4">
              <a:alphaModFix/>
            </a:blip>
            <a:srcRect b="0" l="0" r="0" t="0"/>
            <a:stretch/>
          </p:blipFill>
          <p:spPr>
            <a:xfrm>
              <a:off x="2142490" y="4918709"/>
              <a:ext cx="5867400" cy="76200"/>
            </a:xfrm>
            <a:prstGeom prst="rect">
              <a:avLst/>
            </a:prstGeom>
            <a:noFill/>
            <a:ln>
              <a:noFill/>
            </a:ln>
          </p:spPr>
        </p:pic>
        <p:pic>
          <p:nvPicPr>
            <p:cNvPr id="412" name="Google Shape;412;p24"/>
            <p:cNvPicPr preferRelativeResize="0"/>
            <p:nvPr/>
          </p:nvPicPr>
          <p:blipFill rotWithShape="1">
            <a:blip r:embed="rId4">
              <a:alphaModFix/>
            </a:blip>
            <a:srcRect b="0" l="0" r="0" t="0"/>
            <a:stretch/>
          </p:blipFill>
          <p:spPr>
            <a:xfrm>
              <a:off x="2142490" y="4994909"/>
              <a:ext cx="5867400" cy="76200"/>
            </a:xfrm>
            <a:prstGeom prst="rect">
              <a:avLst/>
            </a:prstGeom>
            <a:noFill/>
            <a:ln>
              <a:noFill/>
            </a:ln>
          </p:spPr>
        </p:pic>
        <p:pic>
          <p:nvPicPr>
            <p:cNvPr id="413" name="Google Shape;413;p24"/>
            <p:cNvPicPr preferRelativeResize="0"/>
            <p:nvPr/>
          </p:nvPicPr>
          <p:blipFill rotWithShape="1">
            <a:blip r:embed="rId4">
              <a:alphaModFix/>
            </a:blip>
            <a:srcRect b="0" l="0" r="0" t="0"/>
            <a:stretch/>
          </p:blipFill>
          <p:spPr>
            <a:xfrm>
              <a:off x="2142490" y="5071109"/>
              <a:ext cx="5867400" cy="76200"/>
            </a:xfrm>
            <a:prstGeom prst="rect">
              <a:avLst/>
            </a:prstGeom>
            <a:noFill/>
            <a:ln>
              <a:noFill/>
            </a:ln>
          </p:spPr>
        </p:pic>
        <p:pic>
          <p:nvPicPr>
            <p:cNvPr id="414" name="Google Shape;414;p24"/>
            <p:cNvPicPr preferRelativeResize="0"/>
            <p:nvPr/>
          </p:nvPicPr>
          <p:blipFill rotWithShape="1">
            <a:blip r:embed="rId4">
              <a:alphaModFix/>
            </a:blip>
            <a:srcRect b="0" l="0" r="0" t="0"/>
            <a:stretch/>
          </p:blipFill>
          <p:spPr>
            <a:xfrm>
              <a:off x="2142490" y="5147309"/>
              <a:ext cx="5867400" cy="76200"/>
            </a:xfrm>
            <a:prstGeom prst="rect">
              <a:avLst/>
            </a:prstGeom>
            <a:noFill/>
            <a:ln>
              <a:noFill/>
            </a:ln>
          </p:spPr>
        </p:pic>
        <p:pic>
          <p:nvPicPr>
            <p:cNvPr id="415" name="Google Shape;415;p24"/>
            <p:cNvPicPr preferRelativeResize="0"/>
            <p:nvPr/>
          </p:nvPicPr>
          <p:blipFill rotWithShape="1">
            <a:blip r:embed="rId4">
              <a:alphaModFix/>
            </a:blip>
            <a:srcRect b="0" l="0" r="0" t="0"/>
            <a:stretch/>
          </p:blipFill>
          <p:spPr>
            <a:xfrm>
              <a:off x="2142490" y="5223509"/>
              <a:ext cx="5867400" cy="76199"/>
            </a:xfrm>
            <a:prstGeom prst="rect">
              <a:avLst/>
            </a:prstGeom>
            <a:noFill/>
            <a:ln>
              <a:noFill/>
            </a:ln>
          </p:spPr>
        </p:pic>
        <p:pic>
          <p:nvPicPr>
            <p:cNvPr id="416" name="Google Shape;416;p24"/>
            <p:cNvPicPr preferRelativeResize="0"/>
            <p:nvPr/>
          </p:nvPicPr>
          <p:blipFill rotWithShape="1">
            <a:blip r:embed="rId4">
              <a:alphaModFix/>
            </a:blip>
            <a:srcRect b="0" l="0" r="0" t="0"/>
            <a:stretch/>
          </p:blipFill>
          <p:spPr>
            <a:xfrm>
              <a:off x="2142490" y="5299709"/>
              <a:ext cx="5867400" cy="76200"/>
            </a:xfrm>
            <a:prstGeom prst="rect">
              <a:avLst/>
            </a:prstGeom>
            <a:noFill/>
            <a:ln>
              <a:noFill/>
            </a:ln>
          </p:spPr>
        </p:pic>
        <p:pic>
          <p:nvPicPr>
            <p:cNvPr id="417" name="Google Shape;417;p24"/>
            <p:cNvPicPr preferRelativeResize="0"/>
            <p:nvPr/>
          </p:nvPicPr>
          <p:blipFill rotWithShape="1">
            <a:blip r:embed="rId4">
              <a:alphaModFix/>
            </a:blip>
            <a:srcRect b="0" l="0" r="0" t="0"/>
            <a:stretch/>
          </p:blipFill>
          <p:spPr>
            <a:xfrm>
              <a:off x="2142490" y="5375909"/>
              <a:ext cx="5867400" cy="76200"/>
            </a:xfrm>
            <a:prstGeom prst="rect">
              <a:avLst/>
            </a:prstGeom>
            <a:noFill/>
            <a:ln>
              <a:noFill/>
            </a:ln>
          </p:spPr>
        </p:pic>
        <p:pic>
          <p:nvPicPr>
            <p:cNvPr id="418" name="Google Shape;418;p24"/>
            <p:cNvPicPr preferRelativeResize="0"/>
            <p:nvPr/>
          </p:nvPicPr>
          <p:blipFill rotWithShape="1">
            <a:blip r:embed="rId4">
              <a:alphaModFix/>
            </a:blip>
            <a:srcRect b="0" l="0" r="0" t="0"/>
            <a:stretch/>
          </p:blipFill>
          <p:spPr>
            <a:xfrm>
              <a:off x="2142490" y="5452109"/>
              <a:ext cx="5867400" cy="76200"/>
            </a:xfrm>
            <a:prstGeom prst="rect">
              <a:avLst/>
            </a:prstGeom>
            <a:noFill/>
            <a:ln>
              <a:noFill/>
            </a:ln>
          </p:spPr>
        </p:pic>
        <p:pic>
          <p:nvPicPr>
            <p:cNvPr id="419" name="Google Shape;419;p24"/>
            <p:cNvPicPr preferRelativeResize="0"/>
            <p:nvPr/>
          </p:nvPicPr>
          <p:blipFill rotWithShape="1">
            <a:blip r:embed="rId4">
              <a:alphaModFix/>
            </a:blip>
            <a:srcRect b="0" l="0" r="0" t="0"/>
            <a:stretch/>
          </p:blipFill>
          <p:spPr>
            <a:xfrm>
              <a:off x="2142490" y="5529579"/>
              <a:ext cx="5867400" cy="76200"/>
            </a:xfrm>
            <a:prstGeom prst="rect">
              <a:avLst/>
            </a:prstGeom>
            <a:noFill/>
            <a:ln>
              <a:noFill/>
            </a:ln>
          </p:spPr>
        </p:pic>
        <p:pic>
          <p:nvPicPr>
            <p:cNvPr id="420" name="Google Shape;420;p24"/>
            <p:cNvPicPr preferRelativeResize="0"/>
            <p:nvPr/>
          </p:nvPicPr>
          <p:blipFill rotWithShape="1">
            <a:blip r:embed="rId4">
              <a:alphaModFix/>
            </a:blip>
            <a:srcRect b="0" l="0" r="0" t="0"/>
            <a:stretch/>
          </p:blipFill>
          <p:spPr>
            <a:xfrm>
              <a:off x="2142490" y="5605779"/>
              <a:ext cx="5867400" cy="76200"/>
            </a:xfrm>
            <a:prstGeom prst="rect">
              <a:avLst/>
            </a:prstGeom>
            <a:noFill/>
            <a:ln>
              <a:noFill/>
            </a:ln>
          </p:spPr>
        </p:pic>
        <p:pic>
          <p:nvPicPr>
            <p:cNvPr id="421" name="Google Shape;421;p24"/>
            <p:cNvPicPr preferRelativeResize="0"/>
            <p:nvPr/>
          </p:nvPicPr>
          <p:blipFill rotWithShape="1">
            <a:blip r:embed="rId4">
              <a:alphaModFix/>
            </a:blip>
            <a:srcRect b="0" l="0" r="0" t="0"/>
            <a:stretch/>
          </p:blipFill>
          <p:spPr>
            <a:xfrm>
              <a:off x="2142490" y="5680709"/>
              <a:ext cx="5867400" cy="76200"/>
            </a:xfrm>
            <a:prstGeom prst="rect">
              <a:avLst/>
            </a:prstGeom>
            <a:noFill/>
            <a:ln>
              <a:noFill/>
            </a:ln>
          </p:spPr>
        </p:pic>
        <p:pic>
          <p:nvPicPr>
            <p:cNvPr id="422" name="Google Shape;422;p24"/>
            <p:cNvPicPr preferRelativeResize="0"/>
            <p:nvPr/>
          </p:nvPicPr>
          <p:blipFill rotWithShape="1">
            <a:blip r:embed="rId4">
              <a:alphaModFix/>
            </a:blip>
            <a:srcRect b="0" l="0" r="0" t="0"/>
            <a:stretch/>
          </p:blipFill>
          <p:spPr>
            <a:xfrm>
              <a:off x="2142490" y="5758179"/>
              <a:ext cx="5867400" cy="76200"/>
            </a:xfrm>
            <a:prstGeom prst="rect">
              <a:avLst/>
            </a:prstGeom>
            <a:noFill/>
            <a:ln>
              <a:noFill/>
            </a:ln>
          </p:spPr>
        </p:pic>
        <p:pic>
          <p:nvPicPr>
            <p:cNvPr id="423" name="Google Shape;423;p24"/>
            <p:cNvPicPr preferRelativeResize="0"/>
            <p:nvPr/>
          </p:nvPicPr>
          <p:blipFill rotWithShape="1">
            <a:blip r:embed="rId4">
              <a:alphaModFix/>
            </a:blip>
            <a:srcRect b="0" l="0" r="0" t="0"/>
            <a:stretch/>
          </p:blipFill>
          <p:spPr>
            <a:xfrm>
              <a:off x="2142490" y="5834379"/>
              <a:ext cx="5867400" cy="76200"/>
            </a:xfrm>
            <a:prstGeom prst="rect">
              <a:avLst/>
            </a:prstGeom>
            <a:noFill/>
            <a:ln>
              <a:noFill/>
            </a:ln>
          </p:spPr>
        </p:pic>
        <p:pic>
          <p:nvPicPr>
            <p:cNvPr id="424" name="Google Shape;424;p24"/>
            <p:cNvPicPr preferRelativeResize="0"/>
            <p:nvPr/>
          </p:nvPicPr>
          <p:blipFill rotWithShape="1">
            <a:blip r:embed="rId4">
              <a:alphaModFix/>
            </a:blip>
            <a:srcRect b="0" l="0" r="0" t="0"/>
            <a:stretch/>
          </p:blipFill>
          <p:spPr>
            <a:xfrm>
              <a:off x="2142490" y="5910579"/>
              <a:ext cx="5867400" cy="76200"/>
            </a:xfrm>
            <a:prstGeom prst="rect">
              <a:avLst/>
            </a:prstGeom>
            <a:noFill/>
            <a:ln>
              <a:noFill/>
            </a:ln>
          </p:spPr>
        </p:pic>
        <p:pic>
          <p:nvPicPr>
            <p:cNvPr id="425" name="Google Shape;425;p24"/>
            <p:cNvPicPr preferRelativeResize="0"/>
            <p:nvPr/>
          </p:nvPicPr>
          <p:blipFill rotWithShape="1">
            <a:blip r:embed="rId4">
              <a:alphaModFix/>
            </a:blip>
            <a:srcRect b="0" l="0" r="0" t="0"/>
            <a:stretch/>
          </p:blipFill>
          <p:spPr>
            <a:xfrm>
              <a:off x="2142490" y="5986779"/>
              <a:ext cx="5867400" cy="76199"/>
            </a:xfrm>
            <a:prstGeom prst="rect">
              <a:avLst/>
            </a:prstGeom>
            <a:noFill/>
            <a:ln>
              <a:noFill/>
            </a:ln>
          </p:spPr>
        </p:pic>
        <p:pic>
          <p:nvPicPr>
            <p:cNvPr id="426" name="Google Shape;426;p24"/>
            <p:cNvPicPr preferRelativeResize="0"/>
            <p:nvPr/>
          </p:nvPicPr>
          <p:blipFill rotWithShape="1">
            <a:blip r:embed="rId4">
              <a:alphaModFix/>
            </a:blip>
            <a:srcRect b="0" l="0" r="0" t="0"/>
            <a:stretch/>
          </p:blipFill>
          <p:spPr>
            <a:xfrm>
              <a:off x="2142490" y="6062979"/>
              <a:ext cx="5867400" cy="76200"/>
            </a:xfrm>
            <a:prstGeom prst="rect">
              <a:avLst/>
            </a:prstGeom>
            <a:noFill/>
            <a:ln>
              <a:noFill/>
            </a:ln>
          </p:spPr>
        </p:pic>
        <p:pic>
          <p:nvPicPr>
            <p:cNvPr id="427" name="Google Shape;427;p24"/>
            <p:cNvPicPr preferRelativeResize="0"/>
            <p:nvPr/>
          </p:nvPicPr>
          <p:blipFill rotWithShape="1">
            <a:blip r:embed="rId4">
              <a:alphaModFix/>
            </a:blip>
            <a:srcRect b="0" l="0" r="0" t="0"/>
            <a:stretch/>
          </p:blipFill>
          <p:spPr>
            <a:xfrm>
              <a:off x="2142490" y="6139179"/>
              <a:ext cx="5867400" cy="76200"/>
            </a:xfrm>
            <a:prstGeom prst="rect">
              <a:avLst/>
            </a:prstGeom>
            <a:noFill/>
            <a:ln>
              <a:noFill/>
            </a:ln>
          </p:spPr>
        </p:pic>
        <p:pic>
          <p:nvPicPr>
            <p:cNvPr id="428" name="Google Shape;428;p24"/>
            <p:cNvPicPr preferRelativeResize="0"/>
            <p:nvPr/>
          </p:nvPicPr>
          <p:blipFill rotWithShape="1">
            <a:blip r:embed="rId4">
              <a:alphaModFix/>
            </a:blip>
            <a:srcRect b="0" l="0" r="0" t="0"/>
            <a:stretch/>
          </p:blipFill>
          <p:spPr>
            <a:xfrm>
              <a:off x="2142490" y="6215379"/>
              <a:ext cx="5867400" cy="76200"/>
            </a:xfrm>
            <a:prstGeom prst="rect">
              <a:avLst/>
            </a:prstGeom>
            <a:noFill/>
            <a:ln>
              <a:noFill/>
            </a:ln>
          </p:spPr>
        </p:pic>
        <p:pic>
          <p:nvPicPr>
            <p:cNvPr id="429" name="Google Shape;429;p24"/>
            <p:cNvPicPr preferRelativeResize="0"/>
            <p:nvPr/>
          </p:nvPicPr>
          <p:blipFill rotWithShape="1">
            <a:blip r:embed="rId4">
              <a:alphaModFix/>
            </a:blip>
            <a:srcRect b="0" l="0" r="0" t="0"/>
            <a:stretch/>
          </p:blipFill>
          <p:spPr>
            <a:xfrm>
              <a:off x="2142490" y="6291579"/>
              <a:ext cx="5867400" cy="76200"/>
            </a:xfrm>
            <a:prstGeom prst="rect">
              <a:avLst/>
            </a:prstGeom>
            <a:noFill/>
            <a:ln>
              <a:noFill/>
            </a:ln>
          </p:spPr>
        </p:pic>
        <p:pic>
          <p:nvPicPr>
            <p:cNvPr id="430" name="Google Shape;430;p24"/>
            <p:cNvPicPr preferRelativeResize="0"/>
            <p:nvPr/>
          </p:nvPicPr>
          <p:blipFill rotWithShape="1">
            <a:blip r:embed="rId5">
              <a:alphaModFix/>
            </a:blip>
            <a:srcRect b="0" l="0" r="0" t="0"/>
            <a:stretch/>
          </p:blipFill>
          <p:spPr>
            <a:xfrm>
              <a:off x="2142490" y="6369049"/>
              <a:ext cx="5867400" cy="113029"/>
            </a:xfrm>
            <a:prstGeom prst="rect">
              <a:avLst/>
            </a:prstGeom>
            <a:noFill/>
            <a:ln>
              <a:noFill/>
            </a:ln>
          </p:spPr>
        </p:pic>
        <p:sp>
          <p:nvSpPr>
            <p:cNvPr id="431" name="Google Shape;431;p24"/>
            <p:cNvSpPr/>
            <p:nvPr/>
          </p:nvSpPr>
          <p:spPr>
            <a:xfrm>
              <a:off x="2142490" y="4500879"/>
              <a:ext cx="5867400" cy="1979930"/>
            </a:xfrm>
            <a:custGeom>
              <a:rect b="b" l="l" r="r" t="t"/>
              <a:pathLst>
                <a:path extrusionOk="0" h="1979929" w="5867400">
                  <a:moveTo>
                    <a:pt x="2933700" y="1979930"/>
                  </a:moveTo>
                  <a:lnTo>
                    <a:pt x="0" y="1979930"/>
                  </a:lnTo>
                  <a:lnTo>
                    <a:pt x="0" y="0"/>
                  </a:lnTo>
                  <a:lnTo>
                    <a:pt x="5867400" y="0"/>
                  </a:lnTo>
                  <a:lnTo>
                    <a:pt x="5867400" y="1979930"/>
                  </a:lnTo>
                  <a:lnTo>
                    <a:pt x="2933700" y="1979930"/>
                  </a:lnTo>
                  <a:close/>
                </a:path>
              </a:pathLst>
            </a:custGeom>
            <a:noFill/>
            <a:ln cap="flat" cmpd="sng" w="380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432" name="Google Shape;432;p24"/>
          <p:cNvSpPr txBox="1"/>
          <p:nvPr>
            <p:ph idx="12" type="sldNum"/>
          </p:nvPr>
        </p:nvSpPr>
        <p:spPr>
          <a:xfrm>
            <a:off x="8836659" y="6302050"/>
            <a:ext cx="255270" cy="222884"/>
          </a:xfrm>
          <a:prstGeom prst="rect">
            <a:avLst/>
          </a:prstGeom>
          <a:noFill/>
          <a:ln>
            <a:noFill/>
          </a:ln>
        </p:spPr>
        <p:txBody>
          <a:bodyPr anchorCtr="0" anchor="t" bIns="0" lIns="0" spcFirstLastPara="1" rIns="0" wrap="square" tIns="0">
            <a:spAutoFit/>
          </a:bodyPr>
          <a:lstStyle/>
          <a:p>
            <a:pPr indent="0" lvl="0" marL="38100" rtl="0" algn="l">
              <a:lnSpc>
                <a:spcPct val="116428"/>
              </a:lnSpc>
              <a:spcBef>
                <a:spcPts val="0"/>
              </a:spcBef>
              <a:spcAft>
                <a:spcPts val="0"/>
              </a:spcAft>
              <a:buNone/>
            </a:pPr>
            <a:fld id="{00000000-1234-1234-1234-123412341234}" type="slidenum">
              <a:rPr lang="en-US"/>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p25"/>
          <p:cNvSpPr txBox="1"/>
          <p:nvPr/>
        </p:nvSpPr>
        <p:spPr>
          <a:xfrm>
            <a:off x="8862059" y="6282690"/>
            <a:ext cx="204470" cy="23876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400">
                <a:solidFill>
                  <a:schemeClr val="dk1"/>
                </a:solidFill>
                <a:latin typeface="Times New Roman"/>
                <a:ea typeface="Times New Roman"/>
                <a:cs typeface="Times New Roman"/>
                <a:sym typeface="Times New Roman"/>
              </a:rPr>
              <a:t>19</a:t>
            </a:r>
            <a:endParaRPr sz="1400">
              <a:solidFill>
                <a:schemeClr val="dk1"/>
              </a:solidFill>
              <a:latin typeface="Times New Roman"/>
              <a:ea typeface="Times New Roman"/>
              <a:cs typeface="Times New Roman"/>
              <a:sym typeface="Times New Roman"/>
            </a:endParaRPr>
          </a:p>
        </p:txBody>
      </p:sp>
      <p:sp>
        <p:nvSpPr>
          <p:cNvPr id="438" name="Google Shape;438;p25"/>
          <p:cNvSpPr txBox="1"/>
          <p:nvPr>
            <p:ph type="title"/>
          </p:nvPr>
        </p:nvSpPr>
        <p:spPr>
          <a:xfrm>
            <a:off x="2752089" y="236220"/>
            <a:ext cx="4775200" cy="69596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Raster	Scan Displays</a:t>
            </a:r>
            <a:endParaRPr/>
          </a:p>
        </p:txBody>
      </p:sp>
      <p:pic>
        <p:nvPicPr>
          <p:cNvPr id="439" name="Google Shape;439;p25"/>
          <p:cNvPicPr preferRelativeResize="0"/>
          <p:nvPr/>
        </p:nvPicPr>
        <p:blipFill rotWithShape="1">
          <a:blip r:embed="rId3">
            <a:alphaModFix/>
          </a:blip>
          <a:srcRect b="0" l="0" r="0" t="0"/>
          <a:stretch/>
        </p:blipFill>
        <p:spPr>
          <a:xfrm>
            <a:off x="1461769" y="1254760"/>
            <a:ext cx="256539" cy="256539"/>
          </a:xfrm>
          <a:prstGeom prst="rect">
            <a:avLst/>
          </a:prstGeom>
          <a:noFill/>
          <a:ln>
            <a:noFill/>
          </a:ln>
        </p:spPr>
      </p:pic>
      <p:sp>
        <p:nvSpPr>
          <p:cNvPr id="440" name="Google Shape;440;p25"/>
          <p:cNvSpPr txBox="1"/>
          <p:nvPr/>
        </p:nvSpPr>
        <p:spPr>
          <a:xfrm>
            <a:off x="1790700" y="1158240"/>
            <a:ext cx="6978650" cy="4521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2800">
                <a:solidFill>
                  <a:srgbClr val="FF3300"/>
                </a:solidFill>
                <a:latin typeface="Times New Roman"/>
                <a:ea typeface="Times New Roman"/>
                <a:cs typeface="Times New Roman"/>
                <a:sym typeface="Times New Roman"/>
              </a:rPr>
              <a:t>Electron beam “paints” the picture on screen one</a:t>
            </a:r>
            <a:endParaRPr sz="2800">
              <a:solidFill>
                <a:schemeClr val="dk1"/>
              </a:solidFill>
              <a:latin typeface="Times New Roman"/>
              <a:ea typeface="Times New Roman"/>
              <a:cs typeface="Times New Roman"/>
              <a:sym typeface="Times New Roman"/>
            </a:endParaRPr>
          </a:p>
        </p:txBody>
      </p:sp>
      <p:sp>
        <p:nvSpPr>
          <p:cNvPr id="441" name="Google Shape;441;p25"/>
          <p:cNvSpPr txBox="1"/>
          <p:nvPr/>
        </p:nvSpPr>
        <p:spPr>
          <a:xfrm>
            <a:off x="1790700" y="1584959"/>
            <a:ext cx="1953895" cy="4521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2800">
                <a:solidFill>
                  <a:srgbClr val="FF3300"/>
                </a:solidFill>
                <a:latin typeface="Times New Roman"/>
                <a:ea typeface="Times New Roman"/>
                <a:cs typeface="Times New Roman"/>
                <a:sym typeface="Times New Roman"/>
              </a:rPr>
              <a:t>line at a time.</a:t>
            </a:r>
            <a:endParaRPr sz="2800">
              <a:solidFill>
                <a:schemeClr val="dk1"/>
              </a:solidFill>
              <a:latin typeface="Times New Roman"/>
              <a:ea typeface="Times New Roman"/>
              <a:cs typeface="Times New Roman"/>
              <a:sym typeface="Times New Roman"/>
            </a:endParaRPr>
          </a:p>
        </p:txBody>
      </p:sp>
      <p:grpSp>
        <p:nvGrpSpPr>
          <p:cNvPr id="442" name="Google Shape;442;p25"/>
          <p:cNvGrpSpPr/>
          <p:nvPr/>
        </p:nvGrpSpPr>
        <p:grpSpPr>
          <a:xfrm>
            <a:off x="3689350" y="2099310"/>
            <a:ext cx="3017520" cy="2693670"/>
            <a:chOff x="3689350" y="2099310"/>
            <a:chExt cx="3017520" cy="2693670"/>
          </a:xfrm>
        </p:grpSpPr>
        <p:sp>
          <p:nvSpPr>
            <p:cNvPr id="443" name="Google Shape;443;p25"/>
            <p:cNvSpPr/>
            <p:nvPr/>
          </p:nvSpPr>
          <p:spPr>
            <a:xfrm>
              <a:off x="4605019" y="4380230"/>
              <a:ext cx="1137920" cy="412750"/>
            </a:xfrm>
            <a:custGeom>
              <a:rect b="b" l="l" r="r" t="t"/>
              <a:pathLst>
                <a:path extrusionOk="0" h="412750" w="1137920">
                  <a:moveTo>
                    <a:pt x="454659" y="0"/>
                  </a:moveTo>
                  <a:lnTo>
                    <a:pt x="0" y="411480"/>
                  </a:lnTo>
                </a:path>
                <a:path extrusionOk="0" h="412750" w="1137920">
                  <a:moveTo>
                    <a:pt x="740409" y="0"/>
                  </a:moveTo>
                  <a:lnTo>
                    <a:pt x="1137919" y="411480"/>
                  </a:lnTo>
                </a:path>
                <a:path extrusionOk="0" h="412750" w="1137920">
                  <a:moveTo>
                    <a:pt x="0" y="412750"/>
                  </a:moveTo>
                  <a:lnTo>
                    <a:pt x="1137919" y="412750"/>
                  </a:lnTo>
                </a:path>
              </a:pathLst>
            </a:custGeom>
            <a:noFill/>
            <a:ln cap="flat" cmpd="sng" w="38075">
              <a:solidFill>
                <a:srgbClr val="7F7F7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44" name="Google Shape;444;p25"/>
            <p:cNvSpPr/>
            <p:nvPr/>
          </p:nvSpPr>
          <p:spPr>
            <a:xfrm>
              <a:off x="3689350" y="2099310"/>
              <a:ext cx="3017520" cy="2280920"/>
            </a:xfrm>
            <a:custGeom>
              <a:rect b="b" l="l" r="r" t="t"/>
              <a:pathLst>
                <a:path extrusionOk="0" h="2280920" w="3017520">
                  <a:moveTo>
                    <a:pt x="2637790" y="0"/>
                  </a:moveTo>
                  <a:lnTo>
                    <a:pt x="379729" y="0"/>
                  </a:lnTo>
                  <a:lnTo>
                    <a:pt x="335876" y="3273"/>
                  </a:lnTo>
                  <a:lnTo>
                    <a:pt x="292581" y="12752"/>
                  </a:lnTo>
                  <a:lnTo>
                    <a:pt x="250358" y="27922"/>
                  </a:lnTo>
                  <a:lnTo>
                    <a:pt x="209719" y="48270"/>
                  </a:lnTo>
                  <a:lnTo>
                    <a:pt x="171180" y="73283"/>
                  </a:lnTo>
                  <a:lnTo>
                    <a:pt x="135251" y="102448"/>
                  </a:lnTo>
                  <a:lnTo>
                    <a:pt x="102448" y="135251"/>
                  </a:lnTo>
                  <a:lnTo>
                    <a:pt x="73283" y="171180"/>
                  </a:lnTo>
                  <a:lnTo>
                    <a:pt x="48270" y="209719"/>
                  </a:lnTo>
                  <a:lnTo>
                    <a:pt x="27922" y="250358"/>
                  </a:lnTo>
                  <a:lnTo>
                    <a:pt x="12752" y="292581"/>
                  </a:lnTo>
                  <a:lnTo>
                    <a:pt x="3273" y="335876"/>
                  </a:lnTo>
                  <a:lnTo>
                    <a:pt x="0" y="379729"/>
                  </a:lnTo>
                  <a:lnTo>
                    <a:pt x="0" y="1901189"/>
                  </a:lnTo>
                  <a:lnTo>
                    <a:pt x="3273" y="1945043"/>
                  </a:lnTo>
                  <a:lnTo>
                    <a:pt x="12752" y="1988338"/>
                  </a:lnTo>
                  <a:lnTo>
                    <a:pt x="27922" y="2030561"/>
                  </a:lnTo>
                  <a:lnTo>
                    <a:pt x="48270" y="2071200"/>
                  </a:lnTo>
                  <a:lnTo>
                    <a:pt x="73283" y="2109739"/>
                  </a:lnTo>
                  <a:lnTo>
                    <a:pt x="102448" y="2145668"/>
                  </a:lnTo>
                  <a:lnTo>
                    <a:pt x="135251" y="2178471"/>
                  </a:lnTo>
                  <a:lnTo>
                    <a:pt x="171180" y="2207636"/>
                  </a:lnTo>
                  <a:lnTo>
                    <a:pt x="209719" y="2232649"/>
                  </a:lnTo>
                  <a:lnTo>
                    <a:pt x="250358" y="2252997"/>
                  </a:lnTo>
                  <a:lnTo>
                    <a:pt x="292581" y="2268167"/>
                  </a:lnTo>
                  <a:lnTo>
                    <a:pt x="335876" y="2277646"/>
                  </a:lnTo>
                  <a:lnTo>
                    <a:pt x="379729" y="2280920"/>
                  </a:lnTo>
                  <a:lnTo>
                    <a:pt x="2637790" y="2280920"/>
                  </a:lnTo>
                  <a:lnTo>
                    <a:pt x="2681393" y="2277646"/>
                  </a:lnTo>
                  <a:lnTo>
                    <a:pt x="2724518" y="2268167"/>
                  </a:lnTo>
                  <a:lnTo>
                    <a:pt x="2766641" y="2252997"/>
                  </a:lnTo>
                  <a:lnTo>
                    <a:pt x="2807238" y="2232649"/>
                  </a:lnTo>
                  <a:lnTo>
                    <a:pt x="2845785" y="2207636"/>
                  </a:lnTo>
                  <a:lnTo>
                    <a:pt x="2881758" y="2178471"/>
                  </a:lnTo>
                  <a:lnTo>
                    <a:pt x="2914634" y="2145668"/>
                  </a:lnTo>
                  <a:lnTo>
                    <a:pt x="2943889" y="2109739"/>
                  </a:lnTo>
                  <a:lnTo>
                    <a:pt x="2968999" y="2071200"/>
                  </a:lnTo>
                  <a:lnTo>
                    <a:pt x="2989441" y="2030561"/>
                  </a:lnTo>
                  <a:lnTo>
                    <a:pt x="3004691" y="1988338"/>
                  </a:lnTo>
                  <a:lnTo>
                    <a:pt x="3014225" y="1945043"/>
                  </a:lnTo>
                  <a:lnTo>
                    <a:pt x="3017520" y="1901189"/>
                  </a:lnTo>
                  <a:lnTo>
                    <a:pt x="3017520" y="379729"/>
                  </a:lnTo>
                  <a:lnTo>
                    <a:pt x="3014225" y="335876"/>
                  </a:lnTo>
                  <a:lnTo>
                    <a:pt x="3004691" y="292581"/>
                  </a:lnTo>
                  <a:lnTo>
                    <a:pt x="2989441" y="250358"/>
                  </a:lnTo>
                  <a:lnTo>
                    <a:pt x="2968999" y="209719"/>
                  </a:lnTo>
                  <a:lnTo>
                    <a:pt x="2943889" y="171180"/>
                  </a:lnTo>
                  <a:lnTo>
                    <a:pt x="2914634" y="135251"/>
                  </a:lnTo>
                  <a:lnTo>
                    <a:pt x="2881758" y="102448"/>
                  </a:lnTo>
                  <a:lnTo>
                    <a:pt x="2845785" y="73283"/>
                  </a:lnTo>
                  <a:lnTo>
                    <a:pt x="2807238" y="48270"/>
                  </a:lnTo>
                  <a:lnTo>
                    <a:pt x="2766641" y="27922"/>
                  </a:lnTo>
                  <a:lnTo>
                    <a:pt x="2724518" y="12752"/>
                  </a:lnTo>
                  <a:lnTo>
                    <a:pt x="2681393" y="3273"/>
                  </a:lnTo>
                  <a:lnTo>
                    <a:pt x="2637790"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45" name="Google Shape;445;p25"/>
            <p:cNvSpPr/>
            <p:nvPr/>
          </p:nvSpPr>
          <p:spPr>
            <a:xfrm>
              <a:off x="3689350" y="2099310"/>
              <a:ext cx="3017520" cy="2280920"/>
            </a:xfrm>
            <a:custGeom>
              <a:rect b="b" l="l" r="r" t="t"/>
              <a:pathLst>
                <a:path extrusionOk="0" h="2280920" w="3017520">
                  <a:moveTo>
                    <a:pt x="379729" y="0"/>
                  </a:moveTo>
                  <a:lnTo>
                    <a:pt x="335876" y="3273"/>
                  </a:lnTo>
                  <a:lnTo>
                    <a:pt x="292581" y="12752"/>
                  </a:lnTo>
                  <a:lnTo>
                    <a:pt x="250358" y="27922"/>
                  </a:lnTo>
                  <a:lnTo>
                    <a:pt x="209719" y="48270"/>
                  </a:lnTo>
                  <a:lnTo>
                    <a:pt x="171180" y="73283"/>
                  </a:lnTo>
                  <a:lnTo>
                    <a:pt x="135251" y="102448"/>
                  </a:lnTo>
                  <a:lnTo>
                    <a:pt x="102448" y="135251"/>
                  </a:lnTo>
                  <a:lnTo>
                    <a:pt x="73283" y="171180"/>
                  </a:lnTo>
                  <a:lnTo>
                    <a:pt x="48270" y="209719"/>
                  </a:lnTo>
                  <a:lnTo>
                    <a:pt x="27922" y="250358"/>
                  </a:lnTo>
                  <a:lnTo>
                    <a:pt x="12752" y="292581"/>
                  </a:lnTo>
                  <a:lnTo>
                    <a:pt x="3273" y="335876"/>
                  </a:lnTo>
                  <a:lnTo>
                    <a:pt x="0" y="379729"/>
                  </a:lnTo>
                  <a:lnTo>
                    <a:pt x="0" y="1901189"/>
                  </a:lnTo>
                  <a:lnTo>
                    <a:pt x="3273" y="1945043"/>
                  </a:lnTo>
                  <a:lnTo>
                    <a:pt x="12752" y="1988338"/>
                  </a:lnTo>
                  <a:lnTo>
                    <a:pt x="27922" y="2030561"/>
                  </a:lnTo>
                  <a:lnTo>
                    <a:pt x="48270" y="2071200"/>
                  </a:lnTo>
                  <a:lnTo>
                    <a:pt x="73283" y="2109739"/>
                  </a:lnTo>
                  <a:lnTo>
                    <a:pt x="102448" y="2145668"/>
                  </a:lnTo>
                  <a:lnTo>
                    <a:pt x="135251" y="2178471"/>
                  </a:lnTo>
                  <a:lnTo>
                    <a:pt x="171180" y="2207636"/>
                  </a:lnTo>
                  <a:lnTo>
                    <a:pt x="209719" y="2232649"/>
                  </a:lnTo>
                  <a:lnTo>
                    <a:pt x="250358" y="2252997"/>
                  </a:lnTo>
                  <a:lnTo>
                    <a:pt x="292581" y="2268167"/>
                  </a:lnTo>
                  <a:lnTo>
                    <a:pt x="335876" y="2277646"/>
                  </a:lnTo>
                  <a:lnTo>
                    <a:pt x="379729" y="2280920"/>
                  </a:lnTo>
                  <a:lnTo>
                    <a:pt x="2637790" y="2280920"/>
                  </a:lnTo>
                  <a:lnTo>
                    <a:pt x="2681393" y="2277646"/>
                  </a:lnTo>
                  <a:lnTo>
                    <a:pt x="2724518" y="2268167"/>
                  </a:lnTo>
                  <a:lnTo>
                    <a:pt x="2766641" y="2252997"/>
                  </a:lnTo>
                  <a:lnTo>
                    <a:pt x="2807238" y="2232649"/>
                  </a:lnTo>
                  <a:lnTo>
                    <a:pt x="2845785" y="2207636"/>
                  </a:lnTo>
                  <a:lnTo>
                    <a:pt x="2881758" y="2178471"/>
                  </a:lnTo>
                  <a:lnTo>
                    <a:pt x="2914634" y="2145668"/>
                  </a:lnTo>
                  <a:lnTo>
                    <a:pt x="2943889" y="2109739"/>
                  </a:lnTo>
                  <a:lnTo>
                    <a:pt x="2968999" y="2071200"/>
                  </a:lnTo>
                  <a:lnTo>
                    <a:pt x="2989441" y="2030561"/>
                  </a:lnTo>
                  <a:lnTo>
                    <a:pt x="3004691" y="1988338"/>
                  </a:lnTo>
                  <a:lnTo>
                    <a:pt x="3014225" y="1945043"/>
                  </a:lnTo>
                  <a:lnTo>
                    <a:pt x="3017520" y="1901189"/>
                  </a:lnTo>
                  <a:lnTo>
                    <a:pt x="3017520" y="379729"/>
                  </a:lnTo>
                  <a:lnTo>
                    <a:pt x="3014225" y="335876"/>
                  </a:lnTo>
                  <a:lnTo>
                    <a:pt x="3004691" y="292581"/>
                  </a:lnTo>
                  <a:lnTo>
                    <a:pt x="2989441" y="250358"/>
                  </a:lnTo>
                  <a:lnTo>
                    <a:pt x="2968999" y="209719"/>
                  </a:lnTo>
                  <a:lnTo>
                    <a:pt x="2943889" y="171180"/>
                  </a:lnTo>
                  <a:lnTo>
                    <a:pt x="2914634" y="135251"/>
                  </a:lnTo>
                  <a:lnTo>
                    <a:pt x="2881758" y="102448"/>
                  </a:lnTo>
                  <a:lnTo>
                    <a:pt x="2845785" y="73283"/>
                  </a:lnTo>
                  <a:lnTo>
                    <a:pt x="2807238" y="48270"/>
                  </a:lnTo>
                  <a:lnTo>
                    <a:pt x="2766641" y="27922"/>
                  </a:lnTo>
                  <a:lnTo>
                    <a:pt x="2724518" y="12752"/>
                  </a:lnTo>
                  <a:lnTo>
                    <a:pt x="2681393" y="3273"/>
                  </a:lnTo>
                  <a:lnTo>
                    <a:pt x="2637790" y="0"/>
                  </a:lnTo>
                  <a:lnTo>
                    <a:pt x="379729" y="0"/>
                  </a:lnTo>
                  <a:close/>
                </a:path>
                <a:path extrusionOk="0" h="2280920" w="3017520">
                  <a:moveTo>
                    <a:pt x="0" y="0"/>
                  </a:moveTo>
                  <a:lnTo>
                    <a:pt x="0" y="0"/>
                  </a:lnTo>
                </a:path>
                <a:path extrusionOk="0" h="2280920" w="3017520">
                  <a:moveTo>
                    <a:pt x="3017520" y="2280920"/>
                  </a:moveTo>
                  <a:lnTo>
                    <a:pt x="3017520" y="2280920"/>
                  </a:lnTo>
                </a:path>
                <a:path extrusionOk="0" h="2280920" w="3017520">
                  <a:moveTo>
                    <a:pt x="300989" y="285750"/>
                  </a:moveTo>
                  <a:lnTo>
                    <a:pt x="2672079" y="285750"/>
                  </a:lnTo>
                </a:path>
                <a:path extrusionOk="0" h="2280920" w="3017520">
                  <a:moveTo>
                    <a:pt x="300989" y="571500"/>
                  </a:moveTo>
                  <a:lnTo>
                    <a:pt x="2672079" y="571500"/>
                  </a:lnTo>
                </a:path>
              </a:pathLst>
            </a:custGeom>
            <a:noFill/>
            <a:ln cap="flat" cmpd="sng" w="125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46" name="Google Shape;446;p25"/>
            <p:cNvSpPr/>
            <p:nvPr/>
          </p:nvSpPr>
          <p:spPr>
            <a:xfrm>
              <a:off x="5612129" y="2385060"/>
              <a:ext cx="792480" cy="93980"/>
            </a:xfrm>
            <a:custGeom>
              <a:rect b="b" l="l" r="r" t="t"/>
              <a:pathLst>
                <a:path extrusionOk="0" h="93980" w="792479">
                  <a:moveTo>
                    <a:pt x="792480" y="0"/>
                  </a:moveTo>
                  <a:lnTo>
                    <a:pt x="692150" y="11429"/>
                  </a:lnTo>
                </a:path>
                <a:path extrusionOk="0" h="93980" w="792479">
                  <a:moveTo>
                    <a:pt x="655320" y="15239"/>
                  </a:moveTo>
                  <a:lnTo>
                    <a:pt x="553720" y="27939"/>
                  </a:lnTo>
                </a:path>
                <a:path extrusionOk="0" h="93980" w="792479">
                  <a:moveTo>
                    <a:pt x="515620" y="31750"/>
                  </a:moveTo>
                  <a:lnTo>
                    <a:pt x="415290" y="44450"/>
                  </a:lnTo>
                </a:path>
                <a:path extrusionOk="0" h="93980" w="792479">
                  <a:moveTo>
                    <a:pt x="378460" y="48260"/>
                  </a:moveTo>
                  <a:lnTo>
                    <a:pt x="276860" y="60960"/>
                  </a:lnTo>
                </a:path>
                <a:path extrusionOk="0" h="93980" w="792479">
                  <a:moveTo>
                    <a:pt x="240030" y="64769"/>
                  </a:moveTo>
                  <a:lnTo>
                    <a:pt x="138430" y="77469"/>
                  </a:lnTo>
                </a:path>
                <a:path extrusionOk="0" h="93980" w="792479">
                  <a:moveTo>
                    <a:pt x="101600" y="81279"/>
                  </a:moveTo>
                  <a:lnTo>
                    <a:pt x="0" y="93979"/>
                  </a:lnTo>
                </a:path>
              </a:pathLst>
            </a:custGeom>
            <a:noFill/>
            <a:ln cap="flat" cmpd="sng" w="12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47" name="Google Shape;447;p25"/>
            <p:cNvSpPr/>
            <p:nvPr/>
          </p:nvSpPr>
          <p:spPr>
            <a:xfrm>
              <a:off x="5473700" y="2482850"/>
              <a:ext cx="101600" cy="11430"/>
            </a:xfrm>
            <a:custGeom>
              <a:rect b="b" l="l" r="r" t="t"/>
              <a:pathLst>
                <a:path extrusionOk="0" h="11430" w="101600">
                  <a:moveTo>
                    <a:pt x="-6350" y="5714"/>
                  </a:moveTo>
                  <a:lnTo>
                    <a:pt x="107950" y="5714"/>
                  </a:lnTo>
                </a:path>
              </a:pathLst>
            </a:custGeom>
            <a:noFill/>
            <a:ln cap="flat" cmpd="sng" w="241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48" name="Google Shape;448;p25"/>
            <p:cNvSpPr/>
            <p:nvPr/>
          </p:nvSpPr>
          <p:spPr>
            <a:xfrm>
              <a:off x="5336539" y="2499360"/>
              <a:ext cx="100330" cy="11430"/>
            </a:xfrm>
            <a:custGeom>
              <a:rect b="b" l="l" r="r" t="t"/>
              <a:pathLst>
                <a:path extrusionOk="0" h="11430" w="100329">
                  <a:moveTo>
                    <a:pt x="100330" y="0"/>
                  </a:moveTo>
                  <a:lnTo>
                    <a:pt x="0" y="11429"/>
                  </a:lnTo>
                </a:path>
              </a:pathLst>
            </a:custGeom>
            <a:noFill/>
            <a:ln cap="flat" cmpd="sng" w="12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49" name="Google Shape;449;p25"/>
            <p:cNvSpPr/>
            <p:nvPr/>
          </p:nvSpPr>
          <p:spPr>
            <a:xfrm>
              <a:off x="5196839" y="2515870"/>
              <a:ext cx="101600" cy="11430"/>
            </a:xfrm>
            <a:custGeom>
              <a:rect b="b" l="l" r="r" t="t"/>
              <a:pathLst>
                <a:path extrusionOk="0" h="11430" w="101600">
                  <a:moveTo>
                    <a:pt x="-6350" y="5714"/>
                  </a:moveTo>
                  <a:lnTo>
                    <a:pt x="107950" y="5714"/>
                  </a:lnTo>
                </a:path>
              </a:pathLst>
            </a:custGeom>
            <a:noFill/>
            <a:ln cap="flat" cmpd="sng" w="241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50" name="Google Shape;450;p25"/>
            <p:cNvSpPr/>
            <p:nvPr/>
          </p:nvSpPr>
          <p:spPr>
            <a:xfrm>
              <a:off x="4107180" y="2532380"/>
              <a:ext cx="1052830" cy="124460"/>
            </a:xfrm>
            <a:custGeom>
              <a:rect b="b" l="l" r="r" t="t"/>
              <a:pathLst>
                <a:path extrusionOk="0" h="124460" w="1052829">
                  <a:moveTo>
                    <a:pt x="1052830" y="0"/>
                  </a:moveTo>
                  <a:lnTo>
                    <a:pt x="952500" y="11430"/>
                  </a:lnTo>
                </a:path>
                <a:path extrusionOk="0" h="124460" w="1052829">
                  <a:moveTo>
                    <a:pt x="914400" y="16510"/>
                  </a:moveTo>
                  <a:lnTo>
                    <a:pt x="814070" y="27940"/>
                  </a:lnTo>
                </a:path>
                <a:path extrusionOk="0" h="124460" w="1052829">
                  <a:moveTo>
                    <a:pt x="775970" y="31750"/>
                  </a:moveTo>
                  <a:lnTo>
                    <a:pt x="675640" y="44450"/>
                  </a:lnTo>
                </a:path>
                <a:path extrusionOk="0" h="124460" w="1052829">
                  <a:moveTo>
                    <a:pt x="637540" y="48260"/>
                  </a:moveTo>
                  <a:lnTo>
                    <a:pt x="537210" y="60960"/>
                  </a:lnTo>
                </a:path>
                <a:path extrusionOk="0" h="124460" w="1052829">
                  <a:moveTo>
                    <a:pt x="499110" y="64770"/>
                  </a:moveTo>
                  <a:lnTo>
                    <a:pt x="398780" y="77470"/>
                  </a:lnTo>
                </a:path>
                <a:path extrusionOk="0" h="124460" w="1052829">
                  <a:moveTo>
                    <a:pt x="360680" y="81280"/>
                  </a:moveTo>
                  <a:lnTo>
                    <a:pt x="260350" y="93980"/>
                  </a:lnTo>
                </a:path>
                <a:path extrusionOk="0" h="124460" w="1052829">
                  <a:moveTo>
                    <a:pt x="222250" y="97790"/>
                  </a:moveTo>
                  <a:lnTo>
                    <a:pt x="121920" y="110490"/>
                  </a:lnTo>
                </a:path>
                <a:path extrusionOk="0" h="124460" w="1052829">
                  <a:moveTo>
                    <a:pt x="83820" y="114300"/>
                  </a:moveTo>
                  <a:lnTo>
                    <a:pt x="0" y="124460"/>
                  </a:lnTo>
                </a:path>
              </a:pathLst>
            </a:custGeom>
            <a:noFill/>
            <a:ln cap="flat" cmpd="sng" w="12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51" name="Google Shape;451;p25"/>
            <p:cNvSpPr/>
            <p:nvPr/>
          </p:nvSpPr>
          <p:spPr>
            <a:xfrm>
              <a:off x="3990340" y="2593340"/>
              <a:ext cx="133350" cy="124460"/>
            </a:xfrm>
            <a:custGeom>
              <a:rect b="b" l="l" r="r" t="t"/>
              <a:pathLst>
                <a:path extrusionOk="0" h="124460" w="133350">
                  <a:moveTo>
                    <a:pt x="118110" y="0"/>
                  </a:moveTo>
                  <a:lnTo>
                    <a:pt x="0" y="77470"/>
                  </a:lnTo>
                  <a:lnTo>
                    <a:pt x="133350" y="124460"/>
                  </a:lnTo>
                  <a:lnTo>
                    <a:pt x="74930" y="68580"/>
                  </a:lnTo>
                  <a:lnTo>
                    <a:pt x="11811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52" name="Google Shape;452;p25"/>
            <p:cNvSpPr/>
            <p:nvPr/>
          </p:nvSpPr>
          <p:spPr>
            <a:xfrm>
              <a:off x="3990340" y="2956560"/>
              <a:ext cx="2371090" cy="1140460"/>
            </a:xfrm>
            <a:custGeom>
              <a:rect b="b" l="l" r="r" t="t"/>
              <a:pathLst>
                <a:path extrusionOk="0" h="1140460" w="2371090">
                  <a:moveTo>
                    <a:pt x="0" y="0"/>
                  </a:moveTo>
                  <a:lnTo>
                    <a:pt x="2371090" y="0"/>
                  </a:lnTo>
                </a:path>
                <a:path extrusionOk="0" h="1140460" w="2371090">
                  <a:moveTo>
                    <a:pt x="0" y="285750"/>
                  </a:moveTo>
                  <a:lnTo>
                    <a:pt x="2371090" y="285750"/>
                  </a:lnTo>
                </a:path>
                <a:path extrusionOk="0" h="1140460" w="2371090">
                  <a:moveTo>
                    <a:pt x="0" y="571500"/>
                  </a:moveTo>
                  <a:lnTo>
                    <a:pt x="2371090" y="571500"/>
                  </a:lnTo>
                </a:path>
                <a:path extrusionOk="0" h="1140460" w="2371090">
                  <a:moveTo>
                    <a:pt x="0" y="854709"/>
                  </a:moveTo>
                  <a:lnTo>
                    <a:pt x="2371090" y="854709"/>
                  </a:lnTo>
                </a:path>
                <a:path extrusionOk="0" h="1140460" w="2371090">
                  <a:moveTo>
                    <a:pt x="0" y="1140459"/>
                  </a:moveTo>
                  <a:lnTo>
                    <a:pt x="2371090" y="1140459"/>
                  </a:lnTo>
                </a:path>
              </a:pathLst>
            </a:custGeom>
            <a:noFill/>
            <a:ln cap="flat" cmpd="sng" w="125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53" name="Google Shape;453;p25"/>
            <p:cNvSpPr/>
            <p:nvPr/>
          </p:nvSpPr>
          <p:spPr>
            <a:xfrm>
              <a:off x="5612129" y="2670810"/>
              <a:ext cx="792480" cy="92710"/>
            </a:xfrm>
            <a:custGeom>
              <a:rect b="b" l="l" r="r" t="t"/>
              <a:pathLst>
                <a:path extrusionOk="0" h="92710" w="792479">
                  <a:moveTo>
                    <a:pt x="792480" y="0"/>
                  </a:moveTo>
                  <a:lnTo>
                    <a:pt x="692150" y="11429"/>
                  </a:lnTo>
                </a:path>
                <a:path extrusionOk="0" h="92710" w="792479">
                  <a:moveTo>
                    <a:pt x="655320" y="15239"/>
                  </a:moveTo>
                  <a:lnTo>
                    <a:pt x="553720" y="27939"/>
                  </a:lnTo>
                </a:path>
                <a:path extrusionOk="0" h="92710" w="792479">
                  <a:moveTo>
                    <a:pt x="515620" y="33019"/>
                  </a:moveTo>
                  <a:lnTo>
                    <a:pt x="415290" y="44450"/>
                  </a:lnTo>
                </a:path>
                <a:path extrusionOk="0" h="92710" w="792479">
                  <a:moveTo>
                    <a:pt x="378460" y="48260"/>
                  </a:moveTo>
                  <a:lnTo>
                    <a:pt x="276860" y="60960"/>
                  </a:lnTo>
                </a:path>
                <a:path extrusionOk="0" h="92710" w="792479">
                  <a:moveTo>
                    <a:pt x="240030" y="64769"/>
                  </a:moveTo>
                  <a:lnTo>
                    <a:pt x="138430" y="77469"/>
                  </a:lnTo>
                </a:path>
                <a:path extrusionOk="0" h="92710" w="792479">
                  <a:moveTo>
                    <a:pt x="101600" y="81279"/>
                  </a:moveTo>
                  <a:lnTo>
                    <a:pt x="0" y="92710"/>
                  </a:lnTo>
                </a:path>
              </a:pathLst>
            </a:custGeom>
            <a:noFill/>
            <a:ln cap="flat" cmpd="sng" w="12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54" name="Google Shape;454;p25"/>
            <p:cNvSpPr/>
            <p:nvPr/>
          </p:nvSpPr>
          <p:spPr>
            <a:xfrm>
              <a:off x="5473700" y="2768600"/>
              <a:ext cx="101600" cy="11430"/>
            </a:xfrm>
            <a:custGeom>
              <a:rect b="b" l="l" r="r" t="t"/>
              <a:pathLst>
                <a:path extrusionOk="0" h="11430" w="101600">
                  <a:moveTo>
                    <a:pt x="-6350" y="5714"/>
                  </a:moveTo>
                  <a:lnTo>
                    <a:pt x="107950" y="5714"/>
                  </a:lnTo>
                </a:path>
              </a:pathLst>
            </a:custGeom>
            <a:noFill/>
            <a:ln cap="flat" cmpd="sng" w="241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55" name="Google Shape;455;p25"/>
            <p:cNvSpPr/>
            <p:nvPr/>
          </p:nvSpPr>
          <p:spPr>
            <a:xfrm>
              <a:off x="5336539" y="2785110"/>
              <a:ext cx="100330" cy="11430"/>
            </a:xfrm>
            <a:custGeom>
              <a:rect b="b" l="l" r="r" t="t"/>
              <a:pathLst>
                <a:path extrusionOk="0" h="11430" w="100329">
                  <a:moveTo>
                    <a:pt x="100330" y="0"/>
                  </a:moveTo>
                  <a:lnTo>
                    <a:pt x="0" y="11429"/>
                  </a:lnTo>
                </a:path>
              </a:pathLst>
            </a:custGeom>
            <a:noFill/>
            <a:ln cap="flat" cmpd="sng" w="12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56" name="Google Shape;456;p25"/>
            <p:cNvSpPr/>
            <p:nvPr/>
          </p:nvSpPr>
          <p:spPr>
            <a:xfrm>
              <a:off x="5196839" y="2801620"/>
              <a:ext cx="101600" cy="11430"/>
            </a:xfrm>
            <a:custGeom>
              <a:rect b="b" l="l" r="r" t="t"/>
              <a:pathLst>
                <a:path extrusionOk="0" h="11430" w="101600">
                  <a:moveTo>
                    <a:pt x="-6350" y="5714"/>
                  </a:moveTo>
                  <a:lnTo>
                    <a:pt x="107950" y="5714"/>
                  </a:lnTo>
                </a:path>
              </a:pathLst>
            </a:custGeom>
            <a:noFill/>
            <a:ln cap="flat" cmpd="sng" w="241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57" name="Google Shape;457;p25"/>
            <p:cNvSpPr/>
            <p:nvPr/>
          </p:nvSpPr>
          <p:spPr>
            <a:xfrm>
              <a:off x="3990340" y="2818130"/>
              <a:ext cx="2414270" cy="232410"/>
            </a:xfrm>
            <a:custGeom>
              <a:rect b="b" l="l" r="r" t="t"/>
              <a:pathLst>
                <a:path extrusionOk="0" h="232410" w="2414270">
                  <a:moveTo>
                    <a:pt x="1169670" y="0"/>
                  </a:moveTo>
                  <a:lnTo>
                    <a:pt x="1069339" y="11430"/>
                  </a:lnTo>
                </a:path>
                <a:path extrusionOk="0" h="232410" w="2414270">
                  <a:moveTo>
                    <a:pt x="1031239" y="15240"/>
                  </a:moveTo>
                  <a:lnTo>
                    <a:pt x="930910" y="27940"/>
                  </a:lnTo>
                </a:path>
                <a:path extrusionOk="0" h="232410" w="2414270">
                  <a:moveTo>
                    <a:pt x="892810" y="31750"/>
                  </a:moveTo>
                  <a:lnTo>
                    <a:pt x="792480" y="44450"/>
                  </a:lnTo>
                </a:path>
                <a:path extrusionOk="0" h="232410" w="2414270">
                  <a:moveTo>
                    <a:pt x="754380" y="48260"/>
                  </a:moveTo>
                  <a:lnTo>
                    <a:pt x="654050" y="60960"/>
                  </a:lnTo>
                </a:path>
                <a:path extrusionOk="0" h="232410" w="2414270">
                  <a:moveTo>
                    <a:pt x="615950" y="64770"/>
                  </a:moveTo>
                  <a:lnTo>
                    <a:pt x="515620" y="77470"/>
                  </a:lnTo>
                </a:path>
                <a:path extrusionOk="0" h="232410" w="2414270">
                  <a:moveTo>
                    <a:pt x="477520" y="81280"/>
                  </a:moveTo>
                  <a:lnTo>
                    <a:pt x="377189" y="92710"/>
                  </a:lnTo>
                </a:path>
                <a:path extrusionOk="0" h="232410" w="2414270">
                  <a:moveTo>
                    <a:pt x="339089" y="97790"/>
                  </a:moveTo>
                  <a:lnTo>
                    <a:pt x="238760" y="109220"/>
                  </a:lnTo>
                </a:path>
                <a:path extrusionOk="0" h="232410" w="2414270">
                  <a:moveTo>
                    <a:pt x="200660" y="114300"/>
                  </a:moveTo>
                  <a:lnTo>
                    <a:pt x="100330" y="125730"/>
                  </a:lnTo>
                </a:path>
                <a:path extrusionOk="0" h="232410" w="2414270">
                  <a:moveTo>
                    <a:pt x="63500" y="130810"/>
                  </a:moveTo>
                  <a:lnTo>
                    <a:pt x="0" y="138430"/>
                  </a:lnTo>
                </a:path>
                <a:path extrusionOk="0" h="232410" w="2414270">
                  <a:moveTo>
                    <a:pt x="2414270" y="138430"/>
                  </a:moveTo>
                  <a:lnTo>
                    <a:pt x="2313940" y="149860"/>
                  </a:lnTo>
                </a:path>
                <a:path extrusionOk="0" h="232410" w="2414270">
                  <a:moveTo>
                    <a:pt x="2277110" y="153670"/>
                  </a:moveTo>
                  <a:lnTo>
                    <a:pt x="2175510" y="166370"/>
                  </a:lnTo>
                </a:path>
                <a:path extrusionOk="0" h="232410" w="2414270">
                  <a:moveTo>
                    <a:pt x="2137410" y="170180"/>
                  </a:moveTo>
                  <a:lnTo>
                    <a:pt x="2037080" y="182880"/>
                  </a:lnTo>
                </a:path>
                <a:path extrusionOk="0" h="232410" w="2414270">
                  <a:moveTo>
                    <a:pt x="2000250" y="186690"/>
                  </a:moveTo>
                  <a:lnTo>
                    <a:pt x="1898650" y="199390"/>
                  </a:lnTo>
                </a:path>
                <a:path extrusionOk="0" h="232410" w="2414270">
                  <a:moveTo>
                    <a:pt x="1861820" y="203200"/>
                  </a:moveTo>
                  <a:lnTo>
                    <a:pt x="1760220" y="214630"/>
                  </a:lnTo>
                </a:path>
                <a:path extrusionOk="0" h="232410" w="2414270">
                  <a:moveTo>
                    <a:pt x="1723389" y="219710"/>
                  </a:moveTo>
                  <a:lnTo>
                    <a:pt x="1621789" y="232410"/>
                  </a:lnTo>
                </a:path>
              </a:pathLst>
            </a:custGeom>
            <a:noFill/>
            <a:ln cap="flat" cmpd="sng" w="12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58" name="Google Shape;458;p25"/>
            <p:cNvSpPr/>
            <p:nvPr/>
          </p:nvSpPr>
          <p:spPr>
            <a:xfrm>
              <a:off x="5473700" y="3054350"/>
              <a:ext cx="101600" cy="11430"/>
            </a:xfrm>
            <a:custGeom>
              <a:rect b="b" l="l" r="r" t="t"/>
              <a:pathLst>
                <a:path extrusionOk="0" h="11430" w="101600">
                  <a:moveTo>
                    <a:pt x="-6350" y="5714"/>
                  </a:moveTo>
                  <a:lnTo>
                    <a:pt x="107950" y="5714"/>
                  </a:lnTo>
                </a:path>
              </a:pathLst>
            </a:custGeom>
            <a:noFill/>
            <a:ln cap="flat" cmpd="sng" w="241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59" name="Google Shape;459;p25"/>
            <p:cNvSpPr/>
            <p:nvPr/>
          </p:nvSpPr>
          <p:spPr>
            <a:xfrm>
              <a:off x="5336539" y="3070860"/>
              <a:ext cx="100330" cy="11430"/>
            </a:xfrm>
            <a:custGeom>
              <a:rect b="b" l="l" r="r" t="t"/>
              <a:pathLst>
                <a:path extrusionOk="0" h="11430" w="100329">
                  <a:moveTo>
                    <a:pt x="100330" y="0"/>
                  </a:moveTo>
                  <a:lnTo>
                    <a:pt x="0" y="11429"/>
                  </a:lnTo>
                </a:path>
              </a:pathLst>
            </a:custGeom>
            <a:noFill/>
            <a:ln cap="flat" cmpd="sng" w="12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60" name="Google Shape;460;p25"/>
            <p:cNvSpPr/>
            <p:nvPr/>
          </p:nvSpPr>
          <p:spPr>
            <a:xfrm>
              <a:off x="5196839" y="3087370"/>
              <a:ext cx="101600" cy="11430"/>
            </a:xfrm>
            <a:custGeom>
              <a:rect b="b" l="l" r="r" t="t"/>
              <a:pathLst>
                <a:path extrusionOk="0" h="11430" w="101600">
                  <a:moveTo>
                    <a:pt x="-6350" y="5714"/>
                  </a:moveTo>
                  <a:lnTo>
                    <a:pt x="107950" y="5714"/>
                  </a:lnTo>
                </a:path>
              </a:pathLst>
            </a:custGeom>
            <a:noFill/>
            <a:ln cap="flat" cmpd="sng" w="241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61" name="Google Shape;461;p25"/>
            <p:cNvSpPr/>
            <p:nvPr/>
          </p:nvSpPr>
          <p:spPr>
            <a:xfrm>
              <a:off x="3990340" y="3102610"/>
              <a:ext cx="2414270" cy="233679"/>
            </a:xfrm>
            <a:custGeom>
              <a:rect b="b" l="l" r="r" t="t"/>
              <a:pathLst>
                <a:path extrusionOk="0" h="233679" w="2414270">
                  <a:moveTo>
                    <a:pt x="1169670" y="0"/>
                  </a:moveTo>
                  <a:lnTo>
                    <a:pt x="1069339" y="12700"/>
                  </a:lnTo>
                </a:path>
                <a:path extrusionOk="0" h="233679" w="2414270">
                  <a:moveTo>
                    <a:pt x="1031239" y="17779"/>
                  </a:moveTo>
                  <a:lnTo>
                    <a:pt x="930910" y="29210"/>
                  </a:lnTo>
                </a:path>
                <a:path extrusionOk="0" h="233679" w="2414270">
                  <a:moveTo>
                    <a:pt x="892810" y="33019"/>
                  </a:moveTo>
                  <a:lnTo>
                    <a:pt x="792480" y="45719"/>
                  </a:lnTo>
                </a:path>
                <a:path extrusionOk="0" h="233679" w="2414270">
                  <a:moveTo>
                    <a:pt x="754380" y="49529"/>
                  </a:moveTo>
                  <a:lnTo>
                    <a:pt x="654050" y="62229"/>
                  </a:lnTo>
                </a:path>
                <a:path extrusionOk="0" h="233679" w="2414270">
                  <a:moveTo>
                    <a:pt x="615950" y="66039"/>
                  </a:moveTo>
                  <a:lnTo>
                    <a:pt x="515620" y="78739"/>
                  </a:lnTo>
                </a:path>
                <a:path extrusionOk="0" h="233679" w="2414270">
                  <a:moveTo>
                    <a:pt x="477520" y="82550"/>
                  </a:moveTo>
                  <a:lnTo>
                    <a:pt x="377189" y="93979"/>
                  </a:lnTo>
                </a:path>
                <a:path extrusionOk="0" h="233679" w="2414270">
                  <a:moveTo>
                    <a:pt x="339089" y="99060"/>
                  </a:moveTo>
                  <a:lnTo>
                    <a:pt x="238760" y="110489"/>
                  </a:lnTo>
                </a:path>
                <a:path extrusionOk="0" h="233679" w="2414270">
                  <a:moveTo>
                    <a:pt x="200660" y="115569"/>
                  </a:moveTo>
                  <a:lnTo>
                    <a:pt x="100330" y="127000"/>
                  </a:lnTo>
                </a:path>
                <a:path extrusionOk="0" h="233679" w="2414270">
                  <a:moveTo>
                    <a:pt x="63500" y="132079"/>
                  </a:moveTo>
                  <a:lnTo>
                    <a:pt x="0" y="139700"/>
                  </a:lnTo>
                </a:path>
                <a:path extrusionOk="0" h="233679" w="2414270">
                  <a:moveTo>
                    <a:pt x="2414270" y="139700"/>
                  </a:moveTo>
                  <a:lnTo>
                    <a:pt x="2313940" y="151129"/>
                  </a:lnTo>
                </a:path>
                <a:path extrusionOk="0" h="233679" w="2414270">
                  <a:moveTo>
                    <a:pt x="2277110" y="154939"/>
                  </a:moveTo>
                  <a:lnTo>
                    <a:pt x="2175510" y="167639"/>
                  </a:lnTo>
                </a:path>
                <a:path extrusionOk="0" h="233679" w="2414270">
                  <a:moveTo>
                    <a:pt x="2137410" y="171450"/>
                  </a:moveTo>
                  <a:lnTo>
                    <a:pt x="2037080" y="184150"/>
                  </a:lnTo>
                </a:path>
                <a:path extrusionOk="0" h="233679" w="2414270">
                  <a:moveTo>
                    <a:pt x="2000250" y="187960"/>
                  </a:moveTo>
                  <a:lnTo>
                    <a:pt x="1898650" y="200660"/>
                  </a:lnTo>
                </a:path>
                <a:path extrusionOk="0" h="233679" w="2414270">
                  <a:moveTo>
                    <a:pt x="1861820" y="204469"/>
                  </a:moveTo>
                  <a:lnTo>
                    <a:pt x="1760220" y="217169"/>
                  </a:lnTo>
                </a:path>
                <a:path extrusionOk="0" h="233679" w="2414270">
                  <a:moveTo>
                    <a:pt x="1723389" y="220979"/>
                  </a:moveTo>
                  <a:lnTo>
                    <a:pt x="1621789" y="233679"/>
                  </a:lnTo>
                </a:path>
              </a:pathLst>
            </a:custGeom>
            <a:noFill/>
            <a:ln cap="flat" cmpd="sng" w="12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62" name="Google Shape;462;p25"/>
            <p:cNvSpPr/>
            <p:nvPr/>
          </p:nvSpPr>
          <p:spPr>
            <a:xfrm>
              <a:off x="5473700" y="3340100"/>
              <a:ext cx="101600" cy="11430"/>
            </a:xfrm>
            <a:custGeom>
              <a:rect b="b" l="l" r="r" t="t"/>
              <a:pathLst>
                <a:path extrusionOk="0" h="11429" w="101600">
                  <a:moveTo>
                    <a:pt x="-6350" y="5714"/>
                  </a:moveTo>
                  <a:lnTo>
                    <a:pt x="107950" y="5714"/>
                  </a:lnTo>
                </a:path>
              </a:pathLst>
            </a:custGeom>
            <a:noFill/>
            <a:ln cap="flat" cmpd="sng" w="241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63" name="Google Shape;463;p25"/>
            <p:cNvSpPr/>
            <p:nvPr/>
          </p:nvSpPr>
          <p:spPr>
            <a:xfrm>
              <a:off x="5336539" y="3356610"/>
              <a:ext cx="100330" cy="11430"/>
            </a:xfrm>
            <a:custGeom>
              <a:rect b="b" l="l" r="r" t="t"/>
              <a:pathLst>
                <a:path extrusionOk="0" h="11429" w="100329">
                  <a:moveTo>
                    <a:pt x="100330" y="0"/>
                  </a:moveTo>
                  <a:lnTo>
                    <a:pt x="0" y="11429"/>
                  </a:lnTo>
                </a:path>
              </a:pathLst>
            </a:custGeom>
            <a:noFill/>
            <a:ln cap="flat" cmpd="sng" w="12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64" name="Google Shape;464;p25"/>
            <p:cNvSpPr/>
            <p:nvPr/>
          </p:nvSpPr>
          <p:spPr>
            <a:xfrm>
              <a:off x="5196839" y="3373120"/>
              <a:ext cx="101600" cy="11430"/>
            </a:xfrm>
            <a:custGeom>
              <a:rect b="b" l="l" r="r" t="t"/>
              <a:pathLst>
                <a:path extrusionOk="0" h="11429" w="101600">
                  <a:moveTo>
                    <a:pt x="-6350" y="5714"/>
                  </a:moveTo>
                  <a:lnTo>
                    <a:pt x="107950" y="5714"/>
                  </a:lnTo>
                </a:path>
              </a:pathLst>
            </a:custGeom>
            <a:noFill/>
            <a:ln cap="flat" cmpd="sng" w="241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65" name="Google Shape;465;p25"/>
            <p:cNvSpPr/>
            <p:nvPr/>
          </p:nvSpPr>
          <p:spPr>
            <a:xfrm>
              <a:off x="3990340" y="3389630"/>
              <a:ext cx="2414270" cy="410209"/>
            </a:xfrm>
            <a:custGeom>
              <a:rect b="b" l="l" r="r" t="t"/>
              <a:pathLst>
                <a:path extrusionOk="0" h="410210" w="2414270">
                  <a:moveTo>
                    <a:pt x="1169670" y="0"/>
                  </a:moveTo>
                  <a:lnTo>
                    <a:pt x="1069339" y="11430"/>
                  </a:lnTo>
                </a:path>
                <a:path extrusionOk="0" h="410210" w="2414270">
                  <a:moveTo>
                    <a:pt x="1031239" y="16510"/>
                  </a:moveTo>
                  <a:lnTo>
                    <a:pt x="930910" y="27940"/>
                  </a:lnTo>
                </a:path>
                <a:path extrusionOk="0" h="410210" w="2414270">
                  <a:moveTo>
                    <a:pt x="892810" y="31750"/>
                  </a:moveTo>
                  <a:lnTo>
                    <a:pt x="792480" y="44450"/>
                  </a:lnTo>
                </a:path>
                <a:path extrusionOk="0" h="410210" w="2414270">
                  <a:moveTo>
                    <a:pt x="754380" y="48260"/>
                  </a:moveTo>
                  <a:lnTo>
                    <a:pt x="654050" y="60960"/>
                  </a:lnTo>
                </a:path>
                <a:path extrusionOk="0" h="410210" w="2414270">
                  <a:moveTo>
                    <a:pt x="615950" y="64770"/>
                  </a:moveTo>
                  <a:lnTo>
                    <a:pt x="515620" y="77470"/>
                  </a:lnTo>
                </a:path>
                <a:path extrusionOk="0" h="410210" w="2414270">
                  <a:moveTo>
                    <a:pt x="477520" y="81280"/>
                  </a:moveTo>
                  <a:lnTo>
                    <a:pt x="377189" y="93980"/>
                  </a:lnTo>
                </a:path>
                <a:path extrusionOk="0" h="410210" w="2414270">
                  <a:moveTo>
                    <a:pt x="339089" y="97790"/>
                  </a:moveTo>
                  <a:lnTo>
                    <a:pt x="238760" y="110490"/>
                  </a:lnTo>
                </a:path>
                <a:path extrusionOk="0" h="410210" w="2414270">
                  <a:moveTo>
                    <a:pt x="200660" y="114300"/>
                  </a:moveTo>
                  <a:lnTo>
                    <a:pt x="100330" y="125730"/>
                  </a:lnTo>
                </a:path>
                <a:path extrusionOk="0" h="410210" w="2414270">
                  <a:moveTo>
                    <a:pt x="63500" y="130810"/>
                  </a:moveTo>
                  <a:lnTo>
                    <a:pt x="0" y="138430"/>
                  </a:lnTo>
                </a:path>
                <a:path extrusionOk="0" h="410210" w="2414270">
                  <a:moveTo>
                    <a:pt x="2414270" y="138430"/>
                  </a:moveTo>
                  <a:lnTo>
                    <a:pt x="2313940" y="149860"/>
                  </a:lnTo>
                </a:path>
                <a:path extrusionOk="0" h="410210" w="2414270">
                  <a:moveTo>
                    <a:pt x="2277110" y="153670"/>
                  </a:moveTo>
                  <a:lnTo>
                    <a:pt x="2175510" y="166370"/>
                  </a:lnTo>
                </a:path>
                <a:path extrusionOk="0" h="410210" w="2414270">
                  <a:moveTo>
                    <a:pt x="2137410" y="170180"/>
                  </a:moveTo>
                  <a:lnTo>
                    <a:pt x="2037080" y="182880"/>
                  </a:lnTo>
                </a:path>
                <a:path extrusionOk="0" h="410210" w="2414270">
                  <a:moveTo>
                    <a:pt x="2000250" y="186690"/>
                  </a:moveTo>
                  <a:lnTo>
                    <a:pt x="1898650" y="199390"/>
                  </a:lnTo>
                </a:path>
                <a:path extrusionOk="0" h="410210" w="2414270">
                  <a:moveTo>
                    <a:pt x="1861820" y="203200"/>
                  </a:moveTo>
                  <a:lnTo>
                    <a:pt x="1760220" y="214630"/>
                  </a:lnTo>
                </a:path>
                <a:path extrusionOk="0" h="410210" w="2414270">
                  <a:moveTo>
                    <a:pt x="1723389" y="219710"/>
                  </a:moveTo>
                  <a:lnTo>
                    <a:pt x="1621789" y="231140"/>
                  </a:lnTo>
                </a:path>
                <a:path extrusionOk="0" h="410210" w="2414270">
                  <a:moveTo>
                    <a:pt x="1584960" y="234950"/>
                  </a:moveTo>
                  <a:lnTo>
                    <a:pt x="1483360" y="247650"/>
                  </a:lnTo>
                </a:path>
                <a:path extrusionOk="0" h="410210" w="2414270">
                  <a:moveTo>
                    <a:pt x="1446530" y="251460"/>
                  </a:moveTo>
                  <a:lnTo>
                    <a:pt x="1344930" y="264160"/>
                  </a:lnTo>
                </a:path>
                <a:path extrusionOk="0" h="410210" w="2414270">
                  <a:moveTo>
                    <a:pt x="1308100" y="267970"/>
                  </a:moveTo>
                  <a:lnTo>
                    <a:pt x="1206500" y="280670"/>
                  </a:lnTo>
                </a:path>
                <a:path extrusionOk="0" h="410210" w="2414270">
                  <a:moveTo>
                    <a:pt x="1169670" y="284480"/>
                  </a:moveTo>
                  <a:lnTo>
                    <a:pt x="1069339" y="295910"/>
                  </a:lnTo>
                </a:path>
                <a:path extrusionOk="0" h="410210" w="2414270">
                  <a:moveTo>
                    <a:pt x="1031239" y="300990"/>
                  </a:moveTo>
                  <a:lnTo>
                    <a:pt x="929639" y="312420"/>
                  </a:lnTo>
                </a:path>
                <a:path extrusionOk="0" h="410210" w="2414270">
                  <a:moveTo>
                    <a:pt x="892810" y="317500"/>
                  </a:moveTo>
                  <a:lnTo>
                    <a:pt x="792480" y="328930"/>
                  </a:lnTo>
                </a:path>
                <a:path extrusionOk="0" h="410210" w="2414270">
                  <a:moveTo>
                    <a:pt x="754380" y="334010"/>
                  </a:moveTo>
                  <a:lnTo>
                    <a:pt x="654050" y="345440"/>
                  </a:lnTo>
                </a:path>
                <a:path extrusionOk="0" h="410210" w="2414270">
                  <a:moveTo>
                    <a:pt x="615950" y="349250"/>
                  </a:moveTo>
                  <a:lnTo>
                    <a:pt x="515620" y="361950"/>
                  </a:lnTo>
                </a:path>
                <a:path extrusionOk="0" h="410210" w="2414270">
                  <a:moveTo>
                    <a:pt x="477520" y="365760"/>
                  </a:moveTo>
                  <a:lnTo>
                    <a:pt x="377189" y="377190"/>
                  </a:lnTo>
                </a:path>
                <a:path extrusionOk="0" h="410210" w="2414270">
                  <a:moveTo>
                    <a:pt x="339089" y="382270"/>
                  </a:moveTo>
                  <a:lnTo>
                    <a:pt x="238760" y="393700"/>
                  </a:lnTo>
                </a:path>
                <a:path extrusionOk="0" h="410210" w="2414270">
                  <a:moveTo>
                    <a:pt x="200660" y="398780"/>
                  </a:moveTo>
                  <a:lnTo>
                    <a:pt x="100330" y="410210"/>
                  </a:lnTo>
                </a:path>
              </a:pathLst>
            </a:custGeom>
            <a:noFill/>
            <a:ln cap="flat" cmpd="sng" w="12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66" name="Google Shape;466;p25"/>
            <p:cNvSpPr/>
            <p:nvPr/>
          </p:nvSpPr>
          <p:spPr>
            <a:xfrm>
              <a:off x="3990340" y="3804920"/>
              <a:ext cx="62230" cy="6350"/>
            </a:xfrm>
            <a:custGeom>
              <a:rect b="b" l="l" r="r" t="t"/>
              <a:pathLst>
                <a:path extrusionOk="0" h="6350" w="62229">
                  <a:moveTo>
                    <a:pt x="-6350" y="3174"/>
                  </a:moveTo>
                  <a:lnTo>
                    <a:pt x="68580" y="3174"/>
                  </a:lnTo>
                </a:path>
              </a:pathLst>
            </a:custGeom>
            <a:noFill/>
            <a:ln cap="flat" cmpd="sng" w="190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67" name="Google Shape;467;p25"/>
            <p:cNvSpPr/>
            <p:nvPr/>
          </p:nvSpPr>
          <p:spPr>
            <a:xfrm>
              <a:off x="5888989" y="3811270"/>
              <a:ext cx="515620" cy="62230"/>
            </a:xfrm>
            <a:custGeom>
              <a:rect b="b" l="l" r="r" t="t"/>
              <a:pathLst>
                <a:path extrusionOk="0" h="62229" w="515620">
                  <a:moveTo>
                    <a:pt x="515620" y="0"/>
                  </a:moveTo>
                  <a:lnTo>
                    <a:pt x="415289" y="12699"/>
                  </a:lnTo>
                </a:path>
                <a:path extrusionOk="0" h="62229" w="515620">
                  <a:moveTo>
                    <a:pt x="378460" y="16509"/>
                  </a:moveTo>
                  <a:lnTo>
                    <a:pt x="276860" y="29209"/>
                  </a:lnTo>
                </a:path>
                <a:path extrusionOk="0" h="62229" w="515620">
                  <a:moveTo>
                    <a:pt x="238760" y="33019"/>
                  </a:moveTo>
                  <a:lnTo>
                    <a:pt x="138430" y="44449"/>
                  </a:lnTo>
                </a:path>
                <a:path extrusionOk="0" h="62229" w="515620">
                  <a:moveTo>
                    <a:pt x="101600" y="49529"/>
                  </a:moveTo>
                  <a:lnTo>
                    <a:pt x="0" y="62229"/>
                  </a:lnTo>
                </a:path>
              </a:pathLst>
            </a:custGeom>
            <a:noFill/>
            <a:ln cap="flat" cmpd="sng" w="12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68" name="Google Shape;468;p25"/>
            <p:cNvSpPr/>
            <p:nvPr/>
          </p:nvSpPr>
          <p:spPr>
            <a:xfrm>
              <a:off x="5750560" y="3877310"/>
              <a:ext cx="101600" cy="11430"/>
            </a:xfrm>
            <a:custGeom>
              <a:rect b="b" l="l" r="r" t="t"/>
              <a:pathLst>
                <a:path extrusionOk="0" h="11429" w="101600">
                  <a:moveTo>
                    <a:pt x="-6350" y="5714"/>
                  </a:moveTo>
                  <a:lnTo>
                    <a:pt x="107950" y="5714"/>
                  </a:lnTo>
                </a:path>
              </a:pathLst>
            </a:custGeom>
            <a:noFill/>
            <a:ln cap="flat" cmpd="sng" w="241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69" name="Google Shape;469;p25"/>
            <p:cNvSpPr/>
            <p:nvPr/>
          </p:nvSpPr>
          <p:spPr>
            <a:xfrm>
              <a:off x="4090669" y="3893820"/>
              <a:ext cx="1623060" cy="191770"/>
            </a:xfrm>
            <a:custGeom>
              <a:rect b="b" l="l" r="r" t="t"/>
              <a:pathLst>
                <a:path extrusionOk="0" h="191770" w="1623060">
                  <a:moveTo>
                    <a:pt x="1623059" y="0"/>
                  </a:moveTo>
                  <a:lnTo>
                    <a:pt x="1521459" y="11429"/>
                  </a:lnTo>
                </a:path>
                <a:path extrusionOk="0" h="191770" w="1623060">
                  <a:moveTo>
                    <a:pt x="1484629" y="16509"/>
                  </a:moveTo>
                  <a:lnTo>
                    <a:pt x="1383029" y="27939"/>
                  </a:lnTo>
                </a:path>
                <a:path extrusionOk="0" h="191770" w="1623060">
                  <a:moveTo>
                    <a:pt x="1346200" y="31749"/>
                  </a:moveTo>
                  <a:lnTo>
                    <a:pt x="1245869" y="44449"/>
                  </a:lnTo>
                </a:path>
                <a:path extrusionOk="0" h="191770" w="1623060">
                  <a:moveTo>
                    <a:pt x="1207769" y="49529"/>
                  </a:moveTo>
                  <a:lnTo>
                    <a:pt x="1106169" y="60959"/>
                  </a:lnTo>
                </a:path>
                <a:path extrusionOk="0" h="191770" w="1623060">
                  <a:moveTo>
                    <a:pt x="1069339" y="64769"/>
                  </a:moveTo>
                  <a:lnTo>
                    <a:pt x="969009" y="77469"/>
                  </a:lnTo>
                </a:path>
                <a:path extrusionOk="0" h="191770" w="1623060">
                  <a:moveTo>
                    <a:pt x="930909" y="81279"/>
                  </a:moveTo>
                  <a:lnTo>
                    <a:pt x="830579" y="93979"/>
                  </a:lnTo>
                </a:path>
                <a:path extrusionOk="0" h="191770" w="1623060">
                  <a:moveTo>
                    <a:pt x="792479" y="97789"/>
                  </a:moveTo>
                  <a:lnTo>
                    <a:pt x="692150" y="110489"/>
                  </a:lnTo>
                </a:path>
                <a:path extrusionOk="0" h="191770" w="1623060">
                  <a:moveTo>
                    <a:pt x="654050" y="114299"/>
                  </a:moveTo>
                  <a:lnTo>
                    <a:pt x="553719" y="125729"/>
                  </a:lnTo>
                </a:path>
                <a:path extrusionOk="0" h="191770" w="1623060">
                  <a:moveTo>
                    <a:pt x="515619" y="130809"/>
                  </a:moveTo>
                  <a:lnTo>
                    <a:pt x="415289" y="142239"/>
                  </a:lnTo>
                </a:path>
                <a:path extrusionOk="0" h="191770" w="1623060">
                  <a:moveTo>
                    <a:pt x="377189" y="147319"/>
                  </a:moveTo>
                  <a:lnTo>
                    <a:pt x="276859" y="158749"/>
                  </a:lnTo>
                </a:path>
                <a:path extrusionOk="0" h="191770" w="1623060">
                  <a:moveTo>
                    <a:pt x="238759" y="163829"/>
                  </a:moveTo>
                  <a:lnTo>
                    <a:pt x="138429" y="175259"/>
                  </a:lnTo>
                </a:path>
                <a:path extrusionOk="0" h="191770" w="1623060">
                  <a:moveTo>
                    <a:pt x="100329" y="180339"/>
                  </a:moveTo>
                  <a:lnTo>
                    <a:pt x="0" y="191769"/>
                  </a:lnTo>
                </a:path>
              </a:pathLst>
            </a:custGeom>
            <a:noFill/>
            <a:ln cap="flat" cmpd="sng" w="12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70" name="Google Shape;470;p25"/>
            <p:cNvSpPr/>
            <p:nvPr/>
          </p:nvSpPr>
          <p:spPr>
            <a:xfrm>
              <a:off x="3990340" y="4089400"/>
              <a:ext cx="63500" cy="7620"/>
            </a:xfrm>
            <a:custGeom>
              <a:rect b="b" l="l" r="r" t="t"/>
              <a:pathLst>
                <a:path extrusionOk="0" h="7620" w="63500">
                  <a:moveTo>
                    <a:pt x="-6350" y="3810"/>
                  </a:moveTo>
                  <a:lnTo>
                    <a:pt x="69850" y="3810"/>
                  </a:lnTo>
                </a:path>
              </a:pathLst>
            </a:custGeom>
            <a:noFill/>
            <a:ln cap="flat" cmpd="sng" w="203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71" name="Google Shape;471;p25"/>
            <p:cNvSpPr/>
            <p:nvPr/>
          </p:nvSpPr>
          <p:spPr>
            <a:xfrm>
              <a:off x="4086859" y="2453640"/>
              <a:ext cx="2274570" cy="1643380"/>
            </a:xfrm>
            <a:custGeom>
              <a:rect b="b" l="l" r="r" t="t"/>
              <a:pathLst>
                <a:path extrusionOk="0" h="1643379" w="2274570">
                  <a:moveTo>
                    <a:pt x="2274569" y="1643380"/>
                  </a:moveTo>
                  <a:lnTo>
                    <a:pt x="2192019" y="1584960"/>
                  </a:lnTo>
                </a:path>
                <a:path extrusionOk="0" h="1643379" w="2274570">
                  <a:moveTo>
                    <a:pt x="2161540" y="1562100"/>
                  </a:moveTo>
                  <a:lnTo>
                    <a:pt x="2078989" y="1502410"/>
                  </a:lnTo>
                </a:path>
                <a:path extrusionOk="0" h="1643379" w="2274570">
                  <a:moveTo>
                    <a:pt x="2048510" y="1480820"/>
                  </a:moveTo>
                  <a:lnTo>
                    <a:pt x="1965960" y="1421130"/>
                  </a:lnTo>
                </a:path>
                <a:path extrusionOk="0" h="1643379" w="2274570">
                  <a:moveTo>
                    <a:pt x="1935479" y="1399540"/>
                  </a:moveTo>
                  <a:lnTo>
                    <a:pt x="1852929" y="1339850"/>
                  </a:lnTo>
                </a:path>
                <a:path extrusionOk="0" h="1643379" w="2274570">
                  <a:moveTo>
                    <a:pt x="1822450" y="1316990"/>
                  </a:moveTo>
                  <a:lnTo>
                    <a:pt x="1739900" y="1258570"/>
                  </a:lnTo>
                </a:path>
                <a:path extrusionOk="0" h="1643379" w="2274570">
                  <a:moveTo>
                    <a:pt x="1709419" y="1235710"/>
                  </a:moveTo>
                  <a:lnTo>
                    <a:pt x="1626869" y="1176020"/>
                  </a:lnTo>
                </a:path>
                <a:path extrusionOk="0" h="1643379" w="2274570">
                  <a:moveTo>
                    <a:pt x="1596389" y="1154430"/>
                  </a:moveTo>
                  <a:lnTo>
                    <a:pt x="1513839" y="1094739"/>
                  </a:lnTo>
                </a:path>
                <a:path extrusionOk="0" h="1643379" w="2274570">
                  <a:moveTo>
                    <a:pt x="1483360" y="1073150"/>
                  </a:moveTo>
                  <a:lnTo>
                    <a:pt x="1402079" y="1013460"/>
                  </a:lnTo>
                </a:path>
                <a:path extrusionOk="0" h="1643379" w="2274570">
                  <a:moveTo>
                    <a:pt x="1371600" y="990600"/>
                  </a:moveTo>
                  <a:lnTo>
                    <a:pt x="1289050" y="930910"/>
                  </a:lnTo>
                </a:path>
                <a:path extrusionOk="0" h="1643379" w="2274570">
                  <a:moveTo>
                    <a:pt x="1258569" y="909320"/>
                  </a:moveTo>
                  <a:lnTo>
                    <a:pt x="1176019" y="849630"/>
                  </a:lnTo>
                </a:path>
                <a:path extrusionOk="0" h="1643379" w="2274570">
                  <a:moveTo>
                    <a:pt x="1145539" y="828039"/>
                  </a:moveTo>
                  <a:lnTo>
                    <a:pt x="1062989" y="768350"/>
                  </a:lnTo>
                </a:path>
                <a:path extrusionOk="0" h="1643379" w="2274570">
                  <a:moveTo>
                    <a:pt x="1032510" y="746760"/>
                  </a:moveTo>
                  <a:lnTo>
                    <a:pt x="949960" y="687070"/>
                  </a:lnTo>
                </a:path>
                <a:path extrusionOk="0" h="1643379" w="2274570">
                  <a:moveTo>
                    <a:pt x="919479" y="664210"/>
                  </a:moveTo>
                  <a:lnTo>
                    <a:pt x="836929" y="605789"/>
                  </a:lnTo>
                </a:path>
                <a:path extrusionOk="0" h="1643379" w="2274570">
                  <a:moveTo>
                    <a:pt x="806450" y="582930"/>
                  </a:moveTo>
                  <a:lnTo>
                    <a:pt x="723900" y="523239"/>
                  </a:lnTo>
                </a:path>
                <a:path extrusionOk="0" h="1643379" w="2274570">
                  <a:moveTo>
                    <a:pt x="693419" y="501650"/>
                  </a:moveTo>
                  <a:lnTo>
                    <a:pt x="610869" y="441960"/>
                  </a:lnTo>
                </a:path>
                <a:path extrusionOk="0" h="1643379" w="2274570">
                  <a:moveTo>
                    <a:pt x="580389" y="420370"/>
                  </a:moveTo>
                  <a:lnTo>
                    <a:pt x="497839" y="360680"/>
                  </a:lnTo>
                </a:path>
                <a:path extrusionOk="0" h="1643379" w="2274570">
                  <a:moveTo>
                    <a:pt x="467360" y="337820"/>
                  </a:moveTo>
                  <a:lnTo>
                    <a:pt x="384810" y="278130"/>
                  </a:lnTo>
                </a:path>
                <a:path extrusionOk="0" h="1643379" w="2274570">
                  <a:moveTo>
                    <a:pt x="354329" y="256539"/>
                  </a:moveTo>
                  <a:lnTo>
                    <a:pt x="271779" y="196850"/>
                  </a:lnTo>
                </a:path>
                <a:path extrusionOk="0" h="1643379" w="2274570">
                  <a:moveTo>
                    <a:pt x="241300" y="175260"/>
                  </a:moveTo>
                  <a:lnTo>
                    <a:pt x="158750" y="115570"/>
                  </a:lnTo>
                </a:path>
                <a:path extrusionOk="0" h="1643379" w="2274570">
                  <a:moveTo>
                    <a:pt x="128269" y="93980"/>
                  </a:moveTo>
                  <a:lnTo>
                    <a:pt x="46989" y="34289"/>
                  </a:lnTo>
                </a:path>
                <a:path extrusionOk="0" h="1643379" w="2274570">
                  <a:moveTo>
                    <a:pt x="16510" y="11430"/>
                  </a:moveTo>
                  <a:lnTo>
                    <a:pt x="0" y="0"/>
                  </a:lnTo>
                </a:path>
              </a:pathLst>
            </a:custGeom>
            <a:noFill/>
            <a:ln cap="flat" cmpd="sng" w="12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72" name="Google Shape;472;p25"/>
            <p:cNvSpPr/>
            <p:nvPr/>
          </p:nvSpPr>
          <p:spPr>
            <a:xfrm>
              <a:off x="3990340" y="2385060"/>
              <a:ext cx="139700" cy="124460"/>
            </a:xfrm>
            <a:custGeom>
              <a:rect b="b" l="l" r="r" t="t"/>
              <a:pathLst>
                <a:path extrusionOk="0" h="124460" w="139700">
                  <a:moveTo>
                    <a:pt x="0" y="0"/>
                  </a:moveTo>
                  <a:lnTo>
                    <a:pt x="66039" y="124460"/>
                  </a:lnTo>
                  <a:lnTo>
                    <a:pt x="62230" y="44450"/>
                  </a:lnTo>
                  <a:lnTo>
                    <a:pt x="139700" y="22860"/>
                  </a:lnTo>
                  <a:lnTo>
                    <a:pt x="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473" name="Google Shape;473;p25"/>
          <p:cNvSpPr txBox="1"/>
          <p:nvPr/>
        </p:nvSpPr>
        <p:spPr>
          <a:xfrm>
            <a:off x="6748780" y="2899409"/>
            <a:ext cx="762635" cy="491490"/>
          </a:xfrm>
          <a:prstGeom prst="rect">
            <a:avLst/>
          </a:prstGeom>
          <a:noFill/>
          <a:ln>
            <a:noFill/>
          </a:ln>
        </p:spPr>
        <p:txBody>
          <a:bodyPr anchorCtr="0" anchor="t" bIns="0" lIns="0" spcFirstLastPara="1" rIns="0" wrap="square" tIns="95250">
            <a:spAutoFit/>
          </a:bodyPr>
          <a:lstStyle/>
          <a:p>
            <a:pPr indent="-57150" lvl="0" marL="69850" marR="5080" rtl="0" algn="l">
              <a:lnSpc>
                <a:spcPct val="69900"/>
              </a:lnSpc>
              <a:spcBef>
                <a:spcPts val="0"/>
              </a:spcBef>
              <a:spcAft>
                <a:spcPts val="0"/>
              </a:spcAft>
              <a:buNone/>
            </a:pPr>
            <a:r>
              <a:rPr lang="en-US" sz="1800">
                <a:solidFill>
                  <a:srgbClr val="3716FF"/>
                </a:solidFill>
                <a:latin typeface="Times New Roman"/>
                <a:ea typeface="Times New Roman"/>
                <a:cs typeface="Times New Roman"/>
                <a:sym typeface="Times New Roman"/>
              </a:rPr>
              <a:t>Vertical  retrace</a:t>
            </a:r>
            <a:endParaRPr sz="1800">
              <a:solidFill>
                <a:schemeClr val="dk1"/>
              </a:solidFill>
              <a:latin typeface="Times New Roman"/>
              <a:ea typeface="Times New Roman"/>
              <a:cs typeface="Times New Roman"/>
              <a:sym typeface="Times New Roman"/>
            </a:endParaRPr>
          </a:p>
        </p:txBody>
      </p:sp>
      <p:grpSp>
        <p:nvGrpSpPr>
          <p:cNvPr id="474" name="Google Shape;474;p25"/>
          <p:cNvGrpSpPr/>
          <p:nvPr/>
        </p:nvGrpSpPr>
        <p:grpSpPr>
          <a:xfrm>
            <a:off x="5844540" y="3192779"/>
            <a:ext cx="990600" cy="543559"/>
            <a:chOff x="5844540" y="3192779"/>
            <a:chExt cx="990600" cy="543559"/>
          </a:xfrm>
        </p:grpSpPr>
        <p:sp>
          <p:nvSpPr>
            <p:cNvPr id="475" name="Google Shape;475;p25"/>
            <p:cNvSpPr/>
            <p:nvPr/>
          </p:nvSpPr>
          <p:spPr>
            <a:xfrm>
              <a:off x="5904230" y="3192779"/>
              <a:ext cx="930910" cy="492759"/>
            </a:xfrm>
            <a:custGeom>
              <a:rect b="b" l="l" r="r" t="t"/>
              <a:pathLst>
                <a:path extrusionOk="0" h="492760" w="930909">
                  <a:moveTo>
                    <a:pt x="930910" y="0"/>
                  </a:moveTo>
                  <a:lnTo>
                    <a:pt x="0" y="492760"/>
                  </a:lnTo>
                </a:path>
              </a:pathLst>
            </a:custGeom>
            <a:noFill/>
            <a:ln cap="flat" cmpd="sng" w="12700">
              <a:solidFill>
                <a:srgbClr val="FF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76" name="Google Shape;476;p25"/>
            <p:cNvSpPr/>
            <p:nvPr/>
          </p:nvSpPr>
          <p:spPr>
            <a:xfrm>
              <a:off x="5844540" y="3625849"/>
              <a:ext cx="96520" cy="110489"/>
            </a:xfrm>
            <a:custGeom>
              <a:rect b="b" l="l" r="r" t="t"/>
              <a:pathLst>
                <a:path extrusionOk="0" h="110489" w="96520">
                  <a:moveTo>
                    <a:pt x="38100" y="0"/>
                  </a:moveTo>
                  <a:lnTo>
                    <a:pt x="0" y="90169"/>
                  </a:lnTo>
                  <a:lnTo>
                    <a:pt x="96520" y="110489"/>
                  </a:lnTo>
                  <a:lnTo>
                    <a:pt x="38100" y="0"/>
                  </a:lnTo>
                  <a:close/>
                </a:path>
              </a:pathLst>
            </a:custGeom>
            <a:solidFill>
              <a:srgbClr val="FF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477" name="Google Shape;477;p25"/>
          <p:cNvSpPr txBox="1"/>
          <p:nvPr/>
        </p:nvSpPr>
        <p:spPr>
          <a:xfrm>
            <a:off x="2489200" y="2799079"/>
            <a:ext cx="1004569" cy="492759"/>
          </a:xfrm>
          <a:prstGeom prst="rect">
            <a:avLst/>
          </a:prstGeom>
          <a:noFill/>
          <a:ln>
            <a:noFill/>
          </a:ln>
        </p:spPr>
        <p:txBody>
          <a:bodyPr anchorCtr="0" anchor="t" bIns="0" lIns="0" spcFirstLastPara="1" rIns="0" wrap="square" tIns="93975">
            <a:spAutoFit/>
          </a:bodyPr>
          <a:lstStyle/>
          <a:p>
            <a:pPr indent="-177800" lvl="0" marL="190500" marR="5080" rtl="0" algn="l">
              <a:lnSpc>
                <a:spcPct val="70400"/>
              </a:lnSpc>
              <a:spcBef>
                <a:spcPts val="0"/>
              </a:spcBef>
              <a:spcAft>
                <a:spcPts val="0"/>
              </a:spcAft>
              <a:buNone/>
            </a:pPr>
            <a:r>
              <a:rPr lang="en-US" sz="1800">
                <a:solidFill>
                  <a:srgbClr val="3716FF"/>
                </a:solidFill>
                <a:latin typeface="Times New Roman"/>
                <a:ea typeface="Times New Roman"/>
                <a:cs typeface="Times New Roman"/>
                <a:sym typeface="Times New Roman"/>
              </a:rPr>
              <a:t>Horizontal  retrace</a:t>
            </a:r>
            <a:endParaRPr sz="1800">
              <a:solidFill>
                <a:schemeClr val="dk1"/>
              </a:solidFill>
              <a:latin typeface="Times New Roman"/>
              <a:ea typeface="Times New Roman"/>
              <a:cs typeface="Times New Roman"/>
              <a:sym typeface="Times New Roman"/>
            </a:endParaRPr>
          </a:p>
        </p:txBody>
      </p:sp>
      <p:grpSp>
        <p:nvGrpSpPr>
          <p:cNvPr id="478" name="Google Shape;478;p25"/>
          <p:cNvGrpSpPr/>
          <p:nvPr/>
        </p:nvGrpSpPr>
        <p:grpSpPr>
          <a:xfrm>
            <a:off x="3387090" y="3098800"/>
            <a:ext cx="1164590" cy="372110"/>
            <a:chOff x="3387090" y="3098800"/>
            <a:chExt cx="1164590" cy="372110"/>
          </a:xfrm>
        </p:grpSpPr>
        <p:sp>
          <p:nvSpPr>
            <p:cNvPr id="479" name="Google Shape;479;p25"/>
            <p:cNvSpPr/>
            <p:nvPr/>
          </p:nvSpPr>
          <p:spPr>
            <a:xfrm>
              <a:off x="3387090" y="3098800"/>
              <a:ext cx="1099820" cy="313690"/>
            </a:xfrm>
            <a:custGeom>
              <a:rect b="b" l="l" r="r" t="t"/>
              <a:pathLst>
                <a:path extrusionOk="0" h="313689" w="1099820">
                  <a:moveTo>
                    <a:pt x="0" y="0"/>
                  </a:moveTo>
                  <a:lnTo>
                    <a:pt x="1099820" y="313689"/>
                  </a:lnTo>
                </a:path>
              </a:pathLst>
            </a:custGeom>
            <a:noFill/>
            <a:ln cap="flat" cmpd="sng" w="12700">
              <a:solidFill>
                <a:srgbClr val="FF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80" name="Google Shape;480;p25"/>
            <p:cNvSpPr/>
            <p:nvPr/>
          </p:nvSpPr>
          <p:spPr>
            <a:xfrm>
              <a:off x="4461510" y="3348990"/>
              <a:ext cx="90170" cy="121920"/>
            </a:xfrm>
            <a:custGeom>
              <a:rect b="b" l="l" r="r" t="t"/>
              <a:pathLst>
                <a:path extrusionOk="0" h="121920" w="90170">
                  <a:moveTo>
                    <a:pt x="34289" y="0"/>
                  </a:moveTo>
                  <a:lnTo>
                    <a:pt x="0" y="121920"/>
                  </a:lnTo>
                  <a:lnTo>
                    <a:pt x="90169" y="81280"/>
                  </a:lnTo>
                  <a:lnTo>
                    <a:pt x="34289" y="0"/>
                  </a:lnTo>
                  <a:close/>
                </a:path>
              </a:pathLst>
            </a:custGeom>
            <a:solidFill>
              <a:srgbClr val="FF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481" name="Google Shape;481;p25"/>
          <p:cNvSpPr txBox="1"/>
          <p:nvPr/>
        </p:nvSpPr>
        <p:spPr>
          <a:xfrm>
            <a:off x="6243320" y="1652270"/>
            <a:ext cx="871855"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800">
                <a:solidFill>
                  <a:srgbClr val="3716FF"/>
                </a:solidFill>
                <a:latin typeface="Times New Roman"/>
                <a:ea typeface="Times New Roman"/>
                <a:cs typeface="Times New Roman"/>
                <a:sym typeface="Times New Roman"/>
              </a:rPr>
              <a:t>Scan line</a:t>
            </a:r>
            <a:endParaRPr sz="1800">
              <a:solidFill>
                <a:schemeClr val="dk1"/>
              </a:solidFill>
              <a:latin typeface="Times New Roman"/>
              <a:ea typeface="Times New Roman"/>
              <a:cs typeface="Times New Roman"/>
              <a:sym typeface="Times New Roman"/>
            </a:endParaRPr>
          </a:p>
        </p:txBody>
      </p:sp>
      <p:grpSp>
        <p:nvGrpSpPr>
          <p:cNvPr id="482" name="Google Shape;482;p25"/>
          <p:cNvGrpSpPr/>
          <p:nvPr/>
        </p:nvGrpSpPr>
        <p:grpSpPr>
          <a:xfrm>
            <a:off x="5802629" y="1957070"/>
            <a:ext cx="773430" cy="445769"/>
            <a:chOff x="5802629" y="1957070"/>
            <a:chExt cx="773430" cy="445769"/>
          </a:xfrm>
        </p:grpSpPr>
        <p:sp>
          <p:nvSpPr>
            <p:cNvPr id="483" name="Google Shape;483;p25"/>
            <p:cNvSpPr/>
            <p:nvPr/>
          </p:nvSpPr>
          <p:spPr>
            <a:xfrm>
              <a:off x="5861049" y="1957070"/>
              <a:ext cx="715010" cy="394970"/>
            </a:xfrm>
            <a:custGeom>
              <a:rect b="b" l="l" r="r" t="t"/>
              <a:pathLst>
                <a:path extrusionOk="0" h="394969" w="715009">
                  <a:moveTo>
                    <a:pt x="715009" y="0"/>
                  </a:moveTo>
                  <a:lnTo>
                    <a:pt x="0" y="394969"/>
                  </a:lnTo>
                </a:path>
              </a:pathLst>
            </a:custGeom>
            <a:noFill/>
            <a:ln cap="flat" cmpd="sng" w="12675">
              <a:solidFill>
                <a:srgbClr val="FF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84" name="Google Shape;484;p25"/>
            <p:cNvSpPr/>
            <p:nvPr/>
          </p:nvSpPr>
          <p:spPr>
            <a:xfrm>
              <a:off x="5802629" y="2292350"/>
              <a:ext cx="96520" cy="110489"/>
            </a:xfrm>
            <a:custGeom>
              <a:rect b="b" l="l" r="r" t="t"/>
              <a:pathLst>
                <a:path extrusionOk="0" h="110489" w="96520">
                  <a:moveTo>
                    <a:pt x="35560" y="0"/>
                  </a:moveTo>
                  <a:lnTo>
                    <a:pt x="0" y="92710"/>
                  </a:lnTo>
                  <a:lnTo>
                    <a:pt x="96520" y="110489"/>
                  </a:lnTo>
                  <a:lnTo>
                    <a:pt x="35560" y="0"/>
                  </a:lnTo>
                  <a:close/>
                </a:path>
              </a:pathLst>
            </a:custGeom>
            <a:solidFill>
              <a:srgbClr val="FF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485" name="Google Shape;485;p25"/>
          <p:cNvGrpSpPr/>
          <p:nvPr/>
        </p:nvGrpSpPr>
        <p:grpSpPr>
          <a:xfrm>
            <a:off x="3202939" y="5012690"/>
            <a:ext cx="3962401" cy="1802130"/>
            <a:chOff x="3202939" y="5012690"/>
            <a:chExt cx="3962401" cy="1802130"/>
          </a:xfrm>
        </p:grpSpPr>
        <p:sp>
          <p:nvSpPr>
            <p:cNvPr id="486" name="Google Shape;486;p25"/>
            <p:cNvSpPr/>
            <p:nvPr/>
          </p:nvSpPr>
          <p:spPr>
            <a:xfrm>
              <a:off x="3202940" y="5012690"/>
              <a:ext cx="3962400" cy="20320"/>
            </a:xfrm>
            <a:custGeom>
              <a:rect b="b" l="l" r="r" t="t"/>
              <a:pathLst>
                <a:path extrusionOk="0" h="20320" w="3962400">
                  <a:moveTo>
                    <a:pt x="3962400" y="0"/>
                  </a:moveTo>
                  <a:lnTo>
                    <a:pt x="0" y="0"/>
                  </a:lnTo>
                  <a:lnTo>
                    <a:pt x="0" y="8890"/>
                  </a:lnTo>
                  <a:lnTo>
                    <a:pt x="0" y="10160"/>
                  </a:lnTo>
                  <a:lnTo>
                    <a:pt x="0" y="20320"/>
                  </a:lnTo>
                  <a:lnTo>
                    <a:pt x="3962400" y="20320"/>
                  </a:lnTo>
                  <a:lnTo>
                    <a:pt x="3962400" y="10160"/>
                  </a:lnTo>
                  <a:lnTo>
                    <a:pt x="3962400" y="8890"/>
                  </a:lnTo>
                  <a:lnTo>
                    <a:pt x="3962400" y="0"/>
                  </a:lnTo>
                  <a:close/>
                </a:path>
              </a:pathLst>
            </a:custGeom>
            <a:solidFill>
              <a:srgbClr val="E8E1B5">
                <a:alpha val="36862"/>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87" name="Google Shape;487;p25"/>
            <p:cNvSpPr/>
            <p:nvPr/>
          </p:nvSpPr>
          <p:spPr>
            <a:xfrm>
              <a:off x="3202939" y="5031740"/>
              <a:ext cx="3962400" cy="10160"/>
            </a:xfrm>
            <a:custGeom>
              <a:rect b="b" l="l" r="r" t="t"/>
              <a:pathLst>
                <a:path extrusionOk="0" h="10160" w="3962400">
                  <a:moveTo>
                    <a:pt x="3962400" y="0"/>
                  </a:moveTo>
                  <a:lnTo>
                    <a:pt x="0" y="0"/>
                  </a:lnTo>
                  <a:lnTo>
                    <a:pt x="0" y="10160"/>
                  </a:lnTo>
                  <a:lnTo>
                    <a:pt x="3962400" y="10160"/>
                  </a:lnTo>
                  <a:lnTo>
                    <a:pt x="3962400" y="0"/>
                  </a:lnTo>
                  <a:close/>
                </a:path>
              </a:pathLst>
            </a:custGeom>
            <a:solidFill>
              <a:srgbClr val="E7E1B4">
                <a:alpha val="36862"/>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88" name="Google Shape;488;p25"/>
            <p:cNvSpPr/>
            <p:nvPr/>
          </p:nvSpPr>
          <p:spPr>
            <a:xfrm>
              <a:off x="3202939" y="5041900"/>
              <a:ext cx="3962400" cy="10160"/>
            </a:xfrm>
            <a:custGeom>
              <a:rect b="b" l="l" r="r" t="t"/>
              <a:pathLst>
                <a:path extrusionOk="0" h="10160" w="3962400">
                  <a:moveTo>
                    <a:pt x="3962400" y="0"/>
                  </a:moveTo>
                  <a:lnTo>
                    <a:pt x="0" y="0"/>
                  </a:lnTo>
                  <a:lnTo>
                    <a:pt x="0" y="10160"/>
                  </a:lnTo>
                  <a:lnTo>
                    <a:pt x="3962400" y="10160"/>
                  </a:lnTo>
                  <a:lnTo>
                    <a:pt x="3962400" y="0"/>
                  </a:lnTo>
                  <a:close/>
                </a:path>
              </a:pathLst>
            </a:custGeom>
            <a:solidFill>
              <a:srgbClr val="E6E0B3">
                <a:alpha val="36862"/>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89" name="Google Shape;489;p25"/>
            <p:cNvSpPr/>
            <p:nvPr/>
          </p:nvSpPr>
          <p:spPr>
            <a:xfrm>
              <a:off x="3202939" y="5052060"/>
              <a:ext cx="3962400" cy="10160"/>
            </a:xfrm>
            <a:custGeom>
              <a:rect b="b" l="l" r="r" t="t"/>
              <a:pathLst>
                <a:path extrusionOk="0" h="10160" w="3962400">
                  <a:moveTo>
                    <a:pt x="3962400" y="0"/>
                  </a:moveTo>
                  <a:lnTo>
                    <a:pt x="0" y="0"/>
                  </a:lnTo>
                  <a:lnTo>
                    <a:pt x="0" y="10159"/>
                  </a:lnTo>
                  <a:lnTo>
                    <a:pt x="3962400" y="10159"/>
                  </a:lnTo>
                  <a:lnTo>
                    <a:pt x="3962400" y="0"/>
                  </a:lnTo>
                  <a:close/>
                </a:path>
              </a:pathLst>
            </a:custGeom>
            <a:solidFill>
              <a:srgbClr val="E5E0B3">
                <a:alpha val="36862"/>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90" name="Google Shape;490;p25"/>
            <p:cNvSpPr/>
            <p:nvPr/>
          </p:nvSpPr>
          <p:spPr>
            <a:xfrm>
              <a:off x="3202939" y="5062220"/>
              <a:ext cx="3962400" cy="10160"/>
            </a:xfrm>
            <a:custGeom>
              <a:rect b="b" l="l" r="r" t="t"/>
              <a:pathLst>
                <a:path extrusionOk="0" h="10160" w="3962400">
                  <a:moveTo>
                    <a:pt x="3962400" y="0"/>
                  </a:moveTo>
                  <a:lnTo>
                    <a:pt x="0" y="0"/>
                  </a:lnTo>
                  <a:lnTo>
                    <a:pt x="0" y="10159"/>
                  </a:lnTo>
                  <a:lnTo>
                    <a:pt x="3962400" y="10159"/>
                  </a:lnTo>
                  <a:lnTo>
                    <a:pt x="3962400" y="0"/>
                  </a:lnTo>
                  <a:close/>
                </a:path>
              </a:pathLst>
            </a:custGeom>
            <a:solidFill>
              <a:srgbClr val="E4E0B2">
                <a:alpha val="36862"/>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91" name="Google Shape;491;p25"/>
            <p:cNvSpPr/>
            <p:nvPr/>
          </p:nvSpPr>
          <p:spPr>
            <a:xfrm>
              <a:off x="3202939" y="5071110"/>
              <a:ext cx="3962400" cy="11430"/>
            </a:xfrm>
            <a:custGeom>
              <a:rect b="b" l="l" r="r" t="t"/>
              <a:pathLst>
                <a:path extrusionOk="0" h="11429" w="3962400">
                  <a:moveTo>
                    <a:pt x="3962400" y="0"/>
                  </a:moveTo>
                  <a:lnTo>
                    <a:pt x="0" y="0"/>
                  </a:lnTo>
                  <a:lnTo>
                    <a:pt x="0" y="11429"/>
                  </a:lnTo>
                  <a:lnTo>
                    <a:pt x="3962400" y="11429"/>
                  </a:lnTo>
                  <a:lnTo>
                    <a:pt x="3962400" y="0"/>
                  </a:lnTo>
                  <a:close/>
                </a:path>
              </a:pathLst>
            </a:custGeom>
            <a:solidFill>
              <a:srgbClr val="E3DFB1">
                <a:alpha val="36862"/>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92" name="Google Shape;492;p25"/>
            <p:cNvSpPr/>
            <p:nvPr/>
          </p:nvSpPr>
          <p:spPr>
            <a:xfrm>
              <a:off x="3202939" y="5081270"/>
              <a:ext cx="3962400" cy="11430"/>
            </a:xfrm>
            <a:custGeom>
              <a:rect b="b" l="l" r="r" t="t"/>
              <a:pathLst>
                <a:path extrusionOk="0" h="11429" w="3962400">
                  <a:moveTo>
                    <a:pt x="3962400" y="0"/>
                  </a:moveTo>
                  <a:lnTo>
                    <a:pt x="0" y="0"/>
                  </a:lnTo>
                  <a:lnTo>
                    <a:pt x="0" y="11429"/>
                  </a:lnTo>
                  <a:lnTo>
                    <a:pt x="3962400" y="11429"/>
                  </a:lnTo>
                  <a:lnTo>
                    <a:pt x="3962400" y="0"/>
                  </a:lnTo>
                  <a:close/>
                </a:path>
              </a:pathLst>
            </a:custGeom>
            <a:solidFill>
              <a:srgbClr val="E2DFB0">
                <a:alpha val="36862"/>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93" name="Google Shape;493;p25"/>
            <p:cNvSpPr/>
            <p:nvPr/>
          </p:nvSpPr>
          <p:spPr>
            <a:xfrm>
              <a:off x="3202939" y="5091430"/>
              <a:ext cx="3962400" cy="10160"/>
            </a:xfrm>
            <a:custGeom>
              <a:rect b="b" l="l" r="r" t="t"/>
              <a:pathLst>
                <a:path extrusionOk="0" h="10160" w="3962400">
                  <a:moveTo>
                    <a:pt x="3962400" y="0"/>
                  </a:moveTo>
                  <a:lnTo>
                    <a:pt x="0" y="0"/>
                  </a:lnTo>
                  <a:lnTo>
                    <a:pt x="0" y="10160"/>
                  </a:lnTo>
                  <a:lnTo>
                    <a:pt x="3962400" y="10160"/>
                  </a:lnTo>
                  <a:lnTo>
                    <a:pt x="3962400" y="0"/>
                  </a:lnTo>
                  <a:close/>
                </a:path>
              </a:pathLst>
            </a:custGeom>
            <a:solidFill>
              <a:srgbClr val="E1DEB0">
                <a:alpha val="36862"/>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94" name="Google Shape;494;p25"/>
            <p:cNvSpPr/>
            <p:nvPr/>
          </p:nvSpPr>
          <p:spPr>
            <a:xfrm>
              <a:off x="3202939" y="5101590"/>
              <a:ext cx="3962400" cy="10160"/>
            </a:xfrm>
            <a:custGeom>
              <a:rect b="b" l="l" r="r" t="t"/>
              <a:pathLst>
                <a:path extrusionOk="0" h="10160" w="3962400">
                  <a:moveTo>
                    <a:pt x="3962400" y="0"/>
                  </a:moveTo>
                  <a:lnTo>
                    <a:pt x="0" y="0"/>
                  </a:lnTo>
                  <a:lnTo>
                    <a:pt x="0" y="10160"/>
                  </a:lnTo>
                  <a:lnTo>
                    <a:pt x="3962400" y="10160"/>
                  </a:lnTo>
                  <a:lnTo>
                    <a:pt x="3962400" y="0"/>
                  </a:lnTo>
                  <a:close/>
                </a:path>
              </a:pathLst>
            </a:custGeom>
            <a:solidFill>
              <a:srgbClr val="E0DEAF">
                <a:alpha val="36862"/>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95" name="Google Shape;495;p25"/>
            <p:cNvSpPr/>
            <p:nvPr/>
          </p:nvSpPr>
          <p:spPr>
            <a:xfrm>
              <a:off x="3202939" y="5111750"/>
              <a:ext cx="3962400" cy="10160"/>
            </a:xfrm>
            <a:custGeom>
              <a:rect b="b" l="l" r="r" t="t"/>
              <a:pathLst>
                <a:path extrusionOk="0" h="10160" w="3962400">
                  <a:moveTo>
                    <a:pt x="3962400" y="0"/>
                  </a:moveTo>
                  <a:lnTo>
                    <a:pt x="0" y="0"/>
                  </a:lnTo>
                  <a:lnTo>
                    <a:pt x="0" y="10160"/>
                  </a:lnTo>
                  <a:lnTo>
                    <a:pt x="3962400" y="10160"/>
                  </a:lnTo>
                  <a:lnTo>
                    <a:pt x="3962400" y="0"/>
                  </a:lnTo>
                  <a:close/>
                </a:path>
              </a:pathLst>
            </a:custGeom>
            <a:solidFill>
              <a:srgbClr val="DFDEAE">
                <a:alpha val="36862"/>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96" name="Google Shape;496;p25"/>
            <p:cNvSpPr/>
            <p:nvPr/>
          </p:nvSpPr>
          <p:spPr>
            <a:xfrm>
              <a:off x="3202939" y="5120640"/>
              <a:ext cx="3962400" cy="11430"/>
            </a:xfrm>
            <a:custGeom>
              <a:rect b="b" l="l" r="r" t="t"/>
              <a:pathLst>
                <a:path extrusionOk="0" h="11429" w="3962400">
                  <a:moveTo>
                    <a:pt x="3962400" y="0"/>
                  </a:moveTo>
                  <a:lnTo>
                    <a:pt x="0" y="0"/>
                  </a:lnTo>
                  <a:lnTo>
                    <a:pt x="0" y="11430"/>
                  </a:lnTo>
                  <a:lnTo>
                    <a:pt x="3962400" y="11430"/>
                  </a:lnTo>
                  <a:lnTo>
                    <a:pt x="3962400" y="0"/>
                  </a:lnTo>
                  <a:close/>
                </a:path>
              </a:pathLst>
            </a:custGeom>
            <a:solidFill>
              <a:srgbClr val="DEDDAE">
                <a:alpha val="36862"/>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97" name="Google Shape;497;p25"/>
            <p:cNvSpPr/>
            <p:nvPr/>
          </p:nvSpPr>
          <p:spPr>
            <a:xfrm>
              <a:off x="3202939" y="5130800"/>
              <a:ext cx="3962400" cy="10160"/>
            </a:xfrm>
            <a:custGeom>
              <a:rect b="b" l="l" r="r" t="t"/>
              <a:pathLst>
                <a:path extrusionOk="0" h="10160" w="3962400">
                  <a:moveTo>
                    <a:pt x="3962400" y="0"/>
                  </a:moveTo>
                  <a:lnTo>
                    <a:pt x="0" y="0"/>
                  </a:lnTo>
                  <a:lnTo>
                    <a:pt x="0" y="10160"/>
                  </a:lnTo>
                  <a:lnTo>
                    <a:pt x="3962400" y="10160"/>
                  </a:lnTo>
                  <a:lnTo>
                    <a:pt x="3962400" y="0"/>
                  </a:lnTo>
                  <a:close/>
                </a:path>
              </a:pathLst>
            </a:custGeom>
            <a:solidFill>
              <a:srgbClr val="DDDDAD">
                <a:alpha val="36862"/>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98" name="Google Shape;498;p25"/>
            <p:cNvSpPr/>
            <p:nvPr/>
          </p:nvSpPr>
          <p:spPr>
            <a:xfrm>
              <a:off x="3202939" y="5140960"/>
              <a:ext cx="3962400" cy="10160"/>
            </a:xfrm>
            <a:custGeom>
              <a:rect b="b" l="l" r="r" t="t"/>
              <a:pathLst>
                <a:path extrusionOk="0" h="10160" w="3962400">
                  <a:moveTo>
                    <a:pt x="3962400" y="0"/>
                  </a:moveTo>
                  <a:lnTo>
                    <a:pt x="0" y="0"/>
                  </a:lnTo>
                  <a:lnTo>
                    <a:pt x="0" y="10159"/>
                  </a:lnTo>
                  <a:lnTo>
                    <a:pt x="3962400" y="10159"/>
                  </a:lnTo>
                  <a:lnTo>
                    <a:pt x="3962400" y="0"/>
                  </a:lnTo>
                  <a:close/>
                </a:path>
              </a:pathLst>
            </a:custGeom>
            <a:solidFill>
              <a:srgbClr val="DCDCAC">
                <a:alpha val="36862"/>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99" name="Google Shape;499;p25"/>
            <p:cNvSpPr/>
            <p:nvPr/>
          </p:nvSpPr>
          <p:spPr>
            <a:xfrm>
              <a:off x="3202939" y="5151120"/>
              <a:ext cx="3962400" cy="10160"/>
            </a:xfrm>
            <a:custGeom>
              <a:rect b="b" l="l" r="r" t="t"/>
              <a:pathLst>
                <a:path extrusionOk="0" h="10160" w="3962400">
                  <a:moveTo>
                    <a:pt x="3962400" y="0"/>
                  </a:moveTo>
                  <a:lnTo>
                    <a:pt x="0" y="0"/>
                  </a:lnTo>
                  <a:lnTo>
                    <a:pt x="0" y="10159"/>
                  </a:lnTo>
                  <a:lnTo>
                    <a:pt x="3962400" y="10159"/>
                  </a:lnTo>
                  <a:lnTo>
                    <a:pt x="3962400" y="0"/>
                  </a:lnTo>
                  <a:close/>
                </a:path>
              </a:pathLst>
            </a:custGeom>
            <a:solidFill>
              <a:srgbClr val="DBDCAB">
                <a:alpha val="36862"/>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00" name="Google Shape;500;p25"/>
            <p:cNvSpPr/>
            <p:nvPr/>
          </p:nvSpPr>
          <p:spPr>
            <a:xfrm>
              <a:off x="3202939" y="5160010"/>
              <a:ext cx="3962400" cy="11430"/>
            </a:xfrm>
            <a:custGeom>
              <a:rect b="b" l="l" r="r" t="t"/>
              <a:pathLst>
                <a:path extrusionOk="0" h="11429" w="3962400">
                  <a:moveTo>
                    <a:pt x="3962400" y="0"/>
                  </a:moveTo>
                  <a:lnTo>
                    <a:pt x="0" y="0"/>
                  </a:lnTo>
                  <a:lnTo>
                    <a:pt x="0" y="11429"/>
                  </a:lnTo>
                  <a:lnTo>
                    <a:pt x="3962400" y="11429"/>
                  </a:lnTo>
                  <a:lnTo>
                    <a:pt x="3962400" y="0"/>
                  </a:lnTo>
                  <a:close/>
                </a:path>
              </a:pathLst>
            </a:custGeom>
            <a:solidFill>
              <a:srgbClr val="DADCAB">
                <a:alpha val="36862"/>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01" name="Google Shape;501;p25"/>
            <p:cNvSpPr/>
            <p:nvPr/>
          </p:nvSpPr>
          <p:spPr>
            <a:xfrm>
              <a:off x="3202939" y="5170170"/>
              <a:ext cx="3962400" cy="11430"/>
            </a:xfrm>
            <a:custGeom>
              <a:rect b="b" l="l" r="r" t="t"/>
              <a:pathLst>
                <a:path extrusionOk="0" h="11429" w="3962400">
                  <a:moveTo>
                    <a:pt x="3962400" y="0"/>
                  </a:moveTo>
                  <a:lnTo>
                    <a:pt x="0" y="0"/>
                  </a:lnTo>
                  <a:lnTo>
                    <a:pt x="0" y="11429"/>
                  </a:lnTo>
                  <a:lnTo>
                    <a:pt x="3962400" y="11429"/>
                  </a:lnTo>
                  <a:lnTo>
                    <a:pt x="3962400" y="0"/>
                  </a:lnTo>
                  <a:close/>
                </a:path>
              </a:pathLst>
            </a:custGeom>
            <a:solidFill>
              <a:srgbClr val="D9DBAA">
                <a:alpha val="36862"/>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02" name="Google Shape;502;p25"/>
            <p:cNvSpPr/>
            <p:nvPr/>
          </p:nvSpPr>
          <p:spPr>
            <a:xfrm>
              <a:off x="3202939" y="5180330"/>
              <a:ext cx="3962400" cy="11430"/>
            </a:xfrm>
            <a:custGeom>
              <a:rect b="b" l="l" r="r" t="t"/>
              <a:pathLst>
                <a:path extrusionOk="0" h="11429" w="3962400">
                  <a:moveTo>
                    <a:pt x="3962400" y="0"/>
                  </a:moveTo>
                  <a:lnTo>
                    <a:pt x="0" y="0"/>
                  </a:lnTo>
                  <a:lnTo>
                    <a:pt x="0" y="11430"/>
                  </a:lnTo>
                  <a:lnTo>
                    <a:pt x="3962400" y="11430"/>
                  </a:lnTo>
                  <a:lnTo>
                    <a:pt x="3962400" y="0"/>
                  </a:lnTo>
                  <a:close/>
                </a:path>
              </a:pathLst>
            </a:custGeom>
            <a:solidFill>
              <a:srgbClr val="D8DBA9">
                <a:alpha val="36862"/>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03" name="Google Shape;503;p25"/>
            <p:cNvSpPr/>
            <p:nvPr/>
          </p:nvSpPr>
          <p:spPr>
            <a:xfrm>
              <a:off x="3202939" y="5190490"/>
              <a:ext cx="3962400" cy="10160"/>
            </a:xfrm>
            <a:custGeom>
              <a:rect b="b" l="l" r="r" t="t"/>
              <a:pathLst>
                <a:path extrusionOk="0" h="10160" w="3962400">
                  <a:moveTo>
                    <a:pt x="3962400" y="0"/>
                  </a:moveTo>
                  <a:lnTo>
                    <a:pt x="0" y="0"/>
                  </a:lnTo>
                  <a:lnTo>
                    <a:pt x="0" y="10160"/>
                  </a:lnTo>
                  <a:lnTo>
                    <a:pt x="3962400" y="10160"/>
                  </a:lnTo>
                  <a:lnTo>
                    <a:pt x="3962400" y="0"/>
                  </a:lnTo>
                  <a:close/>
                </a:path>
              </a:pathLst>
            </a:custGeom>
            <a:solidFill>
              <a:srgbClr val="D7DAA9">
                <a:alpha val="36862"/>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04" name="Google Shape;504;p25"/>
            <p:cNvSpPr/>
            <p:nvPr/>
          </p:nvSpPr>
          <p:spPr>
            <a:xfrm>
              <a:off x="3202939" y="5200650"/>
              <a:ext cx="3962400" cy="10160"/>
            </a:xfrm>
            <a:custGeom>
              <a:rect b="b" l="l" r="r" t="t"/>
              <a:pathLst>
                <a:path extrusionOk="0" h="10160" w="3962400">
                  <a:moveTo>
                    <a:pt x="3962400" y="0"/>
                  </a:moveTo>
                  <a:lnTo>
                    <a:pt x="0" y="0"/>
                  </a:lnTo>
                  <a:lnTo>
                    <a:pt x="0" y="10160"/>
                  </a:lnTo>
                  <a:lnTo>
                    <a:pt x="3962400" y="10160"/>
                  </a:lnTo>
                  <a:lnTo>
                    <a:pt x="3962400" y="0"/>
                  </a:lnTo>
                  <a:close/>
                </a:path>
              </a:pathLst>
            </a:custGeom>
            <a:solidFill>
              <a:srgbClr val="D6DAA8">
                <a:alpha val="36862"/>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05" name="Google Shape;505;p25"/>
            <p:cNvSpPr/>
            <p:nvPr/>
          </p:nvSpPr>
          <p:spPr>
            <a:xfrm>
              <a:off x="3202939" y="5210810"/>
              <a:ext cx="3962400" cy="10160"/>
            </a:xfrm>
            <a:custGeom>
              <a:rect b="b" l="l" r="r" t="t"/>
              <a:pathLst>
                <a:path extrusionOk="0" h="10160" w="3962400">
                  <a:moveTo>
                    <a:pt x="3962400" y="0"/>
                  </a:moveTo>
                  <a:lnTo>
                    <a:pt x="0" y="0"/>
                  </a:lnTo>
                  <a:lnTo>
                    <a:pt x="0" y="10159"/>
                  </a:lnTo>
                  <a:lnTo>
                    <a:pt x="3962400" y="10159"/>
                  </a:lnTo>
                  <a:lnTo>
                    <a:pt x="3962400" y="0"/>
                  </a:lnTo>
                  <a:close/>
                </a:path>
              </a:pathLst>
            </a:custGeom>
            <a:solidFill>
              <a:srgbClr val="D5DAA7">
                <a:alpha val="36862"/>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06" name="Google Shape;506;p25"/>
            <p:cNvSpPr/>
            <p:nvPr/>
          </p:nvSpPr>
          <p:spPr>
            <a:xfrm>
              <a:off x="3202939" y="5219700"/>
              <a:ext cx="3962400" cy="11430"/>
            </a:xfrm>
            <a:custGeom>
              <a:rect b="b" l="l" r="r" t="t"/>
              <a:pathLst>
                <a:path extrusionOk="0" h="11429" w="3962400">
                  <a:moveTo>
                    <a:pt x="3962400" y="0"/>
                  </a:moveTo>
                  <a:lnTo>
                    <a:pt x="0" y="0"/>
                  </a:lnTo>
                  <a:lnTo>
                    <a:pt x="0" y="11430"/>
                  </a:lnTo>
                  <a:lnTo>
                    <a:pt x="3962400" y="11430"/>
                  </a:lnTo>
                  <a:lnTo>
                    <a:pt x="3962400" y="0"/>
                  </a:lnTo>
                  <a:close/>
                </a:path>
              </a:pathLst>
            </a:custGeom>
            <a:solidFill>
              <a:srgbClr val="D4D9A6">
                <a:alpha val="36862"/>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07" name="Google Shape;507;p25"/>
            <p:cNvSpPr/>
            <p:nvPr/>
          </p:nvSpPr>
          <p:spPr>
            <a:xfrm>
              <a:off x="3202939" y="5229860"/>
              <a:ext cx="3962400" cy="10160"/>
            </a:xfrm>
            <a:custGeom>
              <a:rect b="b" l="l" r="r" t="t"/>
              <a:pathLst>
                <a:path extrusionOk="0" h="10160" w="3962400">
                  <a:moveTo>
                    <a:pt x="3962400" y="0"/>
                  </a:moveTo>
                  <a:lnTo>
                    <a:pt x="0" y="0"/>
                  </a:lnTo>
                  <a:lnTo>
                    <a:pt x="0" y="10159"/>
                  </a:lnTo>
                  <a:lnTo>
                    <a:pt x="3962400" y="10159"/>
                  </a:lnTo>
                  <a:lnTo>
                    <a:pt x="3962400" y="0"/>
                  </a:lnTo>
                  <a:close/>
                </a:path>
              </a:pathLst>
            </a:custGeom>
            <a:solidFill>
              <a:srgbClr val="D3D9A6">
                <a:alpha val="36862"/>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08" name="Google Shape;508;p25"/>
            <p:cNvSpPr/>
            <p:nvPr/>
          </p:nvSpPr>
          <p:spPr>
            <a:xfrm>
              <a:off x="3202939" y="5240020"/>
              <a:ext cx="3962400" cy="10160"/>
            </a:xfrm>
            <a:custGeom>
              <a:rect b="b" l="l" r="r" t="t"/>
              <a:pathLst>
                <a:path extrusionOk="0" h="10160" w="3962400">
                  <a:moveTo>
                    <a:pt x="3962400" y="0"/>
                  </a:moveTo>
                  <a:lnTo>
                    <a:pt x="0" y="0"/>
                  </a:lnTo>
                  <a:lnTo>
                    <a:pt x="0" y="10159"/>
                  </a:lnTo>
                  <a:lnTo>
                    <a:pt x="3962400" y="10159"/>
                  </a:lnTo>
                  <a:lnTo>
                    <a:pt x="3962400" y="0"/>
                  </a:lnTo>
                  <a:close/>
                </a:path>
              </a:pathLst>
            </a:custGeom>
            <a:solidFill>
              <a:srgbClr val="D2D8A5">
                <a:alpha val="36862"/>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09" name="Google Shape;509;p25"/>
            <p:cNvSpPr/>
            <p:nvPr/>
          </p:nvSpPr>
          <p:spPr>
            <a:xfrm>
              <a:off x="3202939" y="5250180"/>
              <a:ext cx="3962400" cy="10160"/>
            </a:xfrm>
            <a:custGeom>
              <a:rect b="b" l="l" r="r" t="t"/>
              <a:pathLst>
                <a:path extrusionOk="0" h="10160" w="3962400">
                  <a:moveTo>
                    <a:pt x="3962400" y="0"/>
                  </a:moveTo>
                  <a:lnTo>
                    <a:pt x="0" y="0"/>
                  </a:lnTo>
                  <a:lnTo>
                    <a:pt x="0" y="10160"/>
                  </a:lnTo>
                  <a:lnTo>
                    <a:pt x="3962400" y="10160"/>
                  </a:lnTo>
                  <a:lnTo>
                    <a:pt x="3962400" y="0"/>
                  </a:lnTo>
                  <a:close/>
                </a:path>
              </a:pathLst>
            </a:custGeom>
            <a:solidFill>
              <a:srgbClr val="D1D8A4">
                <a:alpha val="36862"/>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10" name="Google Shape;510;p25"/>
            <p:cNvSpPr/>
            <p:nvPr/>
          </p:nvSpPr>
          <p:spPr>
            <a:xfrm>
              <a:off x="3202939" y="5259070"/>
              <a:ext cx="3962400" cy="11430"/>
            </a:xfrm>
            <a:custGeom>
              <a:rect b="b" l="l" r="r" t="t"/>
              <a:pathLst>
                <a:path extrusionOk="0" h="11429" w="3962400">
                  <a:moveTo>
                    <a:pt x="3962400" y="0"/>
                  </a:moveTo>
                  <a:lnTo>
                    <a:pt x="0" y="0"/>
                  </a:lnTo>
                  <a:lnTo>
                    <a:pt x="0" y="11429"/>
                  </a:lnTo>
                  <a:lnTo>
                    <a:pt x="3962400" y="11429"/>
                  </a:lnTo>
                  <a:lnTo>
                    <a:pt x="3962400" y="0"/>
                  </a:lnTo>
                  <a:close/>
                </a:path>
              </a:pathLst>
            </a:custGeom>
            <a:solidFill>
              <a:srgbClr val="D0D8A4">
                <a:alpha val="36862"/>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11" name="Google Shape;511;p25"/>
            <p:cNvSpPr/>
            <p:nvPr/>
          </p:nvSpPr>
          <p:spPr>
            <a:xfrm>
              <a:off x="3202939" y="5269230"/>
              <a:ext cx="3962400" cy="11430"/>
            </a:xfrm>
            <a:custGeom>
              <a:rect b="b" l="l" r="r" t="t"/>
              <a:pathLst>
                <a:path extrusionOk="0" h="11429" w="3962400">
                  <a:moveTo>
                    <a:pt x="3962400" y="0"/>
                  </a:moveTo>
                  <a:lnTo>
                    <a:pt x="0" y="0"/>
                  </a:lnTo>
                  <a:lnTo>
                    <a:pt x="0" y="11430"/>
                  </a:lnTo>
                  <a:lnTo>
                    <a:pt x="3962400" y="11430"/>
                  </a:lnTo>
                  <a:lnTo>
                    <a:pt x="3962400" y="0"/>
                  </a:lnTo>
                  <a:close/>
                </a:path>
              </a:pathLst>
            </a:custGeom>
            <a:solidFill>
              <a:srgbClr val="CFD7A3">
                <a:alpha val="36862"/>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12" name="Google Shape;512;p25"/>
            <p:cNvSpPr/>
            <p:nvPr/>
          </p:nvSpPr>
          <p:spPr>
            <a:xfrm>
              <a:off x="3202939" y="5279390"/>
              <a:ext cx="3962400" cy="11430"/>
            </a:xfrm>
            <a:custGeom>
              <a:rect b="b" l="l" r="r" t="t"/>
              <a:pathLst>
                <a:path extrusionOk="0" h="11429" w="3962400">
                  <a:moveTo>
                    <a:pt x="3962400" y="0"/>
                  </a:moveTo>
                  <a:lnTo>
                    <a:pt x="0" y="0"/>
                  </a:lnTo>
                  <a:lnTo>
                    <a:pt x="0" y="11430"/>
                  </a:lnTo>
                  <a:lnTo>
                    <a:pt x="3962400" y="11430"/>
                  </a:lnTo>
                  <a:lnTo>
                    <a:pt x="3962400" y="0"/>
                  </a:lnTo>
                  <a:close/>
                </a:path>
              </a:pathLst>
            </a:custGeom>
            <a:solidFill>
              <a:srgbClr val="CED7A2">
                <a:alpha val="36862"/>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13" name="Google Shape;513;p25"/>
            <p:cNvSpPr/>
            <p:nvPr/>
          </p:nvSpPr>
          <p:spPr>
            <a:xfrm>
              <a:off x="3202939" y="5289550"/>
              <a:ext cx="3962400" cy="10160"/>
            </a:xfrm>
            <a:custGeom>
              <a:rect b="b" l="l" r="r" t="t"/>
              <a:pathLst>
                <a:path extrusionOk="0" h="10160" w="3962400">
                  <a:moveTo>
                    <a:pt x="3962400" y="0"/>
                  </a:moveTo>
                  <a:lnTo>
                    <a:pt x="0" y="0"/>
                  </a:lnTo>
                  <a:lnTo>
                    <a:pt x="0" y="10159"/>
                  </a:lnTo>
                  <a:lnTo>
                    <a:pt x="3962400" y="10159"/>
                  </a:lnTo>
                  <a:lnTo>
                    <a:pt x="3962400" y="0"/>
                  </a:lnTo>
                  <a:close/>
                </a:path>
              </a:pathLst>
            </a:custGeom>
            <a:solidFill>
              <a:srgbClr val="CDD6A1">
                <a:alpha val="36862"/>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14" name="Google Shape;514;p25"/>
            <p:cNvSpPr/>
            <p:nvPr/>
          </p:nvSpPr>
          <p:spPr>
            <a:xfrm>
              <a:off x="3202939" y="5299710"/>
              <a:ext cx="3962400" cy="10160"/>
            </a:xfrm>
            <a:custGeom>
              <a:rect b="b" l="l" r="r" t="t"/>
              <a:pathLst>
                <a:path extrusionOk="0" h="10160" w="3962400">
                  <a:moveTo>
                    <a:pt x="3962400" y="0"/>
                  </a:moveTo>
                  <a:lnTo>
                    <a:pt x="0" y="0"/>
                  </a:lnTo>
                  <a:lnTo>
                    <a:pt x="0" y="10159"/>
                  </a:lnTo>
                  <a:lnTo>
                    <a:pt x="3962400" y="10159"/>
                  </a:lnTo>
                  <a:lnTo>
                    <a:pt x="3962400" y="0"/>
                  </a:lnTo>
                  <a:close/>
                </a:path>
              </a:pathLst>
            </a:custGeom>
            <a:solidFill>
              <a:srgbClr val="CCD6A1">
                <a:alpha val="36862"/>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15" name="Google Shape;515;p25"/>
            <p:cNvSpPr/>
            <p:nvPr/>
          </p:nvSpPr>
          <p:spPr>
            <a:xfrm>
              <a:off x="3202939" y="5309870"/>
              <a:ext cx="3962400" cy="10160"/>
            </a:xfrm>
            <a:custGeom>
              <a:rect b="b" l="l" r="r" t="t"/>
              <a:pathLst>
                <a:path extrusionOk="0" h="10160" w="3962400">
                  <a:moveTo>
                    <a:pt x="3962400" y="0"/>
                  </a:moveTo>
                  <a:lnTo>
                    <a:pt x="0" y="0"/>
                  </a:lnTo>
                  <a:lnTo>
                    <a:pt x="0" y="10159"/>
                  </a:lnTo>
                  <a:lnTo>
                    <a:pt x="3962400" y="10159"/>
                  </a:lnTo>
                  <a:lnTo>
                    <a:pt x="3962400" y="0"/>
                  </a:lnTo>
                  <a:close/>
                </a:path>
              </a:pathLst>
            </a:custGeom>
            <a:solidFill>
              <a:srgbClr val="CCD6A0">
                <a:alpha val="36862"/>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16" name="Google Shape;516;p25"/>
            <p:cNvSpPr/>
            <p:nvPr/>
          </p:nvSpPr>
          <p:spPr>
            <a:xfrm>
              <a:off x="3202939" y="5318760"/>
              <a:ext cx="3962400" cy="11430"/>
            </a:xfrm>
            <a:custGeom>
              <a:rect b="b" l="l" r="r" t="t"/>
              <a:pathLst>
                <a:path extrusionOk="0" h="11429" w="3962400">
                  <a:moveTo>
                    <a:pt x="3962400" y="0"/>
                  </a:moveTo>
                  <a:lnTo>
                    <a:pt x="0" y="0"/>
                  </a:lnTo>
                  <a:lnTo>
                    <a:pt x="0" y="11429"/>
                  </a:lnTo>
                  <a:lnTo>
                    <a:pt x="3962400" y="11429"/>
                  </a:lnTo>
                  <a:lnTo>
                    <a:pt x="3962400" y="0"/>
                  </a:lnTo>
                  <a:close/>
                </a:path>
              </a:pathLst>
            </a:custGeom>
            <a:solidFill>
              <a:srgbClr val="CAD59F">
                <a:alpha val="36862"/>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17" name="Google Shape;517;p25"/>
            <p:cNvSpPr/>
            <p:nvPr/>
          </p:nvSpPr>
          <p:spPr>
            <a:xfrm>
              <a:off x="3202939" y="5328920"/>
              <a:ext cx="3962400" cy="10160"/>
            </a:xfrm>
            <a:custGeom>
              <a:rect b="b" l="l" r="r" t="t"/>
              <a:pathLst>
                <a:path extrusionOk="0" h="10160" w="3962400">
                  <a:moveTo>
                    <a:pt x="3962400" y="0"/>
                  </a:moveTo>
                  <a:lnTo>
                    <a:pt x="0" y="0"/>
                  </a:lnTo>
                  <a:lnTo>
                    <a:pt x="0" y="10159"/>
                  </a:lnTo>
                  <a:lnTo>
                    <a:pt x="3962400" y="10159"/>
                  </a:lnTo>
                  <a:lnTo>
                    <a:pt x="3962400" y="0"/>
                  </a:lnTo>
                  <a:close/>
                </a:path>
              </a:pathLst>
            </a:custGeom>
            <a:solidFill>
              <a:srgbClr val="C9D59F">
                <a:alpha val="36862"/>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18" name="Google Shape;518;p25"/>
            <p:cNvSpPr/>
            <p:nvPr/>
          </p:nvSpPr>
          <p:spPr>
            <a:xfrm>
              <a:off x="3202939" y="5339080"/>
              <a:ext cx="3962400" cy="10160"/>
            </a:xfrm>
            <a:custGeom>
              <a:rect b="b" l="l" r="r" t="t"/>
              <a:pathLst>
                <a:path extrusionOk="0" h="10160" w="3962400">
                  <a:moveTo>
                    <a:pt x="3962400" y="0"/>
                  </a:moveTo>
                  <a:lnTo>
                    <a:pt x="0" y="0"/>
                  </a:lnTo>
                  <a:lnTo>
                    <a:pt x="0" y="10160"/>
                  </a:lnTo>
                  <a:lnTo>
                    <a:pt x="3962400" y="10160"/>
                  </a:lnTo>
                  <a:lnTo>
                    <a:pt x="3962400" y="0"/>
                  </a:lnTo>
                  <a:close/>
                </a:path>
              </a:pathLst>
            </a:custGeom>
            <a:solidFill>
              <a:srgbClr val="C8D49E">
                <a:alpha val="36862"/>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19" name="Google Shape;519;p25"/>
            <p:cNvSpPr/>
            <p:nvPr/>
          </p:nvSpPr>
          <p:spPr>
            <a:xfrm>
              <a:off x="3202939" y="5349240"/>
              <a:ext cx="3962400" cy="10160"/>
            </a:xfrm>
            <a:custGeom>
              <a:rect b="b" l="l" r="r" t="t"/>
              <a:pathLst>
                <a:path extrusionOk="0" h="10160" w="3962400">
                  <a:moveTo>
                    <a:pt x="3962400" y="0"/>
                  </a:moveTo>
                  <a:lnTo>
                    <a:pt x="0" y="0"/>
                  </a:lnTo>
                  <a:lnTo>
                    <a:pt x="0" y="10160"/>
                  </a:lnTo>
                  <a:lnTo>
                    <a:pt x="3962400" y="10160"/>
                  </a:lnTo>
                  <a:lnTo>
                    <a:pt x="3962400" y="0"/>
                  </a:lnTo>
                  <a:close/>
                </a:path>
              </a:pathLst>
            </a:custGeom>
            <a:solidFill>
              <a:srgbClr val="C7D49D">
                <a:alpha val="36862"/>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20" name="Google Shape;520;p25"/>
            <p:cNvSpPr/>
            <p:nvPr/>
          </p:nvSpPr>
          <p:spPr>
            <a:xfrm>
              <a:off x="3202939" y="5358130"/>
              <a:ext cx="3962400" cy="11430"/>
            </a:xfrm>
            <a:custGeom>
              <a:rect b="b" l="l" r="r" t="t"/>
              <a:pathLst>
                <a:path extrusionOk="0" h="11429" w="3962400">
                  <a:moveTo>
                    <a:pt x="3962400" y="0"/>
                  </a:moveTo>
                  <a:lnTo>
                    <a:pt x="0" y="0"/>
                  </a:lnTo>
                  <a:lnTo>
                    <a:pt x="0" y="11430"/>
                  </a:lnTo>
                  <a:lnTo>
                    <a:pt x="3962400" y="11430"/>
                  </a:lnTo>
                  <a:lnTo>
                    <a:pt x="3962400" y="0"/>
                  </a:lnTo>
                  <a:close/>
                </a:path>
              </a:pathLst>
            </a:custGeom>
            <a:solidFill>
              <a:srgbClr val="C6D49C">
                <a:alpha val="36862"/>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21" name="Google Shape;521;p25"/>
            <p:cNvSpPr/>
            <p:nvPr/>
          </p:nvSpPr>
          <p:spPr>
            <a:xfrm>
              <a:off x="3202939" y="5368290"/>
              <a:ext cx="3962400" cy="11430"/>
            </a:xfrm>
            <a:custGeom>
              <a:rect b="b" l="l" r="r" t="t"/>
              <a:pathLst>
                <a:path extrusionOk="0" h="11429" w="3962400">
                  <a:moveTo>
                    <a:pt x="3962400" y="0"/>
                  </a:moveTo>
                  <a:lnTo>
                    <a:pt x="0" y="0"/>
                  </a:lnTo>
                  <a:lnTo>
                    <a:pt x="0" y="11430"/>
                  </a:lnTo>
                  <a:lnTo>
                    <a:pt x="3962400" y="11430"/>
                  </a:lnTo>
                  <a:lnTo>
                    <a:pt x="3962400" y="0"/>
                  </a:lnTo>
                  <a:close/>
                </a:path>
              </a:pathLst>
            </a:custGeom>
            <a:solidFill>
              <a:srgbClr val="C5D39C">
                <a:alpha val="36862"/>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22" name="Google Shape;522;p25"/>
            <p:cNvSpPr/>
            <p:nvPr/>
          </p:nvSpPr>
          <p:spPr>
            <a:xfrm>
              <a:off x="3202939" y="5378450"/>
              <a:ext cx="3962400" cy="10160"/>
            </a:xfrm>
            <a:custGeom>
              <a:rect b="b" l="l" r="r" t="t"/>
              <a:pathLst>
                <a:path extrusionOk="0" h="10160" w="3962400">
                  <a:moveTo>
                    <a:pt x="3962400" y="0"/>
                  </a:moveTo>
                  <a:lnTo>
                    <a:pt x="0" y="0"/>
                  </a:lnTo>
                  <a:lnTo>
                    <a:pt x="0" y="10159"/>
                  </a:lnTo>
                  <a:lnTo>
                    <a:pt x="3962400" y="10159"/>
                  </a:lnTo>
                  <a:lnTo>
                    <a:pt x="3962400" y="0"/>
                  </a:lnTo>
                  <a:close/>
                </a:path>
              </a:pathLst>
            </a:custGeom>
            <a:solidFill>
              <a:srgbClr val="C4D39B">
                <a:alpha val="36862"/>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23" name="Google Shape;523;p25"/>
            <p:cNvSpPr/>
            <p:nvPr/>
          </p:nvSpPr>
          <p:spPr>
            <a:xfrm>
              <a:off x="3202939" y="5388610"/>
              <a:ext cx="3962400" cy="10160"/>
            </a:xfrm>
            <a:custGeom>
              <a:rect b="b" l="l" r="r" t="t"/>
              <a:pathLst>
                <a:path extrusionOk="0" h="10160" w="3962400">
                  <a:moveTo>
                    <a:pt x="3962400" y="0"/>
                  </a:moveTo>
                  <a:lnTo>
                    <a:pt x="0" y="0"/>
                  </a:lnTo>
                  <a:lnTo>
                    <a:pt x="0" y="10159"/>
                  </a:lnTo>
                  <a:lnTo>
                    <a:pt x="3962400" y="10159"/>
                  </a:lnTo>
                  <a:lnTo>
                    <a:pt x="3962400" y="0"/>
                  </a:lnTo>
                  <a:close/>
                </a:path>
              </a:pathLst>
            </a:custGeom>
            <a:solidFill>
              <a:srgbClr val="C3D29A">
                <a:alpha val="36862"/>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24" name="Google Shape;524;p25"/>
            <p:cNvSpPr/>
            <p:nvPr/>
          </p:nvSpPr>
          <p:spPr>
            <a:xfrm>
              <a:off x="3202939" y="5398770"/>
              <a:ext cx="3962400" cy="10160"/>
            </a:xfrm>
            <a:custGeom>
              <a:rect b="b" l="l" r="r" t="t"/>
              <a:pathLst>
                <a:path extrusionOk="0" h="10160" w="3962400">
                  <a:moveTo>
                    <a:pt x="3962400" y="0"/>
                  </a:moveTo>
                  <a:lnTo>
                    <a:pt x="0" y="0"/>
                  </a:lnTo>
                  <a:lnTo>
                    <a:pt x="0" y="10159"/>
                  </a:lnTo>
                  <a:lnTo>
                    <a:pt x="3962400" y="10159"/>
                  </a:lnTo>
                  <a:lnTo>
                    <a:pt x="3962400" y="0"/>
                  </a:lnTo>
                  <a:close/>
                </a:path>
              </a:pathLst>
            </a:custGeom>
            <a:solidFill>
              <a:srgbClr val="C2D29A">
                <a:alpha val="36862"/>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25" name="Google Shape;525;p25"/>
            <p:cNvSpPr/>
            <p:nvPr/>
          </p:nvSpPr>
          <p:spPr>
            <a:xfrm>
              <a:off x="3202939" y="5407660"/>
              <a:ext cx="3962400" cy="11430"/>
            </a:xfrm>
            <a:custGeom>
              <a:rect b="b" l="l" r="r" t="t"/>
              <a:pathLst>
                <a:path extrusionOk="0" h="11429" w="3962400">
                  <a:moveTo>
                    <a:pt x="3962400" y="0"/>
                  </a:moveTo>
                  <a:lnTo>
                    <a:pt x="0" y="0"/>
                  </a:lnTo>
                  <a:lnTo>
                    <a:pt x="0" y="11429"/>
                  </a:lnTo>
                  <a:lnTo>
                    <a:pt x="3962400" y="11429"/>
                  </a:lnTo>
                  <a:lnTo>
                    <a:pt x="3962400" y="0"/>
                  </a:lnTo>
                  <a:close/>
                </a:path>
              </a:pathLst>
            </a:custGeom>
            <a:solidFill>
              <a:srgbClr val="C1D299">
                <a:alpha val="36862"/>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26" name="Google Shape;526;p25"/>
            <p:cNvSpPr/>
            <p:nvPr/>
          </p:nvSpPr>
          <p:spPr>
            <a:xfrm>
              <a:off x="3202939" y="5417820"/>
              <a:ext cx="3962400" cy="11430"/>
            </a:xfrm>
            <a:custGeom>
              <a:rect b="b" l="l" r="r" t="t"/>
              <a:pathLst>
                <a:path extrusionOk="0" h="11429" w="3962400">
                  <a:moveTo>
                    <a:pt x="3962400" y="0"/>
                  </a:moveTo>
                  <a:lnTo>
                    <a:pt x="0" y="0"/>
                  </a:lnTo>
                  <a:lnTo>
                    <a:pt x="0" y="11429"/>
                  </a:lnTo>
                  <a:lnTo>
                    <a:pt x="3962400" y="11429"/>
                  </a:lnTo>
                  <a:lnTo>
                    <a:pt x="3962400" y="0"/>
                  </a:lnTo>
                  <a:close/>
                </a:path>
              </a:pathLst>
            </a:custGeom>
            <a:solidFill>
              <a:srgbClr val="C0D199">
                <a:alpha val="36862"/>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27" name="Google Shape;527;p25"/>
            <p:cNvSpPr/>
            <p:nvPr/>
          </p:nvSpPr>
          <p:spPr>
            <a:xfrm>
              <a:off x="3202939" y="5427980"/>
              <a:ext cx="3962400" cy="10160"/>
            </a:xfrm>
            <a:custGeom>
              <a:rect b="b" l="l" r="r" t="t"/>
              <a:pathLst>
                <a:path extrusionOk="0" h="10160" w="3962400">
                  <a:moveTo>
                    <a:pt x="3962400" y="0"/>
                  </a:moveTo>
                  <a:lnTo>
                    <a:pt x="0" y="0"/>
                  </a:lnTo>
                  <a:lnTo>
                    <a:pt x="0" y="10160"/>
                  </a:lnTo>
                  <a:lnTo>
                    <a:pt x="3962400" y="10160"/>
                  </a:lnTo>
                  <a:lnTo>
                    <a:pt x="3962400" y="0"/>
                  </a:lnTo>
                  <a:close/>
                </a:path>
              </a:pathLst>
            </a:custGeom>
            <a:solidFill>
              <a:srgbClr val="BFD197">
                <a:alpha val="36862"/>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28" name="Google Shape;528;p25"/>
            <p:cNvSpPr/>
            <p:nvPr/>
          </p:nvSpPr>
          <p:spPr>
            <a:xfrm>
              <a:off x="3202939" y="5438140"/>
              <a:ext cx="3962400" cy="10160"/>
            </a:xfrm>
            <a:custGeom>
              <a:rect b="b" l="l" r="r" t="t"/>
              <a:pathLst>
                <a:path extrusionOk="0" h="10160" w="3962400">
                  <a:moveTo>
                    <a:pt x="3962400" y="0"/>
                  </a:moveTo>
                  <a:lnTo>
                    <a:pt x="0" y="0"/>
                  </a:lnTo>
                  <a:lnTo>
                    <a:pt x="0" y="10160"/>
                  </a:lnTo>
                  <a:lnTo>
                    <a:pt x="3962400" y="10160"/>
                  </a:lnTo>
                  <a:lnTo>
                    <a:pt x="3962400" y="0"/>
                  </a:lnTo>
                  <a:close/>
                </a:path>
              </a:pathLst>
            </a:custGeom>
            <a:solidFill>
              <a:srgbClr val="BED097">
                <a:alpha val="36862"/>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29" name="Google Shape;529;p25"/>
            <p:cNvSpPr/>
            <p:nvPr/>
          </p:nvSpPr>
          <p:spPr>
            <a:xfrm>
              <a:off x="3202939" y="5448300"/>
              <a:ext cx="3962400" cy="10160"/>
            </a:xfrm>
            <a:custGeom>
              <a:rect b="b" l="l" r="r" t="t"/>
              <a:pathLst>
                <a:path extrusionOk="0" h="10160" w="3962400">
                  <a:moveTo>
                    <a:pt x="3962400" y="0"/>
                  </a:moveTo>
                  <a:lnTo>
                    <a:pt x="0" y="0"/>
                  </a:lnTo>
                  <a:lnTo>
                    <a:pt x="0" y="10159"/>
                  </a:lnTo>
                  <a:lnTo>
                    <a:pt x="3962400" y="10159"/>
                  </a:lnTo>
                  <a:lnTo>
                    <a:pt x="3962400" y="0"/>
                  </a:lnTo>
                  <a:close/>
                </a:path>
              </a:pathLst>
            </a:custGeom>
            <a:solidFill>
              <a:srgbClr val="BDD096">
                <a:alpha val="36862"/>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30" name="Google Shape;530;p25"/>
            <p:cNvSpPr/>
            <p:nvPr/>
          </p:nvSpPr>
          <p:spPr>
            <a:xfrm>
              <a:off x="3202939" y="5457190"/>
              <a:ext cx="3962400" cy="11430"/>
            </a:xfrm>
            <a:custGeom>
              <a:rect b="b" l="l" r="r" t="t"/>
              <a:pathLst>
                <a:path extrusionOk="0" h="11429" w="3962400">
                  <a:moveTo>
                    <a:pt x="3962400" y="0"/>
                  </a:moveTo>
                  <a:lnTo>
                    <a:pt x="0" y="0"/>
                  </a:lnTo>
                  <a:lnTo>
                    <a:pt x="0" y="11430"/>
                  </a:lnTo>
                  <a:lnTo>
                    <a:pt x="3962400" y="11430"/>
                  </a:lnTo>
                  <a:lnTo>
                    <a:pt x="3962400" y="0"/>
                  </a:lnTo>
                  <a:close/>
                </a:path>
              </a:pathLst>
            </a:custGeom>
            <a:solidFill>
              <a:srgbClr val="BCD095">
                <a:alpha val="36862"/>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31" name="Google Shape;531;p25"/>
            <p:cNvSpPr/>
            <p:nvPr/>
          </p:nvSpPr>
          <p:spPr>
            <a:xfrm>
              <a:off x="3202939" y="5467350"/>
              <a:ext cx="3962400" cy="10160"/>
            </a:xfrm>
            <a:custGeom>
              <a:rect b="b" l="l" r="r" t="t"/>
              <a:pathLst>
                <a:path extrusionOk="0" h="10160" w="3962400">
                  <a:moveTo>
                    <a:pt x="3962400" y="0"/>
                  </a:moveTo>
                  <a:lnTo>
                    <a:pt x="0" y="0"/>
                  </a:lnTo>
                  <a:lnTo>
                    <a:pt x="0" y="10159"/>
                  </a:lnTo>
                  <a:lnTo>
                    <a:pt x="3962400" y="10159"/>
                  </a:lnTo>
                  <a:lnTo>
                    <a:pt x="3962400" y="0"/>
                  </a:lnTo>
                  <a:close/>
                </a:path>
              </a:pathLst>
            </a:custGeom>
            <a:solidFill>
              <a:srgbClr val="BBCF95">
                <a:alpha val="36862"/>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32" name="Google Shape;532;p25"/>
            <p:cNvSpPr/>
            <p:nvPr/>
          </p:nvSpPr>
          <p:spPr>
            <a:xfrm>
              <a:off x="3202939" y="5477510"/>
              <a:ext cx="3962400" cy="10160"/>
            </a:xfrm>
            <a:custGeom>
              <a:rect b="b" l="l" r="r" t="t"/>
              <a:pathLst>
                <a:path extrusionOk="0" h="10160" w="3962400">
                  <a:moveTo>
                    <a:pt x="3962400" y="0"/>
                  </a:moveTo>
                  <a:lnTo>
                    <a:pt x="0" y="0"/>
                  </a:lnTo>
                  <a:lnTo>
                    <a:pt x="0" y="10159"/>
                  </a:lnTo>
                  <a:lnTo>
                    <a:pt x="3962400" y="10159"/>
                  </a:lnTo>
                  <a:lnTo>
                    <a:pt x="3962400" y="0"/>
                  </a:lnTo>
                  <a:close/>
                </a:path>
              </a:pathLst>
            </a:custGeom>
            <a:solidFill>
              <a:srgbClr val="BACF94">
                <a:alpha val="36862"/>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33" name="Google Shape;533;p25"/>
            <p:cNvSpPr/>
            <p:nvPr/>
          </p:nvSpPr>
          <p:spPr>
            <a:xfrm>
              <a:off x="3202939" y="5487670"/>
              <a:ext cx="3962400" cy="10160"/>
            </a:xfrm>
            <a:custGeom>
              <a:rect b="b" l="l" r="r" t="t"/>
              <a:pathLst>
                <a:path extrusionOk="0" h="10160" w="3962400">
                  <a:moveTo>
                    <a:pt x="3962400" y="0"/>
                  </a:moveTo>
                  <a:lnTo>
                    <a:pt x="0" y="0"/>
                  </a:lnTo>
                  <a:lnTo>
                    <a:pt x="0" y="10159"/>
                  </a:lnTo>
                  <a:lnTo>
                    <a:pt x="3962400" y="10159"/>
                  </a:lnTo>
                  <a:lnTo>
                    <a:pt x="3962400" y="0"/>
                  </a:lnTo>
                  <a:close/>
                </a:path>
              </a:pathLst>
            </a:custGeom>
            <a:solidFill>
              <a:srgbClr val="B9CE93">
                <a:alpha val="36862"/>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34" name="Google Shape;534;p25"/>
            <p:cNvSpPr/>
            <p:nvPr/>
          </p:nvSpPr>
          <p:spPr>
            <a:xfrm>
              <a:off x="3202939" y="5497830"/>
              <a:ext cx="3962400" cy="10160"/>
            </a:xfrm>
            <a:custGeom>
              <a:rect b="b" l="l" r="r" t="t"/>
              <a:pathLst>
                <a:path extrusionOk="0" h="10160" w="3962400">
                  <a:moveTo>
                    <a:pt x="3962400" y="0"/>
                  </a:moveTo>
                  <a:lnTo>
                    <a:pt x="0" y="0"/>
                  </a:lnTo>
                  <a:lnTo>
                    <a:pt x="0" y="10160"/>
                  </a:lnTo>
                  <a:lnTo>
                    <a:pt x="3962400" y="10160"/>
                  </a:lnTo>
                  <a:lnTo>
                    <a:pt x="3962400" y="0"/>
                  </a:lnTo>
                  <a:close/>
                </a:path>
              </a:pathLst>
            </a:custGeom>
            <a:solidFill>
              <a:srgbClr val="B8CE92">
                <a:alpha val="36862"/>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35" name="Google Shape;535;p25"/>
            <p:cNvSpPr/>
            <p:nvPr/>
          </p:nvSpPr>
          <p:spPr>
            <a:xfrm>
              <a:off x="3202939" y="5506720"/>
              <a:ext cx="3962400" cy="11430"/>
            </a:xfrm>
            <a:custGeom>
              <a:rect b="b" l="l" r="r" t="t"/>
              <a:pathLst>
                <a:path extrusionOk="0" h="11429" w="3962400">
                  <a:moveTo>
                    <a:pt x="3962400" y="0"/>
                  </a:moveTo>
                  <a:lnTo>
                    <a:pt x="0" y="0"/>
                  </a:lnTo>
                  <a:lnTo>
                    <a:pt x="0" y="11429"/>
                  </a:lnTo>
                  <a:lnTo>
                    <a:pt x="3962400" y="11429"/>
                  </a:lnTo>
                  <a:lnTo>
                    <a:pt x="3962400" y="0"/>
                  </a:lnTo>
                  <a:close/>
                </a:path>
              </a:pathLst>
            </a:custGeom>
            <a:solidFill>
              <a:srgbClr val="B7CE92">
                <a:alpha val="36862"/>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36" name="Google Shape;536;p25"/>
            <p:cNvSpPr/>
            <p:nvPr/>
          </p:nvSpPr>
          <p:spPr>
            <a:xfrm>
              <a:off x="3202939" y="5516880"/>
              <a:ext cx="3962400" cy="11430"/>
            </a:xfrm>
            <a:custGeom>
              <a:rect b="b" l="l" r="r" t="t"/>
              <a:pathLst>
                <a:path extrusionOk="0" h="11429" w="3962400">
                  <a:moveTo>
                    <a:pt x="3962400" y="0"/>
                  </a:moveTo>
                  <a:lnTo>
                    <a:pt x="0" y="0"/>
                  </a:lnTo>
                  <a:lnTo>
                    <a:pt x="0" y="11430"/>
                  </a:lnTo>
                  <a:lnTo>
                    <a:pt x="3962400" y="11430"/>
                  </a:lnTo>
                  <a:lnTo>
                    <a:pt x="3962400" y="0"/>
                  </a:lnTo>
                  <a:close/>
                </a:path>
              </a:pathLst>
            </a:custGeom>
            <a:solidFill>
              <a:srgbClr val="B6CD91">
                <a:alpha val="36862"/>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37" name="Google Shape;537;p25"/>
            <p:cNvSpPr/>
            <p:nvPr/>
          </p:nvSpPr>
          <p:spPr>
            <a:xfrm>
              <a:off x="3202939" y="5527040"/>
              <a:ext cx="3962400" cy="10160"/>
            </a:xfrm>
            <a:custGeom>
              <a:rect b="b" l="l" r="r" t="t"/>
              <a:pathLst>
                <a:path extrusionOk="0" h="10160" w="3962400">
                  <a:moveTo>
                    <a:pt x="3962400" y="0"/>
                  </a:moveTo>
                  <a:lnTo>
                    <a:pt x="0" y="0"/>
                  </a:lnTo>
                  <a:lnTo>
                    <a:pt x="0" y="10160"/>
                  </a:lnTo>
                  <a:lnTo>
                    <a:pt x="3962400" y="10160"/>
                  </a:lnTo>
                  <a:lnTo>
                    <a:pt x="3962400" y="0"/>
                  </a:lnTo>
                  <a:close/>
                </a:path>
              </a:pathLst>
            </a:custGeom>
            <a:solidFill>
              <a:srgbClr val="B5CD90">
                <a:alpha val="36862"/>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38" name="Google Shape;538;p25"/>
            <p:cNvSpPr/>
            <p:nvPr/>
          </p:nvSpPr>
          <p:spPr>
            <a:xfrm>
              <a:off x="3202939" y="5537200"/>
              <a:ext cx="3962400" cy="10160"/>
            </a:xfrm>
            <a:custGeom>
              <a:rect b="b" l="l" r="r" t="t"/>
              <a:pathLst>
                <a:path extrusionOk="0" h="10160" w="3962400">
                  <a:moveTo>
                    <a:pt x="3962400" y="0"/>
                  </a:moveTo>
                  <a:lnTo>
                    <a:pt x="0" y="0"/>
                  </a:lnTo>
                  <a:lnTo>
                    <a:pt x="0" y="10159"/>
                  </a:lnTo>
                  <a:lnTo>
                    <a:pt x="3962400" y="10159"/>
                  </a:lnTo>
                  <a:lnTo>
                    <a:pt x="3962400" y="0"/>
                  </a:lnTo>
                  <a:close/>
                </a:path>
              </a:pathLst>
            </a:custGeom>
            <a:solidFill>
              <a:srgbClr val="B4CC90">
                <a:alpha val="36862"/>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39" name="Google Shape;539;p25"/>
            <p:cNvSpPr/>
            <p:nvPr/>
          </p:nvSpPr>
          <p:spPr>
            <a:xfrm>
              <a:off x="3202939" y="5547360"/>
              <a:ext cx="3962400" cy="10160"/>
            </a:xfrm>
            <a:custGeom>
              <a:rect b="b" l="l" r="r" t="t"/>
              <a:pathLst>
                <a:path extrusionOk="0" h="10160" w="3962400">
                  <a:moveTo>
                    <a:pt x="3962400" y="0"/>
                  </a:moveTo>
                  <a:lnTo>
                    <a:pt x="0" y="0"/>
                  </a:lnTo>
                  <a:lnTo>
                    <a:pt x="0" y="10159"/>
                  </a:lnTo>
                  <a:lnTo>
                    <a:pt x="3962400" y="10159"/>
                  </a:lnTo>
                  <a:lnTo>
                    <a:pt x="3962400" y="0"/>
                  </a:lnTo>
                  <a:close/>
                </a:path>
              </a:pathLst>
            </a:custGeom>
            <a:solidFill>
              <a:srgbClr val="B3CC8F">
                <a:alpha val="36862"/>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40" name="Google Shape;540;p25"/>
            <p:cNvSpPr/>
            <p:nvPr/>
          </p:nvSpPr>
          <p:spPr>
            <a:xfrm>
              <a:off x="3202939" y="5556250"/>
              <a:ext cx="3962400" cy="11430"/>
            </a:xfrm>
            <a:custGeom>
              <a:rect b="b" l="l" r="r" t="t"/>
              <a:pathLst>
                <a:path extrusionOk="0" h="11429" w="3962400">
                  <a:moveTo>
                    <a:pt x="3962400" y="0"/>
                  </a:moveTo>
                  <a:lnTo>
                    <a:pt x="0" y="0"/>
                  </a:lnTo>
                  <a:lnTo>
                    <a:pt x="0" y="11430"/>
                  </a:lnTo>
                  <a:lnTo>
                    <a:pt x="3962400" y="11430"/>
                  </a:lnTo>
                  <a:lnTo>
                    <a:pt x="3962400" y="0"/>
                  </a:lnTo>
                  <a:close/>
                </a:path>
              </a:pathLst>
            </a:custGeom>
            <a:solidFill>
              <a:srgbClr val="B2CC8E">
                <a:alpha val="36862"/>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41" name="Google Shape;541;p25"/>
            <p:cNvSpPr/>
            <p:nvPr/>
          </p:nvSpPr>
          <p:spPr>
            <a:xfrm>
              <a:off x="3202939" y="5566410"/>
              <a:ext cx="3962400" cy="10160"/>
            </a:xfrm>
            <a:custGeom>
              <a:rect b="b" l="l" r="r" t="t"/>
              <a:pathLst>
                <a:path extrusionOk="0" h="10160" w="3962400">
                  <a:moveTo>
                    <a:pt x="3962400" y="0"/>
                  </a:moveTo>
                  <a:lnTo>
                    <a:pt x="0" y="0"/>
                  </a:lnTo>
                  <a:lnTo>
                    <a:pt x="0" y="10159"/>
                  </a:lnTo>
                  <a:lnTo>
                    <a:pt x="3962400" y="10159"/>
                  </a:lnTo>
                  <a:lnTo>
                    <a:pt x="3962400" y="0"/>
                  </a:lnTo>
                  <a:close/>
                </a:path>
              </a:pathLst>
            </a:custGeom>
            <a:solidFill>
              <a:srgbClr val="B1CC8D">
                <a:alpha val="36862"/>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42" name="Google Shape;542;p25"/>
            <p:cNvSpPr/>
            <p:nvPr/>
          </p:nvSpPr>
          <p:spPr>
            <a:xfrm>
              <a:off x="3202939" y="5576570"/>
              <a:ext cx="3962400" cy="10160"/>
            </a:xfrm>
            <a:custGeom>
              <a:rect b="b" l="l" r="r" t="t"/>
              <a:pathLst>
                <a:path extrusionOk="0" h="10160" w="3962400">
                  <a:moveTo>
                    <a:pt x="3962400" y="0"/>
                  </a:moveTo>
                  <a:lnTo>
                    <a:pt x="0" y="0"/>
                  </a:lnTo>
                  <a:lnTo>
                    <a:pt x="0" y="10159"/>
                  </a:lnTo>
                  <a:lnTo>
                    <a:pt x="3962400" y="10159"/>
                  </a:lnTo>
                  <a:lnTo>
                    <a:pt x="3962400" y="0"/>
                  </a:lnTo>
                  <a:close/>
                </a:path>
              </a:pathLst>
            </a:custGeom>
            <a:solidFill>
              <a:srgbClr val="B0CC8D">
                <a:alpha val="36862"/>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43" name="Google Shape;543;p25"/>
            <p:cNvSpPr/>
            <p:nvPr/>
          </p:nvSpPr>
          <p:spPr>
            <a:xfrm>
              <a:off x="3202939" y="5586730"/>
              <a:ext cx="3962400" cy="10160"/>
            </a:xfrm>
            <a:custGeom>
              <a:rect b="b" l="l" r="r" t="t"/>
              <a:pathLst>
                <a:path extrusionOk="0" h="10160" w="3962400">
                  <a:moveTo>
                    <a:pt x="3962400" y="0"/>
                  </a:moveTo>
                  <a:lnTo>
                    <a:pt x="0" y="0"/>
                  </a:lnTo>
                  <a:lnTo>
                    <a:pt x="0" y="10160"/>
                  </a:lnTo>
                  <a:lnTo>
                    <a:pt x="3962400" y="10160"/>
                  </a:lnTo>
                  <a:lnTo>
                    <a:pt x="3962400" y="0"/>
                  </a:lnTo>
                  <a:close/>
                </a:path>
              </a:pathLst>
            </a:custGeom>
            <a:solidFill>
              <a:srgbClr val="AFCA8C">
                <a:alpha val="36862"/>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44" name="Google Shape;544;p25"/>
            <p:cNvSpPr/>
            <p:nvPr/>
          </p:nvSpPr>
          <p:spPr>
            <a:xfrm>
              <a:off x="3202939" y="5595620"/>
              <a:ext cx="3962400" cy="11430"/>
            </a:xfrm>
            <a:custGeom>
              <a:rect b="b" l="l" r="r" t="t"/>
              <a:pathLst>
                <a:path extrusionOk="0" h="11429" w="3962400">
                  <a:moveTo>
                    <a:pt x="3962400" y="0"/>
                  </a:moveTo>
                  <a:lnTo>
                    <a:pt x="0" y="0"/>
                  </a:lnTo>
                  <a:lnTo>
                    <a:pt x="0" y="11429"/>
                  </a:lnTo>
                  <a:lnTo>
                    <a:pt x="3962400" y="11429"/>
                  </a:lnTo>
                  <a:lnTo>
                    <a:pt x="3962400" y="0"/>
                  </a:lnTo>
                  <a:close/>
                </a:path>
              </a:pathLst>
            </a:custGeom>
            <a:solidFill>
              <a:srgbClr val="AECA8B">
                <a:alpha val="36862"/>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45" name="Google Shape;545;p25"/>
            <p:cNvSpPr/>
            <p:nvPr/>
          </p:nvSpPr>
          <p:spPr>
            <a:xfrm>
              <a:off x="3202939" y="5605780"/>
              <a:ext cx="3962400" cy="11430"/>
            </a:xfrm>
            <a:custGeom>
              <a:rect b="b" l="l" r="r" t="t"/>
              <a:pathLst>
                <a:path extrusionOk="0" h="11429" w="3962400">
                  <a:moveTo>
                    <a:pt x="3962400" y="0"/>
                  </a:moveTo>
                  <a:lnTo>
                    <a:pt x="0" y="0"/>
                  </a:lnTo>
                  <a:lnTo>
                    <a:pt x="0" y="11430"/>
                  </a:lnTo>
                  <a:lnTo>
                    <a:pt x="3962400" y="11430"/>
                  </a:lnTo>
                  <a:lnTo>
                    <a:pt x="3962400" y="0"/>
                  </a:lnTo>
                  <a:close/>
                </a:path>
              </a:pathLst>
            </a:custGeom>
            <a:solidFill>
              <a:srgbClr val="ADCA8B">
                <a:alpha val="36862"/>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46" name="Google Shape;546;p25"/>
            <p:cNvSpPr/>
            <p:nvPr/>
          </p:nvSpPr>
          <p:spPr>
            <a:xfrm>
              <a:off x="3202939" y="5615940"/>
              <a:ext cx="3962400" cy="11430"/>
            </a:xfrm>
            <a:custGeom>
              <a:rect b="b" l="l" r="r" t="t"/>
              <a:pathLst>
                <a:path extrusionOk="0" h="11429" w="3962400">
                  <a:moveTo>
                    <a:pt x="3962400" y="0"/>
                  </a:moveTo>
                  <a:lnTo>
                    <a:pt x="0" y="0"/>
                  </a:lnTo>
                  <a:lnTo>
                    <a:pt x="0" y="11430"/>
                  </a:lnTo>
                  <a:lnTo>
                    <a:pt x="3962400" y="11430"/>
                  </a:lnTo>
                  <a:lnTo>
                    <a:pt x="3962400" y="0"/>
                  </a:lnTo>
                  <a:close/>
                </a:path>
              </a:pathLst>
            </a:custGeom>
            <a:solidFill>
              <a:srgbClr val="ACC98A">
                <a:alpha val="36862"/>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47" name="Google Shape;547;p25"/>
            <p:cNvSpPr/>
            <p:nvPr/>
          </p:nvSpPr>
          <p:spPr>
            <a:xfrm>
              <a:off x="3202939" y="5626100"/>
              <a:ext cx="3962400" cy="10160"/>
            </a:xfrm>
            <a:custGeom>
              <a:rect b="b" l="l" r="r" t="t"/>
              <a:pathLst>
                <a:path extrusionOk="0" h="10160" w="3962400">
                  <a:moveTo>
                    <a:pt x="3962400" y="0"/>
                  </a:moveTo>
                  <a:lnTo>
                    <a:pt x="0" y="0"/>
                  </a:lnTo>
                  <a:lnTo>
                    <a:pt x="0" y="10159"/>
                  </a:lnTo>
                  <a:lnTo>
                    <a:pt x="3962400" y="10159"/>
                  </a:lnTo>
                  <a:lnTo>
                    <a:pt x="3962400" y="0"/>
                  </a:lnTo>
                  <a:close/>
                </a:path>
              </a:pathLst>
            </a:custGeom>
            <a:solidFill>
              <a:srgbClr val="ABC989">
                <a:alpha val="36862"/>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48" name="Google Shape;548;p25"/>
            <p:cNvSpPr/>
            <p:nvPr/>
          </p:nvSpPr>
          <p:spPr>
            <a:xfrm>
              <a:off x="3202939" y="5636260"/>
              <a:ext cx="3962400" cy="10160"/>
            </a:xfrm>
            <a:custGeom>
              <a:rect b="b" l="l" r="r" t="t"/>
              <a:pathLst>
                <a:path extrusionOk="0" h="10160" w="3962400">
                  <a:moveTo>
                    <a:pt x="3962400" y="0"/>
                  </a:moveTo>
                  <a:lnTo>
                    <a:pt x="0" y="0"/>
                  </a:lnTo>
                  <a:lnTo>
                    <a:pt x="0" y="10159"/>
                  </a:lnTo>
                  <a:lnTo>
                    <a:pt x="3962400" y="10159"/>
                  </a:lnTo>
                  <a:lnTo>
                    <a:pt x="3962400" y="0"/>
                  </a:lnTo>
                  <a:close/>
                </a:path>
              </a:pathLst>
            </a:custGeom>
            <a:solidFill>
              <a:srgbClr val="AAC888">
                <a:alpha val="36862"/>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49" name="Google Shape;549;p25"/>
            <p:cNvSpPr/>
            <p:nvPr/>
          </p:nvSpPr>
          <p:spPr>
            <a:xfrm>
              <a:off x="3202939" y="5646420"/>
              <a:ext cx="3962400" cy="10160"/>
            </a:xfrm>
            <a:custGeom>
              <a:rect b="b" l="l" r="r" t="t"/>
              <a:pathLst>
                <a:path extrusionOk="0" h="10160" w="3962400">
                  <a:moveTo>
                    <a:pt x="3962400" y="0"/>
                  </a:moveTo>
                  <a:lnTo>
                    <a:pt x="0" y="0"/>
                  </a:lnTo>
                  <a:lnTo>
                    <a:pt x="0" y="10159"/>
                  </a:lnTo>
                  <a:lnTo>
                    <a:pt x="3962400" y="10159"/>
                  </a:lnTo>
                  <a:lnTo>
                    <a:pt x="3962400" y="0"/>
                  </a:lnTo>
                  <a:close/>
                </a:path>
              </a:pathLst>
            </a:custGeom>
            <a:solidFill>
              <a:srgbClr val="A9C888">
                <a:alpha val="36862"/>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50" name="Google Shape;550;p25"/>
            <p:cNvSpPr/>
            <p:nvPr/>
          </p:nvSpPr>
          <p:spPr>
            <a:xfrm>
              <a:off x="3202939" y="5655310"/>
              <a:ext cx="3962400" cy="11430"/>
            </a:xfrm>
            <a:custGeom>
              <a:rect b="b" l="l" r="r" t="t"/>
              <a:pathLst>
                <a:path extrusionOk="0" h="11429" w="3962400">
                  <a:moveTo>
                    <a:pt x="3962400" y="0"/>
                  </a:moveTo>
                  <a:lnTo>
                    <a:pt x="0" y="0"/>
                  </a:lnTo>
                  <a:lnTo>
                    <a:pt x="0" y="11429"/>
                  </a:lnTo>
                  <a:lnTo>
                    <a:pt x="3962400" y="11429"/>
                  </a:lnTo>
                  <a:lnTo>
                    <a:pt x="3962400" y="0"/>
                  </a:lnTo>
                  <a:close/>
                </a:path>
              </a:pathLst>
            </a:custGeom>
            <a:solidFill>
              <a:srgbClr val="A8C887">
                <a:alpha val="36862"/>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51" name="Google Shape;551;p25"/>
            <p:cNvSpPr/>
            <p:nvPr/>
          </p:nvSpPr>
          <p:spPr>
            <a:xfrm>
              <a:off x="3202939" y="5665470"/>
              <a:ext cx="3962400" cy="10160"/>
            </a:xfrm>
            <a:custGeom>
              <a:rect b="b" l="l" r="r" t="t"/>
              <a:pathLst>
                <a:path extrusionOk="0" h="10160" w="3962400">
                  <a:moveTo>
                    <a:pt x="3962400" y="0"/>
                  </a:moveTo>
                  <a:lnTo>
                    <a:pt x="0" y="0"/>
                  </a:lnTo>
                  <a:lnTo>
                    <a:pt x="0" y="10159"/>
                  </a:lnTo>
                  <a:lnTo>
                    <a:pt x="3962400" y="10159"/>
                  </a:lnTo>
                  <a:lnTo>
                    <a:pt x="3962400" y="0"/>
                  </a:lnTo>
                  <a:close/>
                </a:path>
              </a:pathLst>
            </a:custGeom>
            <a:solidFill>
              <a:srgbClr val="A7C786">
                <a:alpha val="36862"/>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52" name="Google Shape;552;p25"/>
            <p:cNvSpPr/>
            <p:nvPr/>
          </p:nvSpPr>
          <p:spPr>
            <a:xfrm>
              <a:off x="3202939" y="5675630"/>
              <a:ext cx="3962400" cy="10160"/>
            </a:xfrm>
            <a:custGeom>
              <a:rect b="b" l="l" r="r" t="t"/>
              <a:pathLst>
                <a:path extrusionOk="0" h="10160" w="3962400">
                  <a:moveTo>
                    <a:pt x="3962400" y="0"/>
                  </a:moveTo>
                  <a:lnTo>
                    <a:pt x="0" y="0"/>
                  </a:lnTo>
                  <a:lnTo>
                    <a:pt x="0" y="10160"/>
                  </a:lnTo>
                  <a:lnTo>
                    <a:pt x="3962400" y="10160"/>
                  </a:lnTo>
                  <a:lnTo>
                    <a:pt x="3962400" y="0"/>
                  </a:lnTo>
                  <a:close/>
                </a:path>
              </a:pathLst>
            </a:custGeom>
            <a:solidFill>
              <a:srgbClr val="A6C786">
                <a:alpha val="36862"/>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53" name="Google Shape;553;p25"/>
            <p:cNvSpPr/>
            <p:nvPr/>
          </p:nvSpPr>
          <p:spPr>
            <a:xfrm>
              <a:off x="3202939" y="5685790"/>
              <a:ext cx="3962400" cy="10160"/>
            </a:xfrm>
            <a:custGeom>
              <a:rect b="b" l="l" r="r" t="t"/>
              <a:pathLst>
                <a:path extrusionOk="0" h="10160" w="3962400">
                  <a:moveTo>
                    <a:pt x="3962400" y="0"/>
                  </a:moveTo>
                  <a:lnTo>
                    <a:pt x="0" y="0"/>
                  </a:lnTo>
                  <a:lnTo>
                    <a:pt x="0" y="10160"/>
                  </a:lnTo>
                  <a:lnTo>
                    <a:pt x="3962400" y="10160"/>
                  </a:lnTo>
                  <a:lnTo>
                    <a:pt x="3962400" y="0"/>
                  </a:lnTo>
                  <a:close/>
                </a:path>
              </a:pathLst>
            </a:custGeom>
            <a:solidFill>
              <a:srgbClr val="A5C685">
                <a:alpha val="36862"/>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54" name="Google Shape;554;p25"/>
            <p:cNvSpPr/>
            <p:nvPr/>
          </p:nvSpPr>
          <p:spPr>
            <a:xfrm>
              <a:off x="3202939" y="5694680"/>
              <a:ext cx="3962400" cy="11430"/>
            </a:xfrm>
            <a:custGeom>
              <a:rect b="b" l="l" r="r" t="t"/>
              <a:pathLst>
                <a:path extrusionOk="0" h="11429" w="3962400">
                  <a:moveTo>
                    <a:pt x="3962400" y="0"/>
                  </a:moveTo>
                  <a:lnTo>
                    <a:pt x="0" y="0"/>
                  </a:lnTo>
                  <a:lnTo>
                    <a:pt x="0" y="11430"/>
                  </a:lnTo>
                  <a:lnTo>
                    <a:pt x="3962400" y="11430"/>
                  </a:lnTo>
                  <a:lnTo>
                    <a:pt x="3962400" y="0"/>
                  </a:lnTo>
                  <a:close/>
                </a:path>
              </a:pathLst>
            </a:custGeom>
            <a:solidFill>
              <a:srgbClr val="A4C684">
                <a:alpha val="36862"/>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55" name="Google Shape;555;p25"/>
            <p:cNvSpPr/>
            <p:nvPr/>
          </p:nvSpPr>
          <p:spPr>
            <a:xfrm>
              <a:off x="3202939" y="5704840"/>
              <a:ext cx="3962400" cy="11430"/>
            </a:xfrm>
            <a:custGeom>
              <a:rect b="b" l="l" r="r" t="t"/>
              <a:pathLst>
                <a:path extrusionOk="0" h="11429" w="3962400">
                  <a:moveTo>
                    <a:pt x="3962400" y="0"/>
                  </a:moveTo>
                  <a:lnTo>
                    <a:pt x="0" y="0"/>
                  </a:lnTo>
                  <a:lnTo>
                    <a:pt x="0" y="11430"/>
                  </a:lnTo>
                  <a:lnTo>
                    <a:pt x="3962400" y="11430"/>
                  </a:lnTo>
                  <a:lnTo>
                    <a:pt x="3962400" y="0"/>
                  </a:lnTo>
                  <a:close/>
                </a:path>
              </a:pathLst>
            </a:custGeom>
            <a:solidFill>
              <a:srgbClr val="A3C683">
                <a:alpha val="36862"/>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56" name="Google Shape;556;p25"/>
            <p:cNvSpPr/>
            <p:nvPr/>
          </p:nvSpPr>
          <p:spPr>
            <a:xfrm>
              <a:off x="3202939" y="5715000"/>
              <a:ext cx="3962400" cy="11430"/>
            </a:xfrm>
            <a:custGeom>
              <a:rect b="b" l="l" r="r" t="t"/>
              <a:pathLst>
                <a:path extrusionOk="0" h="11429" w="3962400">
                  <a:moveTo>
                    <a:pt x="3962400" y="0"/>
                  </a:moveTo>
                  <a:lnTo>
                    <a:pt x="0" y="0"/>
                  </a:lnTo>
                  <a:lnTo>
                    <a:pt x="0" y="11430"/>
                  </a:lnTo>
                  <a:lnTo>
                    <a:pt x="3962400" y="11430"/>
                  </a:lnTo>
                  <a:lnTo>
                    <a:pt x="3962400" y="0"/>
                  </a:lnTo>
                  <a:close/>
                </a:path>
              </a:pathLst>
            </a:custGeom>
            <a:solidFill>
              <a:srgbClr val="A2C583">
                <a:alpha val="36862"/>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57" name="Google Shape;557;p25"/>
            <p:cNvSpPr/>
            <p:nvPr/>
          </p:nvSpPr>
          <p:spPr>
            <a:xfrm>
              <a:off x="3202939" y="5725160"/>
              <a:ext cx="3962400" cy="10160"/>
            </a:xfrm>
            <a:custGeom>
              <a:rect b="b" l="l" r="r" t="t"/>
              <a:pathLst>
                <a:path extrusionOk="0" h="10160" w="3962400">
                  <a:moveTo>
                    <a:pt x="3962400" y="0"/>
                  </a:moveTo>
                  <a:lnTo>
                    <a:pt x="0" y="0"/>
                  </a:lnTo>
                  <a:lnTo>
                    <a:pt x="0" y="10159"/>
                  </a:lnTo>
                  <a:lnTo>
                    <a:pt x="3962400" y="10159"/>
                  </a:lnTo>
                  <a:lnTo>
                    <a:pt x="3962400" y="0"/>
                  </a:lnTo>
                  <a:close/>
                </a:path>
              </a:pathLst>
            </a:custGeom>
            <a:solidFill>
              <a:srgbClr val="A1C582">
                <a:alpha val="36862"/>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58" name="Google Shape;558;p25"/>
            <p:cNvSpPr/>
            <p:nvPr/>
          </p:nvSpPr>
          <p:spPr>
            <a:xfrm>
              <a:off x="3202939" y="5735320"/>
              <a:ext cx="3962400" cy="10160"/>
            </a:xfrm>
            <a:custGeom>
              <a:rect b="b" l="l" r="r" t="t"/>
              <a:pathLst>
                <a:path extrusionOk="0" h="10160" w="3962400">
                  <a:moveTo>
                    <a:pt x="3962400" y="0"/>
                  </a:moveTo>
                  <a:lnTo>
                    <a:pt x="0" y="0"/>
                  </a:lnTo>
                  <a:lnTo>
                    <a:pt x="0" y="10159"/>
                  </a:lnTo>
                  <a:lnTo>
                    <a:pt x="3962400" y="10159"/>
                  </a:lnTo>
                  <a:lnTo>
                    <a:pt x="3962400" y="0"/>
                  </a:lnTo>
                  <a:close/>
                </a:path>
              </a:pathLst>
            </a:custGeom>
            <a:solidFill>
              <a:srgbClr val="A0C481">
                <a:alpha val="36862"/>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59" name="Google Shape;559;p25"/>
            <p:cNvSpPr/>
            <p:nvPr/>
          </p:nvSpPr>
          <p:spPr>
            <a:xfrm>
              <a:off x="3202939" y="5745480"/>
              <a:ext cx="3962400" cy="10160"/>
            </a:xfrm>
            <a:custGeom>
              <a:rect b="b" l="l" r="r" t="t"/>
              <a:pathLst>
                <a:path extrusionOk="0" h="10160" w="3962400">
                  <a:moveTo>
                    <a:pt x="3962400" y="0"/>
                  </a:moveTo>
                  <a:lnTo>
                    <a:pt x="0" y="0"/>
                  </a:lnTo>
                  <a:lnTo>
                    <a:pt x="0" y="10160"/>
                  </a:lnTo>
                  <a:lnTo>
                    <a:pt x="3962400" y="10160"/>
                  </a:lnTo>
                  <a:lnTo>
                    <a:pt x="3962400" y="0"/>
                  </a:lnTo>
                  <a:close/>
                </a:path>
              </a:pathLst>
            </a:custGeom>
            <a:solidFill>
              <a:srgbClr val="9FC481">
                <a:alpha val="36862"/>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60" name="Google Shape;560;p25"/>
            <p:cNvSpPr/>
            <p:nvPr/>
          </p:nvSpPr>
          <p:spPr>
            <a:xfrm>
              <a:off x="3202939" y="5754370"/>
              <a:ext cx="3962400" cy="11430"/>
            </a:xfrm>
            <a:custGeom>
              <a:rect b="b" l="l" r="r" t="t"/>
              <a:pathLst>
                <a:path extrusionOk="0" h="11429" w="3962400">
                  <a:moveTo>
                    <a:pt x="3962400" y="0"/>
                  </a:moveTo>
                  <a:lnTo>
                    <a:pt x="0" y="0"/>
                  </a:lnTo>
                  <a:lnTo>
                    <a:pt x="0" y="11429"/>
                  </a:lnTo>
                  <a:lnTo>
                    <a:pt x="3962400" y="11429"/>
                  </a:lnTo>
                  <a:lnTo>
                    <a:pt x="3962400" y="0"/>
                  </a:lnTo>
                  <a:close/>
                </a:path>
              </a:pathLst>
            </a:custGeom>
            <a:solidFill>
              <a:srgbClr val="9EC480">
                <a:alpha val="36862"/>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61" name="Google Shape;561;p25"/>
            <p:cNvSpPr/>
            <p:nvPr/>
          </p:nvSpPr>
          <p:spPr>
            <a:xfrm>
              <a:off x="3202939" y="5764530"/>
              <a:ext cx="3962400" cy="10160"/>
            </a:xfrm>
            <a:custGeom>
              <a:rect b="b" l="l" r="r" t="t"/>
              <a:pathLst>
                <a:path extrusionOk="0" h="10160" w="3962400">
                  <a:moveTo>
                    <a:pt x="3962400" y="0"/>
                  </a:moveTo>
                  <a:lnTo>
                    <a:pt x="0" y="0"/>
                  </a:lnTo>
                  <a:lnTo>
                    <a:pt x="0" y="10160"/>
                  </a:lnTo>
                  <a:lnTo>
                    <a:pt x="3962400" y="10160"/>
                  </a:lnTo>
                  <a:lnTo>
                    <a:pt x="3962400" y="0"/>
                  </a:lnTo>
                  <a:close/>
                </a:path>
              </a:pathLst>
            </a:custGeom>
            <a:solidFill>
              <a:srgbClr val="9DC37F">
                <a:alpha val="36862"/>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62" name="Google Shape;562;p25"/>
            <p:cNvSpPr/>
            <p:nvPr/>
          </p:nvSpPr>
          <p:spPr>
            <a:xfrm>
              <a:off x="3202939" y="5774690"/>
              <a:ext cx="3962400" cy="10160"/>
            </a:xfrm>
            <a:custGeom>
              <a:rect b="b" l="l" r="r" t="t"/>
              <a:pathLst>
                <a:path extrusionOk="0" h="10160" w="3962400">
                  <a:moveTo>
                    <a:pt x="3962400" y="0"/>
                  </a:moveTo>
                  <a:lnTo>
                    <a:pt x="0" y="0"/>
                  </a:lnTo>
                  <a:lnTo>
                    <a:pt x="0" y="10160"/>
                  </a:lnTo>
                  <a:lnTo>
                    <a:pt x="3962400" y="10160"/>
                  </a:lnTo>
                  <a:lnTo>
                    <a:pt x="3962400" y="0"/>
                  </a:lnTo>
                  <a:close/>
                </a:path>
              </a:pathLst>
            </a:custGeom>
            <a:solidFill>
              <a:srgbClr val="9CC37E">
                <a:alpha val="36862"/>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63" name="Google Shape;563;p25"/>
            <p:cNvSpPr/>
            <p:nvPr/>
          </p:nvSpPr>
          <p:spPr>
            <a:xfrm>
              <a:off x="3202939" y="5784850"/>
              <a:ext cx="3962400" cy="10160"/>
            </a:xfrm>
            <a:custGeom>
              <a:rect b="b" l="l" r="r" t="t"/>
              <a:pathLst>
                <a:path extrusionOk="0" h="10160" w="3962400">
                  <a:moveTo>
                    <a:pt x="3962400" y="0"/>
                  </a:moveTo>
                  <a:lnTo>
                    <a:pt x="0" y="0"/>
                  </a:lnTo>
                  <a:lnTo>
                    <a:pt x="0" y="10159"/>
                  </a:lnTo>
                  <a:lnTo>
                    <a:pt x="3962400" y="10159"/>
                  </a:lnTo>
                  <a:lnTo>
                    <a:pt x="3962400" y="0"/>
                  </a:lnTo>
                  <a:close/>
                </a:path>
              </a:pathLst>
            </a:custGeom>
            <a:solidFill>
              <a:srgbClr val="9BC27E">
                <a:alpha val="36862"/>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64" name="Google Shape;564;p25"/>
            <p:cNvSpPr/>
            <p:nvPr/>
          </p:nvSpPr>
          <p:spPr>
            <a:xfrm>
              <a:off x="3202939" y="5793740"/>
              <a:ext cx="3962400" cy="11430"/>
            </a:xfrm>
            <a:custGeom>
              <a:rect b="b" l="l" r="r" t="t"/>
              <a:pathLst>
                <a:path extrusionOk="0" h="11429" w="3962400">
                  <a:moveTo>
                    <a:pt x="3962400" y="0"/>
                  </a:moveTo>
                  <a:lnTo>
                    <a:pt x="0" y="0"/>
                  </a:lnTo>
                  <a:lnTo>
                    <a:pt x="0" y="11430"/>
                  </a:lnTo>
                  <a:lnTo>
                    <a:pt x="3962400" y="11430"/>
                  </a:lnTo>
                  <a:lnTo>
                    <a:pt x="3962400" y="0"/>
                  </a:lnTo>
                  <a:close/>
                </a:path>
              </a:pathLst>
            </a:custGeom>
            <a:solidFill>
              <a:srgbClr val="9AC27D">
                <a:alpha val="36862"/>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65" name="Google Shape;565;p25"/>
            <p:cNvSpPr/>
            <p:nvPr/>
          </p:nvSpPr>
          <p:spPr>
            <a:xfrm>
              <a:off x="3202939" y="5803900"/>
              <a:ext cx="3962400" cy="11430"/>
            </a:xfrm>
            <a:custGeom>
              <a:rect b="b" l="l" r="r" t="t"/>
              <a:pathLst>
                <a:path extrusionOk="0" h="11429" w="3962400">
                  <a:moveTo>
                    <a:pt x="3962400" y="0"/>
                  </a:moveTo>
                  <a:lnTo>
                    <a:pt x="0" y="0"/>
                  </a:lnTo>
                  <a:lnTo>
                    <a:pt x="0" y="11430"/>
                  </a:lnTo>
                  <a:lnTo>
                    <a:pt x="3962400" y="11430"/>
                  </a:lnTo>
                  <a:lnTo>
                    <a:pt x="3962400" y="0"/>
                  </a:lnTo>
                  <a:close/>
                </a:path>
              </a:pathLst>
            </a:custGeom>
            <a:solidFill>
              <a:srgbClr val="99C27C">
                <a:alpha val="36862"/>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66" name="Google Shape;566;p25"/>
            <p:cNvSpPr/>
            <p:nvPr/>
          </p:nvSpPr>
          <p:spPr>
            <a:xfrm>
              <a:off x="3202939" y="5814060"/>
              <a:ext cx="3962400" cy="10160"/>
            </a:xfrm>
            <a:custGeom>
              <a:rect b="b" l="l" r="r" t="t"/>
              <a:pathLst>
                <a:path extrusionOk="0" h="10160" w="3962400">
                  <a:moveTo>
                    <a:pt x="3962400" y="0"/>
                  </a:moveTo>
                  <a:lnTo>
                    <a:pt x="0" y="0"/>
                  </a:lnTo>
                  <a:lnTo>
                    <a:pt x="0" y="10159"/>
                  </a:lnTo>
                  <a:lnTo>
                    <a:pt x="3962400" y="10159"/>
                  </a:lnTo>
                  <a:lnTo>
                    <a:pt x="3962400" y="0"/>
                  </a:lnTo>
                  <a:close/>
                </a:path>
              </a:pathLst>
            </a:custGeom>
            <a:solidFill>
              <a:srgbClr val="99C17C">
                <a:alpha val="36862"/>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67" name="Google Shape;567;p25"/>
            <p:cNvSpPr/>
            <p:nvPr/>
          </p:nvSpPr>
          <p:spPr>
            <a:xfrm>
              <a:off x="3202939" y="5824220"/>
              <a:ext cx="3962400" cy="10160"/>
            </a:xfrm>
            <a:custGeom>
              <a:rect b="b" l="l" r="r" t="t"/>
              <a:pathLst>
                <a:path extrusionOk="0" h="10160" w="3962400">
                  <a:moveTo>
                    <a:pt x="3962400" y="0"/>
                  </a:moveTo>
                  <a:lnTo>
                    <a:pt x="0" y="0"/>
                  </a:lnTo>
                  <a:lnTo>
                    <a:pt x="0" y="10159"/>
                  </a:lnTo>
                  <a:lnTo>
                    <a:pt x="3962400" y="10159"/>
                  </a:lnTo>
                  <a:lnTo>
                    <a:pt x="3962400" y="0"/>
                  </a:lnTo>
                  <a:close/>
                </a:path>
              </a:pathLst>
            </a:custGeom>
            <a:solidFill>
              <a:srgbClr val="97C17B">
                <a:alpha val="36862"/>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68" name="Google Shape;568;p25"/>
            <p:cNvSpPr/>
            <p:nvPr/>
          </p:nvSpPr>
          <p:spPr>
            <a:xfrm>
              <a:off x="3202939" y="5834380"/>
              <a:ext cx="3962400" cy="10160"/>
            </a:xfrm>
            <a:custGeom>
              <a:rect b="b" l="l" r="r" t="t"/>
              <a:pathLst>
                <a:path extrusionOk="0" h="10160" w="3962400">
                  <a:moveTo>
                    <a:pt x="3962400" y="0"/>
                  </a:moveTo>
                  <a:lnTo>
                    <a:pt x="0" y="0"/>
                  </a:lnTo>
                  <a:lnTo>
                    <a:pt x="0" y="10160"/>
                  </a:lnTo>
                  <a:lnTo>
                    <a:pt x="3962400" y="10160"/>
                  </a:lnTo>
                  <a:lnTo>
                    <a:pt x="3962400" y="0"/>
                  </a:lnTo>
                  <a:close/>
                </a:path>
              </a:pathLst>
            </a:custGeom>
            <a:solidFill>
              <a:srgbClr val="96C07A">
                <a:alpha val="36862"/>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69" name="Google Shape;569;p25"/>
            <p:cNvSpPr/>
            <p:nvPr/>
          </p:nvSpPr>
          <p:spPr>
            <a:xfrm>
              <a:off x="3202939" y="5843270"/>
              <a:ext cx="3962400" cy="11430"/>
            </a:xfrm>
            <a:custGeom>
              <a:rect b="b" l="l" r="r" t="t"/>
              <a:pathLst>
                <a:path extrusionOk="0" h="11429" w="3962400">
                  <a:moveTo>
                    <a:pt x="3962400" y="0"/>
                  </a:moveTo>
                  <a:lnTo>
                    <a:pt x="0" y="0"/>
                  </a:lnTo>
                  <a:lnTo>
                    <a:pt x="0" y="11429"/>
                  </a:lnTo>
                  <a:lnTo>
                    <a:pt x="3962400" y="11429"/>
                  </a:lnTo>
                  <a:lnTo>
                    <a:pt x="3962400" y="0"/>
                  </a:lnTo>
                  <a:close/>
                </a:path>
              </a:pathLst>
            </a:custGeom>
            <a:solidFill>
              <a:srgbClr val="95C079">
                <a:alpha val="36862"/>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70" name="Google Shape;570;p25"/>
            <p:cNvSpPr/>
            <p:nvPr/>
          </p:nvSpPr>
          <p:spPr>
            <a:xfrm>
              <a:off x="3202939" y="5853430"/>
              <a:ext cx="3962400" cy="11430"/>
            </a:xfrm>
            <a:custGeom>
              <a:rect b="b" l="l" r="r" t="t"/>
              <a:pathLst>
                <a:path extrusionOk="0" h="11429" w="3962400">
                  <a:moveTo>
                    <a:pt x="3962400" y="0"/>
                  </a:moveTo>
                  <a:lnTo>
                    <a:pt x="0" y="0"/>
                  </a:lnTo>
                  <a:lnTo>
                    <a:pt x="0" y="11430"/>
                  </a:lnTo>
                  <a:lnTo>
                    <a:pt x="3962400" y="11430"/>
                  </a:lnTo>
                  <a:lnTo>
                    <a:pt x="3962400" y="0"/>
                  </a:lnTo>
                  <a:close/>
                </a:path>
              </a:pathLst>
            </a:custGeom>
            <a:solidFill>
              <a:srgbClr val="94C079">
                <a:alpha val="36862"/>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71" name="Google Shape;571;p25"/>
            <p:cNvSpPr/>
            <p:nvPr/>
          </p:nvSpPr>
          <p:spPr>
            <a:xfrm>
              <a:off x="3202939" y="5863590"/>
              <a:ext cx="3962400" cy="10160"/>
            </a:xfrm>
            <a:custGeom>
              <a:rect b="b" l="l" r="r" t="t"/>
              <a:pathLst>
                <a:path extrusionOk="0" h="10160" w="3962400">
                  <a:moveTo>
                    <a:pt x="3962400" y="0"/>
                  </a:moveTo>
                  <a:lnTo>
                    <a:pt x="0" y="0"/>
                  </a:lnTo>
                  <a:lnTo>
                    <a:pt x="0" y="10160"/>
                  </a:lnTo>
                  <a:lnTo>
                    <a:pt x="3962400" y="10160"/>
                  </a:lnTo>
                  <a:lnTo>
                    <a:pt x="3962400" y="0"/>
                  </a:lnTo>
                  <a:close/>
                </a:path>
              </a:pathLst>
            </a:custGeom>
            <a:solidFill>
              <a:srgbClr val="93BF78">
                <a:alpha val="36862"/>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72" name="Google Shape;572;p25"/>
            <p:cNvSpPr/>
            <p:nvPr/>
          </p:nvSpPr>
          <p:spPr>
            <a:xfrm>
              <a:off x="3202939" y="5873750"/>
              <a:ext cx="3962400" cy="10160"/>
            </a:xfrm>
            <a:custGeom>
              <a:rect b="b" l="l" r="r" t="t"/>
              <a:pathLst>
                <a:path extrusionOk="0" h="10160" w="3962400">
                  <a:moveTo>
                    <a:pt x="3962400" y="0"/>
                  </a:moveTo>
                  <a:lnTo>
                    <a:pt x="0" y="0"/>
                  </a:lnTo>
                  <a:lnTo>
                    <a:pt x="0" y="10159"/>
                  </a:lnTo>
                  <a:lnTo>
                    <a:pt x="3962400" y="10159"/>
                  </a:lnTo>
                  <a:lnTo>
                    <a:pt x="3962400" y="0"/>
                  </a:lnTo>
                  <a:close/>
                </a:path>
              </a:pathLst>
            </a:custGeom>
            <a:solidFill>
              <a:srgbClr val="92BF77">
                <a:alpha val="36862"/>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73" name="Google Shape;573;p25"/>
            <p:cNvSpPr/>
            <p:nvPr/>
          </p:nvSpPr>
          <p:spPr>
            <a:xfrm>
              <a:off x="3202939" y="5883910"/>
              <a:ext cx="3962400" cy="10160"/>
            </a:xfrm>
            <a:custGeom>
              <a:rect b="b" l="l" r="r" t="t"/>
              <a:pathLst>
                <a:path extrusionOk="0" h="10160" w="3962400">
                  <a:moveTo>
                    <a:pt x="3962400" y="0"/>
                  </a:moveTo>
                  <a:lnTo>
                    <a:pt x="0" y="0"/>
                  </a:lnTo>
                  <a:lnTo>
                    <a:pt x="0" y="10159"/>
                  </a:lnTo>
                  <a:lnTo>
                    <a:pt x="3962400" y="10159"/>
                  </a:lnTo>
                  <a:lnTo>
                    <a:pt x="3962400" y="0"/>
                  </a:lnTo>
                  <a:close/>
                </a:path>
              </a:pathLst>
            </a:custGeom>
            <a:solidFill>
              <a:srgbClr val="91BE77">
                <a:alpha val="36862"/>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74" name="Google Shape;574;p25"/>
            <p:cNvSpPr/>
            <p:nvPr/>
          </p:nvSpPr>
          <p:spPr>
            <a:xfrm>
              <a:off x="3202939" y="5892800"/>
              <a:ext cx="3962400" cy="11430"/>
            </a:xfrm>
            <a:custGeom>
              <a:rect b="b" l="l" r="r" t="t"/>
              <a:pathLst>
                <a:path extrusionOk="0" h="11429" w="3962400">
                  <a:moveTo>
                    <a:pt x="3962400" y="0"/>
                  </a:moveTo>
                  <a:lnTo>
                    <a:pt x="0" y="0"/>
                  </a:lnTo>
                  <a:lnTo>
                    <a:pt x="0" y="11430"/>
                  </a:lnTo>
                  <a:lnTo>
                    <a:pt x="3962400" y="11430"/>
                  </a:lnTo>
                  <a:lnTo>
                    <a:pt x="3962400" y="0"/>
                  </a:lnTo>
                  <a:close/>
                </a:path>
              </a:pathLst>
            </a:custGeom>
            <a:solidFill>
              <a:srgbClr val="90BE76">
                <a:alpha val="36862"/>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75" name="Google Shape;575;p25"/>
            <p:cNvSpPr/>
            <p:nvPr/>
          </p:nvSpPr>
          <p:spPr>
            <a:xfrm>
              <a:off x="3202939" y="5902960"/>
              <a:ext cx="3962400" cy="10160"/>
            </a:xfrm>
            <a:custGeom>
              <a:rect b="b" l="l" r="r" t="t"/>
              <a:pathLst>
                <a:path extrusionOk="0" h="10160" w="3962400">
                  <a:moveTo>
                    <a:pt x="3962400" y="0"/>
                  </a:moveTo>
                  <a:lnTo>
                    <a:pt x="0" y="0"/>
                  </a:lnTo>
                  <a:lnTo>
                    <a:pt x="0" y="10159"/>
                  </a:lnTo>
                  <a:lnTo>
                    <a:pt x="3962400" y="10159"/>
                  </a:lnTo>
                  <a:lnTo>
                    <a:pt x="3962400" y="0"/>
                  </a:lnTo>
                  <a:close/>
                </a:path>
              </a:pathLst>
            </a:custGeom>
            <a:solidFill>
              <a:srgbClr val="8FBE75">
                <a:alpha val="36862"/>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76" name="Google Shape;576;p25"/>
            <p:cNvSpPr/>
            <p:nvPr/>
          </p:nvSpPr>
          <p:spPr>
            <a:xfrm>
              <a:off x="3202939" y="5913120"/>
              <a:ext cx="3962400" cy="10160"/>
            </a:xfrm>
            <a:custGeom>
              <a:rect b="b" l="l" r="r" t="t"/>
              <a:pathLst>
                <a:path extrusionOk="0" h="10160" w="3962400">
                  <a:moveTo>
                    <a:pt x="3962400" y="0"/>
                  </a:moveTo>
                  <a:lnTo>
                    <a:pt x="0" y="0"/>
                  </a:lnTo>
                  <a:lnTo>
                    <a:pt x="0" y="10159"/>
                  </a:lnTo>
                  <a:lnTo>
                    <a:pt x="3962400" y="10159"/>
                  </a:lnTo>
                  <a:lnTo>
                    <a:pt x="3962400" y="0"/>
                  </a:lnTo>
                  <a:close/>
                </a:path>
              </a:pathLst>
            </a:custGeom>
            <a:solidFill>
              <a:srgbClr val="8EBD74">
                <a:alpha val="36862"/>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77" name="Google Shape;577;p25"/>
            <p:cNvSpPr/>
            <p:nvPr/>
          </p:nvSpPr>
          <p:spPr>
            <a:xfrm>
              <a:off x="3202939" y="5923280"/>
              <a:ext cx="3962400" cy="10160"/>
            </a:xfrm>
            <a:custGeom>
              <a:rect b="b" l="l" r="r" t="t"/>
              <a:pathLst>
                <a:path extrusionOk="0" h="10160" w="3962400">
                  <a:moveTo>
                    <a:pt x="3962400" y="0"/>
                  </a:moveTo>
                  <a:lnTo>
                    <a:pt x="0" y="0"/>
                  </a:lnTo>
                  <a:lnTo>
                    <a:pt x="0" y="10160"/>
                  </a:lnTo>
                  <a:lnTo>
                    <a:pt x="3962400" y="10160"/>
                  </a:lnTo>
                  <a:lnTo>
                    <a:pt x="3962400" y="0"/>
                  </a:lnTo>
                  <a:close/>
                </a:path>
              </a:pathLst>
            </a:custGeom>
            <a:solidFill>
              <a:srgbClr val="8DBD74">
                <a:alpha val="36862"/>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78" name="Google Shape;578;p25"/>
            <p:cNvSpPr/>
            <p:nvPr/>
          </p:nvSpPr>
          <p:spPr>
            <a:xfrm>
              <a:off x="3202939" y="5933440"/>
              <a:ext cx="3962400" cy="10160"/>
            </a:xfrm>
            <a:custGeom>
              <a:rect b="b" l="l" r="r" t="t"/>
              <a:pathLst>
                <a:path extrusionOk="0" h="10160" w="3962400">
                  <a:moveTo>
                    <a:pt x="3962400" y="0"/>
                  </a:moveTo>
                  <a:lnTo>
                    <a:pt x="0" y="0"/>
                  </a:lnTo>
                  <a:lnTo>
                    <a:pt x="0" y="10160"/>
                  </a:lnTo>
                  <a:lnTo>
                    <a:pt x="3962400" y="10160"/>
                  </a:lnTo>
                  <a:lnTo>
                    <a:pt x="3962400" y="0"/>
                  </a:lnTo>
                  <a:close/>
                </a:path>
              </a:pathLst>
            </a:custGeom>
            <a:solidFill>
              <a:srgbClr val="8CBC73">
                <a:alpha val="36862"/>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79" name="Google Shape;579;p25"/>
            <p:cNvSpPr/>
            <p:nvPr/>
          </p:nvSpPr>
          <p:spPr>
            <a:xfrm>
              <a:off x="3202939" y="5942330"/>
              <a:ext cx="3962400" cy="11430"/>
            </a:xfrm>
            <a:custGeom>
              <a:rect b="b" l="l" r="r" t="t"/>
              <a:pathLst>
                <a:path extrusionOk="0" h="11429" w="3962400">
                  <a:moveTo>
                    <a:pt x="3962400" y="0"/>
                  </a:moveTo>
                  <a:lnTo>
                    <a:pt x="0" y="0"/>
                  </a:lnTo>
                  <a:lnTo>
                    <a:pt x="0" y="11430"/>
                  </a:lnTo>
                  <a:lnTo>
                    <a:pt x="3962400" y="11430"/>
                  </a:lnTo>
                  <a:lnTo>
                    <a:pt x="3962400" y="0"/>
                  </a:lnTo>
                  <a:close/>
                </a:path>
              </a:pathLst>
            </a:custGeom>
            <a:solidFill>
              <a:srgbClr val="8BBC72">
                <a:alpha val="36862"/>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80" name="Google Shape;580;p25"/>
            <p:cNvSpPr/>
            <p:nvPr/>
          </p:nvSpPr>
          <p:spPr>
            <a:xfrm>
              <a:off x="3202939" y="5952490"/>
              <a:ext cx="3962400" cy="11430"/>
            </a:xfrm>
            <a:custGeom>
              <a:rect b="b" l="l" r="r" t="t"/>
              <a:pathLst>
                <a:path extrusionOk="0" h="11429" w="3962400">
                  <a:moveTo>
                    <a:pt x="3962400" y="0"/>
                  </a:moveTo>
                  <a:lnTo>
                    <a:pt x="0" y="0"/>
                  </a:lnTo>
                  <a:lnTo>
                    <a:pt x="0" y="11430"/>
                  </a:lnTo>
                  <a:lnTo>
                    <a:pt x="3962400" y="11430"/>
                  </a:lnTo>
                  <a:lnTo>
                    <a:pt x="3962400" y="0"/>
                  </a:lnTo>
                  <a:close/>
                </a:path>
              </a:pathLst>
            </a:custGeom>
            <a:solidFill>
              <a:srgbClr val="8ABC71">
                <a:alpha val="36862"/>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81" name="Google Shape;581;p25"/>
            <p:cNvSpPr/>
            <p:nvPr/>
          </p:nvSpPr>
          <p:spPr>
            <a:xfrm>
              <a:off x="3202939" y="5962650"/>
              <a:ext cx="3962400" cy="11430"/>
            </a:xfrm>
            <a:custGeom>
              <a:rect b="b" l="l" r="r" t="t"/>
              <a:pathLst>
                <a:path extrusionOk="0" h="11429" w="3962400">
                  <a:moveTo>
                    <a:pt x="3962400" y="0"/>
                  </a:moveTo>
                  <a:lnTo>
                    <a:pt x="0" y="0"/>
                  </a:lnTo>
                  <a:lnTo>
                    <a:pt x="0" y="11430"/>
                  </a:lnTo>
                  <a:lnTo>
                    <a:pt x="3962400" y="11430"/>
                  </a:lnTo>
                  <a:lnTo>
                    <a:pt x="3962400" y="0"/>
                  </a:lnTo>
                  <a:close/>
                </a:path>
              </a:pathLst>
            </a:custGeom>
            <a:solidFill>
              <a:srgbClr val="89BB71">
                <a:alpha val="36862"/>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82" name="Google Shape;582;p25"/>
            <p:cNvSpPr/>
            <p:nvPr/>
          </p:nvSpPr>
          <p:spPr>
            <a:xfrm>
              <a:off x="3202939" y="5972810"/>
              <a:ext cx="3962400" cy="10160"/>
            </a:xfrm>
            <a:custGeom>
              <a:rect b="b" l="l" r="r" t="t"/>
              <a:pathLst>
                <a:path extrusionOk="0" h="10160" w="3962400">
                  <a:moveTo>
                    <a:pt x="3962400" y="0"/>
                  </a:moveTo>
                  <a:lnTo>
                    <a:pt x="0" y="0"/>
                  </a:lnTo>
                  <a:lnTo>
                    <a:pt x="0" y="10159"/>
                  </a:lnTo>
                  <a:lnTo>
                    <a:pt x="3962400" y="10159"/>
                  </a:lnTo>
                  <a:lnTo>
                    <a:pt x="3962400" y="0"/>
                  </a:lnTo>
                  <a:close/>
                </a:path>
              </a:pathLst>
            </a:custGeom>
            <a:solidFill>
              <a:srgbClr val="88BB70">
                <a:alpha val="36862"/>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83" name="Google Shape;583;p25"/>
            <p:cNvSpPr/>
            <p:nvPr/>
          </p:nvSpPr>
          <p:spPr>
            <a:xfrm>
              <a:off x="3202939" y="5982970"/>
              <a:ext cx="3962400" cy="10160"/>
            </a:xfrm>
            <a:custGeom>
              <a:rect b="b" l="l" r="r" t="t"/>
              <a:pathLst>
                <a:path extrusionOk="0" h="10160" w="3962400">
                  <a:moveTo>
                    <a:pt x="3962400" y="0"/>
                  </a:moveTo>
                  <a:lnTo>
                    <a:pt x="0" y="0"/>
                  </a:lnTo>
                  <a:lnTo>
                    <a:pt x="0" y="10159"/>
                  </a:lnTo>
                  <a:lnTo>
                    <a:pt x="3962400" y="10159"/>
                  </a:lnTo>
                  <a:lnTo>
                    <a:pt x="3962400" y="0"/>
                  </a:lnTo>
                  <a:close/>
                </a:path>
              </a:pathLst>
            </a:custGeom>
            <a:solidFill>
              <a:srgbClr val="87BA6F">
                <a:alpha val="36862"/>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84" name="Google Shape;584;p25"/>
            <p:cNvSpPr/>
            <p:nvPr/>
          </p:nvSpPr>
          <p:spPr>
            <a:xfrm>
              <a:off x="3202939" y="5993130"/>
              <a:ext cx="3962400" cy="10160"/>
            </a:xfrm>
            <a:custGeom>
              <a:rect b="b" l="l" r="r" t="t"/>
              <a:pathLst>
                <a:path extrusionOk="0" h="10160" w="3962400">
                  <a:moveTo>
                    <a:pt x="3962400" y="0"/>
                  </a:moveTo>
                  <a:lnTo>
                    <a:pt x="0" y="0"/>
                  </a:lnTo>
                  <a:lnTo>
                    <a:pt x="0" y="10160"/>
                  </a:lnTo>
                  <a:lnTo>
                    <a:pt x="3962400" y="10160"/>
                  </a:lnTo>
                  <a:lnTo>
                    <a:pt x="3962400" y="0"/>
                  </a:lnTo>
                  <a:close/>
                </a:path>
              </a:pathLst>
            </a:custGeom>
            <a:solidFill>
              <a:srgbClr val="86BA6F">
                <a:alpha val="36862"/>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85" name="Google Shape;585;p25"/>
            <p:cNvSpPr/>
            <p:nvPr/>
          </p:nvSpPr>
          <p:spPr>
            <a:xfrm>
              <a:off x="3202939" y="6002020"/>
              <a:ext cx="3962400" cy="11430"/>
            </a:xfrm>
            <a:custGeom>
              <a:rect b="b" l="l" r="r" t="t"/>
              <a:pathLst>
                <a:path extrusionOk="0" h="11429" w="3962400">
                  <a:moveTo>
                    <a:pt x="3962400" y="0"/>
                  </a:moveTo>
                  <a:lnTo>
                    <a:pt x="0" y="0"/>
                  </a:lnTo>
                  <a:lnTo>
                    <a:pt x="0" y="11429"/>
                  </a:lnTo>
                  <a:lnTo>
                    <a:pt x="3962400" y="11429"/>
                  </a:lnTo>
                  <a:lnTo>
                    <a:pt x="3962400" y="0"/>
                  </a:lnTo>
                  <a:close/>
                </a:path>
              </a:pathLst>
            </a:custGeom>
            <a:solidFill>
              <a:srgbClr val="85BA6E">
                <a:alpha val="36862"/>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86" name="Google Shape;586;p25"/>
            <p:cNvSpPr/>
            <p:nvPr/>
          </p:nvSpPr>
          <p:spPr>
            <a:xfrm>
              <a:off x="3202939" y="6012180"/>
              <a:ext cx="3962400" cy="10160"/>
            </a:xfrm>
            <a:custGeom>
              <a:rect b="b" l="l" r="r" t="t"/>
              <a:pathLst>
                <a:path extrusionOk="0" h="10160" w="3962400">
                  <a:moveTo>
                    <a:pt x="3962400" y="0"/>
                  </a:moveTo>
                  <a:lnTo>
                    <a:pt x="0" y="0"/>
                  </a:lnTo>
                  <a:lnTo>
                    <a:pt x="0" y="10160"/>
                  </a:lnTo>
                  <a:lnTo>
                    <a:pt x="3962400" y="10160"/>
                  </a:lnTo>
                  <a:lnTo>
                    <a:pt x="3962400" y="0"/>
                  </a:lnTo>
                  <a:close/>
                </a:path>
              </a:pathLst>
            </a:custGeom>
            <a:solidFill>
              <a:srgbClr val="84B96D">
                <a:alpha val="36862"/>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87" name="Google Shape;587;p25"/>
            <p:cNvSpPr/>
            <p:nvPr/>
          </p:nvSpPr>
          <p:spPr>
            <a:xfrm>
              <a:off x="3202939" y="6022340"/>
              <a:ext cx="3962400" cy="10160"/>
            </a:xfrm>
            <a:custGeom>
              <a:rect b="b" l="l" r="r" t="t"/>
              <a:pathLst>
                <a:path extrusionOk="0" h="10160" w="3962400">
                  <a:moveTo>
                    <a:pt x="3962400" y="0"/>
                  </a:moveTo>
                  <a:lnTo>
                    <a:pt x="0" y="0"/>
                  </a:lnTo>
                  <a:lnTo>
                    <a:pt x="0" y="10160"/>
                  </a:lnTo>
                  <a:lnTo>
                    <a:pt x="3962400" y="10160"/>
                  </a:lnTo>
                  <a:lnTo>
                    <a:pt x="3962400" y="0"/>
                  </a:lnTo>
                  <a:close/>
                </a:path>
              </a:pathLst>
            </a:custGeom>
            <a:solidFill>
              <a:srgbClr val="83B96C">
                <a:alpha val="36862"/>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88" name="Google Shape;588;p25"/>
            <p:cNvSpPr/>
            <p:nvPr/>
          </p:nvSpPr>
          <p:spPr>
            <a:xfrm>
              <a:off x="3202939" y="6032500"/>
              <a:ext cx="3962400" cy="10160"/>
            </a:xfrm>
            <a:custGeom>
              <a:rect b="b" l="l" r="r" t="t"/>
              <a:pathLst>
                <a:path extrusionOk="0" h="10160" w="3962400">
                  <a:moveTo>
                    <a:pt x="3962400" y="0"/>
                  </a:moveTo>
                  <a:lnTo>
                    <a:pt x="0" y="0"/>
                  </a:lnTo>
                  <a:lnTo>
                    <a:pt x="0" y="10159"/>
                  </a:lnTo>
                  <a:lnTo>
                    <a:pt x="3962400" y="10159"/>
                  </a:lnTo>
                  <a:lnTo>
                    <a:pt x="3962400" y="0"/>
                  </a:lnTo>
                  <a:close/>
                </a:path>
              </a:pathLst>
            </a:custGeom>
            <a:solidFill>
              <a:srgbClr val="82B86C">
                <a:alpha val="36862"/>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89" name="Google Shape;589;p25"/>
            <p:cNvSpPr/>
            <p:nvPr/>
          </p:nvSpPr>
          <p:spPr>
            <a:xfrm>
              <a:off x="3202939" y="6041390"/>
              <a:ext cx="3962400" cy="11430"/>
            </a:xfrm>
            <a:custGeom>
              <a:rect b="b" l="l" r="r" t="t"/>
              <a:pathLst>
                <a:path extrusionOk="0" h="11429" w="3962400">
                  <a:moveTo>
                    <a:pt x="3962400" y="0"/>
                  </a:moveTo>
                  <a:lnTo>
                    <a:pt x="0" y="0"/>
                  </a:lnTo>
                  <a:lnTo>
                    <a:pt x="0" y="11430"/>
                  </a:lnTo>
                  <a:lnTo>
                    <a:pt x="3962400" y="11430"/>
                  </a:lnTo>
                  <a:lnTo>
                    <a:pt x="3962400" y="0"/>
                  </a:lnTo>
                  <a:close/>
                </a:path>
              </a:pathLst>
            </a:custGeom>
            <a:solidFill>
              <a:srgbClr val="81B86B">
                <a:alpha val="36862"/>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90" name="Google Shape;590;p25"/>
            <p:cNvSpPr/>
            <p:nvPr/>
          </p:nvSpPr>
          <p:spPr>
            <a:xfrm>
              <a:off x="3202939" y="6051550"/>
              <a:ext cx="3962400" cy="11430"/>
            </a:xfrm>
            <a:custGeom>
              <a:rect b="b" l="l" r="r" t="t"/>
              <a:pathLst>
                <a:path extrusionOk="0" h="11429" w="3962400">
                  <a:moveTo>
                    <a:pt x="3962400" y="0"/>
                  </a:moveTo>
                  <a:lnTo>
                    <a:pt x="0" y="0"/>
                  </a:lnTo>
                  <a:lnTo>
                    <a:pt x="0" y="11429"/>
                  </a:lnTo>
                  <a:lnTo>
                    <a:pt x="3962400" y="11429"/>
                  </a:lnTo>
                  <a:lnTo>
                    <a:pt x="3962400" y="0"/>
                  </a:lnTo>
                  <a:close/>
                </a:path>
              </a:pathLst>
            </a:custGeom>
            <a:solidFill>
              <a:srgbClr val="80B86A">
                <a:alpha val="36862"/>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91" name="Google Shape;591;p25"/>
            <p:cNvSpPr/>
            <p:nvPr/>
          </p:nvSpPr>
          <p:spPr>
            <a:xfrm>
              <a:off x="3202939" y="6061710"/>
              <a:ext cx="3962400" cy="10160"/>
            </a:xfrm>
            <a:custGeom>
              <a:rect b="b" l="l" r="r" t="t"/>
              <a:pathLst>
                <a:path extrusionOk="0" h="10160" w="3962400">
                  <a:moveTo>
                    <a:pt x="3962400" y="0"/>
                  </a:moveTo>
                  <a:lnTo>
                    <a:pt x="0" y="0"/>
                  </a:lnTo>
                  <a:lnTo>
                    <a:pt x="0" y="10159"/>
                  </a:lnTo>
                  <a:lnTo>
                    <a:pt x="3962400" y="10159"/>
                  </a:lnTo>
                  <a:lnTo>
                    <a:pt x="3962400" y="0"/>
                  </a:lnTo>
                  <a:close/>
                </a:path>
              </a:pathLst>
            </a:custGeom>
            <a:solidFill>
              <a:srgbClr val="7FB76A">
                <a:alpha val="36862"/>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92" name="Google Shape;592;p25"/>
            <p:cNvSpPr/>
            <p:nvPr/>
          </p:nvSpPr>
          <p:spPr>
            <a:xfrm>
              <a:off x="3202939" y="6071870"/>
              <a:ext cx="3962400" cy="10160"/>
            </a:xfrm>
            <a:custGeom>
              <a:rect b="b" l="l" r="r" t="t"/>
              <a:pathLst>
                <a:path extrusionOk="0" h="10160" w="3962400">
                  <a:moveTo>
                    <a:pt x="3962400" y="0"/>
                  </a:moveTo>
                  <a:lnTo>
                    <a:pt x="0" y="0"/>
                  </a:lnTo>
                  <a:lnTo>
                    <a:pt x="0" y="10159"/>
                  </a:lnTo>
                  <a:lnTo>
                    <a:pt x="3962400" y="10159"/>
                  </a:lnTo>
                  <a:lnTo>
                    <a:pt x="3962400" y="0"/>
                  </a:lnTo>
                  <a:close/>
                </a:path>
              </a:pathLst>
            </a:custGeom>
            <a:solidFill>
              <a:srgbClr val="7EB769">
                <a:alpha val="36862"/>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93" name="Google Shape;593;p25"/>
            <p:cNvSpPr/>
            <p:nvPr/>
          </p:nvSpPr>
          <p:spPr>
            <a:xfrm>
              <a:off x="3202939" y="6082030"/>
              <a:ext cx="3962400" cy="10160"/>
            </a:xfrm>
            <a:custGeom>
              <a:rect b="b" l="l" r="r" t="t"/>
              <a:pathLst>
                <a:path extrusionOk="0" h="10160" w="3962400">
                  <a:moveTo>
                    <a:pt x="3962400" y="0"/>
                  </a:moveTo>
                  <a:lnTo>
                    <a:pt x="0" y="0"/>
                  </a:lnTo>
                  <a:lnTo>
                    <a:pt x="0" y="10160"/>
                  </a:lnTo>
                  <a:lnTo>
                    <a:pt x="3962400" y="10160"/>
                  </a:lnTo>
                  <a:lnTo>
                    <a:pt x="3962400" y="0"/>
                  </a:lnTo>
                  <a:close/>
                </a:path>
              </a:pathLst>
            </a:custGeom>
            <a:solidFill>
              <a:srgbClr val="7DB668">
                <a:alpha val="36862"/>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94" name="Google Shape;594;p25"/>
            <p:cNvSpPr/>
            <p:nvPr/>
          </p:nvSpPr>
          <p:spPr>
            <a:xfrm>
              <a:off x="3202939" y="6092190"/>
              <a:ext cx="3962400" cy="10160"/>
            </a:xfrm>
            <a:custGeom>
              <a:rect b="b" l="l" r="r" t="t"/>
              <a:pathLst>
                <a:path extrusionOk="0" h="10160" w="3962400">
                  <a:moveTo>
                    <a:pt x="3962400" y="0"/>
                  </a:moveTo>
                  <a:lnTo>
                    <a:pt x="0" y="0"/>
                  </a:lnTo>
                  <a:lnTo>
                    <a:pt x="0" y="10160"/>
                  </a:lnTo>
                  <a:lnTo>
                    <a:pt x="3962400" y="10160"/>
                  </a:lnTo>
                  <a:lnTo>
                    <a:pt x="3962400" y="0"/>
                  </a:lnTo>
                  <a:close/>
                </a:path>
              </a:pathLst>
            </a:custGeom>
            <a:solidFill>
              <a:srgbClr val="7CB667">
                <a:alpha val="36862"/>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95" name="Google Shape;595;p25"/>
            <p:cNvSpPr/>
            <p:nvPr/>
          </p:nvSpPr>
          <p:spPr>
            <a:xfrm>
              <a:off x="3202939" y="6101080"/>
              <a:ext cx="3962400" cy="11430"/>
            </a:xfrm>
            <a:custGeom>
              <a:rect b="b" l="l" r="r" t="t"/>
              <a:pathLst>
                <a:path extrusionOk="0" h="11429" w="3962400">
                  <a:moveTo>
                    <a:pt x="3962400" y="0"/>
                  </a:moveTo>
                  <a:lnTo>
                    <a:pt x="0" y="0"/>
                  </a:lnTo>
                  <a:lnTo>
                    <a:pt x="0" y="11430"/>
                  </a:lnTo>
                  <a:lnTo>
                    <a:pt x="3962400" y="11430"/>
                  </a:lnTo>
                  <a:lnTo>
                    <a:pt x="3962400" y="0"/>
                  </a:lnTo>
                  <a:close/>
                </a:path>
              </a:pathLst>
            </a:custGeom>
            <a:solidFill>
              <a:srgbClr val="7BB667">
                <a:alpha val="36862"/>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96" name="Google Shape;596;p25"/>
            <p:cNvSpPr/>
            <p:nvPr/>
          </p:nvSpPr>
          <p:spPr>
            <a:xfrm>
              <a:off x="3202939" y="6111240"/>
              <a:ext cx="3962400" cy="10160"/>
            </a:xfrm>
            <a:custGeom>
              <a:rect b="b" l="l" r="r" t="t"/>
              <a:pathLst>
                <a:path extrusionOk="0" h="10160" w="3962400">
                  <a:moveTo>
                    <a:pt x="3962400" y="0"/>
                  </a:moveTo>
                  <a:lnTo>
                    <a:pt x="0" y="0"/>
                  </a:lnTo>
                  <a:lnTo>
                    <a:pt x="0" y="10160"/>
                  </a:lnTo>
                  <a:lnTo>
                    <a:pt x="3962400" y="10160"/>
                  </a:lnTo>
                  <a:lnTo>
                    <a:pt x="3962400" y="0"/>
                  </a:lnTo>
                  <a:close/>
                </a:path>
              </a:pathLst>
            </a:custGeom>
            <a:solidFill>
              <a:srgbClr val="7AB566">
                <a:alpha val="36862"/>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97" name="Google Shape;597;p25"/>
            <p:cNvSpPr/>
            <p:nvPr/>
          </p:nvSpPr>
          <p:spPr>
            <a:xfrm>
              <a:off x="3202939" y="6121400"/>
              <a:ext cx="3962400" cy="10160"/>
            </a:xfrm>
            <a:custGeom>
              <a:rect b="b" l="l" r="r" t="t"/>
              <a:pathLst>
                <a:path extrusionOk="0" h="10160" w="3962400">
                  <a:moveTo>
                    <a:pt x="3962400" y="0"/>
                  </a:moveTo>
                  <a:lnTo>
                    <a:pt x="0" y="0"/>
                  </a:lnTo>
                  <a:lnTo>
                    <a:pt x="0" y="10159"/>
                  </a:lnTo>
                  <a:lnTo>
                    <a:pt x="3962400" y="10159"/>
                  </a:lnTo>
                  <a:lnTo>
                    <a:pt x="3962400" y="0"/>
                  </a:lnTo>
                  <a:close/>
                </a:path>
              </a:pathLst>
            </a:custGeom>
            <a:solidFill>
              <a:srgbClr val="79B566">
                <a:alpha val="36862"/>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98" name="Google Shape;598;p25"/>
            <p:cNvSpPr/>
            <p:nvPr/>
          </p:nvSpPr>
          <p:spPr>
            <a:xfrm>
              <a:off x="3202939" y="6131560"/>
              <a:ext cx="3962400" cy="10160"/>
            </a:xfrm>
            <a:custGeom>
              <a:rect b="b" l="l" r="r" t="t"/>
              <a:pathLst>
                <a:path extrusionOk="0" h="10160" w="3962400">
                  <a:moveTo>
                    <a:pt x="3962400" y="0"/>
                  </a:moveTo>
                  <a:lnTo>
                    <a:pt x="0" y="0"/>
                  </a:lnTo>
                  <a:lnTo>
                    <a:pt x="0" y="10159"/>
                  </a:lnTo>
                  <a:lnTo>
                    <a:pt x="3962400" y="10159"/>
                  </a:lnTo>
                  <a:lnTo>
                    <a:pt x="3962400" y="0"/>
                  </a:lnTo>
                  <a:close/>
                </a:path>
              </a:pathLst>
            </a:custGeom>
            <a:solidFill>
              <a:srgbClr val="78B466">
                <a:alpha val="36862"/>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99" name="Google Shape;599;p25"/>
            <p:cNvSpPr/>
            <p:nvPr/>
          </p:nvSpPr>
          <p:spPr>
            <a:xfrm>
              <a:off x="3202939" y="6140450"/>
              <a:ext cx="3962400" cy="11430"/>
            </a:xfrm>
            <a:custGeom>
              <a:rect b="b" l="l" r="r" t="t"/>
              <a:pathLst>
                <a:path extrusionOk="0" h="11429" w="3962400">
                  <a:moveTo>
                    <a:pt x="3962400" y="0"/>
                  </a:moveTo>
                  <a:lnTo>
                    <a:pt x="0" y="0"/>
                  </a:lnTo>
                  <a:lnTo>
                    <a:pt x="0" y="11429"/>
                  </a:lnTo>
                  <a:lnTo>
                    <a:pt x="3962400" y="11429"/>
                  </a:lnTo>
                  <a:lnTo>
                    <a:pt x="3962400" y="0"/>
                  </a:lnTo>
                  <a:close/>
                </a:path>
              </a:pathLst>
            </a:custGeom>
            <a:solidFill>
              <a:srgbClr val="77B464">
                <a:alpha val="36862"/>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00" name="Google Shape;600;p25"/>
            <p:cNvSpPr/>
            <p:nvPr/>
          </p:nvSpPr>
          <p:spPr>
            <a:xfrm>
              <a:off x="3202939" y="6150610"/>
              <a:ext cx="3962400" cy="10160"/>
            </a:xfrm>
            <a:custGeom>
              <a:rect b="b" l="l" r="r" t="t"/>
              <a:pathLst>
                <a:path extrusionOk="0" h="10160" w="3962400">
                  <a:moveTo>
                    <a:pt x="3962400" y="0"/>
                  </a:moveTo>
                  <a:lnTo>
                    <a:pt x="0" y="0"/>
                  </a:lnTo>
                  <a:lnTo>
                    <a:pt x="0" y="10159"/>
                  </a:lnTo>
                  <a:lnTo>
                    <a:pt x="3962400" y="10159"/>
                  </a:lnTo>
                  <a:lnTo>
                    <a:pt x="3962400" y="0"/>
                  </a:lnTo>
                  <a:close/>
                </a:path>
              </a:pathLst>
            </a:custGeom>
            <a:solidFill>
              <a:srgbClr val="76B463">
                <a:alpha val="36862"/>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01" name="Google Shape;601;p25"/>
            <p:cNvSpPr/>
            <p:nvPr/>
          </p:nvSpPr>
          <p:spPr>
            <a:xfrm>
              <a:off x="3202939" y="6160770"/>
              <a:ext cx="3962400" cy="10160"/>
            </a:xfrm>
            <a:custGeom>
              <a:rect b="b" l="l" r="r" t="t"/>
              <a:pathLst>
                <a:path extrusionOk="0" h="10160" w="3962400">
                  <a:moveTo>
                    <a:pt x="3962400" y="0"/>
                  </a:moveTo>
                  <a:lnTo>
                    <a:pt x="0" y="0"/>
                  </a:lnTo>
                  <a:lnTo>
                    <a:pt x="0" y="10159"/>
                  </a:lnTo>
                  <a:lnTo>
                    <a:pt x="3962400" y="10159"/>
                  </a:lnTo>
                  <a:lnTo>
                    <a:pt x="3962400" y="0"/>
                  </a:lnTo>
                  <a:close/>
                </a:path>
              </a:pathLst>
            </a:custGeom>
            <a:solidFill>
              <a:srgbClr val="75B362">
                <a:alpha val="36862"/>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02" name="Google Shape;602;p25"/>
            <p:cNvSpPr/>
            <p:nvPr/>
          </p:nvSpPr>
          <p:spPr>
            <a:xfrm>
              <a:off x="3202939" y="6170930"/>
              <a:ext cx="3962400" cy="10160"/>
            </a:xfrm>
            <a:custGeom>
              <a:rect b="b" l="l" r="r" t="t"/>
              <a:pathLst>
                <a:path extrusionOk="0" h="10160" w="3962400">
                  <a:moveTo>
                    <a:pt x="3962400" y="0"/>
                  </a:moveTo>
                  <a:lnTo>
                    <a:pt x="0" y="0"/>
                  </a:lnTo>
                  <a:lnTo>
                    <a:pt x="0" y="10160"/>
                  </a:lnTo>
                  <a:lnTo>
                    <a:pt x="3962400" y="10160"/>
                  </a:lnTo>
                  <a:lnTo>
                    <a:pt x="3962400" y="0"/>
                  </a:lnTo>
                  <a:close/>
                </a:path>
              </a:pathLst>
            </a:custGeom>
            <a:solidFill>
              <a:srgbClr val="74B362">
                <a:alpha val="36862"/>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03" name="Google Shape;603;p25"/>
            <p:cNvSpPr/>
            <p:nvPr/>
          </p:nvSpPr>
          <p:spPr>
            <a:xfrm>
              <a:off x="3202939" y="6181090"/>
              <a:ext cx="3962400" cy="10160"/>
            </a:xfrm>
            <a:custGeom>
              <a:rect b="b" l="l" r="r" t="t"/>
              <a:pathLst>
                <a:path extrusionOk="0" h="10160" w="3962400">
                  <a:moveTo>
                    <a:pt x="3962400" y="0"/>
                  </a:moveTo>
                  <a:lnTo>
                    <a:pt x="0" y="0"/>
                  </a:lnTo>
                  <a:lnTo>
                    <a:pt x="0" y="10160"/>
                  </a:lnTo>
                  <a:lnTo>
                    <a:pt x="3962400" y="10160"/>
                  </a:lnTo>
                  <a:lnTo>
                    <a:pt x="3962400" y="0"/>
                  </a:lnTo>
                  <a:close/>
                </a:path>
              </a:pathLst>
            </a:custGeom>
            <a:solidFill>
              <a:srgbClr val="73B261">
                <a:alpha val="36862"/>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04" name="Google Shape;604;p25"/>
            <p:cNvSpPr/>
            <p:nvPr/>
          </p:nvSpPr>
          <p:spPr>
            <a:xfrm>
              <a:off x="3202939" y="6189980"/>
              <a:ext cx="3962400" cy="11430"/>
            </a:xfrm>
            <a:custGeom>
              <a:rect b="b" l="l" r="r" t="t"/>
              <a:pathLst>
                <a:path extrusionOk="0" h="11429" w="3962400">
                  <a:moveTo>
                    <a:pt x="3962400" y="0"/>
                  </a:moveTo>
                  <a:lnTo>
                    <a:pt x="0" y="0"/>
                  </a:lnTo>
                  <a:lnTo>
                    <a:pt x="0" y="11430"/>
                  </a:lnTo>
                  <a:lnTo>
                    <a:pt x="3962400" y="11430"/>
                  </a:lnTo>
                  <a:lnTo>
                    <a:pt x="3962400" y="0"/>
                  </a:lnTo>
                  <a:close/>
                </a:path>
              </a:pathLst>
            </a:custGeom>
            <a:solidFill>
              <a:srgbClr val="72B260">
                <a:alpha val="36862"/>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05" name="Google Shape;605;p25"/>
            <p:cNvSpPr/>
            <p:nvPr/>
          </p:nvSpPr>
          <p:spPr>
            <a:xfrm>
              <a:off x="3202939" y="6200140"/>
              <a:ext cx="3962400" cy="11430"/>
            </a:xfrm>
            <a:custGeom>
              <a:rect b="b" l="l" r="r" t="t"/>
              <a:pathLst>
                <a:path extrusionOk="0" h="11429" w="3962400">
                  <a:moveTo>
                    <a:pt x="3962400" y="0"/>
                  </a:moveTo>
                  <a:lnTo>
                    <a:pt x="0" y="0"/>
                  </a:lnTo>
                  <a:lnTo>
                    <a:pt x="0" y="11430"/>
                  </a:lnTo>
                  <a:lnTo>
                    <a:pt x="3962400" y="11430"/>
                  </a:lnTo>
                  <a:lnTo>
                    <a:pt x="3962400" y="0"/>
                  </a:lnTo>
                  <a:close/>
                </a:path>
              </a:pathLst>
            </a:custGeom>
            <a:solidFill>
              <a:srgbClr val="71B260">
                <a:alpha val="36862"/>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06" name="Google Shape;606;p25"/>
            <p:cNvSpPr/>
            <p:nvPr/>
          </p:nvSpPr>
          <p:spPr>
            <a:xfrm>
              <a:off x="3202939" y="6210300"/>
              <a:ext cx="3962400" cy="10160"/>
            </a:xfrm>
            <a:custGeom>
              <a:rect b="b" l="l" r="r" t="t"/>
              <a:pathLst>
                <a:path extrusionOk="0" h="10160" w="3962400">
                  <a:moveTo>
                    <a:pt x="3962400" y="0"/>
                  </a:moveTo>
                  <a:lnTo>
                    <a:pt x="0" y="0"/>
                  </a:lnTo>
                  <a:lnTo>
                    <a:pt x="0" y="10159"/>
                  </a:lnTo>
                  <a:lnTo>
                    <a:pt x="3962400" y="10159"/>
                  </a:lnTo>
                  <a:lnTo>
                    <a:pt x="3962400" y="0"/>
                  </a:lnTo>
                  <a:close/>
                </a:path>
              </a:pathLst>
            </a:custGeom>
            <a:solidFill>
              <a:srgbClr val="70B15F">
                <a:alpha val="36862"/>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07" name="Google Shape;607;p25"/>
            <p:cNvSpPr/>
            <p:nvPr/>
          </p:nvSpPr>
          <p:spPr>
            <a:xfrm>
              <a:off x="3202939" y="6220460"/>
              <a:ext cx="3962400" cy="10160"/>
            </a:xfrm>
            <a:custGeom>
              <a:rect b="b" l="l" r="r" t="t"/>
              <a:pathLst>
                <a:path extrusionOk="0" h="10160" w="3962400">
                  <a:moveTo>
                    <a:pt x="3962400" y="0"/>
                  </a:moveTo>
                  <a:lnTo>
                    <a:pt x="0" y="0"/>
                  </a:lnTo>
                  <a:lnTo>
                    <a:pt x="0" y="10159"/>
                  </a:lnTo>
                  <a:lnTo>
                    <a:pt x="3962400" y="10159"/>
                  </a:lnTo>
                  <a:lnTo>
                    <a:pt x="3962400" y="0"/>
                  </a:lnTo>
                  <a:close/>
                </a:path>
              </a:pathLst>
            </a:custGeom>
            <a:solidFill>
              <a:srgbClr val="6FB15E">
                <a:alpha val="36862"/>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08" name="Google Shape;608;p25"/>
            <p:cNvSpPr/>
            <p:nvPr/>
          </p:nvSpPr>
          <p:spPr>
            <a:xfrm>
              <a:off x="3202939" y="6230620"/>
              <a:ext cx="3962400" cy="10160"/>
            </a:xfrm>
            <a:custGeom>
              <a:rect b="b" l="l" r="r" t="t"/>
              <a:pathLst>
                <a:path extrusionOk="0" h="10160" w="3962400">
                  <a:moveTo>
                    <a:pt x="3962400" y="0"/>
                  </a:moveTo>
                  <a:lnTo>
                    <a:pt x="0" y="0"/>
                  </a:lnTo>
                  <a:lnTo>
                    <a:pt x="0" y="10159"/>
                  </a:lnTo>
                  <a:lnTo>
                    <a:pt x="3962400" y="10159"/>
                  </a:lnTo>
                  <a:lnTo>
                    <a:pt x="3962400" y="0"/>
                  </a:lnTo>
                  <a:close/>
                </a:path>
              </a:pathLst>
            </a:custGeom>
            <a:solidFill>
              <a:srgbClr val="6EB05D">
                <a:alpha val="36862"/>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09" name="Google Shape;609;p25"/>
            <p:cNvSpPr/>
            <p:nvPr/>
          </p:nvSpPr>
          <p:spPr>
            <a:xfrm>
              <a:off x="3202939" y="6239510"/>
              <a:ext cx="3962400" cy="11430"/>
            </a:xfrm>
            <a:custGeom>
              <a:rect b="b" l="l" r="r" t="t"/>
              <a:pathLst>
                <a:path extrusionOk="0" h="11429" w="3962400">
                  <a:moveTo>
                    <a:pt x="3962400" y="0"/>
                  </a:moveTo>
                  <a:lnTo>
                    <a:pt x="0" y="0"/>
                  </a:lnTo>
                  <a:lnTo>
                    <a:pt x="0" y="11429"/>
                  </a:lnTo>
                  <a:lnTo>
                    <a:pt x="3962400" y="11429"/>
                  </a:lnTo>
                  <a:lnTo>
                    <a:pt x="3962400" y="0"/>
                  </a:lnTo>
                  <a:close/>
                </a:path>
              </a:pathLst>
            </a:custGeom>
            <a:solidFill>
              <a:srgbClr val="6DB05D">
                <a:alpha val="36862"/>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10" name="Google Shape;610;p25"/>
            <p:cNvSpPr/>
            <p:nvPr/>
          </p:nvSpPr>
          <p:spPr>
            <a:xfrm>
              <a:off x="3202939" y="6249670"/>
              <a:ext cx="3962400" cy="10160"/>
            </a:xfrm>
            <a:custGeom>
              <a:rect b="b" l="l" r="r" t="t"/>
              <a:pathLst>
                <a:path extrusionOk="0" h="10160" w="3962400">
                  <a:moveTo>
                    <a:pt x="3962400" y="0"/>
                  </a:moveTo>
                  <a:lnTo>
                    <a:pt x="0" y="0"/>
                  </a:lnTo>
                  <a:lnTo>
                    <a:pt x="0" y="10159"/>
                  </a:lnTo>
                  <a:lnTo>
                    <a:pt x="3962400" y="10159"/>
                  </a:lnTo>
                  <a:lnTo>
                    <a:pt x="3962400" y="0"/>
                  </a:lnTo>
                  <a:close/>
                </a:path>
              </a:pathLst>
            </a:custGeom>
            <a:solidFill>
              <a:srgbClr val="6CB05C">
                <a:alpha val="36862"/>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11" name="Google Shape;611;p25"/>
            <p:cNvSpPr/>
            <p:nvPr/>
          </p:nvSpPr>
          <p:spPr>
            <a:xfrm>
              <a:off x="3202939" y="6259830"/>
              <a:ext cx="3962400" cy="10160"/>
            </a:xfrm>
            <a:custGeom>
              <a:rect b="b" l="l" r="r" t="t"/>
              <a:pathLst>
                <a:path extrusionOk="0" h="10160" w="3962400">
                  <a:moveTo>
                    <a:pt x="3962400" y="0"/>
                  </a:moveTo>
                  <a:lnTo>
                    <a:pt x="0" y="0"/>
                  </a:lnTo>
                  <a:lnTo>
                    <a:pt x="0" y="10160"/>
                  </a:lnTo>
                  <a:lnTo>
                    <a:pt x="3962400" y="10160"/>
                  </a:lnTo>
                  <a:lnTo>
                    <a:pt x="3962400" y="0"/>
                  </a:lnTo>
                  <a:close/>
                </a:path>
              </a:pathLst>
            </a:custGeom>
            <a:solidFill>
              <a:srgbClr val="6BAF5B">
                <a:alpha val="36862"/>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12" name="Google Shape;612;p25"/>
            <p:cNvSpPr/>
            <p:nvPr/>
          </p:nvSpPr>
          <p:spPr>
            <a:xfrm>
              <a:off x="3202939" y="6269990"/>
              <a:ext cx="3962400" cy="10160"/>
            </a:xfrm>
            <a:custGeom>
              <a:rect b="b" l="l" r="r" t="t"/>
              <a:pathLst>
                <a:path extrusionOk="0" h="10160" w="3962400">
                  <a:moveTo>
                    <a:pt x="3962400" y="0"/>
                  </a:moveTo>
                  <a:lnTo>
                    <a:pt x="0" y="0"/>
                  </a:lnTo>
                  <a:lnTo>
                    <a:pt x="0" y="10160"/>
                  </a:lnTo>
                  <a:lnTo>
                    <a:pt x="3962400" y="10160"/>
                  </a:lnTo>
                  <a:lnTo>
                    <a:pt x="3962400" y="0"/>
                  </a:lnTo>
                  <a:close/>
                </a:path>
              </a:pathLst>
            </a:custGeom>
            <a:solidFill>
              <a:srgbClr val="6AAF5B">
                <a:alpha val="36862"/>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13" name="Google Shape;613;p25"/>
            <p:cNvSpPr/>
            <p:nvPr/>
          </p:nvSpPr>
          <p:spPr>
            <a:xfrm>
              <a:off x="3202939" y="6278880"/>
              <a:ext cx="3962400" cy="11430"/>
            </a:xfrm>
            <a:custGeom>
              <a:rect b="b" l="l" r="r" t="t"/>
              <a:pathLst>
                <a:path extrusionOk="0" h="11429" w="3962400">
                  <a:moveTo>
                    <a:pt x="3962400" y="0"/>
                  </a:moveTo>
                  <a:lnTo>
                    <a:pt x="0" y="0"/>
                  </a:lnTo>
                  <a:lnTo>
                    <a:pt x="0" y="11430"/>
                  </a:lnTo>
                  <a:lnTo>
                    <a:pt x="3962400" y="11430"/>
                  </a:lnTo>
                  <a:lnTo>
                    <a:pt x="3962400" y="0"/>
                  </a:lnTo>
                  <a:close/>
                </a:path>
              </a:pathLst>
            </a:custGeom>
            <a:solidFill>
              <a:srgbClr val="69AE5A">
                <a:alpha val="36862"/>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14" name="Google Shape;614;p25"/>
            <p:cNvSpPr/>
            <p:nvPr/>
          </p:nvSpPr>
          <p:spPr>
            <a:xfrm>
              <a:off x="3202939" y="6289040"/>
              <a:ext cx="3962400" cy="11430"/>
            </a:xfrm>
            <a:custGeom>
              <a:rect b="b" l="l" r="r" t="t"/>
              <a:pathLst>
                <a:path extrusionOk="0" h="11429" w="3962400">
                  <a:moveTo>
                    <a:pt x="3962400" y="0"/>
                  </a:moveTo>
                  <a:lnTo>
                    <a:pt x="0" y="0"/>
                  </a:lnTo>
                  <a:lnTo>
                    <a:pt x="0" y="11430"/>
                  </a:lnTo>
                  <a:lnTo>
                    <a:pt x="3962400" y="11430"/>
                  </a:lnTo>
                  <a:lnTo>
                    <a:pt x="3962400" y="0"/>
                  </a:lnTo>
                  <a:close/>
                </a:path>
              </a:pathLst>
            </a:custGeom>
            <a:solidFill>
              <a:srgbClr val="68AE59">
                <a:alpha val="36862"/>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15" name="Google Shape;615;p25"/>
            <p:cNvSpPr/>
            <p:nvPr/>
          </p:nvSpPr>
          <p:spPr>
            <a:xfrm>
              <a:off x="3202939" y="6299200"/>
              <a:ext cx="3962400" cy="11430"/>
            </a:xfrm>
            <a:custGeom>
              <a:rect b="b" l="l" r="r" t="t"/>
              <a:pathLst>
                <a:path extrusionOk="0" h="11429" w="3962400">
                  <a:moveTo>
                    <a:pt x="3962400" y="0"/>
                  </a:moveTo>
                  <a:lnTo>
                    <a:pt x="0" y="0"/>
                  </a:lnTo>
                  <a:lnTo>
                    <a:pt x="0" y="11429"/>
                  </a:lnTo>
                  <a:lnTo>
                    <a:pt x="3962400" y="11429"/>
                  </a:lnTo>
                  <a:lnTo>
                    <a:pt x="3962400" y="0"/>
                  </a:lnTo>
                  <a:close/>
                </a:path>
              </a:pathLst>
            </a:custGeom>
            <a:solidFill>
              <a:srgbClr val="67AE58">
                <a:alpha val="36862"/>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16" name="Google Shape;616;p25"/>
            <p:cNvSpPr/>
            <p:nvPr/>
          </p:nvSpPr>
          <p:spPr>
            <a:xfrm>
              <a:off x="3202939" y="6309360"/>
              <a:ext cx="3962400" cy="10160"/>
            </a:xfrm>
            <a:custGeom>
              <a:rect b="b" l="l" r="r" t="t"/>
              <a:pathLst>
                <a:path extrusionOk="0" h="10160" w="3962400">
                  <a:moveTo>
                    <a:pt x="3962400" y="0"/>
                  </a:moveTo>
                  <a:lnTo>
                    <a:pt x="0" y="0"/>
                  </a:lnTo>
                  <a:lnTo>
                    <a:pt x="0" y="10159"/>
                  </a:lnTo>
                  <a:lnTo>
                    <a:pt x="3962400" y="10159"/>
                  </a:lnTo>
                  <a:lnTo>
                    <a:pt x="3962400" y="0"/>
                  </a:lnTo>
                  <a:close/>
                </a:path>
              </a:pathLst>
            </a:custGeom>
            <a:solidFill>
              <a:srgbClr val="66AD58">
                <a:alpha val="36862"/>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17" name="Google Shape;617;p25"/>
            <p:cNvSpPr/>
            <p:nvPr/>
          </p:nvSpPr>
          <p:spPr>
            <a:xfrm>
              <a:off x="3202939" y="6319520"/>
              <a:ext cx="3962400" cy="10160"/>
            </a:xfrm>
            <a:custGeom>
              <a:rect b="b" l="l" r="r" t="t"/>
              <a:pathLst>
                <a:path extrusionOk="0" h="10160" w="3962400">
                  <a:moveTo>
                    <a:pt x="3962400" y="0"/>
                  </a:moveTo>
                  <a:lnTo>
                    <a:pt x="0" y="0"/>
                  </a:lnTo>
                  <a:lnTo>
                    <a:pt x="0" y="10159"/>
                  </a:lnTo>
                  <a:lnTo>
                    <a:pt x="3962400" y="10159"/>
                  </a:lnTo>
                  <a:lnTo>
                    <a:pt x="3962400" y="0"/>
                  </a:lnTo>
                  <a:close/>
                </a:path>
              </a:pathLst>
            </a:custGeom>
            <a:solidFill>
              <a:srgbClr val="66AD57">
                <a:alpha val="36862"/>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18" name="Google Shape;618;p25"/>
            <p:cNvSpPr/>
            <p:nvPr/>
          </p:nvSpPr>
          <p:spPr>
            <a:xfrm>
              <a:off x="3202939" y="6329680"/>
              <a:ext cx="3962400" cy="10160"/>
            </a:xfrm>
            <a:custGeom>
              <a:rect b="b" l="l" r="r" t="t"/>
              <a:pathLst>
                <a:path extrusionOk="0" h="10160" w="3962400">
                  <a:moveTo>
                    <a:pt x="3962400" y="0"/>
                  </a:moveTo>
                  <a:lnTo>
                    <a:pt x="0" y="0"/>
                  </a:lnTo>
                  <a:lnTo>
                    <a:pt x="0" y="10160"/>
                  </a:lnTo>
                  <a:lnTo>
                    <a:pt x="3962400" y="10160"/>
                  </a:lnTo>
                  <a:lnTo>
                    <a:pt x="3962400" y="0"/>
                  </a:lnTo>
                  <a:close/>
                </a:path>
              </a:pathLst>
            </a:custGeom>
            <a:solidFill>
              <a:srgbClr val="64AC56">
                <a:alpha val="36862"/>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19" name="Google Shape;619;p25"/>
            <p:cNvSpPr/>
            <p:nvPr/>
          </p:nvSpPr>
          <p:spPr>
            <a:xfrm>
              <a:off x="3202939" y="6338570"/>
              <a:ext cx="3962400" cy="11430"/>
            </a:xfrm>
            <a:custGeom>
              <a:rect b="b" l="l" r="r" t="t"/>
              <a:pathLst>
                <a:path extrusionOk="0" h="11429" w="3962400">
                  <a:moveTo>
                    <a:pt x="3962400" y="0"/>
                  </a:moveTo>
                  <a:lnTo>
                    <a:pt x="0" y="0"/>
                  </a:lnTo>
                  <a:lnTo>
                    <a:pt x="0" y="11429"/>
                  </a:lnTo>
                  <a:lnTo>
                    <a:pt x="3962400" y="11429"/>
                  </a:lnTo>
                  <a:lnTo>
                    <a:pt x="3962400" y="0"/>
                  </a:lnTo>
                  <a:close/>
                </a:path>
              </a:pathLst>
            </a:custGeom>
            <a:solidFill>
              <a:srgbClr val="63AC56">
                <a:alpha val="36862"/>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20" name="Google Shape;620;p25"/>
            <p:cNvSpPr/>
            <p:nvPr/>
          </p:nvSpPr>
          <p:spPr>
            <a:xfrm>
              <a:off x="3202939" y="6348730"/>
              <a:ext cx="3962400" cy="10160"/>
            </a:xfrm>
            <a:custGeom>
              <a:rect b="b" l="l" r="r" t="t"/>
              <a:pathLst>
                <a:path extrusionOk="0" h="10160" w="3962400">
                  <a:moveTo>
                    <a:pt x="3962400" y="0"/>
                  </a:moveTo>
                  <a:lnTo>
                    <a:pt x="0" y="0"/>
                  </a:lnTo>
                  <a:lnTo>
                    <a:pt x="0" y="10160"/>
                  </a:lnTo>
                  <a:lnTo>
                    <a:pt x="3962400" y="10160"/>
                  </a:lnTo>
                  <a:lnTo>
                    <a:pt x="3962400" y="0"/>
                  </a:lnTo>
                  <a:close/>
                </a:path>
              </a:pathLst>
            </a:custGeom>
            <a:solidFill>
              <a:srgbClr val="62AC55">
                <a:alpha val="36862"/>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21" name="Google Shape;621;p25"/>
            <p:cNvSpPr/>
            <p:nvPr/>
          </p:nvSpPr>
          <p:spPr>
            <a:xfrm>
              <a:off x="3202939" y="6358890"/>
              <a:ext cx="3962400" cy="10160"/>
            </a:xfrm>
            <a:custGeom>
              <a:rect b="b" l="l" r="r" t="t"/>
              <a:pathLst>
                <a:path extrusionOk="0" h="10160" w="3962400">
                  <a:moveTo>
                    <a:pt x="3962400" y="0"/>
                  </a:moveTo>
                  <a:lnTo>
                    <a:pt x="0" y="0"/>
                  </a:lnTo>
                  <a:lnTo>
                    <a:pt x="0" y="10160"/>
                  </a:lnTo>
                  <a:lnTo>
                    <a:pt x="3962400" y="10160"/>
                  </a:lnTo>
                  <a:lnTo>
                    <a:pt x="3962400" y="0"/>
                  </a:lnTo>
                  <a:close/>
                </a:path>
              </a:pathLst>
            </a:custGeom>
            <a:solidFill>
              <a:srgbClr val="61AB54">
                <a:alpha val="36862"/>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22" name="Google Shape;622;p25"/>
            <p:cNvSpPr/>
            <p:nvPr/>
          </p:nvSpPr>
          <p:spPr>
            <a:xfrm>
              <a:off x="3202939" y="6369050"/>
              <a:ext cx="3962400" cy="10160"/>
            </a:xfrm>
            <a:custGeom>
              <a:rect b="b" l="l" r="r" t="t"/>
              <a:pathLst>
                <a:path extrusionOk="0" h="10160" w="3962400">
                  <a:moveTo>
                    <a:pt x="3962400" y="0"/>
                  </a:moveTo>
                  <a:lnTo>
                    <a:pt x="0" y="0"/>
                  </a:lnTo>
                  <a:lnTo>
                    <a:pt x="0" y="10159"/>
                  </a:lnTo>
                  <a:lnTo>
                    <a:pt x="3962400" y="10159"/>
                  </a:lnTo>
                  <a:lnTo>
                    <a:pt x="3962400" y="0"/>
                  </a:lnTo>
                  <a:close/>
                </a:path>
              </a:pathLst>
            </a:custGeom>
            <a:solidFill>
              <a:srgbClr val="60AB53">
                <a:alpha val="36862"/>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23" name="Google Shape;623;p25"/>
            <p:cNvSpPr/>
            <p:nvPr/>
          </p:nvSpPr>
          <p:spPr>
            <a:xfrm>
              <a:off x="3202939" y="6377940"/>
              <a:ext cx="3962400" cy="11430"/>
            </a:xfrm>
            <a:custGeom>
              <a:rect b="b" l="l" r="r" t="t"/>
              <a:pathLst>
                <a:path extrusionOk="0" h="11429" w="3962400">
                  <a:moveTo>
                    <a:pt x="3962400" y="0"/>
                  </a:moveTo>
                  <a:lnTo>
                    <a:pt x="0" y="0"/>
                  </a:lnTo>
                  <a:lnTo>
                    <a:pt x="0" y="11430"/>
                  </a:lnTo>
                  <a:lnTo>
                    <a:pt x="3962400" y="11430"/>
                  </a:lnTo>
                  <a:lnTo>
                    <a:pt x="3962400" y="0"/>
                  </a:lnTo>
                  <a:close/>
                </a:path>
              </a:pathLst>
            </a:custGeom>
            <a:solidFill>
              <a:srgbClr val="5FAA53">
                <a:alpha val="36862"/>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24" name="Google Shape;624;p25"/>
            <p:cNvSpPr/>
            <p:nvPr/>
          </p:nvSpPr>
          <p:spPr>
            <a:xfrm>
              <a:off x="3202939" y="6388100"/>
              <a:ext cx="3962400" cy="11430"/>
            </a:xfrm>
            <a:custGeom>
              <a:rect b="b" l="l" r="r" t="t"/>
              <a:pathLst>
                <a:path extrusionOk="0" h="11429" w="3962400">
                  <a:moveTo>
                    <a:pt x="3962400" y="0"/>
                  </a:moveTo>
                  <a:lnTo>
                    <a:pt x="0" y="0"/>
                  </a:lnTo>
                  <a:lnTo>
                    <a:pt x="0" y="11429"/>
                  </a:lnTo>
                  <a:lnTo>
                    <a:pt x="3962400" y="11429"/>
                  </a:lnTo>
                  <a:lnTo>
                    <a:pt x="3962400" y="0"/>
                  </a:lnTo>
                  <a:close/>
                </a:path>
              </a:pathLst>
            </a:custGeom>
            <a:solidFill>
              <a:srgbClr val="5EAA52">
                <a:alpha val="36862"/>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25" name="Google Shape;625;p25"/>
            <p:cNvSpPr/>
            <p:nvPr/>
          </p:nvSpPr>
          <p:spPr>
            <a:xfrm>
              <a:off x="3202939" y="6398260"/>
              <a:ext cx="3962400" cy="11430"/>
            </a:xfrm>
            <a:custGeom>
              <a:rect b="b" l="l" r="r" t="t"/>
              <a:pathLst>
                <a:path extrusionOk="0" h="11429" w="3962400">
                  <a:moveTo>
                    <a:pt x="3962400" y="0"/>
                  </a:moveTo>
                  <a:lnTo>
                    <a:pt x="0" y="0"/>
                  </a:lnTo>
                  <a:lnTo>
                    <a:pt x="0" y="11429"/>
                  </a:lnTo>
                  <a:lnTo>
                    <a:pt x="3962400" y="11429"/>
                  </a:lnTo>
                  <a:lnTo>
                    <a:pt x="3962400" y="0"/>
                  </a:lnTo>
                  <a:close/>
                </a:path>
              </a:pathLst>
            </a:custGeom>
            <a:solidFill>
              <a:srgbClr val="5DAA51">
                <a:alpha val="36862"/>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26" name="Google Shape;626;p25"/>
            <p:cNvSpPr/>
            <p:nvPr/>
          </p:nvSpPr>
          <p:spPr>
            <a:xfrm>
              <a:off x="3202939" y="6408420"/>
              <a:ext cx="3962400" cy="10160"/>
            </a:xfrm>
            <a:custGeom>
              <a:rect b="b" l="l" r="r" t="t"/>
              <a:pathLst>
                <a:path extrusionOk="0" h="10160" w="3962400">
                  <a:moveTo>
                    <a:pt x="3962400" y="0"/>
                  </a:moveTo>
                  <a:lnTo>
                    <a:pt x="0" y="0"/>
                  </a:lnTo>
                  <a:lnTo>
                    <a:pt x="0" y="10159"/>
                  </a:lnTo>
                  <a:lnTo>
                    <a:pt x="3962400" y="10159"/>
                  </a:lnTo>
                  <a:lnTo>
                    <a:pt x="3962400" y="0"/>
                  </a:lnTo>
                  <a:close/>
                </a:path>
              </a:pathLst>
            </a:custGeom>
            <a:solidFill>
              <a:srgbClr val="5CA951">
                <a:alpha val="36862"/>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27" name="Google Shape;627;p25"/>
            <p:cNvSpPr/>
            <p:nvPr/>
          </p:nvSpPr>
          <p:spPr>
            <a:xfrm>
              <a:off x="3202939" y="6418580"/>
              <a:ext cx="3962400" cy="10160"/>
            </a:xfrm>
            <a:custGeom>
              <a:rect b="b" l="l" r="r" t="t"/>
              <a:pathLst>
                <a:path extrusionOk="0" h="10160" w="3962400">
                  <a:moveTo>
                    <a:pt x="3962400" y="0"/>
                  </a:moveTo>
                  <a:lnTo>
                    <a:pt x="0" y="0"/>
                  </a:lnTo>
                  <a:lnTo>
                    <a:pt x="0" y="10160"/>
                  </a:lnTo>
                  <a:lnTo>
                    <a:pt x="3962400" y="10160"/>
                  </a:lnTo>
                  <a:lnTo>
                    <a:pt x="3962400" y="0"/>
                  </a:lnTo>
                  <a:close/>
                </a:path>
              </a:pathLst>
            </a:custGeom>
            <a:solidFill>
              <a:srgbClr val="5BA950">
                <a:alpha val="36862"/>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28" name="Google Shape;628;p25"/>
            <p:cNvSpPr/>
            <p:nvPr/>
          </p:nvSpPr>
          <p:spPr>
            <a:xfrm>
              <a:off x="3202939" y="6428740"/>
              <a:ext cx="3962400" cy="10160"/>
            </a:xfrm>
            <a:custGeom>
              <a:rect b="b" l="l" r="r" t="t"/>
              <a:pathLst>
                <a:path extrusionOk="0" h="10160" w="3962400">
                  <a:moveTo>
                    <a:pt x="3962400" y="0"/>
                  </a:moveTo>
                  <a:lnTo>
                    <a:pt x="0" y="0"/>
                  </a:lnTo>
                  <a:lnTo>
                    <a:pt x="0" y="10160"/>
                  </a:lnTo>
                  <a:lnTo>
                    <a:pt x="3962400" y="10160"/>
                  </a:lnTo>
                  <a:lnTo>
                    <a:pt x="3962400" y="0"/>
                  </a:lnTo>
                  <a:close/>
                </a:path>
              </a:pathLst>
            </a:custGeom>
            <a:solidFill>
              <a:srgbClr val="5AA84F">
                <a:alpha val="36862"/>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29" name="Google Shape;629;p25"/>
            <p:cNvSpPr/>
            <p:nvPr/>
          </p:nvSpPr>
          <p:spPr>
            <a:xfrm>
              <a:off x="3202939" y="6437630"/>
              <a:ext cx="3962400" cy="11430"/>
            </a:xfrm>
            <a:custGeom>
              <a:rect b="b" l="l" r="r" t="t"/>
              <a:pathLst>
                <a:path extrusionOk="0" h="11429" w="3962400">
                  <a:moveTo>
                    <a:pt x="3962400" y="0"/>
                  </a:moveTo>
                  <a:lnTo>
                    <a:pt x="0" y="0"/>
                  </a:lnTo>
                  <a:lnTo>
                    <a:pt x="0" y="11430"/>
                  </a:lnTo>
                  <a:lnTo>
                    <a:pt x="3962400" y="11430"/>
                  </a:lnTo>
                  <a:lnTo>
                    <a:pt x="3962400" y="0"/>
                  </a:lnTo>
                  <a:close/>
                </a:path>
              </a:pathLst>
            </a:custGeom>
            <a:solidFill>
              <a:srgbClr val="59A84E">
                <a:alpha val="36862"/>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30" name="Google Shape;630;p25"/>
            <p:cNvSpPr/>
            <p:nvPr/>
          </p:nvSpPr>
          <p:spPr>
            <a:xfrm>
              <a:off x="3202939" y="6447790"/>
              <a:ext cx="3962400" cy="10160"/>
            </a:xfrm>
            <a:custGeom>
              <a:rect b="b" l="l" r="r" t="t"/>
              <a:pathLst>
                <a:path extrusionOk="0" h="10160" w="3962400">
                  <a:moveTo>
                    <a:pt x="3962400" y="0"/>
                  </a:moveTo>
                  <a:lnTo>
                    <a:pt x="0" y="0"/>
                  </a:lnTo>
                  <a:lnTo>
                    <a:pt x="0" y="10160"/>
                  </a:lnTo>
                  <a:lnTo>
                    <a:pt x="3962400" y="10160"/>
                  </a:lnTo>
                  <a:lnTo>
                    <a:pt x="3962400" y="0"/>
                  </a:lnTo>
                  <a:close/>
                </a:path>
              </a:pathLst>
            </a:custGeom>
            <a:solidFill>
              <a:srgbClr val="58A84E">
                <a:alpha val="36862"/>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31" name="Google Shape;631;p25"/>
            <p:cNvSpPr/>
            <p:nvPr/>
          </p:nvSpPr>
          <p:spPr>
            <a:xfrm>
              <a:off x="3202939" y="6457950"/>
              <a:ext cx="3962400" cy="10160"/>
            </a:xfrm>
            <a:custGeom>
              <a:rect b="b" l="l" r="r" t="t"/>
              <a:pathLst>
                <a:path extrusionOk="0" h="10160" w="3962400">
                  <a:moveTo>
                    <a:pt x="3962400" y="0"/>
                  </a:moveTo>
                  <a:lnTo>
                    <a:pt x="0" y="0"/>
                  </a:lnTo>
                  <a:lnTo>
                    <a:pt x="0" y="10160"/>
                  </a:lnTo>
                  <a:lnTo>
                    <a:pt x="3962400" y="10160"/>
                  </a:lnTo>
                  <a:lnTo>
                    <a:pt x="3962400" y="0"/>
                  </a:lnTo>
                  <a:close/>
                </a:path>
              </a:pathLst>
            </a:custGeom>
            <a:solidFill>
              <a:srgbClr val="57A74D">
                <a:alpha val="36862"/>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32" name="Google Shape;632;p25"/>
            <p:cNvSpPr/>
            <p:nvPr/>
          </p:nvSpPr>
          <p:spPr>
            <a:xfrm>
              <a:off x="3202939" y="6468110"/>
              <a:ext cx="3962400" cy="10160"/>
            </a:xfrm>
            <a:custGeom>
              <a:rect b="b" l="l" r="r" t="t"/>
              <a:pathLst>
                <a:path extrusionOk="0" h="10160" w="3962400">
                  <a:moveTo>
                    <a:pt x="3962400" y="0"/>
                  </a:moveTo>
                  <a:lnTo>
                    <a:pt x="0" y="0"/>
                  </a:lnTo>
                  <a:lnTo>
                    <a:pt x="0" y="10159"/>
                  </a:lnTo>
                  <a:lnTo>
                    <a:pt x="3962400" y="10159"/>
                  </a:lnTo>
                  <a:lnTo>
                    <a:pt x="3962400" y="0"/>
                  </a:lnTo>
                  <a:close/>
                </a:path>
              </a:pathLst>
            </a:custGeom>
            <a:solidFill>
              <a:srgbClr val="56A74C">
                <a:alpha val="36862"/>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33" name="Google Shape;633;p25"/>
            <p:cNvSpPr/>
            <p:nvPr/>
          </p:nvSpPr>
          <p:spPr>
            <a:xfrm>
              <a:off x="3202939" y="6477000"/>
              <a:ext cx="3962400" cy="11430"/>
            </a:xfrm>
            <a:custGeom>
              <a:rect b="b" l="l" r="r" t="t"/>
              <a:pathLst>
                <a:path extrusionOk="0" h="11429" w="3962400">
                  <a:moveTo>
                    <a:pt x="3962400" y="0"/>
                  </a:moveTo>
                  <a:lnTo>
                    <a:pt x="0" y="0"/>
                  </a:lnTo>
                  <a:lnTo>
                    <a:pt x="0" y="11429"/>
                  </a:lnTo>
                  <a:lnTo>
                    <a:pt x="3962400" y="11429"/>
                  </a:lnTo>
                  <a:lnTo>
                    <a:pt x="3962400" y="0"/>
                  </a:lnTo>
                  <a:close/>
                </a:path>
              </a:pathLst>
            </a:custGeom>
            <a:solidFill>
              <a:srgbClr val="55A64C">
                <a:alpha val="36862"/>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34" name="Google Shape;634;p25"/>
            <p:cNvSpPr/>
            <p:nvPr/>
          </p:nvSpPr>
          <p:spPr>
            <a:xfrm>
              <a:off x="3202939" y="6487160"/>
              <a:ext cx="3962400" cy="11430"/>
            </a:xfrm>
            <a:custGeom>
              <a:rect b="b" l="l" r="r" t="t"/>
              <a:pathLst>
                <a:path extrusionOk="0" h="11429" w="3962400">
                  <a:moveTo>
                    <a:pt x="3962400" y="0"/>
                  </a:moveTo>
                  <a:lnTo>
                    <a:pt x="0" y="0"/>
                  </a:lnTo>
                  <a:lnTo>
                    <a:pt x="0" y="11429"/>
                  </a:lnTo>
                  <a:lnTo>
                    <a:pt x="3962400" y="11429"/>
                  </a:lnTo>
                  <a:lnTo>
                    <a:pt x="3962400" y="0"/>
                  </a:lnTo>
                  <a:close/>
                </a:path>
              </a:pathLst>
            </a:custGeom>
            <a:solidFill>
              <a:srgbClr val="54A64B">
                <a:alpha val="36862"/>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35" name="Google Shape;635;p25"/>
            <p:cNvSpPr/>
            <p:nvPr/>
          </p:nvSpPr>
          <p:spPr>
            <a:xfrm>
              <a:off x="3202939" y="6497320"/>
              <a:ext cx="3962400" cy="10160"/>
            </a:xfrm>
            <a:custGeom>
              <a:rect b="b" l="l" r="r" t="t"/>
              <a:pathLst>
                <a:path extrusionOk="0" h="10159" w="3962400">
                  <a:moveTo>
                    <a:pt x="3962400" y="0"/>
                  </a:moveTo>
                  <a:lnTo>
                    <a:pt x="0" y="0"/>
                  </a:lnTo>
                  <a:lnTo>
                    <a:pt x="0" y="10159"/>
                  </a:lnTo>
                  <a:lnTo>
                    <a:pt x="3962400" y="10159"/>
                  </a:lnTo>
                  <a:lnTo>
                    <a:pt x="3962400" y="0"/>
                  </a:lnTo>
                  <a:close/>
                </a:path>
              </a:pathLst>
            </a:custGeom>
            <a:solidFill>
              <a:srgbClr val="53A64A">
                <a:alpha val="36862"/>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36" name="Google Shape;636;p25"/>
            <p:cNvSpPr/>
            <p:nvPr/>
          </p:nvSpPr>
          <p:spPr>
            <a:xfrm>
              <a:off x="3202939" y="6507480"/>
              <a:ext cx="3962400" cy="10160"/>
            </a:xfrm>
            <a:custGeom>
              <a:rect b="b" l="l" r="r" t="t"/>
              <a:pathLst>
                <a:path extrusionOk="0" h="10159" w="3962400">
                  <a:moveTo>
                    <a:pt x="3962400" y="0"/>
                  </a:moveTo>
                  <a:lnTo>
                    <a:pt x="0" y="0"/>
                  </a:lnTo>
                  <a:lnTo>
                    <a:pt x="0" y="10160"/>
                  </a:lnTo>
                  <a:lnTo>
                    <a:pt x="3962400" y="10160"/>
                  </a:lnTo>
                  <a:lnTo>
                    <a:pt x="3962400" y="0"/>
                  </a:lnTo>
                  <a:close/>
                </a:path>
              </a:pathLst>
            </a:custGeom>
            <a:solidFill>
              <a:srgbClr val="52A549">
                <a:alpha val="36862"/>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37" name="Google Shape;637;p25"/>
            <p:cNvSpPr/>
            <p:nvPr/>
          </p:nvSpPr>
          <p:spPr>
            <a:xfrm>
              <a:off x="3202939" y="6517640"/>
              <a:ext cx="3962400" cy="10160"/>
            </a:xfrm>
            <a:custGeom>
              <a:rect b="b" l="l" r="r" t="t"/>
              <a:pathLst>
                <a:path extrusionOk="0" h="10159" w="3962400">
                  <a:moveTo>
                    <a:pt x="3962400" y="0"/>
                  </a:moveTo>
                  <a:lnTo>
                    <a:pt x="0" y="0"/>
                  </a:lnTo>
                  <a:lnTo>
                    <a:pt x="0" y="10159"/>
                  </a:lnTo>
                  <a:lnTo>
                    <a:pt x="3962400" y="10159"/>
                  </a:lnTo>
                  <a:lnTo>
                    <a:pt x="3962400" y="0"/>
                  </a:lnTo>
                  <a:close/>
                </a:path>
              </a:pathLst>
            </a:custGeom>
            <a:solidFill>
              <a:srgbClr val="51A549">
                <a:alpha val="36862"/>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38" name="Google Shape;638;p25"/>
            <p:cNvSpPr/>
            <p:nvPr/>
          </p:nvSpPr>
          <p:spPr>
            <a:xfrm>
              <a:off x="3202939" y="6526530"/>
              <a:ext cx="3962400" cy="11430"/>
            </a:xfrm>
            <a:custGeom>
              <a:rect b="b" l="l" r="r" t="t"/>
              <a:pathLst>
                <a:path extrusionOk="0" h="11429" w="3962400">
                  <a:moveTo>
                    <a:pt x="3962400" y="0"/>
                  </a:moveTo>
                  <a:lnTo>
                    <a:pt x="0" y="0"/>
                  </a:lnTo>
                  <a:lnTo>
                    <a:pt x="0" y="11430"/>
                  </a:lnTo>
                  <a:lnTo>
                    <a:pt x="3962400" y="11430"/>
                  </a:lnTo>
                  <a:lnTo>
                    <a:pt x="3962400" y="0"/>
                  </a:lnTo>
                  <a:close/>
                </a:path>
              </a:pathLst>
            </a:custGeom>
            <a:solidFill>
              <a:srgbClr val="50A448">
                <a:alpha val="36862"/>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39" name="Google Shape;639;p25"/>
            <p:cNvSpPr/>
            <p:nvPr/>
          </p:nvSpPr>
          <p:spPr>
            <a:xfrm>
              <a:off x="3202939" y="6536690"/>
              <a:ext cx="3962400" cy="11430"/>
            </a:xfrm>
            <a:custGeom>
              <a:rect b="b" l="l" r="r" t="t"/>
              <a:pathLst>
                <a:path extrusionOk="0" h="11429" w="3962400">
                  <a:moveTo>
                    <a:pt x="3962400" y="0"/>
                  </a:moveTo>
                  <a:lnTo>
                    <a:pt x="0" y="0"/>
                  </a:lnTo>
                  <a:lnTo>
                    <a:pt x="0" y="11429"/>
                  </a:lnTo>
                  <a:lnTo>
                    <a:pt x="3962400" y="11429"/>
                  </a:lnTo>
                  <a:lnTo>
                    <a:pt x="3962400" y="0"/>
                  </a:lnTo>
                  <a:close/>
                </a:path>
              </a:pathLst>
            </a:custGeom>
            <a:solidFill>
              <a:srgbClr val="4FA447">
                <a:alpha val="36862"/>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40" name="Google Shape;640;p25"/>
            <p:cNvSpPr/>
            <p:nvPr/>
          </p:nvSpPr>
          <p:spPr>
            <a:xfrm>
              <a:off x="3202939" y="6546850"/>
              <a:ext cx="3962400" cy="10160"/>
            </a:xfrm>
            <a:custGeom>
              <a:rect b="b" l="l" r="r" t="t"/>
              <a:pathLst>
                <a:path extrusionOk="0" h="10159" w="3962400">
                  <a:moveTo>
                    <a:pt x="3962400" y="0"/>
                  </a:moveTo>
                  <a:lnTo>
                    <a:pt x="0" y="0"/>
                  </a:lnTo>
                  <a:lnTo>
                    <a:pt x="0" y="10160"/>
                  </a:lnTo>
                  <a:lnTo>
                    <a:pt x="3962400" y="10160"/>
                  </a:lnTo>
                  <a:lnTo>
                    <a:pt x="3962400" y="0"/>
                  </a:lnTo>
                  <a:close/>
                </a:path>
              </a:pathLst>
            </a:custGeom>
            <a:solidFill>
              <a:srgbClr val="4EA447">
                <a:alpha val="36862"/>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41" name="Google Shape;641;p25"/>
            <p:cNvSpPr/>
            <p:nvPr/>
          </p:nvSpPr>
          <p:spPr>
            <a:xfrm>
              <a:off x="3202939" y="6557010"/>
              <a:ext cx="3962400" cy="10160"/>
            </a:xfrm>
            <a:custGeom>
              <a:rect b="b" l="l" r="r" t="t"/>
              <a:pathLst>
                <a:path extrusionOk="0" h="10159" w="3962400">
                  <a:moveTo>
                    <a:pt x="3962400" y="0"/>
                  </a:moveTo>
                  <a:lnTo>
                    <a:pt x="0" y="0"/>
                  </a:lnTo>
                  <a:lnTo>
                    <a:pt x="0" y="10160"/>
                  </a:lnTo>
                  <a:lnTo>
                    <a:pt x="3962400" y="10160"/>
                  </a:lnTo>
                  <a:lnTo>
                    <a:pt x="3962400" y="0"/>
                  </a:lnTo>
                  <a:close/>
                </a:path>
              </a:pathLst>
            </a:custGeom>
            <a:solidFill>
              <a:srgbClr val="4DA346">
                <a:alpha val="36862"/>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42" name="Google Shape;642;p25"/>
            <p:cNvSpPr/>
            <p:nvPr/>
          </p:nvSpPr>
          <p:spPr>
            <a:xfrm>
              <a:off x="3202939" y="6567170"/>
              <a:ext cx="3962400" cy="10160"/>
            </a:xfrm>
            <a:custGeom>
              <a:rect b="b" l="l" r="r" t="t"/>
              <a:pathLst>
                <a:path extrusionOk="0" h="10159" w="3962400">
                  <a:moveTo>
                    <a:pt x="3962400" y="0"/>
                  </a:moveTo>
                  <a:lnTo>
                    <a:pt x="0" y="0"/>
                  </a:lnTo>
                  <a:lnTo>
                    <a:pt x="0" y="10159"/>
                  </a:lnTo>
                  <a:lnTo>
                    <a:pt x="3962400" y="10159"/>
                  </a:lnTo>
                  <a:lnTo>
                    <a:pt x="3962400" y="0"/>
                  </a:lnTo>
                  <a:close/>
                </a:path>
              </a:pathLst>
            </a:custGeom>
            <a:solidFill>
              <a:srgbClr val="4CA345">
                <a:alpha val="36862"/>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43" name="Google Shape;643;p25"/>
            <p:cNvSpPr/>
            <p:nvPr/>
          </p:nvSpPr>
          <p:spPr>
            <a:xfrm>
              <a:off x="3202939" y="6576060"/>
              <a:ext cx="3962400" cy="11430"/>
            </a:xfrm>
            <a:custGeom>
              <a:rect b="b" l="l" r="r" t="t"/>
              <a:pathLst>
                <a:path extrusionOk="0" h="11429" w="3962400">
                  <a:moveTo>
                    <a:pt x="3962400" y="0"/>
                  </a:moveTo>
                  <a:lnTo>
                    <a:pt x="0" y="0"/>
                  </a:lnTo>
                  <a:lnTo>
                    <a:pt x="0" y="11430"/>
                  </a:lnTo>
                  <a:lnTo>
                    <a:pt x="3962400" y="11430"/>
                  </a:lnTo>
                  <a:lnTo>
                    <a:pt x="3962400" y="0"/>
                  </a:lnTo>
                  <a:close/>
                </a:path>
              </a:pathLst>
            </a:custGeom>
            <a:solidFill>
              <a:srgbClr val="4BA244">
                <a:alpha val="36862"/>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44" name="Google Shape;644;p25"/>
            <p:cNvSpPr/>
            <p:nvPr/>
          </p:nvSpPr>
          <p:spPr>
            <a:xfrm>
              <a:off x="3202939" y="6586220"/>
              <a:ext cx="3962400" cy="10160"/>
            </a:xfrm>
            <a:custGeom>
              <a:rect b="b" l="l" r="r" t="t"/>
              <a:pathLst>
                <a:path extrusionOk="0" h="10159" w="3962400">
                  <a:moveTo>
                    <a:pt x="3962400" y="0"/>
                  </a:moveTo>
                  <a:lnTo>
                    <a:pt x="0" y="0"/>
                  </a:lnTo>
                  <a:lnTo>
                    <a:pt x="0" y="10159"/>
                  </a:lnTo>
                  <a:lnTo>
                    <a:pt x="3962400" y="10159"/>
                  </a:lnTo>
                  <a:lnTo>
                    <a:pt x="3962400" y="0"/>
                  </a:lnTo>
                  <a:close/>
                </a:path>
              </a:pathLst>
            </a:custGeom>
            <a:solidFill>
              <a:srgbClr val="4AA244">
                <a:alpha val="36862"/>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45" name="Google Shape;645;p25"/>
            <p:cNvSpPr/>
            <p:nvPr/>
          </p:nvSpPr>
          <p:spPr>
            <a:xfrm>
              <a:off x="3202939" y="6596380"/>
              <a:ext cx="3962400" cy="10160"/>
            </a:xfrm>
            <a:custGeom>
              <a:rect b="b" l="l" r="r" t="t"/>
              <a:pathLst>
                <a:path extrusionOk="0" h="10159" w="3962400">
                  <a:moveTo>
                    <a:pt x="3962400" y="0"/>
                  </a:moveTo>
                  <a:lnTo>
                    <a:pt x="0" y="0"/>
                  </a:lnTo>
                  <a:lnTo>
                    <a:pt x="0" y="10160"/>
                  </a:lnTo>
                  <a:lnTo>
                    <a:pt x="3962400" y="10160"/>
                  </a:lnTo>
                  <a:lnTo>
                    <a:pt x="3962400" y="0"/>
                  </a:lnTo>
                  <a:close/>
                </a:path>
              </a:pathLst>
            </a:custGeom>
            <a:solidFill>
              <a:srgbClr val="49A243">
                <a:alpha val="36862"/>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46" name="Google Shape;646;p25"/>
            <p:cNvSpPr/>
            <p:nvPr/>
          </p:nvSpPr>
          <p:spPr>
            <a:xfrm>
              <a:off x="3202939" y="6606540"/>
              <a:ext cx="3962400" cy="10160"/>
            </a:xfrm>
            <a:custGeom>
              <a:rect b="b" l="l" r="r" t="t"/>
              <a:pathLst>
                <a:path extrusionOk="0" h="10159" w="3962400">
                  <a:moveTo>
                    <a:pt x="3962400" y="0"/>
                  </a:moveTo>
                  <a:lnTo>
                    <a:pt x="0" y="0"/>
                  </a:lnTo>
                  <a:lnTo>
                    <a:pt x="0" y="10159"/>
                  </a:lnTo>
                  <a:lnTo>
                    <a:pt x="3962400" y="10159"/>
                  </a:lnTo>
                  <a:lnTo>
                    <a:pt x="3962400" y="0"/>
                  </a:lnTo>
                  <a:close/>
                </a:path>
              </a:pathLst>
            </a:custGeom>
            <a:solidFill>
              <a:srgbClr val="48A142">
                <a:alpha val="36862"/>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47" name="Google Shape;647;p25"/>
            <p:cNvSpPr/>
            <p:nvPr/>
          </p:nvSpPr>
          <p:spPr>
            <a:xfrm>
              <a:off x="3202939" y="6616700"/>
              <a:ext cx="3962400" cy="10160"/>
            </a:xfrm>
            <a:custGeom>
              <a:rect b="b" l="l" r="r" t="t"/>
              <a:pathLst>
                <a:path extrusionOk="0" h="10159" w="3962400">
                  <a:moveTo>
                    <a:pt x="3962400" y="0"/>
                  </a:moveTo>
                  <a:lnTo>
                    <a:pt x="0" y="0"/>
                  </a:lnTo>
                  <a:lnTo>
                    <a:pt x="0" y="10160"/>
                  </a:lnTo>
                  <a:lnTo>
                    <a:pt x="3962400" y="10160"/>
                  </a:lnTo>
                  <a:lnTo>
                    <a:pt x="3962400" y="0"/>
                  </a:lnTo>
                  <a:close/>
                </a:path>
              </a:pathLst>
            </a:custGeom>
            <a:solidFill>
              <a:srgbClr val="47A142">
                <a:alpha val="36862"/>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48" name="Google Shape;648;p25"/>
            <p:cNvSpPr/>
            <p:nvPr/>
          </p:nvSpPr>
          <p:spPr>
            <a:xfrm>
              <a:off x="3202939" y="6625590"/>
              <a:ext cx="3962400" cy="11430"/>
            </a:xfrm>
            <a:custGeom>
              <a:rect b="b" l="l" r="r" t="t"/>
              <a:pathLst>
                <a:path extrusionOk="0" h="11429" w="3962400">
                  <a:moveTo>
                    <a:pt x="3962400" y="0"/>
                  </a:moveTo>
                  <a:lnTo>
                    <a:pt x="0" y="0"/>
                  </a:lnTo>
                  <a:lnTo>
                    <a:pt x="0" y="11429"/>
                  </a:lnTo>
                  <a:lnTo>
                    <a:pt x="3962400" y="11429"/>
                  </a:lnTo>
                  <a:lnTo>
                    <a:pt x="3962400" y="0"/>
                  </a:lnTo>
                  <a:close/>
                </a:path>
              </a:pathLst>
            </a:custGeom>
            <a:solidFill>
              <a:srgbClr val="46A041">
                <a:alpha val="36862"/>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49" name="Google Shape;649;p25"/>
            <p:cNvSpPr/>
            <p:nvPr/>
          </p:nvSpPr>
          <p:spPr>
            <a:xfrm>
              <a:off x="3202939" y="6635750"/>
              <a:ext cx="3962400" cy="11430"/>
            </a:xfrm>
            <a:custGeom>
              <a:rect b="b" l="l" r="r" t="t"/>
              <a:pathLst>
                <a:path extrusionOk="0" h="11429" w="3962400">
                  <a:moveTo>
                    <a:pt x="3962400" y="0"/>
                  </a:moveTo>
                  <a:lnTo>
                    <a:pt x="0" y="0"/>
                  </a:lnTo>
                  <a:lnTo>
                    <a:pt x="0" y="11429"/>
                  </a:lnTo>
                  <a:lnTo>
                    <a:pt x="3962400" y="11429"/>
                  </a:lnTo>
                  <a:lnTo>
                    <a:pt x="3962400" y="0"/>
                  </a:lnTo>
                  <a:close/>
                </a:path>
              </a:pathLst>
            </a:custGeom>
            <a:solidFill>
              <a:srgbClr val="45A040">
                <a:alpha val="36862"/>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50" name="Google Shape;650;p25"/>
            <p:cNvSpPr/>
            <p:nvPr/>
          </p:nvSpPr>
          <p:spPr>
            <a:xfrm>
              <a:off x="3202939" y="6645910"/>
              <a:ext cx="3962400" cy="10160"/>
            </a:xfrm>
            <a:custGeom>
              <a:rect b="b" l="l" r="r" t="t"/>
              <a:pathLst>
                <a:path extrusionOk="0" h="10159" w="3962400">
                  <a:moveTo>
                    <a:pt x="3962400" y="0"/>
                  </a:moveTo>
                  <a:lnTo>
                    <a:pt x="0" y="0"/>
                  </a:lnTo>
                  <a:lnTo>
                    <a:pt x="0" y="10160"/>
                  </a:lnTo>
                  <a:lnTo>
                    <a:pt x="3962400" y="10160"/>
                  </a:lnTo>
                  <a:lnTo>
                    <a:pt x="3962400" y="0"/>
                  </a:lnTo>
                  <a:close/>
                </a:path>
              </a:pathLst>
            </a:custGeom>
            <a:solidFill>
              <a:srgbClr val="44A03F">
                <a:alpha val="36862"/>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51" name="Google Shape;651;p25"/>
            <p:cNvSpPr/>
            <p:nvPr/>
          </p:nvSpPr>
          <p:spPr>
            <a:xfrm>
              <a:off x="3202939" y="6656070"/>
              <a:ext cx="3962400" cy="10160"/>
            </a:xfrm>
            <a:custGeom>
              <a:rect b="b" l="l" r="r" t="t"/>
              <a:pathLst>
                <a:path extrusionOk="0" h="10159" w="3962400">
                  <a:moveTo>
                    <a:pt x="3962400" y="0"/>
                  </a:moveTo>
                  <a:lnTo>
                    <a:pt x="0" y="0"/>
                  </a:lnTo>
                  <a:lnTo>
                    <a:pt x="0" y="10159"/>
                  </a:lnTo>
                  <a:lnTo>
                    <a:pt x="3962400" y="10159"/>
                  </a:lnTo>
                  <a:lnTo>
                    <a:pt x="3962400" y="0"/>
                  </a:lnTo>
                  <a:close/>
                </a:path>
              </a:pathLst>
            </a:custGeom>
            <a:solidFill>
              <a:srgbClr val="439F3F">
                <a:alpha val="36862"/>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52" name="Google Shape;652;p25"/>
            <p:cNvSpPr/>
            <p:nvPr/>
          </p:nvSpPr>
          <p:spPr>
            <a:xfrm>
              <a:off x="3202939" y="6666230"/>
              <a:ext cx="3962400" cy="10160"/>
            </a:xfrm>
            <a:custGeom>
              <a:rect b="b" l="l" r="r" t="t"/>
              <a:pathLst>
                <a:path extrusionOk="0" h="10159" w="3962400">
                  <a:moveTo>
                    <a:pt x="3962400" y="0"/>
                  </a:moveTo>
                  <a:lnTo>
                    <a:pt x="0" y="0"/>
                  </a:lnTo>
                  <a:lnTo>
                    <a:pt x="0" y="10160"/>
                  </a:lnTo>
                  <a:lnTo>
                    <a:pt x="3962400" y="10160"/>
                  </a:lnTo>
                  <a:lnTo>
                    <a:pt x="3962400" y="0"/>
                  </a:lnTo>
                  <a:close/>
                </a:path>
              </a:pathLst>
            </a:custGeom>
            <a:solidFill>
              <a:srgbClr val="429F3E">
                <a:alpha val="36862"/>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53" name="Google Shape;653;p25"/>
            <p:cNvSpPr/>
            <p:nvPr/>
          </p:nvSpPr>
          <p:spPr>
            <a:xfrm>
              <a:off x="3202939" y="6675120"/>
              <a:ext cx="3962400" cy="11430"/>
            </a:xfrm>
            <a:custGeom>
              <a:rect b="b" l="l" r="r" t="t"/>
              <a:pathLst>
                <a:path extrusionOk="0" h="11429" w="3962400">
                  <a:moveTo>
                    <a:pt x="3962400" y="0"/>
                  </a:moveTo>
                  <a:lnTo>
                    <a:pt x="0" y="0"/>
                  </a:lnTo>
                  <a:lnTo>
                    <a:pt x="0" y="11429"/>
                  </a:lnTo>
                  <a:lnTo>
                    <a:pt x="3962400" y="11429"/>
                  </a:lnTo>
                  <a:lnTo>
                    <a:pt x="3962400" y="0"/>
                  </a:lnTo>
                  <a:close/>
                </a:path>
              </a:pathLst>
            </a:custGeom>
            <a:solidFill>
              <a:srgbClr val="419E3D">
                <a:alpha val="36862"/>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54" name="Google Shape;654;p25"/>
            <p:cNvSpPr/>
            <p:nvPr/>
          </p:nvSpPr>
          <p:spPr>
            <a:xfrm>
              <a:off x="3202939" y="6685280"/>
              <a:ext cx="3962400" cy="10160"/>
            </a:xfrm>
            <a:custGeom>
              <a:rect b="b" l="l" r="r" t="t"/>
              <a:pathLst>
                <a:path extrusionOk="0" h="10159" w="3962400">
                  <a:moveTo>
                    <a:pt x="3962400" y="0"/>
                  </a:moveTo>
                  <a:lnTo>
                    <a:pt x="0" y="0"/>
                  </a:lnTo>
                  <a:lnTo>
                    <a:pt x="0" y="10160"/>
                  </a:lnTo>
                  <a:lnTo>
                    <a:pt x="3962400" y="10160"/>
                  </a:lnTo>
                  <a:lnTo>
                    <a:pt x="3962400" y="0"/>
                  </a:lnTo>
                  <a:close/>
                </a:path>
              </a:pathLst>
            </a:custGeom>
            <a:solidFill>
              <a:srgbClr val="409E3D">
                <a:alpha val="36862"/>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55" name="Google Shape;655;p25"/>
            <p:cNvSpPr/>
            <p:nvPr/>
          </p:nvSpPr>
          <p:spPr>
            <a:xfrm>
              <a:off x="3202939" y="6695440"/>
              <a:ext cx="3962400" cy="10160"/>
            </a:xfrm>
            <a:custGeom>
              <a:rect b="b" l="l" r="r" t="t"/>
              <a:pathLst>
                <a:path extrusionOk="0" h="10159" w="3962400">
                  <a:moveTo>
                    <a:pt x="3962400" y="0"/>
                  </a:moveTo>
                  <a:lnTo>
                    <a:pt x="0" y="0"/>
                  </a:lnTo>
                  <a:lnTo>
                    <a:pt x="0" y="10159"/>
                  </a:lnTo>
                  <a:lnTo>
                    <a:pt x="3962400" y="10159"/>
                  </a:lnTo>
                  <a:lnTo>
                    <a:pt x="3962400" y="0"/>
                  </a:lnTo>
                  <a:close/>
                </a:path>
              </a:pathLst>
            </a:custGeom>
            <a:solidFill>
              <a:srgbClr val="3F9E3C">
                <a:alpha val="36862"/>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56" name="Google Shape;656;p25"/>
            <p:cNvSpPr/>
            <p:nvPr/>
          </p:nvSpPr>
          <p:spPr>
            <a:xfrm>
              <a:off x="3202939" y="6705600"/>
              <a:ext cx="3962400" cy="10160"/>
            </a:xfrm>
            <a:custGeom>
              <a:rect b="b" l="l" r="r" t="t"/>
              <a:pathLst>
                <a:path extrusionOk="0" h="10159" w="3962400">
                  <a:moveTo>
                    <a:pt x="3962400" y="0"/>
                  </a:moveTo>
                  <a:lnTo>
                    <a:pt x="0" y="0"/>
                  </a:lnTo>
                  <a:lnTo>
                    <a:pt x="0" y="10160"/>
                  </a:lnTo>
                  <a:lnTo>
                    <a:pt x="3962400" y="10160"/>
                  </a:lnTo>
                  <a:lnTo>
                    <a:pt x="3962400" y="0"/>
                  </a:lnTo>
                  <a:close/>
                </a:path>
              </a:pathLst>
            </a:custGeom>
            <a:solidFill>
              <a:srgbClr val="3E9D3B">
                <a:alpha val="36862"/>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57" name="Google Shape;657;p25"/>
            <p:cNvSpPr/>
            <p:nvPr/>
          </p:nvSpPr>
          <p:spPr>
            <a:xfrm>
              <a:off x="3202939" y="6714490"/>
              <a:ext cx="3962400" cy="11430"/>
            </a:xfrm>
            <a:custGeom>
              <a:rect b="b" l="l" r="r" t="t"/>
              <a:pathLst>
                <a:path extrusionOk="0" h="11429" w="3962400">
                  <a:moveTo>
                    <a:pt x="3962400" y="0"/>
                  </a:moveTo>
                  <a:lnTo>
                    <a:pt x="0" y="0"/>
                  </a:lnTo>
                  <a:lnTo>
                    <a:pt x="0" y="11429"/>
                  </a:lnTo>
                  <a:lnTo>
                    <a:pt x="3962400" y="11429"/>
                  </a:lnTo>
                  <a:lnTo>
                    <a:pt x="3962400" y="0"/>
                  </a:lnTo>
                  <a:close/>
                </a:path>
              </a:pathLst>
            </a:custGeom>
            <a:solidFill>
              <a:srgbClr val="3D9D3A">
                <a:alpha val="36862"/>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58" name="Google Shape;658;p25"/>
            <p:cNvSpPr/>
            <p:nvPr/>
          </p:nvSpPr>
          <p:spPr>
            <a:xfrm>
              <a:off x="3202939" y="6724650"/>
              <a:ext cx="3962400" cy="11430"/>
            </a:xfrm>
            <a:custGeom>
              <a:rect b="b" l="l" r="r" t="t"/>
              <a:pathLst>
                <a:path extrusionOk="0" h="11429" w="3962400">
                  <a:moveTo>
                    <a:pt x="3962400" y="0"/>
                  </a:moveTo>
                  <a:lnTo>
                    <a:pt x="0" y="0"/>
                  </a:lnTo>
                  <a:lnTo>
                    <a:pt x="0" y="11430"/>
                  </a:lnTo>
                  <a:lnTo>
                    <a:pt x="3962400" y="11430"/>
                  </a:lnTo>
                  <a:lnTo>
                    <a:pt x="3962400" y="0"/>
                  </a:lnTo>
                  <a:close/>
                </a:path>
              </a:pathLst>
            </a:custGeom>
            <a:solidFill>
              <a:srgbClr val="3C9C3A">
                <a:alpha val="36862"/>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59" name="Google Shape;659;p25"/>
            <p:cNvSpPr/>
            <p:nvPr/>
          </p:nvSpPr>
          <p:spPr>
            <a:xfrm>
              <a:off x="3202939" y="6734810"/>
              <a:ext cx="3962400" cy="11430"/>
            </a:xfrm>
            <a:custGeom>
              <a:rect b="b" l="l" r="r" t="t"/>
              <a:pathLst>
                <a:path extrusionOk="0" h="11429" w="3962400">
                  <a:moveTo>
                    <a:pt x="3962400" y="0"/>
                  </a:moveTo>
                  <a:lnTo>
                    <a:pt x="0" y="0"/>
                  </a:lnTo>
                  <a:lnTo>
                    <a:pt x="0" y="11430"/>
                  </a:lnTo>
                  <a:lnTo>
                    <a:pt x="3962400" y="11430"/>
                  </a:lnTo>
                  <a:lnTo>
                    <a:pt x="3962400" y="0"/>
                  </a:lnTo>
                  <a:close/>
                </a:path>
              </a:pathLst>
            </a:custGeom>
            <a:solidFill>
              <a:srgbClr val="3B9C39">
                <a:alpha val="36862"/>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60" name="Google Shape;660;p25"/>
            <p:cNvSpPr/>
            <p:nvPr/>
          </p:nvSpPr>
          <p:spPr>
            <a:xfrm>
              <a:off x="3202939" y="6744970"/>
              <a:ext cx="3962400" cy="10160"/>
            </a:xfrm>
            <a:custGeom>
              <a:rect b="b" l="l" r="r" t="t"/>
              <a:pathLst>
                <a:path extrusionOk="0" h="10159" w="3962400">
                  <a:moveTo>
                    <a:pt x="3962400" y="0"/>
                  </a:moveTo>
                  <a:lnTo>
                    <a:pt x="0" y="0"/>
                  </a:lnTo>
                  <a:lnTo>
                    <a:pt x="0" y="10159"/>
                  </a:lnTo>
                  <a:lnTo>
                    <a:pt x="3962400" y="10159"/>
                  </a:lnTo>
                  <a:lnTo>
                    <a:pt x="3962400" y="0"/>
                  </a:lnTo>
                  <a:close/>
                </a:path>
              </a:pathLst>
            </a:custGeom>
            <a:solidFill>
              <a:srgbClr val="3A9C38">
                <a:alpha val="36862"/>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61" name="Google Shape;661;p25"/>
            <p:cNvSpPr/>
            <p:nvPr/>
          </p:nvSpPr>
          <p:spPr>
            <a:xfrm>
              <a:off x="3202939" y="6755130"/>
              <a:ext cx="3962400" cy="10160"/>
            </a:xfrm>
            <a:custGeom>
              <a:rect b="b" l="l" r="r" t="t"/>
              <a:pathLst>
                <a:path extrusionOk="0" h="10159" w="3962400">
                  <a:moveTo>
                    <a:pt x="3962400" y="0"/>
                  </a:moveTo>
                  <a:lnTo>
                    <a:pt x="0" y="0"/>
                  </a:lnTo>
                  <a:lnTo>
                    <a:pt x="0" y="10160"/>
                  </a:lnTo>
                  <a:lnTo>
                    <a:pt x="3962400" y="10160"/>
                  </a:lnTo>
                  <a:lnTo>
                    <a:pt x="3962400" y="0"/>
                  </a:lnTo>
                  <a:close/>
                </a:path>
              </a:pathLst>
            </a:custGeom>
            <a:solidFill>
              <a:srgbClr val="399B38">
                <a:alpha val="36862"/>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62" name="Google Shape;662;p25"/>
            <p:cNvSpPr/>
            <p:nvPr/>
          </p:nvSpPr>
          <p:spPr>
            <a:xfrm>
              <a:off x="3202939" y="6765290"/>
              <a:ext cx="3962400" cy="10160"/>
            </a:xfrm>
            <a:custGeom>
              <a:rect b="b" l="l" r="r" t="t"/>
              <a:pathLst>
                <a:path extrusionOk="0" h="10159" w="3962400">
                  <a:moveTo>
                    <a:pt x="3962400" y="0"/>
                  </a:moveTo>
                  <a:lnTo>
                    <a:pt x="0" y="0"/>
                  </a:lnTo>
                  <a:lnTo>
                    <a:pt x="0" y="10159"/>
                  </a:lnTo>
                  <a:lnTo>
                    <a:pt x="3962400" y="10159"/>
                  </a:lnTo>
                  <a:lnTo>
                    <a:pt x="3962400" y="0"/>
                  </a:lnTo>
                  <a:close/>
                </a:path>
              </a:pathLst>
            </a:custGeom>
            <a:solidFill>
              <a:srgbClr val="389B37">
                <a:alpha val="36862"/>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63" name="Google Shape;663;p25"/>
            <p:cNvSpPr/>
            <p:nvPr/>
          </p:nvSpPr>
          <p:spPr>
            <a:xfrm>
              <a:off x="3202939" y="6774180"/>
              <a:ext cx="3962400" cy="11430"/>
            </a:xfrm>
            <a:custGeom>
              <a:rect b="b" l="l" r="r" t="t"/>
              <a:pathLst>
                <a:path extrusionOk="0" h="11429" w="3962400">
                  <a:moveTo>
                    <a:pt x="3962400" y="0"/>
                  </a:moveTo>
                  <a:lnTo>
                    <a:pt x="0" y="0"/>
                  </a:lnTo>
                  <a:lnTo>
                    <a:pt x="0" y="11430"/>
                  </a:lnTo>
                  <a:lnTo>
                    <a:pt x="3962400" y="11430"/>
                  </a:lnTo>
                  <a:lnTo>
                    <a:pt x="3962400" y="0"/>
                  </a:lnTo>
                  <a:close/>
                </a:path>
              </a:pathLst>
            </a:custGeom>
            <a:solidFill>
              <a:srgbClr val="379A36">
                <a:alpha val="36862"/>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64" name="Google Shape;664;p25"/>
            <p:cNvSpPr/>
            <p:nvPr/>
          </p:nvSpPr>
          <p:spPr>
            <a:xfrm>
              <a:off x="3202939" y="6784340"/>
              <a:ext cx="3962400" cy="10160"/>
            </a:xfrm>
            <a:custGeom>
              <a:rect b="b" l="l" r="r" t="t"/>
              <a:pathLst>
                <a:path extrusionOk="0" h="10159" w="3962400">
                  <a:moveTo>
                    <a:pt x="3962400" y="0"/>
                  </a:moveTo>
                  <a:lnTo>
                    <a:pt x="0" y="0"/>
                  </a:lnTo>
                  <a:lnTo>
                    <a:pt x="0" y="10159"/>
                  </a:lnTo>
                  <a:lnTo>
                    <a:pt x="3962400" y="10159"/>
                  </a:lnTo>
                  <a:lnTo>
                    <a:pt x="3962400" y="0"/>
                  </a:lnTo>
                  <a:close/>
                </a:path>
              </a:pathLst>
            </a:custGeom>
            <a:solidFill>
              <a:srgbClr val="369A35">
                <a:alpha val="36862"/>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65" name="Google Shape;665;p25"/>
            <p:cNvSpPr/>
            <p:nvPr/>
          </p:nvSpPr>
          <p:spPr>
            <a:xfrm>
              <a:off x="3202939" y="6794500"/>
              <a:ext cx="3962400" cy="10160"/>
            </a:xfrm>
            <a:custGeom>
              <a:rect b="b" l="l" r="r" t="t"/>
              <a:pathLst>
                <a:path extrusionOk="0" h="10159" w="3962400">
                  <a:moveTo>
                    <a:pt x="3962400" y="0"/>
                  </a:moveTo>
                  <a:lnTo>
                    <a:pt x="0" y="0"/>
                  </a:lnTo>
                  <a:lnTo>
                    <a:pt x="0" y="10159"/>
                  </a:lnTo>
                  <a:lnTo>
                    <a:pt x="3962400" y="10159"/>
                  </a:lnTo>
                  <a:lnTo>
                    <a:pt x="3962400" y="0"/>
                  </a:lnTo>
                  <a:close/>
                </a:path>
              </a:pathLst>
            </a:custGeom>
            <a:solidFill>
              <a:srgbClr val="359A35">
                <a:alpha val="36862"/>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66" name="Google Shape;666;p25"/>
            <p:cNvSpPr/>
            <p:nvPr/>
          </p:nvSpPr>
          <p:spPr>
            <a:xfrm>
              <a:off x="3202939" y="6804660"/>
              <a:ext cx="3962400" cy="10160"/>
            </a:xfrm>
            <a:custGeom>
              <a:rect b="b" l="l" r="r" t="t"/>
              <a:pathLst>
                <a:path extrusionOk="0" h="10159" w="3962400">
                  <a:moveTo>
                    <a:pt x="3962400" y="0"/>
                  </a:moveTo>
                  <a:lnTo>
                    <a:pt x="0" y="0"/>
                  </a:lnTo>
                  <a:lnTo>
                    <a:pt x="0" y="10160"/>
                  </a:lnTo>
                  <a:lnTo>
                    <a:pt x="3962400" y="10160"/>
                  </a:lnTo>
                  <a:lnTo>
                    <a:pt x="3962400" y="0"/>
                  </a:lnTo>
                  <a:close/>
                </a:path>
              </a:pathLst>
            </a:custGeom>
            <a:solidFill>
              <a:srgbClr val="349934">
                <a:alpha val="36862"/>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67" name="Google Shape;667;p25"/>
            <p:cNvSpPr/>
            <p:nvPr/>
          </p:nvSpPr>
          <p:spPr>
            <a:xfrm>
              <a:off x="5744210" y="6488430"/>
              <a:ext cx="651510" cy="254000"/>
            </a:xfrm>
            <a:custGeom>
              <a:rect b="b" l="l" r="r" t="t"/>
              <a:pathLst>
                <a:path extrusionOk="0" h="254000" w="651510">
                  <a:moveTo>
                    <a:pt x="260350" y="0"/>
                  </a:moveTo>
                  <a:lnTo>
                    <a:pt x="0" y="252730"/>
                  </a:lnTo>
                </a:path>
                <a:path extrusionOk="0" h="254000" w="651510">
                  <a:moveTo>
                    <a:pt x="424179" y="0"/>
                  </a:moveTo>
                  <a:lnTo>
                    <a:pt x="651510" y="252730"/>
                  </a:lnTo>
                </a:path>
                <a:path extrusionOk="0" h="254000" w="651510">
                  <a:moveTo>
                    <a:pt x="0" y="254000"/>
                  </a:moveTo>
                  <a:lnTo>
                    <a:pt x="651510" y="254000"/>
                  </a:lnTo>
                </a:path>
              </a:pathLst>
            </a:custGeom>
            <a:noFill/>
            <a:ln cap="flat" cmpd="sng" w="38075">
              <a:solidFill>
                <a:srgbClr val="7F7F7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68" name="Google Shape;668;p25"/>
            <p:cNvSpPr/>
            <p:nvPr/>
          </p:nvSpPr>
          <p:spPr>
            <a:xfrm>
              <a:off x="5219700" y="5083810"/>
              <a:ext cx="1728470" cy="1404620"/>
            </a:xfrm>
            <a:custGeom>
              <a:rect b="b" l="l" r="r" t="t"/>
              <a:pathLst>
                <a:path extrusionOk="0" h="1404620" w="1728470">
                  <a:moveTo>
                    <a:pt x="1494790" y="0"/>
                  </a:moveTo>
                  <a:lnTo>
                    <a:pt x="233679" y="0"/>
                  </a:lnTo>
                  <a:lnTo>
                    <a:pt x="190093" y="5251"/>
                  </a:lnTo>
                  <a:lnTo>
                    <a:pt x="147875" y="20101"/>
                  </a:lnTo>
                  <a:lnTo>
                    <a:pt x="108396" y="43197"/>
                  </a:lnTo>
                  <a:lnTo>
                    <a:pt x="73024" y="73183"/>
                  </a:lnTo>
                  <a:lnTo>
                    <a:pt x="43130" y="108706"/>
                  </a:lnTo>
                  <a:lnTo>
                    <a:pt x="20081" y="148411"/>
                  </a:lnTo>
                  <a:lnTo>
                    <a:pt x="5248" y="190944"/>
                  </a:lnTo>
                  <a:lnTo>
                    <a:pt x="0" y="234949"/>
                  </a:lnTo>
                  <a:lnTo>
                    <a:pt x="0" y="1170939"/>
                  </a:lnTo>
                  <a:lnTo>
                    <a:pt x="5248" y="1214526"/>
                  </a:lnTo>
                  <a:lnTo>
                    <a:pt x="20081" y="1256744"/>
                  </a:lnTo>
                  <a:lnTo>
                    <a:pt x="43130" y="1296223"/>
                  </a:lnTo>
                  <a:lnTo>
                    <a:pt x="73025" y="1331595"/>
                  </a:lnTo>
                  <a:lnTo>
                    <a:pt x="108396" y="1361489"/>
                  </a:lnTo>
                  <a:lnTo>
                    <a:pt x="147875" y="1384538"/>
                  </a:lnTo>
                  <a:lnTo>
                    <a:pt x="190093" y="1399371"/>
                  </a:lnTo>
                  <a:lnTo>
                    <a:pt x="233679" y="1404620"/>
                  </a:lnTo>
                  <a:lnTo>
                    <a:pt x="1494790" y="1404620"/>
                  </a:lnTo>
                  <a:lnTo>
                    <a:pt x="1538376" y="1399371"/>
                  </a:lnTo>
                  <a:lnTo>
                    <a:pt x="1580594" y="1384538"/>
                  </a:lnTo>
                  <a:lnTo>
                    <a:pt x="1620073" y="1361489"/>
                  </a:lnTo>
                  <a:lnTo>
                    <a:pt x="1655445" y="1331595"/>
                  </a:lnTo>
                  <a:lnTo>
                    <a:pt x="1685339" y="1296223"/>
                  </a:lnTo>
                  <a:lnTo>
                    <a:pt x="1708388" y="1256744"/>
                  </a:lnTo>
                  <a:lnTo>
                    <a:pt x="1723221" y="1214526"/>
                  </a:lnTo>
                  <a:lnTo>
                    <a:pt x="1728470" y="1170939"/>
                  </a:lnTo>
                  <a:lnTo>
                    <a:pt x="1728470" y="234949"/>
                  </a:lnTo>
                  <a:lnTo>
                    <a:pt x="1723221" y="190944"/>
                  </a:lnTo>
                  <a:lnTo>
                    <a:pt x="1708388" y="148411"/>
                  </a:lnTo>
                  <a:lnTo>
                    <a:pt x="1685339" y="108706"/>
                  </a:lnTo>
                  <a:lnTo>
                    <a:pt x="1655445" y="73183"/>
                  </a:lnTo>
                  <a:lnTo>
                    <a:pt x="1620073" y="43197"/>
                  </a:lnTo>
                  <a:lnTo>
                    <a:pt x="1580594" y="20101"/>
                  </a:lnTo>
                  <a:lnTo>
                    <a:pt x="1538376" y="5251"/>
                  </a:lnTo>
                  <a:lnTo>
                    <a:pt x="1494790" y="0"/>
                  </a:lnTo>
                  <a:close/>
                </a:path>
              </a:pathLst>
            </a:custGeom>
            <a:solidFill>
              <a:srgbClr val="BFBFB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69" name="Google Shape;669;p25"/>
            <p:cNvSpPr/>
            <p:nvPr/>
          </p:nvSpPr>
          <p:spPr>
            <a:xfrm>
              <a:off x="5219700" y="5083810"/>
              <a:ext cx="1728470" cy="1404620"/>
            </a:xfrm>
            <a:custGeom>
              <a:rect b="b" l="l" r="r" t="t"/>
              <a:pathLst>
                <a:path extrusionOk="0" h="1404620" w="1728470">
                  <a:moveTo>
                    <a:pt x="233679" y="0"/>
                  </a:moveTo>
                  <a:lnTo>
                    <a:pt x="190093" y="5251"/>
                  </a:lnTo>
                  <a:lnTo>
                    <a:pt x="147875" y="20101"/>
                  </a:lnTo>
                  <a:lnTo>
                    <a:pt x="108396" y="43197"/>
                  </a:lnTo>
                  <a:lnTo>
                    <a:pt x="73024" y="73183"/>
                  </a:lnTo>
                  <a:lnTo>
                    <a:pt x="43130" y="108706"/>
                  </a:lnTo>
                  <a:lnTo>
                    <a:pt x="20081" y="148411"/>
                  </a:lnTo>
                  <a:lnTo>
                    <a:pt x="5248" y="190944"/>
                  </a:lnTo>
                  <a:lnTo>
                    <a:pt x="0" y="234949"/>
                  </a:lnTo>
                  <a:lnTo>
                    <a:pt x="0" y="1170939"/>
                  </a:lnTo>
                  <a:lnTo>
                    <a:pt x="5248" y="1214526"/>
                  </a:lnTo>
                  <a:lnTo>
                    <a:pt x="20081" y="1256744"/>
                  </a:lnTo>
                  <a:lnTo>
                    <a:pt x="43130" y="1296223"/>
                  </a:lnTo>
                  <a:lnTo>
                    <a:pt x="73025" y="1331595"/>
                  </a:lnTo>
                  <a:lnTo>
                    <a:pt x="108396" y="1361489"/>
                  </a:lnTo>
                  <a:lnTo>
                    <a:pt x="147875" y="1384538"/>
                  </a:lnTo>
                  <a:lnTo>
                    <a:pt x="190093" y="1399371"/>
                  </a:lnTo>
                  <a:lnTo>
                    <a:pt x="233679" y="1404620"/>
                  </a:lnTo>
                  <a:lnTo>
                    <a:pt x="1494790" y="1404620"/>
                  </a:lnTo>
                  <a:lnTo>
                    <a:pt x="1538376" y="1399371"/>
                  </a:lnTo>
                  <a:lnTo>
                    <a:pt x="1580594" y="1384538"/>
                  </a:lnTo>
                  <a:lnTo>
                    <a:pt x="1620073" y="1361489"/>
                  </a:lnTo>
                  <a:lnTo>
                    <a:pt x="1655445" y="1331595"/>
                  </a:lnTo>
                  <a:lnTo>
                    <a:pt x="1685339" y="1296223"/>
                  </a:lnTo>
                  <a:lnTo>
                    <a:pt x="1708388" y="1256744"/>
                  </a:lnTo>
                  <a:lnTo>
                    <a:pt x="1723221" y="1214526"/>
                  </a:lnTo>
                  <a:lnTo>
                    <a:pt x="1728470" y="1170939"/>
                  </a:lnTo>
                  <a:lnTo>
                    <a:pt x="1728470" y="234949"/>
                  </a:lnTo>
                  <a:lnTo>
                    <a:pt x="1723221" y="190944"/>
                  </a:lnTo>
                  <a:lnTo>
                    <a:pt x="1708388" y="148411"/>
                  </a:lnTo>
                  <a:lnTo>
                    <a:pt x="1685339" y="108706"/>
                  </a:lnTo>
                  <a:lnTo>
                    <a:pt x="1655445" y="73183"/>
                  </a:lnTo>
                  <a:lnTo>
                    <a:pt x="1620073" y="43197"/>
                  </a:lnTo>
                  <a:lnTo>
                    <a:pt x="1580594" y="20101"/>
                  </a:lnTo>
                  <a:lnTo>
                    <a:pt x="1538376" y="5251"/>
                  </a:lnTo>
                  <a:lnTo>
                    <a:pt x="1494790" y="0"/>
                  </a:lnTo>
                  <a:lnTo>
                    <a:pt x="233679" y="0"/>
                  </a:lnTo>
                  <a:close/>
                </a:path>
                <a:path extrusionOk="0" h="1404620" w="1728470">
                  <a:moveTo>
                    <a:pt x="0" y="0"/>
                  </a:moveTo>
                  <a:lnTo>
                    <a:pt x="0" y="0"/>
                  </a:lnTo>
                </a:path>
                <a:path extrusionOk="0" h="1404620" w="1728470">
                  <a:moveTo>
                    <a:pt x="1728470" y="1404620"/>
                  </a:moveTo>
                  <a:lnTo>
                    <a:pt x="1728470" y="1404620"/>
                  </a:lnTo>
                </a:path>
              </a:pathLst>
            </a:custGeom>
            <a:noFill/>
            <a:ln cap="flat" cmpd="sng" w="125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70" name="Google Shape;670;p25"/>
            <p:cNvSpPr/>
            <p:nvPr/>
          </p:nvSpPr>
          <p:spPr>
            <a:xfrm>
              <a:off x="5554980" y="5232400"/>
              <a:ext cx="1056640" cy="1115060"/>
            </a:xfrm>
            <a:custGeom>
              <a:rect b="b" l="l" r="r" t="t"/>
              <a:pathLst>
                <a:path extrusionOk="0" h="1115060" w="1056640">
                  <a:moveTo>
                    <a:pt x="1056640" y="334010"/>
                  </a:moveTo>
                  <a:lnTo>
                    <a:pt x="660400" y="83502"/>
                  </a:lnTo>
                  <a:lnTo>
                    <a:pt x="660400" y="556260"/>
                  </a:lnTo>
                  <a:lnTo>
                    <a:pt x="660400" y="1003300"/>
                  </a:lnTo>
                  <a:lnTo>
                    <a:pt x="397510" y="1003300"/>
                  </a:lnTo>
                  <a:lnTo>
                    <a:pt x="397510" y="556260"/>
                  </a:lnTo>
                  <a:lnTo>
                    <a:pt x="528320" y="556260"/>
                  </a:lnTo>
                  <a:lnTo>
                    <a:pt x="660400" y="556260"/>
                  </a:lnTo>
                  <a:lnTo>
                    <a:pt x="660400" y="83502"/>
                  </a:lnTo>
                  <a:lnTo>
                    <a:pt x="528320" y="0"/>
                  </a:lnTo>
                  <a:lnTo>
                    <a:pt x="0" y="334010"/>
                  </a:lnTo>
                  <a:lnTo>
                    <a:pt x="1270" y="334010"/>
                  </a:lnTo>
                  <a:lnTo>
                    <a:pt x="1270" y="1115060"/>
                  </a:lnTo>
                  <a:lnTo>
                    <a:pt x="199390" y="1115060"/>
                  </a:lnTo>
                  <a:lnTo>
                    <a:pt x="397510" y="1115060"/>
                  </a:lnTo>
                  <a:lnTo>
                    <a:pt x="397510" y="1113790"/>
                  </a:lnTo>
                  <a:lnTo>
                    <a:pt x="529590" y="1113790"/>
                  </a:lnTo>
                  <a:lnTo>
                    <a:pt x="660400" y="1113790"/>
                  </a:lnTo>
                  <a:lnTo>
                    <a:pt x="660400" y="1115060"/>
                  </a:lnTo>
                  <a:lnTo>
                    <a:pt x="858520" y="1115060"/>
                  </a:lnTo>
                  <a:lnTo>
                    <a:pt x="1056640" y="1115060"/>
                  </a:lnTo>
                  <a:lnTo>
                    <a:pt x="1056640" y="334010"/>
                  </a:lnTo>
                  <a:close/>
                </a:path>
              </a:pathLst>
            </a:custGeom>
            <a:solidFill>
              <a:srgbClr val="717CD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71" name="Google Shape;671;p25"/>
            <p:cNvSpPr/>
            <p:nvPr/>
          </p:nvSpPr>
          <p:spPr>
            <a:xfrm>
              <a:off x="5883910" y="5604510"/>
              <a:ext cx="400050" cy="73660"/>
            </a:xfrm>
            <a:custGeom>
              <a:rect b="b" l="l" r="r" t="t"/>
              <a:pathLst>
                <a:path extrusionOk="0" h="73660" w="400050">
                  <a:moveTo>
                    <a:pt x="400050" y="0"/>
                  </a:moveTo>
                  <a:lnTo>
                    <a:pt x="0" y="0"/>
                  </a:lnTo>
                  <a:lnTo>
                    <a:pt x="0" y="73659"/>
                  </a:lnTo>
                  <a:lnTo>
                    <a:pt x="200660" y="73659"/>
                  </a:lnTo>
                  <a:lnTo>
                    <a:pt x="400050" y="73659"/>
                  </a:lnTo>
                  <a:lnTo>
                    <a:pt x="400050" y="0"/>
                  </a:lnTo>
                  <a:close/>
                </a:path>
              </a:pathLst>
            </a:custGeom>
            <a:solidFill>
              <a:srgbClr val="BFBFB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72" name="Google Shape;672;p25"/>
            <p:cNvSpPr/>
            <p:nvPr/>
          </p:nvSpPr>
          <p:spPr>
            <a:xfrm>
              <a:off x="3492499" y="5099050"/>
              <a:ext cx="1511300" cy="1572260"/>
            </a:xfrm>
            <a:custGeom>
              <a:rect b="b" l="l" r="r" t="t"/>
              <a:pathLst>
                <a:path extrusionOk="0" h="1572259" w="1511300">
                  <a:moveTo>
                    <a:pt x="1511300" y="0"/>
                  </a:moveTo>
                  <a:lnTo>
                    <a:pt x="0" y="0"/>
                  </a:lnTo>
                  <a:lnTo>
                    <a:pt x="0" y="1572260"/>
                  </a:lnTo>
                  <a:lnTo>
                    <a:pt x="755650" y="1572260"/>
                  </a:lnTo>
                  <a:lnTo>
                    <a:pt x="1511300" y="1572260"/>
                  </a:lnTo>
                  <a:lnTo>
                    <a:pt x="151130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73" name="Google Shape;673;p25"/>
            <p:cNvSpPr/>
            <p:nvPr/>
          </p:nvSpPr>
          <p:spPr>
            <a:xfrm>
              <a:off x="3492499" y="5099050"/>
              <a:ext cx="1511300" cy="1572260"/>
            </a:xfrm>
            <a:custGeom>
              <a:rect b="b" l="l" r="r" t="t"/>
              <a:pathLst>
                <a:path extrusionOk="0" h="1572259" w="1511300">
                  <a:moveTo>
                    <a:pt x="755650" y="1572260"/>
                  </a:moveTo>
                  <a:lnTo>
                    <a:pt x="0" y="1572260"/>
                  </a:lnTo>
                  <a:lnTo>
                    <a:pt x="0" y="0"/>
                  </a:lnTo>
                  <a:lnTo>
                    <a:pt x="1511300" y="0"/>
                  </a:lnTo>
                  <a:lnTo>
                    <a:pt x="1511300" y="1572260"/>
                  </a:lnTo>
                  <a:lnTo>
                    <a:pt x="755650" y="1572260"/>
                  </a:lnTo>
                  <a:close/>
                </a:path>
              </a:pathLst>
            </a:custGeom>
            <a:noFill/>
            <a:ln cap="flat" cmpd="sng" w="125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74" name="Google Shape;674;p25"/>
            <p:cNvSpPr/>
            <p:nvPr/>
          </p:nvSpPr>
          <p:spPr>
            <a:xfrm>
              <a:off x="3420109" y="5170170"/>
              <a:ext cx="1512570" cy="1554480"/>
            </a:xfrm>
            <a:custGeom>
              <a:rect b="b" l="l" r="r" t="t"/>
              <a:pathLst>
                <a:path extrusionOk="0" h="1554479" w="1512570">
                  <a:moveTo>
                    <a:pt x="0" y="0"/>
                  </a:moveTo>
                  <a:lnTo>
                    <a:pt x="1512569" y="0"/>
                  </a:lnTo>
                  <a:lnTo>
                    <a:pt x="1512569" y="1554479"/>
                  </a:lnTo>
                  <a:lnTo>
                    <a:pt x="0" y="1554479"/>
                  </a:lnTo>
                  <a:lnTo>
                    <a:pt x="0" y="0"/>
                  </a:lnTo>
                  <a:close/>
                </a:path>
              </a:pathLst>
            </a:custGeom>
            <a:solidFill>
              <a:srgbClr val="BFBFB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75" name="Google Shape;675;p25"/>
            <p:cNvSpPr/>
            <p:nvPr/>
          </p:nvSpPr>
          <p:spPr>
            <a:xfrm>
              <a:off x="3420109" y="5170170"/>
              <a:ext cx="1512570" cy="1554480"/>
            </a:xfrm>
            <a:custGeom>
              <a:rect b="b" l="l" r="r" t="t"/>
              <a:pathLst>
                <a:path extrusionOk="0" h="1554479" w="1512570">
                  <a:moveTo>
                    <a:pt x="0" y="0"/>
                  </a:moveTo>
                  <a:lnTo>
                    <a:pt x="1512569" y="0"/>
                  </a:lnTo>
                  <a:lnTo>
                    <a:pt x="1512569" y="1554479"/>
                  </a:lnTo>
                  <a:lnTo>
                    <a:pt x="0" y="1554479"/>
                  </a:lnTo>
                  <a:lnTo>
                    <a:pt x="0" y="0"/>
                  </a:lnTo>
                  <a:close/>
                </a:path>
                <a:path extrusionOk="0" h="1554479" w="1512570">
                  <a:moveTo>
                    <a:pt x="0" y="0"/>
                  </a:moveTo>
                  <a:lnTo>
                    <a:pt x="0" y="0"/>
                  </a:lnTo>
                </a:path>
                <a:path extrusionOk="0" h="1554479" w="1512570">
                  <a:moveTo>
                    <a:pt x="1512569" y="1554479"/>
                  </a:moveTo>
                  <a:lnTo>
                    <a:pt x="1512569" y="1554479"/>
                  </a:lnTo>
                </a:path>
              </a:pathLst>
            </a:custGeom>
            <a:noFill/>
            <a:ln cap="flat" cmpd="sng" w="12575">
              <a:solidFill>
                <a:srgbClr val="FF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676" name="Google Shape;676;p25"/>
          <p:cNvSpPr txBox="1"/>
          <p:nvPr/>
        </p:nvSpPr>
        <p:spPr>
          <a:xfrm>
            <a:off x="3204210" y="5012690"/>
            <a:ext cx="3959860" cy="1800860"/>
          </a:xfrm>
          <a:prstGeom prst="rect">
            <a:avLst/>
          </a:prstGeom>
          <a:noFill/>
          <a:ln cap="flat" cmpd="sng" w="12575">
            <a:solidFill>
              <a:srgbClr val="BFBFBF"/>
            </a:solidFill>
            <a:prstDash val="solid"/>
            <a:round/>
            <a:headEnd len="sm" w="sm" type="none"/>
            <a:tailEnd len="sm" w="sm" type="none"/>
          </a:ln>
        </p:spPr>
        <p:txBody>
          <a:bodyPr anchorCtr="0" anchor="t" bIns="0" lIns="0" spcFirstLastPara="1" rIns="0" wrap="square" tIns="0">
            <a:spAutoFit/>
          </a:bodyPr>
          <a:lstStyle/>
          <a:p>
            <a:pPr indent="0" lvl="0" marL="0" marR="0" rtl="0" algn="l">
              <a:lnSpc>
                <a:spcPct val="100000"/>
              </a:lnSpc>
              <a:spcBef>
                <a:spcPts val="0"/>
              </a:spcBef>
              <a:spcAft>
                <a:spcPts val="0"/>
              </a:spcAft>
              <a:buNone/>
            </a:pPr>
            <a:r>
              <a:t/>
            </a:r>
            <a:endParaRPr sz="900">
              <a:solidFill>
                <a:schemeClr val="dk1"/>
              </a:solidFill>
              <a:latin typeface="Times New Roman"/>
              <a:ea typeface="Times New Roman"/>
              <a:cs typeface="Times New Roman"/>
              <a:sym typeface="Times New Roman"/>
            </a:endParaRPr>
          </a:p>
          <a:p>
            <a:pPr indent="0" lvl="0" marL="304800" marR="0" rtl="0" algn="l">
              <a:lnSpc>
                <a:spcPct val="119375"/>
              </a:lnSpc>
              <a:spcBef>
                <a:spcPts val="575"/>
              </a:spcBef>
              <a:spcAft>
                <a:spcPts val="0"/>
              </a:spcAft>
              <a:buNone/>
            </a:pPr>
            <a:r>
              <a:rPr lang="en-US" sz="800">
                <a:solidFill>
                  <a:schemeClr val="dk1"/>
                </a:solidFill>
                <a:latin typeface="Courier New"/>
                <a:ea typeface="Courier New"/>
                <a:cs typeface="Courier New"/>
                <a:sym typeface="Courier New"/>
              </a:rPr>
              <a:t>000000000000000000000</a:t>
            </a:r>
            <a:endParaRPr sz="800">
              <a:solidFill>
                <a:schemeClr val="dk1"/>
              </a:solidFill>
              <a:latin typeface="Courier New"/>
              <a:ea typeface="Courier New"/>
              <a:cs typeface="Courier New"/>
              <a:sym typeface="Courier New"/>
            </a:endParaRPr>
          </a:p>
          <a:p>
            <a:pPr indent="0" lvl="0" marL="304800" marR="0" rtl="0" algn="l">
              <a:lnSpc>
                <a:spcPct val="119375"/>
              </a:lnSpc>
              <a:spcBef>
                <a:spcPts val="0"/>
              </a:spcBef>
              <a:spcAft>
                <a:spcPts val="0"/>
              </a:spcAft>
              <a:buNone/>
            </a:pPr>
            <a:r>
              <a:rPr lang="en-US" sz="800">
                <a:solidFill>
                  <a:schemeClr val="dk1"/>
                </a:solidFill>
                <a:latin typeface="Courier New"/>
                <a:ea typeface="Courier New"/>
                <a:cs typeface="Courier New"/>
                <a:sym typeface="Courier New"/>
              </a:rPr>
              <a:t>000000000111000000000</a:t>
            </a:r>
            <a:endParaRPr sz="800">
              <a:solidFill>
                <a:schemeClr val="dk1"/>
              </a:solidFill>
              <a:latin typeface="Courier New"/>
              <a:ea typeface="Courier New"/>
              <a:cs typeface="Courier New"/>
              <a:sym typeface="Courier New"/>
            </a:endParaRPr>
          </a:p>
          <a:p>
            <a:pPr indent="0" lvl="0" marL="304800" marR="0" rtl="0" algn="l">
              <a:lnSpc>
                <a:spcPct val="100000"/>
              </a:lnSpc>
              <a:spcBef>
                <a:spcPts val="0"/>
              </a:spcBef>
              <a:spcAft>
                <a:spcPts val="0"/>
              </a:spcAft>
              <a:buNone/>
            </a:pPr>
            <a:r>
              <a:rPr lang="en-US" sz="800">
                <a:solidFill>
                  <a:schemeClr val="dk1"/>
                </a:solidFill>
                <a:latin typeface="Courier New"/>
                <a:ea typeface="Courier New"/>
                <a:cs typeface="Courier New"/>
                <a:sym typeface="Courier New"/>
              </a:rPr>
              <a:t>000000111111111000000</a:t>
            </a:r>
            <a:endParaRPr sz="800">
              <a:solidFill>
                <a:schemeClr val="dk1"/>
              </a:solidFill>
              <a:latin typeface="Courier New"/>
              <a:ea typeface="Courier New"/>
              <a:cs typeface="Courier New"/>
              <a:sym typeface="Courier New"/>
            </a:endParaRPr>
          </a:p>
          <a:p>
            <a:pPr indent="0" lvl="0" marL="304800" marR="0" rtl="0" algn="l">
              <a:lnSpc>
                <a:spcPct val="100000"/>
              </a:lnSpc>
              <a:spcBef>
                <a:spcPts val="0"/>
              </a:spcBef>
              <a:spcAft>
                <a:spcPts val="0"/>
              </a:spcAft>
              <a:buNone/>
            </a:pPr>
            <a:r>
              <a:rPr lang="en-US" sz="800">
                <a:solidFill>
                  <a:schemeClr val="dk1"/>
                </a:solidFill>
                <a:latin typeface="Courier New"/>
                <a:ea typeface="Courier New"/>
                <a:cs typeface="Courier New"/>
                <a:sym typeface="Courier New"/>
              </a:rPr>
              <a:t>000111111111111111000</a:t>
            </a:r>
            <a:endParaRPr sz="800">
              <a:solidFill>
                <a:schemeClr val="dk1"/>
              </a:solidFill>
              <a:latin typeface="Courier New"/>
              <a:ea typeface="Courier New"/>
              <a:cs typeface="Courier New"/>
              <a:sym typeface="Courier New"/>
            </a:endParaRPr>
          </a:p>
          <a:p>
            <a:pPr indent="0" lvl="0" marL="304800" marR="0" rtl="0" algn="l">
              <a:lnSpc>
                <a:spcPct val="100000"/>
              </a:lnSpc>
              <a:spcBef>
                <a:spcPts val="0"/>
              </a:spcBef>
              <a:spcAft>
                <a:spcPts val="0"/>
              </a:spcAft>
              <a:buNone/>
            </a:pPr>
            <a:r>
              <a:rPr lang="en-US" sz="800">
                <a:solidFill>
                  <a:schemeClr val="dk1"/>
                </a:solidFill>
                <a:latin typeface="Courier New"/>
                <a:ea typeface="Courier New"/>
                <a:cs typeface="Courier New"/>
                <a:sym typeface="Courier New"/>
              </a:rPr>
              <a:t>000111110000011111000</a:t>
            </a:r>
            <a:endParaRPr sz="800">
              <a:solidFill>
                <a:schemeClr val="dk1"/>
              </a:solidFill>
              <a:latin typeface="Courier New"/>
              <a:ea typeface="Courier New"/>
              <a:cs typeface="Courier New"/>
              <a:sym typeface="Courier New"/>
            </a:endParaRPr>
          </a:p>
          <a:p>
            <a:pPr indent="0" lvl="0" marL="304800" marR="0" rtl="0" algn="l">
              <a:lnSpc>
                <a:spcPct val="119375"/>
              </a:lnSpc>
              <a:spcBef>
                <a:spcPts val="0"/>
              </a:spcBef>
              <a:spcAft>
                <a:spcPts val="0"/>
              </a:spcAft>
              <a:buNone/>
            </a:pPr>
            <a:r>
              <a:rPr lang="en-US" sz="800">
                <a:solidFill>
                  <a:schemeClr val="dk1"/>
                </a:solidFill>
                <a:latin typeface="Courier New"/>
                <a:ea typeface="Courier New"/>
                <a:cs typeface="Courier New"/>
                <a:sym typeface="Courier New"/>
              </a:rPr>
              <a:t>000111111111111111000</a:t>
            </a:r>
            <a:endParaRPr sz="800">
              <a:solidFill>
                <a:schemeClr val="dk1"/>
              </a:solidFill>
              <a:latin typeface="Courier New"/>
              <a:ea typeface="Courier New"/>
              <a:cs typeface="Courier New"/>
              <a:sym typeface="Courier New"/>
            </a:endParaRPr>
          </a:p>
          <a:p>
            <a:pPr indent="0" lvl="0" marL="304800" marR="0" rtl="0" algn="l">
              <a:lnSpc>
                <a:spcPct val="119375"/>
              </a:lnSpc>
              <a:spcBef>
                <a:spcPts val="0"/>
              </a:spcBef>
              <a:spcAft>
                <a:spcPts val="0"/>
              </a:spcAft>
              <a:buNone/>
            </a:pPr>
            <a:r>
              <a:rPr lang="en-US" sz="800">
                <a:solidFill>
                  <a:schemeClr val="dk1"/>
                </a:solidFill>
                <a:latin typeface="Courier New"/>
                <a:ea typeface="Courier New"/>
                <a:cs typeface="Courier New"/>
                <a:sym typeface="Courier New"/>
              </a:rPr>
              <a:t>000111111000111111000</a:t>
            </a:r>
            <a:endParaRPr sz="800">
              <a:solidFill>
                <a:schemeClr val="dk1"/>
              </a:solidFill>
              <a:latin typeface="Courier New"/>
              <a:ea typeface="Courier New"/>
              <a:cs typeface="Courier New"/>
              <a:sym typeface="Courier New"/>
            </a:endParaRPr>
          </a:p>
          <a:p>
            <a:pPr indent="0" lvl="0" marL="304800" marR="0" rtl="0" algn="l">
              <a:lnSpc>
                <a:spcPct val="100000"/>
              </a:lnSpc>
              <a:spcBef>
                <a:spcPts val="0"/>
              </a:spcBef>
              <a:spcAft>
                <a:spcPts val="0"/>
              </a:spcAft>
              <a:buNone/>
            </a:pPr>
            <a:r>
              <a:rPr lang="en-US" sz="800">
                <a:solidFill>
                  <a:schemeClr val="dk1"/>
                </a:solidFill>
                <a:latin typeface="Courier New"/>
                <a:ea typeface="Courier New"/>
                <a:cs typeface="Courier New"/>
                <a:sym typeface="Courier New"/>
              </a:rPr>
              <a:t>000111111000111111000</a:t>
            </a:r>
            <a:endParaRPr sz="800">
              <a:solidFill>
                <a:schemeClr val="dk1"/>
              </a:solidFill>
              <a:latin typeface="Courier New"/>
              <a:ea typeface="Courier New"/>
              <a:cs typeface="Courier New"/>
              <a:sym typeface="Courier New"/>
            </a:endParaRPr>
          </a:p>
          <a:p>
            <a:pPr indent="0" lvl="0" marL="304800" marR="0" rtl="0" algn="l">
              <a:lnSpc>
                <a:spcPct val="100000"/>
              </a:lnSpc>
              <a:spcBef>
                <a:spcPts val="0"/>
              </a:spcBef>
              <a:spcAft>
                <a:spcPts val="0"/>
              </a:spcAft>
              <a:buNone/>
            </a:pPr>
            <a:r>
              <a:rPr lang="en-US" sz="800">
                <a:solidFill>
                  <a:schemeClr val="dk1"/>
                </a:solidFill>
                <a:latin typeface="Courier New"/>
                <a:ea typeface="Courier New"/>
                <a:cs typeface="Courier New"/>
                <a:sym typeface="Courier New"/>
              </a:rPr>
              <a:t>000111111000111111000</a:t>
            </a:r>
            <a:endParaRPr sz="800">
              <a:solidFill>
                <a:schemeClr val="dk1"/>
              </a:solidFill>
              <a:latin typeface="Courier New"/>
              <a:ea typeface="Courier New"/>
              <a:cs typeface="Courier New"/>
              <a:sym typeface="Courier New"/>
            </a:endParaRPr>
          </a:p>
          <a:p>
            <a:pPr indent="0" lvl="0" marL="304800" marR="0" rtl="0" algn="l">
              <a:lnSpc>
                <a:spcPct val="100000"/>
              </a:lnSpc>
              <a:spcBef>
                <a:spcPts val="0"/>
              </a:spcBef>
              <a:spcAft>
                <a:spcPts val="0"/>
              </a:spcAft>
              <a:buNone/>
            </a:pPr>
            <a:r>
              <a:rPr lang="en-US" sz="800">
                <a:solidFill>
                  <a:schemeClr val="dk1"/>
                </a:solidFill>
                <a:latin typeface="Courier New"/>
                <a:ea typeface="Courier New"/>
                <a:cs typeface="Courier New"/>
                <a:sym typeface="Courier New"/>
              </a:rPr>
              <a:t>000111111000111111000</a:t>
            </a:r>
            <a:endParaRPr sz="800">
              <a:solidFill>
                <a:schemeClr val="dk1"/>
              </a:solidFill>
              <a:latin typeface="Courier New"/>
              <a:ea typeface="Courier New"/>
              <a:cs typeface="Courier New"/>
              <a:sym typeface="Courier New"/>
            </a:endParaRPr>
          </a:p>
          <a:p>
            <a:pPr indent="0" lvl="0" marL="304800" marR="0" rtl="0" algn="l">
              <a:lnSpc>
                <a:spcPct val="100000"/>
              </a:lnSpc>
              <a:spcBef>
                <a:spcPts val="0"/>
              </a:spcBef>
              <a:spcAft>
                <a:spcPts val="0"/>
              </a:spcAft>
              <a:buNone/>
            </a:pPr>
            <a:r>
              <a:rPr lang="en-US" sz="800">
                <a:solidFill>
                  <a:schemeClr val="dk1"/>
                </a:solidFill>
                <a:latin typeface="Courier New"/>
                <a:ea typeface="Courier New"/>
                <a:cs typeface="Courier New"/>
                <a:sym typeface="Courier New"/>
              </a:rPr>
              <a:t>000111111111111111000</a:t>
            </a:r>
            <a:endParaRPr sz="800">
              <a:solidFill>
                <a:schemeClr val="dk1"/>
              </a:solidFill>
              <a:latin typeface="Courier New"/>
              <a:ea typeface="Courier New"/>
              <a:cs typeface="Courier New"/>
              <a:sym typeface="Courier New"/>
            </a:endParaRPr>
          </a:p>
          <a:p>
            <a:pPr indent="0" lvl="0" marL="304800" marR="0" rtl="0" algn="l">
              <a:lnSpc>
                <a:spcPct val="100000"/>
              </a:lnSpc>
              <a:spcBef>
                <a:spcPts val="0"/>
              </a:spcBef>
              <a:spcAft>
                <a:spcPts val="0"/>
              </a:spcAft>
              <a:buNone/>
            </a:pPr>
            <a:r>
              <a:rPr lang="en-US" sz="800">
                <a:solidFill>
                  <a:schemeClr val="dk1"/>
                </a:solidFill>
                <a:latin typeface="Courier New"/>
                <a:ea typeface="Courier New"/>
                <a:cs typeface="Courier New"/>
                <a:sym typeface="Courier New"/>
              </a:rPr>
              <a:t>000000000000000000000</a:t>
            </a:r>
            <a:endParaRPr sz="800">
              <a:solidFill>
                <a:schemeClr val="dk1"/>
              </a:solidFill>
              <a:latin typeface="Courier New"/>
              <a:ea typeface="Courier New"/>
              <a:cs typeface="Courier New"/>
              <a:sym typeface="Courier New"/>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 name="Shape 54"/>
        <p:cNvGrpSpPr/>
        <p:nvPr/>
      </p:nvGrpSpPr>
      <p:grpSpPr>
        <a:xfrm>
          <a:off x="0" y="0"/>
          <a:ext cx="0" cy="0"/>
          <a:chOff x="0" y="0"/>
          <a:chExt cx="0" cy="0"/>
        </a:xfrm>
      </p:grpSpPr>
      <p:sp>
        <p:nvSpPr>
          <p:cNvPr id="55" name="Google Shape;55;p8"/>
          <p:cNvSpPr txBox="1"/>
          <p:nvPr>
            <p:ph type="title"/>
          </p:nvPr>
        </p:nvSpPr>
        <p:spPr>
          <a:xfrm>
            <a:off x="3884929" y="421640"/>
            <a:ext cx="2197100" cy="69596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Objective</a:t>
            </a:r>
            <a:endParaRPr/>
          </a:p>
        </p:txBody>
      </p:sp>
      <p:sp>
        <p:nvSpPr>
          <p:cNvPr id="56" name="Google Shape;56;p8"/>
          <p:cNvSpPr txBox="1"/>
          <p:nvPr>
            <p:ph idx="12" type="sldNum"/>
          </p:nvPr>
        </p:nvSpPr>
        <p:spPr>
          <a:xfrm>
            <a:off x="8836659" y="6302050"/>
            <a:ext cx="255270" cy="222884"/>
          </a:xfrm>
          <a:prstGeom prst="rect">
            <a:avLst/>
          </a:prstGeom>
          <a:noFill/>
          <a:ln>
            <a:noFill/>
          </a:ln>
        </p:spPr>
        <p:txBody>
          <a:bodyPr anchorCtr="0" anchor="t" bIns="0" lIns="0" spcFirstLastPara="1" rIns="0" wrap="square" tIns="0">
            <a:spAutoFit/>
          </a:bodyPr>
          <a:lstStyle/>
          <a:p>
            <a:pPr indent="0" lvl="0" marL="128270" rtl="0" algn="l">
              <a:lnSpc>
                <a:spcPct val="116428"/>
              </a:lnSpc>
              <a:spcBef>
                <a:spcPts val="0"/>
              </a:spcBef>
              <a:spcAft>
                <a:spcPts val="0"/>
              </a:spcAft>
              <a:buNone/>
            </a:pPr>
            <a:fld id="{00000000-1234-1234-1234-123412341234}" type="slidenum">
              <a:rPr lang="en-US"/>
              <a:t>‹#›</a:t>
            </a:fld>
            <a:endParaRPr/>
          </a:p>
        </p:txBody>
      </p:sp>
      <p:sp>
        <p:nvSpPr>
          <p:cNvPr id="57" name="Google Shape;57;p8"/>
          <p:cNvSpPr txBox="1"/>
          <p:nvPr/>
        </p:nvSpPr>
        <p:spPr>
          <a:xfrm>
            <a:off x="1590039" y="1504949"/>
            <a:ext cx="6228715" cy="4146550"/>
          </a:xfrm>
          <a:prstGeom prst="rect">
            <a:avLst/>
          </a:prstGeom>
          <a:noFill/>
          <a:ln>
            <a:noFill/>
          </a:ln>
        </p:spPr>
        <p:txBody>
          <a:bodyPr anchorCtr="0" anchor="t" bIns="0" lIns="0" spcFirstLastPara="1" rIns="0" wrap="square" tIns="113025">
            <a:spAutoFit/>
          </a:bodyPr>
          <a:lstStyle/>
          <a:p>
            <a:pPr indent="-341630" lvl="0" marL="367030" marR="0" rtl="0" algn="l">
              <a:lnSpc>
                <a:spcPct val="100000"/>
              </a:lnSpc>
              <a:spcBef>
                <a:spcPts val="0"/>
              </a:spcBef>
              <a:spcAft>
                <a:spcPts val="0"/>
              </a:spcAft>
              <a:buClr>
                <a:srgbClr val="996600"/>
              </a:buClr>
              <a:buSzPts val="3200"/>
              <a:buFont typeface="Noto Sans Symbols"/>
              <a:buChar char="●"/>
            </a:pPr>
            <a:r>
              <a:rPr lang="en-US" sz="3200">
                <a:solidFill>
                  <a:schemeClr val="dk1"/>
                </a:solidFill>
                <a:latin typeface="Times New Roman"/>
                <a:ea typeface="Times New Roman"/>
                <a:cs typeface="Times New Roman"/>
                <a:sym typeface="Times New Roman"/>
              </a:rPr>
              <a:t>Video Display Device</a:t>
            </a:r>
            <a:endParaRPr sz="3200">
              <a:solidFill>
                <a:schemeClr val="dk1"/>
              </a:solidFill>
              <a:latin typeface="Times New Roman"/>
              <a:ea typeface="Times New Roman"/>
              <a:cs typeface="Times New Roman"/>
              <a:sym typeface="Times New Roman"/>
            </a:endParaRPr>
          </a:p>
          <a:p>
            <a:pPr indent="-341630" lvl="0" marL="367030" marR="0" rtl="0" algn="l">
              <a:lnSpc>
                <a:spcPct val="100000"/>
              </a:lnSpc>
              <a:spcBef>
                <a:spcPts val="790"/>
              </a:spcBef>
              <a:spcAft>
                <a:spcPts val="0"/>
              </a:spcAft>
              <a:buClr>
                <a:srgbClr val="996600"/>
              </a:buClr>
              <a:buSzPts val="3200"/>
              <a:buFont typeface="Noto Sans Symbols"/>
              <a:buChar char="●"/>
            </a:pPr>
            <a:r>
              <a:rPr lang="en-US" sz="3200">
                <a:solidFill>
                  <a:schemeClr val="dk1"/>
                </a:solidFill>
                <a:latin typeface="Times New Roman"/>
                <a:ea typeface="Times New Roman"/>
                <a:cs typeface="Times New Roman"/>
                <a:sym typeface="Times New Roman"/>
              </a:rPr>
              <a:t>CRT</a:t>
            </a:r>
            <a:endParaRPr sz="3200">
              <a:solidFill>
                <a:schemeClr val="dk1"/>
              </a:solidFill>
              <a:latin typeface="Times New Roman"/>
              <a:ea typeface="Times New Roman"/>
              <a:cs typeface="Times New Roman"/>
              <a:sym typeface="Times New Roman"/>
            </a:endParaRPr>
          </a:p>
          <a:p>
            <a:pPr indent="-341630" lvl="0" marL="367030" marR="0" rtl="0" algn="l">
              <a:lnSpc>
                <a:spcPct val="100000"/>
              </a:lnSpc>
              <a:spcBef>
                <a:spcPts val="800"/>
              </a:spcBef>
              <a:spcAft>
                <a:spcPts val="0"/>
              </a:spcAft>
              <a:buClr>
                <a:srgbClr val="996600"/>
              </a:buClr>
              <a:buSzPts val="3200"/>
              <a:buFont typeface="Noto Sans Symbols"/>
              <a:buChar char="●"/>
            </a:pPr>
            <a:r>
              <a:rPr lang="en-US" sz="3200">
                <a:solidFill>
                  <a:schemeClr val="dk1"/>
                </a:solidFill>
                <a:latin typeface="Times New Roman"/>
                <a:ea typeface="Times New Roman"/>
                <a:cs typeface="Times New Roman"/>
                <a:sym typeface="Times New Roman"/>
              </a:rPr>
              <a:t>Types of Display System</a:t>
            </a:r>
            <a:endParaRPr sz="3200">
              <a:solidFill>
                <a:schemeClr val="dk1"/>
              </a:solidFill>
              <a:latin typeface="Times New Roman"/>
              <a:ea typeface="Times New Roman"/>
              <a:cs typeface="Times New Roman"/>
              <a:sym typeface="Times New Roman"/>
            </a:endParaRPr>
          </a:p>
          <a:p>
            <a:pPr indent="-341630" lvl="0" marL="367030" marR="0" rtl="0" algn="l">
              <a:lnSpc>
                <a:spcPct val="100000"/>
              </a:lnSpc>
              <a:spcBef>
                <a:spcPts val="800"/>
              </a:spcBef>
              <a:spcAft>
                <a:spcPts val="0"/>
              </a:spcAft>
              <a:buClr>
                <a:srgbClr val="996600"/>
              </a:buClr>
              <a:buSzPts val="3200"/>
              <a:buFont typeface="Noto Sans Symbols"/>
              <a:buChar char="●"/>
            </a:pPr>
            <a:r>
              <a:rPr lang="en-US" sz="3200">
                <a:solidFill>
                  <a:schemeClr val="dk1"/>
                </a:solidFill>
                <a:latin typeface="Times New Roman"/>
                <a:ea typeface="Times New Roman"/>
                <a:cs typeface="Times New Roman"/>
                <a:sym typeface="Times New Roman"/>
              </a:rPr>
              <a:t>Color Generation Technique</a:t>
            </a:r>
            <a:endParaRPr sz="3200">
              <a:solidFill>
                <a:schemeClr val="dk1"/>
              </a:solidFill>
              <a:latin typeface="Times New Roman"/>
              <a:ea typeface="Times New Roman"/>
              <a:cs typeface="Times New Roman"/>
              <a:sym typeface="Times New Roman"/>
            </a:endParaRPr>
          </a:p>
          <a:p>
            <a:pPr indent="-341630" lvl="0" marL="367030" marR="0" rtl="0" algn="l">
              <a:lnSpc>
                <a:spcPct val="100000"/>
              </a:lnSpc>
              <a:spcBef>
                <a:spcPts val="800"/>
              </a:spcBef>
              <a:spcAft>
                <a:spcPts val="0"/>
              </a:spcAft>
              <a:buClr>
                <a:srgbClr val="996600"/>
              </a:buClr>
              <a:buSzPts val="3200"/>
              <a:buFont typeface="Noto Sans Symbols"/>
              <a:buChar char="●"/>
            </a:pPr>
            <a:r>
              <a:rPr lang="en-US" sz="3200">
                <a:solidFill>
                  <a:schemeClr val="dk1"/>
                </a:solidFill>
                <a:latin typeface="Times New Roman"/>
                <a:ea typeface="Times New Roman"/>
                <a:cs typeface="Times New Roman"/>
                <a:sym typeface="Times New Roman"/>
              </a:rPr>
              <a:t>Input/Output Device</a:t>
            </a:r>
            <a:endParaRPr sz="3200">
              <a:solidFill>
                <a:schemeClr val="dk1"/>
              </a:solidFill>
              <a:latin typeface="Times New Roman"/>
              <a:ea typeface="Times New Roman"/>
              <a:cs typeface="Times New Roman"/>
              <a:sym typeface="Times New Roman"/>
            </a:endParaRPr>
          </a:p>
          <a:p>
            <a:pPr indent="-341630" lvl="0" marL="367030" marR="0" rtl="0" algn="l">
              <a:lnSpc>
                <a:spcPct val="100000"/>
              </a:lnSpc>
              <a:spcBef>
                <a:spcPts val="790"/>
              </a:spcBef>
              <a:spcAft>
                <a:spcPts val="0"/>
              </a:spcAft>
              <a:buClr>
                <a:srgbClr val="996600"/>
              </a:buClr>
              <a:buSzPts val="3200"/>
              <a:buFont typeface="Noto Sans Symbols"/>
              <a:buChar char="●"/>
            </a:pPr>
            <a:r>
              <a:rPr lang="en-US" sz="3200">
                <a:solidFill>
                  <a:schemeClr val="dk1"/>
                </a:solidFill>
                <a:latin typeface="Times New Roman"/>
                <a:ea typeface="Times New Roman"/>
                <a:cs typeface="Times New Roman"/>
                <a:sym typeface="Times New Roman"/>
              </a:rPr>
              <a:t>Numerical based on display System</a:t>
            </a:r>
            <a:endParaRPr sz="3200">
              <a:solidFill>
                <a:schemeClr val="dk1"/>
              </a:solidFill>
              <a:latin typeface="Times New Roman"/>
              <a:ea typeface="Times New Roman"/>
              <a:cs typeface="Times New Roman"/>
              <a:sym typeface="Times New Roman"/>
            </a:endParaRPr>
          </a:p>
          <a:p>
            <a:pPr indent="-341630" lvl="0" marL="367030" marR="0" rtl="0" algn="l">
              <a:lnSpc>
                <a:spcPct val="100000"/>
              </a:lnSpc>
              <a:spcBef>
                <a:spcPts val="800"/>
              </a:spcBef>
              <a:spcAft>
                <a:spcPts val="0"/>
              </a:spcAft>
              <a:buClr>
                <a:srgbClr val="996600"/>
              </a:buClr>
              <a:buSzPts val="3200"/>
              <a:buFont typeface="Noto Sans Symbols"/>
              <a:buChar char="●"/>
            </a:pPr>
            <a:r>
              <a:rPr lang="en-US" sz="3200">
                <a:solidFill>
                  <a:schemeClr val="dk1"/>
                </a:solidFill>
                <a:latin typeface="Times New Roman"/>
                <a:ea typeface="Times New Roman"/>
                <a:cs typeface="Times New Roman"/>
                <a:sym typeface="Times New Roman"/>
              </a:rPr>
              <a:t>Application of Computer Graphics</a:t>
            </a:r>
            <a:endParaRPr sz="3200">
              <a:solidFill>
                <a:schemeClr val="dk1"/>
              </a:solidFill>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0" name="Shape 680"/>
        <p:cNvGrpSpPr/>
        <p:nvPr/>
      </p:nvGrpSpPr>
      <p:grpSpPr>
        <a:xfrm>
          <a:off x="0" y="0"/>
          <a:ext cx="0" cy="0"/>
          <a:chOff x="0" y="0"/>
          <a:chExt cx="0" cy="0"/>
        </a:xfrm>
      </p:grpSpPr>
      <p:sp>
        <p:nvSpPr>
          <p:cNvPr id="681" name="Google Shape;681;p26"/>
          <p:cNvSpPr txBox="1"/>
          <p:nvPr>
            <p:ph type="title"/>
          </p:nvPr>
        </p:nvSpPr>
        <p:spPr>
          <a:xfrm>
            <a:off x="3321050" y="445770"/>
            <a:ext cx="3486150" cy="51308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3200"/>
              <a:t>Raster Scan Displays</a:t>
            </a:r>
            <a:endParaRPr sz="3200"/>
          </a:p>
        </p:txBody>
      </p:sp>
      <p:pic>
        <p:nvPicPr>
          <p:cNvPr id="682" name="Google Shape;682;p26"/>
          <p:cNvPicPr preferRelativeResize="0"/>
          <p:nvPr/>
        </p:nvPicPr>
        <p:blipFill rotWithShape="1">
          <a:blip r:embed="rId3">
            <a:alphaModFix/>
          </a:blip>
          <a:srcRect b="0" l="0" r="0" t="0"/>
          <a:stretch/>
        </p:blipFill>
        <p:spPr>
          <a:xfrm>
            <a:off x="1461769" y="1478280"/>
            <a:ext cx="237489" cy="237489"/>
          </a:xfrm>
          <a:prstGeom prst="rect">
            <a:avLst/>
          </a:prstGeom>
          <a:noFill/>
          <a:ln>
            <a:noFill/>
          </a:ln>
        </p:spPr>
      </p:pic>
      <p:pic>
        <p:nvPicPr>
          <p:cNvPr id="683" name="Google Shape;683;p26"/>
          <p:cNvPicPr preferRelativeResize="0"/>
          <p:nvPr/>
        </p:nvPicPr>
        <p:blipFill rotWithShape="1">
          <a:blip r:embed="rId3">
            <a:alphaModFix/>
          </a:blip>
          <a:srcRect b="0" l="0" r="0" t="0"/>
          <a:stretch/>
        </p:blipFill>
        <p:spPr>
          <a:xfrm>
            <a:off x="1461769" y="1878329"/>
            <a:ext cx="237489" cy="237489"/>
          </a:xfrm>
          <a:prstGeom prst="rect">
            <a:avLst/>
          </a:prstGeom>
          <a:noFill/>
          <a:ln>
            <a:noFill/>
          </a:ln>
        </p:spPr>
      </p:pic>
      <p:pic>
        <p:nvPicPr>
          <p:cNvPr id="684" name="Google Shape;684;p26"/>
          <p:cNvPicPr preferRelativeResize="0"/>
          <p:nvPr/>
        </p:nvPicPr>
        <p:blipFill rotWithShape="1">
          <a:blip r:embed="rId3">
            <a:alphaModFix/>
          </a:blip>
          <a:srcRect b="0" l="0" r="0" t="0"/>
          <a:stretch/>
        </p:blipFill>
        <p:spPr>
          <a:xfrm>
            <a:off x="1461769" y="2584450"/>
            <a:ext cx="237489" cy="237489"/>
          </a:xfrm>
          <a:prstGeom prst="rect">
            <a:avLst/>
          </a:prstGeom>
          <a:noFill/>
          <a:ln>
            <a:noFill/>
          </a:ln>
        </p:spPr>
      </p:pic>
      <p:pic>
        <p:nvPicPr>
          <p:cNvPr id="685" name="Google Shape;685;p26"/>
          <p:cNvPicPr preferRelativeResize="0"/>
          <p:nvPr/>
        </p:nvPicPr>
        <p:blipFill rotWithShape="1">
          <a:blip r:embed="rId3">
            <a:alphaModFix/>
          </a:blip>
          <a:srcRect b="0" l="0" r="0" t="0"/>
          <a:stretch/>
        </p:blipFill>
        <p:spPr>
          <a:xfrm>
            <a:off x="1461769" y="2983229"/>
            <a:ext cx="237489" cy="237489"/>
          </a:xfrm>
          <a:prstGeom prst="rect">
            <a:avLst/>
          </a:prstGeom>
          <a:noFill/>
          <a:ln>
            <a:noFill/>
          </a:ln>
        </p:spPr>
      </p:pic>
      <p:pic>
        <p:nvPicPr>
          <p:cNvPr id="686" name="Google Shape;686;p26"/>
          <p:cNvPicPr preferRelativeResize="0"/>
          <p:nvPr/>
        </p:nvPicPr>
        <p:blipFill rotWithShape="1">
          <a:blip r:embed="rId4">
            <a:alphaModFix/>
          </a:blip>
          <a:srcRect b="0" l="0" r="0" t="0"/>
          <a:stretch/>
        </p:blipFill>
        <p:spPr>
          <a:xfrm>
            <a:off x="1918970" y="4331970"/>
            <a:ext cx="208280" cy="208280"/>
          </a:xfrm>
          <a:prstGeom prst="rect">
            <a:avLst/>
          </a:prstGeom>
          <a:noFill/>
          <a:ln>
            <a:noFill/>
          </a:ln>
        </p:spPr>
      </p:pic>
      <p:pic>
        <p:nvPicPr>
          <p:cNvPr id="687" name="Google Shape;687;p26"/>
          <p:cNvPicPr preferRelativeResize="0"/>
          <p:nvPr/>
        </p:nvPicPr>
        <p:blipFill rotWithShape="1">
          <a:blip r:embed="rId4">
            <a:alphaModFix/>
          </a:blip>
          <a:srcRect b="0" l="0" r="0" t="0"/>
          <a:stretch/>
        </p:blipFill>
        <p:spPr>
          <a:xfrm>
            <a:off x="1918970" y="4992370"/>
            <a:ext cx="208280" cy="208280"/>
          </a:xfrm>
          <a:prstGeom prst="rect">
            <a:avLst/>
          </a:prstGeom>
          <a:noFill/>
          <a:ln>
            <a:noFill/>
          </a:ln>
        </p:spPr>
      </p:pic>
      <p:sp>
        <p:nvSpPr>
          <p:cNvPr id="688" name="Google Shape;688;p26"/>
          <p:cNvSpPr txBox="1"/>
          <p:nvPr/>
        </p:nvSpPr>
        <p:spPr>
          <a:xfrm>
            <a:off x="1790700" y="1386840"/>
            <a:ext cx="6994525" cy="41986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2600">
                <a:solidFill>
                  <a:schemeClr val="dk1"/>
                </a:solidFill>
                <a:latin typeface="Times New Roman"/>
                <a:ea typeface="Times New Roman"/>
                <a:cs typeface="Times New Roman"/>
                <a:sym typeface="Times New Roman"/>
              </a:rPr>
              <a:t>They are based on TV technology</a:t>
            </a:r>
            <a:endParaRPr sz="2600">
              <a:solidFill>
                <a:schemeClr val="dk1"/>
              </a:solidFill>
              <a:latin typeface="Times New Roman"/>
              <a:ea typeface="Times New Roman"/>
              <a:cs typeface="Times New Roman"/>
              <a:sym typeface="Times New Roman"/>
            </a:endParaRPr>
          </a:p>
          <a:p>
            <a:pPr indent="0" lvl="0" marL="12700" marR="0" rtl="0" algn="l">
              <a:lnSpc>
                <a:spcPct val="100000"/>
              </a:lnSpc>
              <a:spcBef>
                <a:spcPts val="20"/>
              </a:spcBef>
              <a:spcAft>
                <a:spcPts val="0"/>
              </a:spcAft>
              <a:buNone/>
            </a:pPr>
            <a:r>
              <a:rPr lang="en-US" sz="2600">
                <a:solidFill>
                  <a:schemeClr val="dk1"/>
                </a:solidFill>
                <a:latin typeface="Times New Roman"/>
                <a:ea typeface="Times New Roman"/>
                <a:cs typeface="Times New Roman"/>
                <a:sym typeface="Times New Roman"/>
              </a:rPr>
              <a:t>Refresh rate = 60 to 80 frames per second.</a:t>
            </a:r>
            <a:endParaRPr sz="2600">
              <a:solidFill>
                <a:schemeClr val="dk1"/>
              </a:solidFill>
              <a:latin typeface="Times New Roman"/>
              <a:ea typeface="Times New Roman"/>
              <a:cs typeface="Times New Roman"/>
              <a:sym typeface="Times New Roman"/>
            </a:endParaRPr>
          </a:p>
          <a:p>
            <a:pPr indent="0" lvl="0" marL="127635" marR="0" rtl="0" algn="l">
              <a:lnSpc>
                <a:spcPct val="100000"/>
              </a:lnSpc>
              <a:spcBef>
                <a:spcPts val="20"/>
              </a:spcBef>
              <a:spcAft>
                <a:spcPts val="0"/>
              </a:spcAft>
              <a:buNone/>
            </a:pPr>
            <a:r>
              <a:rPr lang="en-US" sz="2000">
                <a:solidFill>
                  <a:srgbClr val="3716FF"/>
                </a:solidFill>
                <a:latin typeface="Times New Roman"/>
                <a:ea typeface="Times New Roman"/>
                <a:cs typeface="Times New Roman"/>
                <a:sym typeface="Times New Roman"/>
              </a:rPr>
              <a:t>Note: </a:t>
            </a:r>
            <a:r>
              <a:rPr lang="en-US" sz="2000">
                <a:solidFill>
                  <a:srgbClr val="D44E40"/>
                </a:solidFill>
                <a:latin typeface="Times New Roman"/>
                <a:ea typeface="Times New Roman"/>
                <a:cs typeface="Times New Roman"/>
                <a:sym typeface="Times New Roman"/>
              </a:rPr>
              <a:t>Below 24 frames/second, eye detects flicker.</a:t>
            </a:r>
            <a:endParaRPr sz="2000">
              <a:solidFill>
                <a:schemeClr val="dk1"/>
              </a:solidFill>
              <a:latin typeface="Times New Roman"/>
              <a:ea typeface="Times New Roman"/>
              <a:cs typeface="Times New Roman"/>
              <a:sym typeface="Times New Roman"/>
            </a:endParaRPr>
          </a:p>
          <a:p>
            <a:pPr indent="0" lvl="0" marL="12700" marR="0" rtl="0" algn="just">
              <a:lnSpc>
                <a:spcPct val="100000"/>
              </a:lnSpc>
              <a:spcBef>
                <a:spcPts val="30"/>
              </a:spcBef>
              <a:spcAft>
                <a:spcPts val="0"/>
              </a:spcAft>
              <a:buNone/>
            </a:pPr>
            <a:r>
              <a:rPr lang="en-US" sz="2600">
                <a:solidFill>
                  <a:schemeClr val="dk1"/>
                </a:solidFill>
                <a:latin typeface="Times New Roman"/>
                <a:ea typeface="Times New Roman"/>
                <a:cs typeface="Times New Roman"/>
                <a:sym typeface="Times New Roman"/>
              </a:rPr>
              <a:t>Each screen point is visited every refresh cycle.</a:t>
            </a:r>
            <a:endParaRPr sz="2600">
              <a:solidFill>
                <a:schemeClr val="dk1"/>
              </a:solidFill>
              <a:latin typeface="Times New Roman"/>
              <a:ea typeface="Times New Roman"/>
              <a:cs typeface="Times New Roman"/>
              <a:sym typeface="Times New Roman"/>
            </a:endParaRPr>
          </a:p>
          <a:p>
            <a:pPr indent="0" lvl="0" marL="12700" marR="441959" rtl="0" algn="just">
              <a:lnSpc>
                <a:spcPct val="79900"/>
              </a:lnSpc>
              <a:spcBef>
                <a:spcPts val="645"/>
              </a:spcBef>
              <a:spcAft>
                <a:spcPts val="0"/>
              </a:spcAft>
              <a:buNone/>
            </a:pPr>
            <a:r>
              <a:rPr lang="en-US" sz="2600">
                <a:solidFill>
                  <a:schemeClr val="dk1"/>
                </a:solidFill>
                <a:latin typeface="Times New Roman"/>
                <a:ea typeface="Times New Roman"/>
                <a:cs typeface="Times New Roman"/>
                <a:sym typeface="Times New Roman"/>
              </a:rPr>
              <a:t>Their capability to store intensity information for  each screen point makes them well suited for the  realistic display of scenes containing shading and  color patterns.</a:t>
            </a:r>
            <a:endParaRPr sz="2600">
              <a:solidFill>
                <a:schemeClr val="dk1"/>
              </a:solidFill>
              <a:latin typeface="Times New Roman"/>
              <a:ea typeface="Times New Roman"/>
              <a:cs typeface="Times New Roman"/>
              <a:sym typeface="Times New Roman"/>
            </a:endParaRPr>
          </a:p>
          <a:p>
            <a:pPr indent="0" lvl="0" marL="408305" marR="774700" rtl="0" algn="l">
              <a:lnSpc>
                <a:spcPct val="79900"/>
              </a:lnSpc>
              <a:spcBef>
                <a:spcPts val="600"/>
              </a:spcBef>
              <a:spcAft>
                <a:spcPts val="0"/>
              </a:spcAft>
              <a:buNone/>
            </a:pPr>
            <a:r>
              <a:rPr lang="en-US" sz="2400">
                <a:solidFill>
                  <a:srgbClr val="3716FF"/>
                </a:solidFill>
                <a:latin typeface="Times New Roman"/>
                <a:ea typeface="Times New Roman"/>
                <a:cs typeface="Times New Roman"/>
                <a:sym typeface="Times New Roman"/>
              </a:rPr>
              <a:t>The frame-buffer with 1-bit intensity is called a  </a:t>
            </a:r>
            <a:r>
              <a:rPr lang="en-US" sz="2400">
                <a:solidFill>
                  <a:srgbClr val="D44E40"/>
                </a:solidFill>
                <a:latin typeface="Times New Roman"/>
                <a:ea typeface="Times New Roman"/>
                <a:cs typeface="Times New Roman"/>
                <a:sym typeface="Times New Roman"/>
              </a:rPr>
              <a:t>bitmap</a:t>
            </a:r>
            <a:r>
              <a:rPr lang="en-US" sz="2400">
                <a:solidFill>
                  <a:srgbClr val="3716FF"/>
                </a:solidFill>
                <a:latin typeface="Times New Roman"/>
                <a:ea typeface="Times New Roman"/>
                <a:cs typeface="Times New Roman"/>
                <a:sym typeface="Times New Roman"/>
              </a:rPr>
              <a:t>.</a:t>
            </a:r>
            <a:endParaRPr sz="2400">
              <a:solidFill>
                <a:schemeClr val="dk1"/>
              </a:solidFill>
              <a:latin typeface="Times New Roman"/>
              <a:ea typeface="Times New Roman"/>
              <a:cs typeface="Times New Roman"/>
              <a:sym typeface="Times New Roman"/>
            </a:endParaRPr>
          </a:p>
          <a:p>
            <a:pPr indent="0" lvl="0" marL="408305" marR="5080" rtl="0" algn="l">
              <a:lnSpc>
                <a:spcPct val="96250"/>
              </a:lnSpc>
              <a:spcBef>
                <a:spcPts val="570"/>
              </a:spcBef>
              <a:spcAft>
                <a:spcPts val="0"/>
              </a:spcAft>
              <a:buNone/>
            </a:pPr>
            <a:r>
              <a:rPr lang="en-US" sz="2400">
                <a:solidFill>
                  <a:srgbClr val="3716FF"/>
                </a:solidFill>
                <a:latin typeface="Times New Roman"/>
                <a:ea typeface="Times New Roman"/>
                <a:cs typeface="Times New Roman"/>
                <a:sym typeface="Times New Roman"/>
              </a:rPr>
              <a:t>The frame-buffer with multiple-bits intensity is called  a </a:t>
            </a:r>
            <a:r>
              <a:rPr lang="en-US" sz="2400">
                <a:solidFill>
                  <a:srgbClr val="D44E40"/>
                </a:solidFill>
                <a:latin typeface="Times New Roman"/>
                <a:ea typeface="Times New Roman"/>
                <a:cs typeface="Times New Roman"/>
                <a:sym typeface="Times New Roman"/>
              </a:rPr>
              <a:t>pixmap</a:t>
            </a:r>
            <a:r>
              <a:rPr lang="en-US" sz="2400">
                <a:solidFill>
                  <a:srgbClr val="3716FF"/>
                </a:solidFill>
                <a:latin typeface="Times New Roman"/>
                <a:ea typeface="Times New Roman"/>
                <a:cs typeface="Times New Roman"/>
                <a:sym typeface="Times New Roman"/>
              </a:rPr>
              <a:t>.</a:t>
            </a:r>
            <a:endParaRPr sz="2400">
              <a:solidFill>
                <a:schemeClr val="dk1"/>
              </a:solidFill>
              <a:latin typeface="Times New Roman"/>
              <a:ea typeface="Times New Roman"/>
              <a:cs typeface="Times New Roman"/>
              <a:sym typeface="Times New Roman"/>
            </a:endParaRPr>
          </a:p>
        </p:txBody>
      </p:sp>
      <p:sp>
        <p:nvSpPr>
          <p:cNvPr id="689" name="Google Shape;689;p26"/>
          <p:cNvSpPr txBox="1"/>
          <p:nvPr>
            <p:ph idx="12" type="sldNum"/>
          </p:nvPr>
        </p:nvSpPr>
        <p:spPr>
          <a:xfrm>
            <a:off x="8836659" y="6302050"/>
            <a:ext cx="255270" cy="222884"/>
          </a:xfrm>
          <a:prstGeom prst="rect">
            <a:avLst/>
          </a:prstGeom>
          <a:noFill/>
          <a:ln>
            <a:noFill/>
          </a:ln>
        </p:spPr>
        <p:txBody>
          <a:bodyPr anchorCtr="0" anchor="t" bIns="0" lIns="0" spcFirstLastPara="1" rIns="0" wrap="square" tIns="0">
            <a:spAutoFit/>
          </a:bodyPr>
          <a:lstStyle/>
          <a:p>
            <a:pPr indent="0" lvl="0" marL="38100" rtl="0" algn="l">
              <a:lnSpc>
                <a:spcPct val="116428"/>
              </a:lnSpc>
              <a:spcBef>
                <a:spcPts val="0"/>
              </a:spcBef>
              <a:spcAft>
                <a:spcPts val="0"/>
              </a:spcAft>
              <a:buNone/>
            </a:pPr>
            <a:fld id="{00000000-1234-1234-1234-123412341234}" type="slidenum">
              <a:rPr lang="en-US"/>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3" name="Shape 693"/>
        <p:cNvGrpSpPr/>
        <p:nvPr/>
      </p:nvGrpSpPr>
      <p:grpSpPr>
        <a:xfrm>
          <a:off x="0" y="0"/>
          <a:ext cx="0" cy="0"/>
          <a:chOff x="0" y="0"/>
          <a:chExt cx="0" cy="0"/>
        </a:xfrm>
      </p:grpSpPr>
      <p:pic>
        <p:nvPicPr>
          <p:cNvPr id="694" name="Google Shape;694;p27"/>
          <p:cNvPicPr preferRelativeResize="0"/>
          <p:nvPr/>
        </p:nvPicPr>
        <p:blipFill rotWithShape="1">
          <a:blip r:embed="rId3">
            <a:alphaModFix/>
          </a:blip>
          <a:srcRect b="0" l="0" r="0" t="0"/>
          <a:stretch/>
        </p:blipFill>
        <p:spPr>
          <a:xfrm>
            <a:off x="1499869" y="1929129"/>
            <a:ext cx="7214870" cy="4357370"/>
          </a:xfrm>
          <a:prstGeom prst="rect">
            <a:avLst/>
          </a:prstGeom>
          <a:noFill/>
          <a:ln>
            <a:noFill/>
          </a:ln>
        </p:spPr>
      </p:pic>
      <p:sp>
        <p:nvSpPr>
          <p:cNvPr id="695" name="Google Shape;695;p27"/>
          <p:cNvSpPr txBox="1"/>
          <p:nvPr>
            <p:ph type="title"/>
          </p:nvPr>
        </p:nvSpPr>
        <p:spPr>
          <a:xfrm>
            <a:off x="1791970" y="676909"/>
            <a:ext cx="6608445" cy="6350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b="1" lang="en-US" sz="4000">
                <a:solidFill>
                  <a:srgbClr val="000000"/>
                </a:solidFill>
                <a:latin typeface="Times New Roman"/>
                <a:ea typeface="Times New Roman"/>
                <a:cs typeface="Times New Roman"/>
                <a:sym typeface="Times New Roman"/>
              </a:rPr>
              <a:t>Operation of Video Controller</a:t>
            </a:r>
            <a:endParaRPr sz="4000">
              <a:latin typeface="Times New Roman"/>
              <a:ea typeface="Times New Roman"/>
              <a:cs typeface="Times New Roman"/>
              <a:sym typeface="Times New Roman"/>
            </a:endParaRPr>
          </a:p>
        </p:txBody>
      </p:sp>
      <p:sp>
        <p:nvSpPr>
          <p:cNvPr id="696" name="Google Shape;696;p27"/>
          <p:cNvSpPr txBox="1"/>
          <p:nvPr>
            <p:ph idx="12" type="sldNum"/>
          </p:nvPr>
        </p:nvSpPr>
        <p:spPr>
          <a:xfrm>
            <a:off x="8836659" y="6302050"/>
            <a:ext cx="255270" cy="222884"/>
          </a:xfrm>
          <a:prstGeom prst="rect">
            <a:avLst/>
          </a:prstGeom>
          <a:noFill/>
          <a:ln>
            <a:noFill/>
          </a:ln>
        </p:spPr>
        <p:txBody>
          <a:bodyPr anchorCtr="0" anchor="t" bIns="0" lIns="0" spcFirstLastPara="1" rIns="0" wrap="square" tIns="0">
            <a:spAutoFit/>
          </a:bodyPr>
          <a:lstStyle/>
          <a:p>
            <a:pPr indent="0" lvl="0" marL="38100" rtl="0" algn="l">
              <a:lnSpc>
                <a:spcPct val="116428"/>
              </a:lnSpc>
              <a:spcBef>
                <a:spcPts val="0"/>
              </a:spcBef>
              <a:spcAft>
                <a:spcPts val="0"/>
              </a:spcAft>
              <a:buNone/>
            </a:pPr>
            <a:fld id="{00000000-1234-1234-1234-123412341234}" type="slidenum">
              <a:rPr lang="en-US"/>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0" name="Shape 700"/>
        <p:cNvGrpSpPr/>
        <p:nvPr/>
      </p:nvGrpSpPr>
      <p:grpSpPr>
        <a:xfrm>
          <a:off x="0" y="0"/>
          <a:ext cx="0" cy="0"/>
          <a:chOff x="0" y="0"/>
          <a:chExt cx="0" cy="0"/>
        </a:xfrm>
      </p:grpSpPr>
      <p:pic>
        <p:nvPicPr>
          <p:cNvPr id="701" name="Google Shape;701;p28"/>
          <p:cNvPicPr preferRelativeResize="0"/>
          <p:nvPr/>
        </p:nvPicPr>
        <p:blipFill rotWithShape="1">
          <a:blip r:embed="rId3">
            <a:alphaModFix/>
          </a:blip>
          <a:srcRect b="0" l="0" r="0" t="0"/>
          <a:stretch/>
        </p:blipFill>
        <p:spPr>
          <a:xfrm>
            <a:off x="1357630" y="1856739"/>
            <a:ext cx="7500620" cy="3776979"/>
          </a:xfrm>
          <a:prstGeom prst="rect">
            <a:avLst/>
          </a:prstGeom>
          <a:noFill/>
          <a:ln>
            <a:noFill/>
          </a:ln>
        </p:spPr>
      </p:pic>
      <p:sp>
        <p:nvSpPr>
          <p:cNvPr id="702" name="Google Shape;702;p28"/>
          <p:cNvSpPr txBox="1"/>
          <p:nvPr>
            <p:ph type="title"/>
          </p:nvPr>
        </p:nvSpPr>
        <p:spPr>
          <a:xfrm>
            <a:off x="1863089" y="676909"/>
            <a:ext cx="5343525" cy="57404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b="1" lang="en-US" sz="3600">
                <a:solidFill>
                  <a:srgbClr val="000000"/>
                </a:solidFill>
                <a:latin typeface="Times New Roman"/>
                <a:ea typeface="Times New Roman"/>
                <a:cs typeface="Times New Roman"/>
                <a:sym typeface="Times New Roman"/>
              </a:rPr>
              <a:t>Simple Raster Scan System</a:t>
            </a:r>
            <a:endParaRPr sz="3600">
              <a:latin typeface="Times New Roman"/>
              <a:ea typeface="Times New Roman"/>
              <a:cs typeface="Times New Roman"/>
              <a:sym typeface="Times New Roman"/>
            </a:endParaRPr>
          </a:p>
        </p:txBody>
      </p:sp>
      <p:sp>
        <p:nvSpPr>
          <p:cNvPr id="703" name="Google Shape;703;p28"/>
          <p:cNvSpPr txBox="1"/>
          <p:nvPr>
            <p:ph idx="12" type="sldNum"/>
          </p:nvPr>
        </p:nvSpPr>
        <p:spPr>
          <a:xfrm>
            <a:off x="8836659" y="6302050"/>
            <a:ext cx="255270" cy="222884"/>
          </a:xfrm>
          <a:prstGeom prst="rect">
            <a:avLst/>
          </a:prstGeom>
          <a:noFill/>
          <a:ln>
            <a:noFill/>
          </a:ln>
        </p:spPr>
        <p:txBody>
          <a:bodyPr anchorCtr="0" anchor="t" bIns="0" lIns="0" spcFirstLastPara="1" rIns="0" wrap="square" tIns="0">
            <a:spAutoFit/>
          </a:bodyPr>
          <a:lstStyle/>
          <a:p>
            <a:pPr indent="0" lvl="0" marL="38100" rtl="0" algn="l">
              <a:lnSpc>
                <a:spcPct val="116428"/>
              </a:lnSpc>
              <a:spcBef>
                <a:spcPts val="0"/>
              </a:spcBef>
              <a:spcAft>
                <a:spcPts val="0"/>
              </a:spcAft>
              <a:buNone/>
            </a:pPr>
            <a:fld id="{00000000-1234-1234-1234-123412341234}" type="slidenum">
              <a:rPr lang="en-US"/>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7" name="Shape 707"/>
        <p:cNvGrpSpPr/>
        <p:nvPr/>
      </p:nvGrpSpPr>
      <p:grpSpPr>
        <a:xfrm>
          <a:off x="0" y="0"/>
          <a:ext cx="0" cy="0"/>
          <a:chOff x="0" y="0"/>
          <a:chExt cx="0" cy="0"/>
        </a:xfrm>
      </p:grpSpPr>
      <p:sp>
        <p:nvSpPr>
          <p:cNvPr id="708" name="Google Shape;708;p29"/>
          <p:cNvSpPr txBox="1"/>
          <p:nvPr>
            <p:ph type="title"/>
          </p:nvPr>
        </p:nvSpPr>
        <p:spPr>
          <a:xfrm>
            <a:off x="1868170" y="158750"/>
            <a:ext cx="6542405" cy="6350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4000"/>
              <a:t>Random-Scan (Vector) displays</a:t>
            </a:r>
            <a:endParaRPr sz="4000"/>
          </a:p>
        </p:txBody>
      </p:sp>
      <p:pic>
        <p:nvPicPr>
          <p:cNvPr id="709" name="Google Shape;709;p29"/>
          <p:cNvPicPr preferRelativeResize="0"/>
          <p:nvPr/>
        </p:nvPicPr>
        <p:blipFill rotWithShape="1">
          <a:blip r:embed="rId3">
            <a:alphaModFix/>
          </a:blip>
          <a:srcRect b="0" l="0" r="0" t="0"/>
          <a:stretch/>
        </p:blipFill>
        <p:spPr>
          <a:xfrm>
            <a:off x="1461769" y="956310"/>
            <a:ext cx="219710" cy="219710"/>
          </a:xfrm>
          <a:prstGeom prst="rect">
            <a:avLst/>
          </a:prstGeom>
          <a:noFill/>
          <a:ln>
            <a:noFill/>
          </a:ln>
        </p:spPr>
      </p:pic>
      <p:pic>
        <p:nvPicPr>
          <p:cNvPr id="710" name="Google Shape;710;p29"/>
          <p:cNvPicPr preferRelativeResize="0"/>
          <p:nvPr/>
        </p:nvPicPr>
        <p:blipFill rotWithShape="1">
          <a:blip r:embed="rId3">
            <a:alphaModFix/>
          </a:blip>
          <a:srcRect b="0" l="0" r="0" t="0"/>
          <a:stretch/>
        </p:blipFill>
        <p:spPr>
          <a:xfrm>
            <a:off x="1461769" y="1397000"/>
            <a:ext cx="219710" cy="219710"/>
          </a:xfrm>
          <a:prstGeom prst="rect">
            <a:avLst/>
          </a:prstGeom>
          <a:noFill/>
          <a:ln>
            <a:noFill/>
          </a:ln>
        </p:spPr>
      </p:pic>
      <p:pic>
        <p:nvPicPr>
          <p:cNvPr id="711" name="Google Shape;711;p29"/>
          <p:cNvPicPr preferRelativeResize="0"/>
          <p:nvPr/>
        </p:nvPicPr>
        <p:blipFill rotWithShape="1">
          <a:blip r:embed="rId3">
            <a:alphaModFix/>
          </a:blip>
          <a:srcRect b="0" l="0" r="0" t="0"/>
          <a:stretch/>
        </p:blipFill>
        <p:spPr>
          <a:xfrm>
            <a:off x="1461769" y="2204720"/>
            <a:ext cx="219710" cy="219710"/>
          </a:xfrm>
          <a:prstGeom prst="rect">
            <a:avLst/>
          </a:prstGeom>
          <a:noFill/>
          <a:ln>
            <a:noFill/>
          </a:ln>
        </p:spPr>
      </p:pic>
      <p:sp>
        <p:nvSpPr>
          <p:cNvPr id="712" name="Google Shape;712;p29"/>
          <p:cNvSpPr txBox="1"/>
          <p:nvPr/>
        </p:nvSpPr>
        <p:spPr>
          <a:xfrm>
            <a:off x="1790700" y="793750"/>
            <a:ext cx="7077075" cy="2082800"/>
          </a:xfrm>
          <a:prstGeom prst="rect">
            <a:avLst/>
          </a:prstGeom>
          <a:noFill/>
          <a:ln>
            <a:noFill/>
          </a:ln>
        </p:spPr>
        <p:txBody>
          <a:bodyPr anchorCtr="0" anchor="t" bIns="0" lIns="0" spcFirstLastPara="1" rIns="0" wrap="square" tIns="88900">
            <a:spAutoFit/>
          </a:bodyPr>
          <a:lstStyle/>
          <a:p>
            <a:pPr indent="0" lvl="0" marL="12700" marR="0" rtl="0" algn="l">
              <a:lnSpc>
                <a:spcPct val="100000"/>
              </a:lnSpc>
              <a:spcBef>
                <a:spcPts val="0"/>
              </a:spcBef>
              <a:spcAft>
                <a:spcPts val="0"/>
              </a:spcAft>
              <a:buNone/>
            </a:pPr>
            <a:r>
              <a:rPr lang="en-US" sz="2400">
                <a:solidFill>
                  <a:srgbClr val="3716FF"/>
                </a:solidFill>
                <a:latin typeface="Times New Roman"/>
                <a:ea typeface="Times New Roman"/>
                <a:cs typeface="Times New Roman"/>
                <a:sym typeface="Times New Roman"/>
              </a:rPr>
              <a:t>Vector </a:t>
            </a:r>
            <a:r>
              <a:rPr lang="en-US" sz="2400">
                <a:solidFill>
                  <a:schemeClr val="dk1"/>
                </a:solidFill>
                <a:latin typeface="Times New Roman"/>
                <a:ea typeface="Times New Roman"/>
                <a:cs typeface="Times New Roman"/>
                <a:sym typeface="Times New Roman"/>
              </a:rPr>
              <a:t>stands for </a:t>
            </a:r>
            <a:r>
              <a:rPr lang="en-US" sz="2400">
                <a:solidFill>
                  <a:srgbClr val="3716FF"/>
                </a:solidFill>
                <a:latin typeface="Times New Roman"/>
                <a:ea typeface="Times New Roman"/>
                <a:cs typeface="Times New Roman"/>
                <a:sym typeface="Times New Roman"/>
              </a:rPr>
              <a:t>line</a:t>
            </a:r>
            <a:r>
              <a:rPr lang="en-US" sz="2400">
                <a:solidFill>
                  <a:schemeClr val="dk1"/>
                </a:solidFill>
                <a:latin typeface="Times New Roman"/>
                <a:ea typeface="Times New Roman"/>
                <a:cs typeface="Times New Roman"/>
                <a:sym typeface="Times New Roman"/>
              </a:rPr>
              <a:t>.</a:t>
            </a:r>
            <a:endParaRPr sz="2400">
              <a:solidFill>
                <a:schemeClr val="dk1"/>
              </a:solidFill>
              <a:latin typeface="Times New Roman"/>
              <a:ea typeface="Times New Roman"/>
              <a:cs typeface="Times New Roman"/>
              <a:sym typeface="Times New Roman"/>
            </a:endParaRPr>
          </a:p>
          <a:p>
            <a:pPr indent="0" lvl="0" marL="12700" marR="5080" rtl="0" algn="l">
              <a:lnSpc>
                <a:spcPct val="100000"/>
              </a:lnSpc>
              <a:spcBef>
                <a:spcPts val="600"/>
              </a:spcBef>
              <a:spcAft>
                <a:spcPts val="0"/>
              </a:spcAft>
              <a:buNone/>
            </a:pPr>
            <a:r>
              <a:rPr lang="en-US" sz="2400">
                <a:solidFill>
                  <a:schemeClr val="dk1"/>
                </a:solidFill>
                <a:latin typeface="Times New Roman"/>
                <a:ea typeface="Times New Roman"/>
                <a:cs typeface="Times New Roman"/>
                <a:sym typeface="Times New Roman"/>
              </a:rPr>
              <a:t>Developed in the mid-sixties and in common use until the  mid-eighties.</a:t>
            </a:r>
            <a:endParaRPr sz="2400">
              <a:solidFill>
                <a:schemeClr val="dk1"/>
              </a:solidFill>
              <a:latin typeface="Times New Roman"/>
              <a:ea typeface="Times New Roman"/>
              <a:cs typeface="Times New Roman"/>
              <a:sym typeface="Times New Roman"/>
            </a:endParaRPr>
          </a:p>
          <a:p>
            <a:pPr indent="0" lvl="0" marL="12700" marR="207645" rtl="0" algn="l">
              <a:lnSpc>
                <a:spcPct val="100000"/>
              </a:lnSpc>
              <a:spcBef>
                <a:spcPts val="600"/>
              </a:spcBef>
              <a:spcAft>
                <a:spcPts val="0"/>
              </a:spcAft>
              <a:buNone/>
            </a:pPr>
            <a:r>
              <a:rPr lang="en-US" sz="2400">
                <a:solidFill>
                  <a:schemeClr val="dk1"/>
                </a:solidFill>
                <a:latin typeface="Times New Roman"/>
                <a:ea typeface="Times New Roman"/>
                <a:cs typeface="Times New Roman"/>
                <a:sym typeface="Times New Roman"/>
              </a:rPr>
              <a:t>The electron beam is directed only to parts of the screen  where the picture is to be drawn.</a:t>
            </a:r>
            <a:endParaRPr sz="2400">
              <a:solidFill>
                <a:schemeClr val="dk1"/>
              </a:solidFill>
              <a:latin typeface="Times New Roman"/>
              <a:ea typeface="Times New Roman"/>
              <a:cs typeface="Times New Roman"/>
              <a:sym typeface="Times New Roman"/>
            </a:endParaRPr>
          </a:p>
        </p:txBody>
      </p:sp>
      <p:pic>
        <p:nvPicPr>
          <p:cNvPr id="713" name="Google Shape;713;p29"/>
          <p:cNvPicPr preferRelativeResize="0"/>
          <p:nvPr/>
        </p:nvPicPr>
        <p:blipFill rotWithShape="1">
          <a:blip r:embed="rId4">
            <a:alphaModFix/>
          </a:blip>
          <a:srcRect b="0" l="0" r="0" t="0"/>
          <a:stretch/>
        </p:blipFill>
        <p:spPr>
          <a:xfrm>
            <a:off x="3976370" y="3077210"/>
            <a:ext cx="4772660" cy="3663950"/>
          </a:xfrm>
          <a:prstGeom prst="rect">
            <a:avLst/>
          </a:prstGeom>
          <a:noFill/>
          <a:ln>
            <a:noFill/>
          </a:ln>
        </p:spPr>
      </p:pic>
      <p:grpSp>
        <p:nvGrpSpPr>
          <p:cNvPr id="714" name="Google Shape;714;p29"/>
          <p:cNvGrpSpPr/>
          <p:nvPr/>
        </p:nvGrpSpPr>
        <p:grpSpPr>
          <a:xfrm>
            <a:off x="1402080" y="3582670"/>
            <a:ext cx="2376170" cy="2599690"/>
            <a:chOff x="1402080" y="3582670"/>
            <a:chExt cx="2376170" cy="2599690"/>
          </a:xfrm>
        </p:grpSpPr>
        <p:sp>
          <p:nvSpPr>
            <p:cNvPr id="715" name="Google Shape;715;p29"/>
            <p:cNvSpPr/>
            <p:nvPr/>
          </p:nvSpPr>
          <p:spPr>
            <a:xfrm>
              <a:off x="1548130" y="3582670"/>
              <a:ext cx="2230120" cy="2376170"/>
            </a:xfrm>
            <a:custGeom>
              <a:rect b="b" l="l" r="r" t="t"/>
              <a:pathLst>
                <a:path extrusionOk="0" h="2376170" w="2230120">
                  <a:moveTo>
                    <a:pt x="2230120" y="0"/>
                  </a:moveTo>
                  <a:lnTo>
                    <a:pt x="0" y="0"/>
                  </a:lnTo>
                  <a:lnTo>
                    <a:pt x="0" y="2376169"/>
                  </a:lnTo>
                  <a:lnTo>
                    <a:pt x="1115059" y="2376169"/>
                  </a:lnTo>
                  <a:lnTo>
                    <a:pt x="2230120" y="2376169"/>
                  </a:lnTo>
                  <a:lnTo>
                    <a:pt x="223012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16" name="Google Shape;716;p29"/>
            <p:cNvSpPr/>
            <p:nvPr/>
          </p:nvSpPr>
          <p:spPr>
            <a:xfrm>
              <a:off x="1548130" y="3582670"/>
              <a:ext cx="2230120" cy="2376170"/>
            </a:xfrm>
            <a:custGeom>
              <a:rect b="b" l="l" r="r" t="t"/>
              <a:pathLst>
                <a:path extrusionOk="0" h="2376170" w="2230120">
                  <a:moveTo>
                    <a:pt x="1115059" y="2376169"/>
                  </a:moveTo>
                  <a:lnTo>
                    <a:pt x="0" y="2376169"/>
                  </a:lnTo>
                  <a:lnTo>
                    <a:pt x="0" y="0"/>
                  </a:lnTo>
                  <a:lnTo>
                    <a:pt x="2230120" y="0"/>
                  </a:lnTo>
                  <a:lnTo>
                    <a:pt x="2230120" y="2376169"/>
                  </a:lnTo>
                  <a:lnTo>
                    <a:pt x="1115059" y="2376169"/>
                  </a:lnTo>
                  <a:close/>
                </a:path>
              </a:pathLst>
            </a:custGeom>
            <a:noFill/>
            <a:ln cap="flat" cmpd="sng" w="125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17" name="Google Shape;717;p29"/>
            <p:cNvSpPr/>
            <p:nvPr/>
          </p:nvSpPr>
          <p:spPr>
            <a:xfrm>
              <a:off x="1402080" y="3726179"/>
              <a:ext cx="2233930" cy="35560"/>
            </a:xfrm>
            <a:custGeom>
              <a:rect b="b" l="l" r="r" t="t"/>
              <a:pathLst>
                <a:path extrusionOk="0" h="35560" w="2233929">
                  <a:moveTo>
                    <a:pt x="2233930" y="0"/>
                  </a:moveTo>
                  <a:lnTo>
                    <a:pt x="0" y="0"/>
                  </a:lnTo>
                  <a:lnTo>
                    <a:pt x="0" y="16510"/>
                  </a:lnTo>
                  <a:lnTo>
                    <a:pt x="0" y="17780"/>
                  </a:lnTo>
                  <a:lnTo>
                    <a:pt x="0" y="35560"/>
                  </a:lnTo>
                  <a:lnTo>
                    <a:pt x="2233930" y="35560"/>
                  </a:lnTo>
                  <a:lnTo>
                    <a:pt x="2233930" y="17780"/>
                  </a:lnTo>
                  <a:lnTo>
                    <a:pt x="2233930" y="16510"/>
                  </a:lnTo>
                  <a:lnTo>
                    <a:pt x="2233930" y="0"/>
                  </a:lnTo>
                  <a:close/>
                </a:path>
              </a:pathLst>
            </a:custGeom>
            <a:solidFill>
              <a:srgbClr val="77684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18" name="Google Shape;718;p29"/>
            <p:cNvSpPr/>
            <p:nvPr/>
          </p:nvSpPr>
          <p:spPr>
            <a:xfrm>
              <a:off x="1402080" y="3760470"/>
              <a:ext cx="2233930" cy="17780"/>
            </a:xfrm>
            <a:custGeom>
              <a:rect b="b" l="l" r="r" t="t"/>
              <a:pathLst>
                <a:path extrusionOk="0" h="17779" w="2233929">
                  <a:moveTo>
                    <a:pt x="2233930" y="0"/>
                  </a:moveTo>
                  <a:lnTo>
                    <a:pt x="0" y="0"/>
                  </a:lnTo>
                  <a:lnTo>
                    <a:pt x="0" y="17779"/>
                  </a:lnTo>
                  <a:lnTo>
                    <a:pt x="2233930" y="17779"/>
                  </a:lnTo>
                  <a:lnTo>
                    <a:pt x="2233930" y="0"/>
                  </a:lnTo>
                  <a:close/>
                </a:path>
              </a:pathLst>
            </a:custGeom>
            <a:solidFill>
              <a:srgbClr val="77685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19" name="Google Shape;719;p29"/>
            <p:cNvSpPr/>
            <p:nvPr/>
          </p:nvSpPr>
          <p:spPr>
            <a:xfrm>
              <a:off x="1402080" y="3776980"/>
              <a:ext cx="2233930" cy="19050"/>
            </a:xfrm>
            <a:custGeom>
              <a:rect b="b" l="l" r="r" t="t"/>
              <a:pathLst>
                <a:path extrusionOk="0" h="19050" w="2233929">
                  <a:moveTo>
                    <a:pt x="2233930" y="0"/>
                  </a:moveTo>
                  <a:lnTo>
                    <a:pt x="0" y="0"/>
                  </a:lnTo>
                  <a:lnTo>
                    <a:pt x="0" y="19050"/>
                  </a:lnTo>
                  <a:lnTo>
                    <a:pt x="2233930" y="19050"/>
                  </a:lnTo>
                  <a:lnTo>
                    <a:pt x="2233930" y="0"/>
                  </a:lnTo>
                  <a:close/>
                </a:path>
              </a:pathLst>
            </a:custGeom>
            <a:solidFill>
              <a:srgbClr val="7768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20" name="Google Shape;720;p29"/>
            <p:cNvSpPr/>
            <p:nvPr/>
          </p:nvSpPr>
          <p:spPr>
            <a:xfrm>
              <a:off x="1402080" y="3793490"/>
              <a:ext cx="2233930" cy="19050"/>
            </a:xfrm>
            <a:custGeom>
              <a:rect b="b" l="l" r="r" t="t"/>
              <a:pathLst>
                <a:path extrusionOk="0" h="19050" w="2233929">
                  <a:moveTo>
                    <a:pt x="2233930" y="0"/>
                  </a:moveTo>
                  <a:lnTo>
                    <a:pt x="0" y="0"/>
                  </a:lnTo>
                  <a:lnTo>
                    <a:pt x="0" y="19050"/>
                  </a:lnTo>
                  <a:lnTo>
                    <a:pt x="2233930" y="19050"/>
                  </a:lnTo>
                  <a:lnTo>
                    <a:pt x="2233930" y="0"/>
                  </a:lnTo>
                  <a:close/>
                </a:path>
              </a:pathLst>
            </a:custGeom>
            <a:solidFill>
              <a:srgbClr val="77685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21" name="Google Shape;721;p29"/>
            <p:cNvSpPr/>
            <p:nvPr/>
          </p:nvSpPr>
          <p:spPr>
            <a:xfrm>
              <a:off x="1402080" y="3811270"/>
              <a:ext cx="2233930" cy="17780"/>
            </a:xfrm>
            <a:custGeom>
              <a:rect b="b" l="l" r="r" t="t"/>
              <a:pathLst>
                <a:path extrusionOk="0" h="17779" w="2233929">
                  <a:moveTo>
                    <a:pt x="2233930" y="0"/>
                  </a:moveTo>
                  <a:lnTo>
                    <a:pt x="0" y="0"/>
                  </a:lnTo>
                  <a:lnTo>
                    <a:pt x="0" y="17779"/>
                  </a:lnTo>
                  <a:lnTo>
                    <a:pt x="2233930" y="17779"/>
                  </a:lnTo>
                  <a:lnTo>
                    <a:pt x="2233930" y="0"/>
                  </a:lnTo>
                  <a:close/>
                </a:path>
              </a:pathLst>
            </a:custGeom>
            <a:solidFill>
              <a:srgbClr val="77685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22" name="Google Shape;722;p29"/>
            <p:cNvSpPr/>
            <p:nvPr/>
          </p:nvSpPr>
          <p:spPr>
            <a:xfrm>
              <a:off x="1402080" y="3827780"/>
              <a:ext cx="2233930" cy="19050"/>
            </a:xfrm>
            <a:custGeom>
              <a:rect b="b" l="l" r="r" t="t"/>
              <a:pathLst>
                <a:path extrusionOk="0" h="19050" w="2233929">
                  <a:moveTo>
                    <a:pt x="2233930" y="0"/>
                  </a:moveTo>
                  <a:lnTo>
                    <a:pt x="0" y="0"/>
                  </a:lnTo>
                  <a:lnTo>
                    <a:pt x="0" y="19050"/>
                  </a:lnTo>
                  <a:lnTo>
                    <a:pt x="2233930" y="19050"/>
                  </a:lnTo>
                  <a:lnTo>
                    <a:pt x="2233930" y="0"/>
                  </a:lnTo>
                  <a:close/>
                </a:path>
              </a:pathLst>
            </a:custGeom>
            <a:solidFill>
              <a:srgbClr val="77685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23" name="Google Shape;723;p29"/>
            <p:cNvSpPr/>
            <p:nvPr/>
          </p:nvSpPr>
          <p:spPr>
            <a:xfrm>
              <a:off x="1402080" y="3845560"/>
              <a:ext cx="2233930" cy="17780"/>
            </a:xfrm>
            <a:custGeom>
              <a:rect b="b" l="l" r="r" t="t"/>
              <a:pathLst>
                <a:path extrusionOk="0" h="17779" w="2233929">
                  <a:moveTo>
                    <a:pt x="2233930" y="0"/>
                  </a:moveTo>
                  <a:lnTo>
                    <a:pt x="0" y="0"/>
                  </a:lnTo>
                  <a:lnTo>
                    <a:pt x="0" y="17779"/>
                  </a:lnTo>
                  <a:lnTo>
                    <a:pt x="2233930" y="17779"/>
                  </a:lnTo>
                  <a:lnTo>
                    <a:pt x="2233930" y="0"/>
                  </a:lnTo>
                  <a:close/>
                </a:path>
              </a:pathLst>
            </a:custGeom>
            <a:solidFill>
              <a:srgbClr val="776855"/>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24" name="Google Shape;724;p29"/>
            <p:cNvSpPr/>
            <p:nvPr/>
          </p:nvSpPr>
          <p:spPr>
            <a:xfrm>
              <a:off x="1402080" y="3862070"/>
              <a:ext cx="2233930" cy="19050"/>
            </a:xfrm>
            <a:custGeom>
              <a:rect b="b" l="l" r="r" t="t"/>
              <a:pathLst>
                <a:path extrusionOk="0" h="19050" w="2233929">
                  <a:moveTo>
                    <a:pt x="2233930" y="0"/>
                  </a:moveTo>
                  <a:lnTo>
                    <a:pt x="0" y="0"/>
                  </a:lnTo>
                  <a:lnTo>
                    <a:pt x="0" y="19049"/>
                  </a:lnTo>
                  <a:lnTo>
                    <a:pt x="2233930" y="19049"/>
                  </a:lnTo>
                  <a:lnTo>
                    <a:pt x="2233930" y="0"/>
                  </a:lnTo>
                  <a:close/>
                </a:path>
              </a:pathLst>
            </a:custGeom>
            <a:solidFill>
              <a:srgbClr val="776956"/>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25" name="Google Shape;725;p29"/>
            <p:cNvSpPr/>
            <p:nvPr/>
          </p:nvSpPr>
          <p:spPr>
            <a:xfrm>
              <a:off x="1402080" y="3879850"/>
              <a:ext cx="2233930" cy="17780"/>
            </a:xfrm>
            <a:custGeom>
              <a:rect b="b" l="l" r="r" t="t"/>
              <a:pathLst>
                <a:path extrusionOk="0" h="17779" w="2233929">
                  <a:moveTo>
                    <a:pt x="2233930" y="0"/>
                  </a:moveTo>
                  <a:lnTo>
                    <a:pt x="0" y="0"/>
                  </a:lnTo>
                  <a:lnTo>
                    <a:pt x="0" y="17780"/>
                  </a:lnTo>
                  <a:lnTo>
                    <a:pt x="2233930" y="17780"/>
                  </a:lnTo>
                  <a:lnTo>
                    <a:pt x="2233930" y="0"/>
                  </a:lnTo>
                  <a:close/>
                </a:path>
              </a:pathLst>
            </a:custGeom>
            <a:solidFill>
              <a:srgbClr val="776957"/>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26" name="Google Shape;726;p29"/>
            <p:cNvSpPr/>
            <p:nvPr/>
          </p:nvSpPr>
          <p:spPr>
            <a:xfrm>
              <a:off x="1402080" y="3896360"/>
              <a:ext cx="2233930" cy="17780"/>
            </a:xfrm>
            <a:custGeom>
              <a:rect b="b" l="l" r="r" t="t"/>
              <a:pathLst>
                <a:path extrusionOk="0" h="17779" w="2233929">
                  <a:moveTo>
                    <a:pt x="2233930" y="0"/>
                  </a:moveTo>
                  <a:lnTo>
                    <a:pt x="0" y="0"/>
                  </a:lnTo>
                  <a:lnTo>
                    <a:pt x="0" y="17779"/>
                  </a:lnTo>
                  <a:lnTo>
                    <a:pt x="2233930" y="17779"/>
                  </a:lnTo>
                  <a:lnTo>
                    <a:pt x="2233930" y="0"/>
                  </a:lnTo>
                  <a:close/>
                </a:path>
              </a:pathLst>
            </a:custGeom>
            <a:solidFill>
              <a:srgbClr val="77695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27" name="Google Shape;727;p29"/>
            <p:cNvSpPr/>
            <p:nvPr/>
          </p:nvSpPr>
          <p:spPr>
            <a:xfrm>
              <a:off x="1402080" y="3912870"/>
              <a:ext cx="2233930" cy="19050"/>
            </a:xfrm>
            <a:custGeom>
              <a:rect b="b" l="l" r="r" t="t"/>
              <a:pathLst>
                <a:path extrusionOk="0" h="19050" w="2233929">
                  <a:moveTo>
                    <a:pt x="2233930" y="0"/>
                  </a:moveTo>
                  <a:lnTo>
                    <a:pt x="0" y="0"/>
                  </a:lnTo>
                  <a:lnTo>
                    <a:pt x="0" y="19049"/>
                  </a:lnTo>
                  <a:lnTo>
                    <a:pt x="2233930" y="19049"/>
                  </a:lnTo>
                  <a:lnTo>
                    <a:pt x="2233930" y="0"/>
                  </a:lnTo>
                  <a:close/>
                </a:path>
              </a:pathLst>
            </a:custGeom>
            <a:solidFill>
              <a:srgbClr val="77695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28" name="Google Shape;728;p29"/>
            <p:cNvSpPr/>
            <p:nvPr/>
          </p:nvSpPr>
          <p:spPr>
            <a:xfrm>
              <a:off x="1402080" y="3930650"/>
              <a:ext cx="2233930" cy="17780"/>
            </a:xfrm>
            <a:custGeom>
              <a:rect b="b" l="l" r="r" t="t"/>
              <a:pathLst>
                <a:path extrusionOk="0" h="17779" w="2233929">
                  <a:moveTo>
                    <a:pt x="2233930" y="0"/>
                  </a:moveTo>
                  <a:lnTo>
                    <a:pt x="0" y="0"/>
                  </a:lnTo>
                  <a:lnTo>
                    <a:pt x="0" y="17780"/>
                  </a:lnTo>
                  <a:lnTo>
                    <a:pt x="2233930" y="17780"/>
                  </a:lnTo>
                  <a:lnTo>
                    <a:pt x="2233930" y="0"/>
                  </a:lnTo>
                  <a:close/>
                </a:path>
              </a:pathLst>
            </a:custGeom>
            <a:solidFill>
              <a:srgbClr val="77695A"/>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29" name="Google Shape;729;p29"/>
            <p:cNvSpPr/>
            <p:nvPr/>
          </p:nvSpPr>
          <p:spPr>
            <a:xfrm>
              <a:off x="1402080" y="3947160"/>
              <a:ext cx="2233930" cy="19050"/>
            </a:xfrm>
            <a:custGeom>
              <a:rect b="b" l="l" r="r" t="t"/>
              <a:pathLst>
                <a:path extrusionOk="0" h="19050" w="2233929">
                  <a:moveTo>
                    <a:pt x="2233930" y="0"/>
                  </a:moveTo>
                  <a:lnTo>
                    <a:pt x="0" y="0"/>
                  </a:lnTo>
                  <a:lnTo>
                    <a:pt x="0" y="19050"/>
                  </a:lnTo>
                  <a:lnTo>
                    <a:pt x="2233930" y="19050"/>
                  </a:lnTo>
                  <a:lnTo>
                    <a:pt x="2233930" y="0"/>
                  </a:lnTo>
                  <a:close/>
                </a:path>
              </a:pathLst>
            </a:custGeom>
            <a:solidFill>
              <a:srgbClr val="77695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30" name="Google Shape;730;p29"/>
            <p:cNvSpPr/>
            <p:nvPr/>
          </p:nvSpPr>
          <p:spPr>
            <a:xfrm>
              <a:off x="1402080" y="3964940"/>
              <a:ext cx="2233930" cy="17780"/>
            </a:xfrm>
            <a:custGeom>
              <a:rect b="b" l="l" r="r" t="t"/>
              <a:pathLst>
                <a:path extrusionOk="0" h="17779" w="2233929">
                  <a:moveTo>
                    <a:pt x="2233930" y="0"/>
                  </a:moveTo>
                  <a:lnTo>
                    <a:pt x="0" y="0"/>
                  </a:lnTo>
                  <a:lnTo>
                    <a:pt x="0" y="17780"/>
                  </a:lnTo>
                  <a:lnTo>
                    <a:pt x="2233930" y="17780"/>
                  </a:lnTo>
                  <a:lnTo>
                    <a:pt x="2233930" y="0"/>
                  </a:lnTo>
                  <a:close/>
                </a:path>
              </a:pathLst>
            </a:custGeom>
            <a:solidFill>
              <a:srgbClr val="77695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31" name="Google Shape;731;p29"/>
            <p:cNvSpPr/>
            <p:nvPr/>
          </p:nvSpPr>
          <p:spPr>
            <a:xfrm>
              <a:off x="1402080" y="3981450"/>
              <a:ext cx="2233930" cy="19050"/>
            </a:xfrm>
            <a:custGeom>
              <a:rect b="b" l="l" r="r" t="t"/>
              <a:pathLst>
                <a:path extrusionOk="0" h="19050" w="2233929">
                  <a:moveTo>
                    <a:pt x="2233930" y="0"/>
                  </a:moveTo>
                  <a:lnTo>
                    <a:pt x="0" y="0"/>
                  </a:lnTo>
                  <a:lnTo>
                    <a:pt x="0" y="19050"/>
                  </a:lnTo>
                  <a:lnTo>
                    <a:pt x="2233930" y="19050"/>
                  </a:lnTo>
                  <a:lnTo>
                    <a:pt x="2233930" y="0"/>
                  </a:lnTo>
                  <a:close/>
                </a:path>
              </a:pathLst>
            </a:custGeom>
            <a:solidFill>
              <a:srgbClr val="776A5D"/>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32" name="Google Shape;732;p29"/>
            <p:cNvSpPr/>
            <p:nvPr/>
          </p:nvSpPr>
          <p:spPr>
            <a:xfrm>
              <a:off x="1402080" y="3997960"/>
              <a:ext cx="2233930" cy="19050"/>
            </a:xfrm>
            <a:custGeom>
              <a:rect b="b" l="l" r="r" t="t"/>
              <a:pathLst>
                <a:path extrusionOk="0" h="19050" w="2233929">
                  <a:moveTo>
                    <a:pt x="2233930" y="0"/>
                  </a:moveTo>
                  <a:lnTo>
                    <a:pt x="0" y="0"/>
                  </a:lnTo>
                  <a:lnTo>
                    <a:pt x="0" y="19050"/>
                  </a:lnTo>
                  <a:lnTo>
                    <a:pt x="2233930" y="19050"/>
                  </a:lnTo>
                  <a:lnTo>
                    <a:pt x="2233930" y="0"/>
                  </a:lnTo>
                  <a:close/>
                </a:path>
              </a:pathLst>
            </a:custGeom>
            <a:solidFill>
              <a:srgbClr val="776A5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33" name="Google Shape;733;p29"/>
            <p:cNvSpPr/>
            <p:nvPr/>
          </p:nvSpPr>
          <p:spPr>
            <a:xfrm>
              <a:off x="1402080" y="4015740"/>
              <a:ext cx="2233930" cy="19050"/>
            </a:xfrm>
            <a:custGeom>
              <a:rect b="b" l="l" r="r" t="t"/>
              <a:pathLst>
                <a:path extrusionOk="0" h="19050" w="2233929">
                  <a:moveTo>
                    <a:pt x="2233930" y="0"/>
                  </a:moveTo>
                  <a:lnTo>
                    <a:pt x="0" y="0"/>
                  </a:lnTo>
                  <a:lnTo>
                    <a:pt x="0" y="19050"/>
                  </a:lnTo>
                  <a:lnTo>
                    <a:pt x="2233930" y="19050"/>
                  </a:lnTo>
                  <a:lnTo>
                    <a:pt x="2233930" y="0"/>
                  </a:lnTo>
                  <a:close/>
                </a:path>
              </a:pathLst>
            </a:custGeom>
            <a:solidFill>
              <a:srgbClr val="776A5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34" name="Google Shape;734;p29"/>
            <p:cNvSpPr/>
            <p:nvPr/>
          </p:nvSpPr>
          <p:spPr>
            <a:xfrm>
              <a:off x="1402080" y="4032250"/>
              <a:ext cx="2233930" cy="19050"/>
            </a:xfrm>
            <a:custGeom>
              <a:rect b="b" l="l" r="r" t="t"/>
              <a:pathLst>
                <a:path extrusionOk="0" h="19050" w="2233929">
                  <a:moveTo>
                    <a:pt x="2233930" y="0"/>
                  </a:moveTo>
                  <a:lnTo>
                    <a:pt x="0" y="0"/>
                  </a:lnTo>
                  <a:lnTo>
                    <a:pt x="0" y="19050"/>
                  </a:lnTo>
                  <a:lnTo>
                    <a:pt x="2233930" y="19050"/>
                  </a:lnTo>
                  <a:lnTo>
                    <a:pt x="2233930" y="0"/>
                  </a:lnTo>
                  <a:close/>
                </a:path>
              </a:pathLst>
            </a:custGeom>
            <a:solidFill>
              <a:srgbClr val="776A6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35" name="Google Shape;735;p29"/>
            <p:cNvSpPr/>
            <p:nvPr/>
          </p:nvSpPr>
          <p:spPr>
            <a:xfrm>
              <a:off x="1402080" y="4050030"/>
              <a:ext cx="2233930" cy="17780"/>
            </a:xfrm>
            <a:custGeom>
              <a:rect b="b" l="l" r="r" t="t"/>
              <a:pathLst>
                <a:path extrusionOk="0" h="17779" w="2233929">
                  <a:moveTo>
                    <a:pt x="2233930" y="0"/>
                  </a:moveTo>
                  <a:lnTo>
                    <a:pt x="0" y="0"/>
                  </a:lnTo>
                  <a:lnTo>
                    <a:pt x="0" y="17780"/>
                  </a:lnTo>
                  <a:lnTo>
                    <a:pt x="2233930" y="17780"/>
                  </a:lnTo>
                  <a:lnTo>
                    <a:pt x="2233930" y="0"/>
                  </a:lnTo>
                  <a:close/>
                </a:path>
              </a:pathLst>
            </a:custGeom>
            <a:solidFill>
              <a:srgbClr val="776A6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36" name="Google Shape;736;p29"/>
            <p:cNvSpPr/>
            <p:nvPr/>
          </p:nvSpPr>
          <p:spPr>
            <a:xfrm>
              <a:off x="1402080" y="4066540"/>
              <a:ext cx="2233930" cy="19050"/>
            </a:xfrm>
            <a:custGeom>
              <a:rect b="b" l="l" r="r" t="t"/>
              <a:pathLst>
                <a:path extrusionOk="0" h="19050" w="2233929">
                  <a:moveTo>
                    <a:pt x="2233930" y="0"/>
                  </a:moveTo>
                  <a:lnTo>
                    <a:pt x="0" y="0"/>
                  </a:lnTo>
                  <a:lnTo>
                    <a:pt x="0" y="19050"/>
                  </a:lnTo>
                  <a:lnTo>
                    <a:pt x="2233930" y="19050"/>
                  </a:lnTo>
                  <a:lnTo>
                    <a:pt x="2233930" y="0"/>
                  </a:lnTo>
                  <a:close/>
                </a:path>
              </a:pathLst>
            </a:custGeom>
            <a:solidFill>
              <a:srgbClr val="776A6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37" name="Google Shape;737;p29"/>
            <p:cNvSpPr/>
            <p:nvPr/>
          </p:nvSpPr>
          <p:spPr>
            <a:xfrm>
              <a:off x="1402080" y="4084320"/>
              <a:ext cx="2233930" cy="17780"/>
            </a:xfrm>
            <a:custGeom>
              <a:rect b="b" l="l" r="r" t="t"/>
              <a:pathLst>
                <a:path extrusionOk="0" h="17779" w="2233929">
                  <a:moveTo>
                    <a:pt x="2233930" y="0"/>
                  </a:moveTo>
                  <a:lnTo>
                    <a:pt x="0" y="0"/>
                  </a:lnTo>
                  <a:lnTo>
                    <a:pt x="0" y="17779"/>
                  </a:lnTo>
                  <a:lnTo>
                    <a:pt x="2233930" y="17779"/>
                  </a:lnTo>
                  <a:lnTo>
                    <a:pt x="2233930" y="0"/>
                  </a:lnTo>
                  <a:close/>
                </a:path>
              </a:pathLst>
            </a:custGeom>
            <a:solidFill>
              <a:srgbClr val="776A6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38" name="Google Shape;738;p29"/>
            <p:cNvSpPr/>
            <p:nvPr/>
          </p:nvSpPr>
          <p:spPr>
            <a:xfrm>
              <a:off x="1402080" y="4100830"/>
              <a:ext cx="2233930" cy="19050"/>
            </a:xfrm>
            <a:custGeom>
              <a:rect b="b" l="l" r="r" t="t"/>
              <a:pathLst>
                <a:path extrusionOk="0" h="19050" w="2233929">
                  <a:moveTo>
                    <a:pt x="2233930" y="0"/>
                  </a:moveTo>
                  <a:lnTo>
                    <a:pt x="0" y="0"/>
                  </a:lnTo>
                  <a:lnTo>
                    <a:pt x="0" y="19050"/>
                  </a:lnTo>
                  <a:lnTo>
                    <a:pt x="2233930" y="19050"/>
                  </a:lnTo>
                  <a:lnTo>
                    <a:pt x="2233930" y="0"/>
                  </a:lnTo>
                  <a:close/>
                </a:path>
              </a:pathLst>
            </a:custGeom>
            <a:solidFill>
              <a:srgbClr val="776B6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39" name="Google Shape;739;p29"/>
            <p:cNvSpPr/>
            <p:nvPr/>
          </p:nvSpPr>
          <p:spPr>
            <a:xfrm>
              <a:off x="1402080" y="4118609"/>
              <a:ext cx="2233930" cy="34290"/>
            </a:xfrm>
            <a:custGeom>
              <a:rect b="b" l="l" r="r" t="t"/>
              <a:pathLst>
                <a:path extrusionOk="0" h="34289" w="2233929">
                  <a:moveTo>
                    <a:pt x="2233930" y="0"/>
                  </a:moveTo>
                  <a:lnTo>
                    <a:pt x="0" y="0"/>
                  </a:lnTo>
                  <a:lnTo>
                    <a:pt x="0" y="16510"/>
                  </a:lnTo>
                  <a:lnTo>
                    <a:pt x="0" y="17780"/>
                  </a:lnTo>
                  <a:lnTo>
                    <a:pt x="0" y="34290"/>
                  </a:lnTo>
                  <a:lnTo>
                    <a:pt x="2233930" y="34290"/>
                  </a:lnTo>
                  <a:lnTo>
                    <a:pt x="2233930" y="17780"/>
                  </a:lnTo>
                  <a:lnTo>
                    <a:pt x="2233930" y="16510"/>
                  </a:lnTo>
                  <a:lnTo>
                    <a:pt x="2233930" y="0"/>
                  </a:lnTo>
                  <a:close/>
                </a:path>
              </a:pathLst>
            </a:custGeom>
            <a:solidFill>
              <a:srgbClr val="776B66"/>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40" name="Google Shape;740;p29"/>
            <p:cNvSpPr/>
            <p:nvPr/>
          </p:nvSpPr>
          <p:spPr>
            <a:xfrm>
              <a:off x="1402080" y="4151630"/>
              <a:ext cx="2233930" cy="19050"/>
            </a:xfrm>
            <a:custGeom>
              <a:rect b="b" l="l" r="r" t="t"/>
              <a:pathLst>
                <a:path extrusionOk="0" h="19050" w="2233929">
                  <a:moveTo>
                    <a:pt x="2233930" y="0"/>
                  </a:moveTo>
                  <a:lnTo>
                    <a:pt x="0" y="0"/>
                  </a:lnTo>
                  <a:lnTo>
                    <a:pt x="0" y="19050"/>
                  </a:lnTo>
                  <a:lnTo>
                    <a:pt x="2233930" y="19050"/>
                  </a:lnTo>
                  <a:lnTo>
                    <a:pt x="2233930" y="0"/>
                  </a:lnTo>
                  <a:close/>
                </a:path>
              </a:pathLst>
            </a:custGeom>
            <a:solidFill>
              <a:srgbClr val="766B67"/>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41" name="Google Shape;741;p29"/>
            <p:cNvSpPr/>
            <p:nvPr/>
          </p:nvSpPr>
          <p:spPr>
            <a:xfrm>
              <a:off x="1402080" y="4169410"/>
              <a:ext cx="2233930" cy="17780"/>
            </a:xfrm>
            <a:custGeom>
              <a:rect b="b" l="l" r="r" t="t"/>
              <a:pathLst>
                <a:path extrusionOk="0" h="17779" w="2233929">
                  <a:moveTo>
                    <a:pt x="2233930" y="0"/>
                  </a:moveTo>
                  <a:lnTo>
                    <a:pt x="0" y="0"/>
                  </a:lnTo>
                  <a:lnTo>
                    <a:pt x="0" y="17779"/>
                  </a:lnTo>
                  <a:lnTo>
                    <a:pt x="2233930" y="17779"/>
                  </a:lnTo>
                  <a:lnTo>
                    <a:pt x="2233930" y="0"/>
                  </a:lnTo>
                  <a:close/>
                </a:path>
              </a:pathLst>
            </a:custGeom>
            <a:solidFill>
              <a:srgbClr val="766B6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42" name="Google Shape;742;p29"/>
            <p:cNvSpPr/>
            <p:nvPr/>
          </p:nvSpPr>
          <p:spPr>
            <a:xfrm>
              <a:off x="1402080" y="4185920"/>
              <a:ext cx="2233930" cy="19050"/>
            </a:xfrm>
            <a:custGeom>
              <a:rect b="b" l="l" r="r" t="t"/>
              <a:pathLst>
                <a:path extrusionOk="0" h="19050" w="2233929">
                  <a:moveTo>
                    <a:pt x="2233930" y="0"/>
                  </a:moveTo>
                  <a:lnTo>
                    <a:pt x="0" y="0"/>
                  </a:lnTo>
                  <a:lnTo>
                    <a:pt x="0" y="19049"/>
                  </a:lnTo>
                  <a:lnTo>
                    <a:pt x="2233930" y="19049"/>
                  </a:lnTo>
                  <a:lnTo>
                    <a:pt x="2233930" y="0"/>
                  </a:lnTo>
                  <a:close/>
                </a:path>
              </a:pathLst>
            </a:custGeom>
            <a:solidFill>
              <a:srgbClr val="766B6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43" name="Google Shape;743;p29"/>
            <p:cNvSpPr/>
            <p:nvPr/>
          </p:nvSpPr>
          <p:spPr>
            <a:xfrm>
              <a:off x="1402080" y="4202430"/>
              <a:ext cx="2233930" cy="19050"/>
            </a:xfrm>
            <a:custGeom>
              <a:rect b="b" l="l" r="r" t="t"/>
              <a:pathLst>
                <a:path extrusionOk="0" h="19050" w="2233929">
                  <a:moveTo>
                    <a:pt x="2233930" y="0"/>
                  </a:moveTo>
                  <a:lnTo>
                    <a:pt x="0" y="0"/>
                  </a:lnTo>
                  <a:lnTo>
                    <a:pt x="0" y="19050"/>
                  </a:lnTo>
                  <a:lnTo>
                    <a:pt x="2233930" y="19050"/>
                  </a:lnTo>
                  <a:lnTo>
                    <a:pt x="2233930" y="0"/>
                  </a:lnTo>
                  <a:close/>
                </a:path>
              </a:pathLst>
            </a:custGeom>
            <a:solidFill>
              <a:srgbClr val="766B6A"/>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44" name="Google Shape;744;p29"/>
            <p:cNvSpPr/>
            <p:nvPr/>
          </p:nvSpPr>
          <p:spPr>
            <a:xfrm>
              <a:off x="1402080" y="4220210"/>
              <a:ext cx="2233930" cy="19050"/>
            </a:xfrm>
            <a:custGeom>
              <a:rect b="b" l="l" r="r" t="t"/>
              <a:pathLst>
                <a:path extrusionOk="0" h="19050" w="2233929">
                  <a:moveTo>
                    <a:pt x="2233930" y="0"/>
                  </a:moveTo>
                  <a:lnTo>
                    <a:pt x="0" y="0"/>
                  </a:lnTo>
                  <a:lnTo>
                    <a:pt x="0" y="19050"/>
                  </a:lnTo>
                  <a:lnTo>
                    <a:pt x="2233930" y="19050"/>
                  </a:lnTo>
                  <a:lnTo>
                    <a:pt x="2233930" y="0"/>
                  </a:lnTo>
                  <a:close/>
                </a:path>
              </a:pathLst>
            </a:custGeom>
            <a:solidFill>
              <a:srgbClr val="766C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45" name="Google Shape;745;p29"/>
            <p:cNvSpPr/>
            <p:nvPr/>
          </p:nvSpPr>
          <p:spPr>
            <a:xfrm>
              <a:off x="1402080" y="4236720"/>
              <a:ext cx="2233930" cy="19050"/>
            </a:xfrm>
            <a:custGeom>
              <a:rect b="b" l="l" r="r" t="t"/>
              <a:pathLst>
                <a:path extrusionOk="0" h="19050" w="2233929">
                  <a:moveTo>
                    <a:pt x="2233930" y="0"/>
                  </a:moveTo>
                  <a:lnTo>
                    <a:pt x="0" y="0"/>
                  </a:lnTo>
                  <a:lnTo>
                    <a:pt x="0" y="19049"/>
                  </a:lnTo>
                  <a:lnTo>
                    <a:pt x="2233930" y="19049"/>
                  </a:lnTo>
                  <a:lnTo>
                    <a:pt x="2233930" y="0"/>
                  </a:lnTo>
                  <a:close/>
                </a:path>
              </a:pathLst>
            </a:custGeom>
            <a:solidFill>
              <a:srgbClr val="766C6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46" name="Google Shape;746;p29"/>
            <p:cNvSpPr/>
            <p:nvPr/>
          </p:nvSpPr>
          <p:spPr>
            <a:xfrm>
              <a:off x="1402080" y="4254500"/>
              <a:ext cx="2233930" cy="17780"/>
            </a:xfrm>
            <a:custGeom>
              <a:rect b="b" l="l" r="r" t="t"/>
              <a:pathLst>
                <a:path extrusionOk="0" h="17779" w="2233929">
                  <a:moveTo>
                    <a:pt x="2233930" y="0"/>
                  </a:moveTo>
                  <a:lnTo>
                    <a:pt x="0" y="0"/>
                  </a:lnTo>
                  <a:lnTo>
                    <a:pt x="0" y="17780"/>
                  </a:lnTo>
                  <a:lnTo>
                    <a:pt x="2233930" y="17780"/>
                  </a:lnTo>
                  <a:lnTo>
                    <a:pt x="2233930" y="0"/>
                  </a:lnTo>
                  <a:close/>
                </a:path>
              </a:pathLst>
            </a:custGeom>
            <a:solidFill>
              <a:srgbClr val="766C6D"/>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47" name="Google Shape;747;p29"/>
            <p:cNvSpPr/>
            <p:nvPr/>
          </p:nvSpPr>
          <p:spPr>
            <a:xfrm>
              <a:off x="1402080" y="4271010"/>
              <a:ext cx="2233930" cy="19050"/>
            </a:xfrm>
            <a:custGeom>
              <a:rect b="b" l="l" r="r" t="t"/>
              <a:pathLst>
                <a:path extrusionOk="0" h="19050" w="2233929">
                  <a:moveTo>
                    <a:pt x="2233930" y="0"/>
                  </a:moveTo>
                  <a:lnTo>
                    <a:pt x="0" y="0"/>
                  </a:lnTo>
                  <a:lnTo>
                    <a:pt x="0" y="19050"/>
                  </a:lnTo>
                  <a:lnTo>
                    <a:pt x="2233930" y="19050"/>
                  </a:lnTo>
                  <a:lnTo>
                    <a:pt x="2233930" y="0"/>
                  </a:lnTo>
                  <a:close/>
                </a:path>
              </a:pathLst>
            </a:custGeom>
            <a:solidFill>
              <a:srgbClr val="766C6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48" name="Google Shape;748;p29"/>
            <p:cNvSpPr/>
            <p:nvPr/>
          </p:nvSpPr>
          <p:spPr>
            <a:xfrm>
              <a:off x="1402080" y="4288790"/>
              <a:ext cx="2233930" cy="17780"/>
            </a:xfrm>
            <a:custGeom>
              <a:rect b="b" l="l" r="r" t="t"/>
              <a:pathLst>
                <a:path extrusionOk="0" h="17779" w="2233929">
                  <a:moveTo>
                    <a:pt x="2233930" y="0"/>
                  </a:moveTo>
                  <a:lnTo>
                    <a:pt x="0" y="0"/>
                  </a:lnTo>
                  <a:lnTo>
                    <a:pt x="0" y="17780"/>
                  </a:lnTo>
                  <a:lnTo>
                    <a:pt x="2233930" y="17780"/>
                  </a:lnTo>
                  <a:lnTo>
                    <a:pt x="2233930" y="0"/>
                  </a:lnTo>
                  <a:close/>
                </a:path>
              </a:pathLst>
            </a:custGeom>
            <a:solidFill>
              <a:srgbClr val="766C6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49" name="Google Shape;749;p29"/>
            <p:cNvSpPr/>
            <p:nvPr/>
          </p:nvSpPr>
          <p:spPr>
            <a:xfrm>
              <a:off x="1402080" y="4305300"/>
              <a:ext cx="2233930" cy="19050"/>
            </a:xfrm>
            <a:custGeom>
              <a:rect b="b" l="l" r="r" t="t"/>
              <a:pathLst>
                <a:path extrusionOk="0" h="19050" w="2233929">
                  <a:moveTo>
                    <a:pt x="2233930" y="0"/>
                  </a:moveTo>
                  <a:lnTo>
                    <a:pt x="0" y="0"/>
                  </a:lnTo>
                  <a:lnTo>
                    <a:pt x="0" y="19050"/>
                  </a:lnTo>
                  <a:lnTo>
                    <a:pt x="2233930" y="19050"/>
                  </a:lnTo>
                  <a:lnTo>
                    <a:pt x="2233930" y="0"/>
                  </a:lnTo>
                  <a:close/>
                </a:path>
              </a:pathLst>
            </a:custGeom>
            <a:solidFill>
              <a:srgbClr val="766C7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50" name="Google Shape;750;p29"/>
            <p:cNvSpPr/>
            <p:nvPr/>
          </p:nvSpPr>
          <p:spPr>
            <a:xfrm>
              <a:off x="1402080" y="4323080"/>
              <a:ext cx="2233930" cy="17780"/>
            </a:xfrm>
            <a:custGeom>
              <a:rect b="b" l="l" r="r" t="t"/>
              <a:pathLst>
                <a:path extrusionOk="0" h="17779" w="2233929">
                  <a:moveTo>
                    <a:pt x="2233930" y="0"/>
                  </a:moveTo>
                  <a:lnTo>
                    <a:pt x="0" y="0"/>
                  </a:lnTo>
                  <a:lnTo>
                    <a:pt x="0" y="17780"/>
                  </a:lnTo>
                  <a:lnTo>
                    <a:pt x="2233930" y="17780"/>
                  </a:lnTo>
                  <a:lnTo>
                    <a:pt x="2233930" y="0"/>
                  </a:lnTo>
                  <a:close/>
                </a:path>
              </a:pathLst>
            </a:custGeom>
            <a:solidFill>
              <a:srgbClr val="766C7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51" name="Google Shape;751;p29"/>
            <p:cNvSpPr/>
            <p:nvPr/>
          </p:nvSpPr>
          <p:spPr>
            <a:xfrm>
              <a:off x="1402080" y="4339590"/>
              <a:ext cx="2233930" cy="19050"/>
            </a:xfrm>
            <a:custGeom>
              <a:rect b="b" l="l" r="r" t="t"/>
              <a:pathLst>
                <a:path extrusionOk="0" h="19050" w="2233929">
                  <a:moveTo>
                    <a:pt x="2233930" y="0"/>
                  </a:moveTo>
                  <a:lnTo>
                    <a:pt x="0" y="0"/>
                  </a:lnTo>
                  <a:lnTo>
                    <a:pt x="0" y="19050"/>
                  </a:lnTo>
                  <a:lnTo>
                    <a:pt x="2233930" y="19050"/>
                  </a:lnTo>
                  <a:lnTo>
                    <a:pt x="2233930" y="0"/>
                  </a:lnTo>
                  <a:close/>
                </a:path>
              </a:pathLst>
            </a:custGeom>
            <a:solidFill>
              <a:srgbClr val="766C7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52" name="Google Shape;752;p29"/>
            <p:cNvSpPr/>
            <p:nvPr/>
          </p:nvSpPr>
          <p:spPr>
            <a:xfrm>
              <a:off x="1402080" y="4356100"/>
              <a:ext cx="2233930" cy="19050"/>
            </a:xfrm>
            <a:custGeom>
              <a:rect b="b" l="l" r="r" t="t"/>
              <a:pathLst>
                <a:path extrusionOk="0" h="19050" w="2233929">
                  <a:moveTo>
                    <a:pt x="2233930" y="0"/>
                  </a:moveTo>
                  <a:lnTo>
                    <a:pt x="0" y="0"/>
                  </a:lnTo>
                  <a:lnTo>
                    <a:pt x="0" y="19050"/>
                  </a:lnTo>
                  <a:lnTo>
                    <a:pt x="2233930" y="19050"/>
                  </a:lnTo>
                  <a:lnTo>
                    <a:pt x="2233930" y="0"/>
                  </a:lnTo>
                  <a:close/>
                </a:path>
              </a:pathLst>
            </a:custGeom>
            <a:solidFill>
              <a:srgbClr val="766D7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53" name="Google Shape;753;p29"/>
            <p:cNvSpPr/>
            <p:nvPr/>
          </p:nvSpPr>
          <p:spPr>
            <a:xfrm>
              <a:off x="1402080" y="4373880"/>
              <a:ext cx="2233930" cy="17780"/>
            </a:xfrm>
            <a:custGeom>
              <a:rect b="b" l="l" r="r" t="t"/>
              <a:pathLst>
                <a:path extrusionOk="0" h="17779" w="2233929">
                  <a:moveTo>
                    <a:pt x="2233930" y="0"/>
                  </a:moveTo>
                  <a:lnTo>
                    <a:pt x="0" y="0"/>
                  </a:lnTo>
                  <a:lnTo>
                    <a:pt x="0" y="17780"/>
                  </a:lnTo>
                  <a:lnTo>
                    <a:pt x="2233930" y="17780"/>
                  </a:lnTo>
                  <a:lnTo>
                    <a:pt x="2233930" y="0"/>
                  </a:lnTo>
                  <a:close/>
                </a:path>
              </a:pathLst>
            </a:custGeom>
            <a:solidFill>
              <a:srgbClr val="766D7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54" name="Google Shape;754;p29"/>
            <p:cNvSpPr/>
            <p:nvPr/>
          </p:nvSpPr>
          <p:spPr>
            <a:xfrm>
              <a:off x="1402080" y="4390390"/>
              <a:ext cx="2233930" cy="19050"/>
            </a:xfrm>
            <a:custGeom>
              <a:rect b="b" l="l" r="r" t="t"/>
              <a:pathLst>
                <a:path extrusionOk="0" h="19050" w="2233929">
                  <a:moveTo>
                    <a:pt x="2233930" y="0"/>
                  </a:moveTo>
                  <a:lnTo>
                    <a:pt x="0" y="0"/>
                  </a:lnTo>
                  <a:lnTo>
                    <a:pt x="0" y="19050"/>
                  </a:lnTo>
                  <a:lnTo>
                    <a:pt x="2233930" y="19050"/>
                  </a:lnTo>
                  <a:lnTo>
                    <a:pt x="2233930" y="0"/>
                  </a:lnTo>
                  <a:close/>
                </a:path>
              </a:pathLst>
            </a:custGeom>
            <a:solidFill>
              <a:srgbClr val="766D75"/>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55" name="Google Shape;755;p29"/>
            <p:cNvSpPr/>
            <p:nvPr/>
          </p:nvSpPr>
          <p:spPr>
            <a:xfrm>
              <a:off x="1402080" y="4408170"/>
              <a:ext cx="2233930" cy="17780"/>
            </a:xfrm>
            <a:custGeom>
              <a:rect b="b" l="l" r="r" t="t"/>
              <a:pathLst>
                <a:path extrusionOk="0" h="17779" w="2233929">
                  <a:moveTo>
                    <a:pt x="2233930" y="0"/>
                  </a:moveTo>
                  <a:lnTo>
                    <a:pt x="0" y="0"/>
                  </a:lnTo>
                  <a:lnTo>
                    <a:pt x="0" y="17779"/>
                  </a:lnTo>
                  <a:lnTo>
                    <a:pt x="2233930" y="17779"/>
                  </a:lnTo>
                  <a:lnTo>
                    <a:pt x="2233930" y="0"/>
                  </a:lnTo>
                  <a:close/>
                </a:path>
              </a:pathLst>
            </a:custGeom>
            <a:solidFill>
              <a:srgbClr val="766D76"/>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56" name="Google Shape;756;p29"/>
            <p:cNvSpPr/>
            <p:nvPr/>
          </p:nvSpPr>
          <p:spPr>
            <a:xfrm>
              <a:off x="1402080" y="4424680"/>
              <a:ext cx="2233930" cy="19050"/>
            </a:xfrm>
            <a:custGeom>
              <a:rect b="b" l="l" r="r" t="t"/>
              <a:pathLst>
                <a:path extrusionOk="0" h="19050" w="2233929">
                  <a:moveTo>
                    <a:pt x="2233930" y="0"/>
                  </a:moveTo>
                  <a:lnTo>
                    <a:pt x="0" y="0"/>
                  </a:lnTo>
                  <a:lnTo>
                    <a:pt x="0" y="19050"/>
                  </a:lnTo>
                  <a:lnTo>
                    <a:pt x="2233930" y="19050"/>
                  </a:lnTo>
                  <a:lnTo>
                    <a:pt x="2233930" y="0"/>
                  </a:lnTo>
                  <a:close/>
                </a:path>
              </a:pathLst>
            </a:custGeom>
            <a:solidFill>
              <a:srgbClr val="766D77"/>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57" name="Google Shape;757;p29"/>
            <p:cNvSpPr/>
            <p:nvPr/>
          </p:nvSpPr>
          <p:spPr>
            <a:xfrm>
              <a:off x="1402080" y="4441190"/>
              <a:ext cx="2233930" cy="19050"/>
            </a:xfrm>
            <a:custGeom>
              <a:rect b="b" l="l" r="r" t="t"/>
              <a:pathLst>
                <a:path extrusionOk="0" h="19050" w="2233929">
                  <a:moveTo>
                    <a:pt x="2233930" y="0"/>
                  </a:moveTo>
                  <a:lnTo>
                    <a:pt x="0" y="0"/>
                  </a:lnTo>
                  <a:lnTo>
                    <a:pt x="0" y="19050"/>
                  </a:lnTo>
                  <a:lnTo>
                    <a:pt x="2233930" y="19050"/>
                  </a:lnTo>
                  <a:lnTo>
                    <a:pt x="2233930" y="0"/>
                  </a:lnTo>
                  <a:close/>
                </a:path>
              </a:pathLst>
            </a:custGeom>
            <a:solidFill>
              <a:srgbClr val="766D7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58" name="Google Shape;758;p29"/>
            <p:cNvSpPr/>
            <p:nvPr/>
          </p:nvSpPr>
          <p:spPr>
            <a:xfrm>
              <a:off x="1402080" y="4458970"/>
              <a:ext cx="2233930" cy="17780"/>
            </a:xfrm>
            <a:custGeom>
              <a:rect b="b" l="l" r="r" t="t"/>
              <a:pathLst>
                <a:path extrusionOk="0" h="17779" w="2233929">
                  <a:moveTo>
                    <a:pt x="2233930" y="0"/>
                  </a:moveTo>
                  <a:lnTo>
                    <a:pt x="0" y="0"/>
                  </a:lnTo>
                  <a:lnTo>
                    <a:pt x="0" y="17779"/>
                  </a:lnTo>
                  <a:lnTo>
                    <a:pt x="2233930" y="17779"/>
                  </a:lnTo>
                  <a:lnTo>
                    <a:pt x="2233930" y="0"/>
                  </a:lnTo>
                  <a:close/>
                </a:path>
              </a:pathLst>
            </a:custGeom>
            <a:solidFill>
              <a:srgbClr val="766D7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59" name="Google Shape;759;p29"/>
            <p:cNvSpPr/>
            <p:nvPr/>
          </p:nvSpPr>
          <p:spPr>
            <a:xfrm>
              <a:off x="1402080" y="4475480"/>
              <a:ext cx="2233930" cy="19050"/>
            </a:xfrm>
            <a:custGeom>
              <a:rect b="b" l="l" r="r" t="t"/>
              <a:pathLst>
                <a:path extrusionOk="0" h="19050" w="2233929">
                  <a:moveTo>
                    <a:pt x="2233930" y="0"/>
                  </a:moveTo>
                  <a:lnTo>
                    <a:pt x="0" y="0"/>
                  </a:lnTo>
                  <a:lnTo>
                    <a:pt x="0" y="19050"/>
                  </a:lnTo>
                  <a:lnTo>
                    <a:pt x="2233930" y="19050"/>
                  </a:lnTo>
                  <a:lnTo>
                    <a:pt x="2233930" y="0"/>
                  </a:lnTo>
                  <a:close/>
                </a:path>
              </a:pathLst>
            </a:custGeom>
            <a:solidFill>
              <a:srgbClr val="766E7A"/>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60" name="Google Shape;760;p29"/>
            <p:cNvSpPr/>
            <p:nvPr/>
          </p:nvSpPr>
          <p:spPr>
            <a:xfrm>
              <a:off x="1402080" y="4493260"/>
              <a:ext cx="2233930" cy="17780"/>
            </a:xfrm>
            <a:custGeom>
              <a:rect b="b" l="l" r="r" t="t"/>
              <a:pathLst>
                <a:path extrusionOk="0" h="17779" w="2233929">
                  <a:moveTo>
                    <a:pt x="2233930" y="0"/>
                  </a:moveTo>
                  <a:lnTo>
                    <a:pt x="0" y="0"/>
                  </a:lnTo>
                  <a:lnTo>
                    <a:pt x="0" y="17779"/>
                  </a:lnTo>
                  <a:lnTo>
                    <a:pt x="2233930" y="17779"/>
                  </a:lnTo>
                  <a:lnTo>
                    <a:pt x="2233930" y="0"/>
                  </a:lnTo>
                  <a:close/>
                </a:path>
              </a:pathLst>
            </a:custGeom>
            <a:solidFill>
              <a:srgbClr val="766E7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61" name="Google Shape;761;p29"/>
            <p:cNvSpPr/>
            <p:nvPr/>
          </p:nvSpPr>
          <p:spPr>
            <a:xfrm>
              <a:off x="1402080" y="4509770"/>
              <a:ext cx="2233930" cy="19050"/>
            </a:xfrm>
            <a:custGeom>
              <a:rect b="b" l="l" r="r" t="t"/>
              <a:pathLst>
                <a:path extrusionOk="0" h="19050" w="2233929">
                  <a:moveTo>
                    <a:pt x="2233930" y="0"/>
                  </a:moveTo>
                  <a:lnTo>
                    <a:pt x="0" y="0"/>
                  </a:lnTo>
                  <a:lnTo>
                    <a:pt x="0" y="19049"/>
                  </a:lnTo>
                  <a:lnTo>
                    <a:pt x="2233930" y="19049"/>
                  </a:lnTo>
                  <a:lnTo>
                    <a:pt x="2233930" y="0"/>
                  </a:lnTo>
                  <a:close/>
                </a:path>
              </a:pathLst>
            </a:custGeom>
            <a:solidFill>
              <a:srgbClr val="766E7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62" name="Google Shape;762;p29"/>
            <p:cNvSpPr/>
            <p:nvPr/>
          </p:nvSpPr>
          <p:spPr>
            <a:xfrm>
              <a:off x="1402080" y="4527550"/>
              <a:ext cx="2233930" cy="17780"/>
            </a:xfrm>
            <a:custGeom>
              <a:rect b="b" l="l" r="r" t="t"/>
              <a:pathLst>
                <a:path extrusionOk="0" h="17779" w="2233929">
                  <a:moveTo>
                    <a:pt x="2233930" y="0"/>
                  </a:moveTo>
                  <a:lnTo>
                    <a:pt x="0" y="0"/>
                  </a:lnTo>
                  <a:lnTo>
                    <a:pt x="0" y="17780"/>
                  </a:lnTo>
                  <a:lnTo>
                    <a:pt x="2233930" y="17780"/>
                  </a:lnTo>
                  <a:lnTo>
                    <a:pt x="2233930" y="0"/>
                  </a:lnTo>
                  <a:close/>
                </a:path>
              </a:pathLst>
            </a:custGeom>
            <a:solidFill>
              <a:srgbClr val="766E7D"/>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63" name="Google Shape;763;p29"/>
            <p:cNvSpPr/>
            <p:nvPr/>
          </p:nvSpPr>
          <p:spPr>
            <a:xfrm>
              <a:off x="1402080" y="4544060"/>
              <a:ext cx="2233930" cy="19050"/>
            </a:xfrm>
            <a:custGeom>
              <a:rect b="b" l="l" r="r" t="t"/>
              <a:pathLst>
                <a:path extrusionOk="0" h="19050" w="2233929">
                  <a:moveTo>
                    <a:pt x="2233930" y="0"/>
                  </a:moveTo>
                  <a:lnTo>
                    <a:pt x="0" y="0"/>
                  </a:lnTo>
                  <a:lnTo>
                    <a:pt x="0" y="19050"/>
                  </a:lnTo>
                  <a:lnTo>
                    <a:pt x="2233930" y="19050"/>
                  </a:lnTo>
                  <a:lnTo>
                    <a:pt x="2233930" y="0"/>
                  </a:lnTo>
                  <a:close/>
                </a:path>
              </a:pathLst>
            </a:custGeom>
            <a:solidFill>
              <a:srgbClr val="766E7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64" name="Google Shape;764;p29"/>
            <p:cNvSpPr/>
            <p:nvPr/>
          </p:nvSpPr>
          <p:spPr>
            <a:xfrm>
              <a:off x="1402080" y="4560570"/>
              <a:ext cx="2233930" cy="19050"/>
            </a:xfrm>
            <a:custGeom>
              <a:rect b="b" l="l" r="r" t="t"/>
              <a:pathLst>
                <a:path extrusionOk="0" h="19050" w="2233929">
                  <a:moveTo>
                    <a:pt x="2233930" y="0"/>
                  </a:moveTo>
                  <a:lnTo>
                    <a:pt x="0" y="0"/>
                  </a:lnTo>
                  <a:lnTo>
                    <a:pt x="0" y="19049"/>
                  </a:lnTo>
                  <a:lnTo>
                    <a:pt x="2233930" y="19049"/>
                  </a:lnTo>
                  <a:lnTo>
                    <a:pt x="2233930" y="0"/>
                  </a:lnTo>
                  <a:close/>
                </a:path>
              </a:pathLst>
            </a:custGeom>
            <a:solidFill>
              <a:srgbClr val="756E7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65" name="Google Shape;765;p29"/>
            <p:cNvSpPr/>
            <p:nvPr/>
          </p:nvSpPr>
          <p:spPr>
            <a:xfrm>
              <a:off x="1402080" y="4578350"/>
              <a:ext cx="2233930" cy="19050"/>
            </a:xfrm>
            <a:custGeom>
              <a:rect b="b" l="l" r="r" t="t"/>
              <a:pathLst>
                <a:path extrusionOk="0" h="19050" w="2233929">
                  <a:moveTo>
                    <a:pt x="2233930" y="0"/>
                  </a:moveTo>
                  <a:lnTo>
                    <a:pt x="0" y="0"/>
                  </a:lnTo>
                  <a:lnTo>
                    <a:pt x="0" y="19050"/>
                  </a:lnTo>
                  <a:lnTo>
                    <a:pt x="2233930" y="19050"/>
                  </a:lnTo>
                  <a:lnTo>
                    <a:pt x="2233930" y="0"/>
                  </a:lnTo>
                  <a:close/>
                </a:path>
              </a:pathLst>
            </a:custGeom>
            <a:solidFill>
              <a:srgbClr val="756E8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66" name="Google Shape;766;p29"/>
            <p:cNvSpPr/>
            <p:nvPr/>
          </p:nvSpPr>
          <p:spPr>
            <a:xfrm>
              <a:off x="1402080" y="4594860"/>
              <a:ext cx="2233930" cy="19050"/>
            </a:xfrm>
            <a:custGeom>
              <a:rect b="b" l="l" r="r" t="t"/>
              <a:pathLst>
                <a:path extrusionOk="0" h="19050" w="2233929">
                  <a:moveTo>
                    <a:pt x="2233930" y="0"/>
                  </a:moveTo>
                  <a:lnTo>
                    <a:pt x="0" y="0"/>
                  </a:lnTo>
                  <a:lnTo>
                    <a:pt x="0" y="19050"/>
                  </a:lnTo>
                  <a:lnTo>
                    <a:pt x="2233930" y="19050"/>
                  </a:lnTo>
                  <a:lnTo>
                    <a:pt x="2233930" y="0"/>
                  </a:lnTo>
                  <a:close/>
                </a:path>
              </a:pathLst>
            </a:custGeom>
            <a:solidFill>
              <a:srgbClr val="756F8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67" name="Google Shape;767;p29"/>
            <p:cNvSpPr/>
            <p:nvPr/>
          </p:nvSpPr>
          <p:spPr>
            <a:xfrm>
              <a:off x="1402080" y="4612640"/>
              <a:ext cx="2233930" cy="17780"/>
            </a:xfrm>
            <a:custGeom>
              <a:rect b="b" l="l" r="r" t="t"/>
              <a:pathLst>
                <a:path extrusionOk="0" h="17779" w="2233929">
                  <a:moveTo>
                    <a:pt x="2233930" y="0"/>
                  </a:moveTo>
                  <a:lnTo>
                    <a:pt x="0" y="0"/>
                  </a:lnTo>
                  <a:lnTo>
                    <a:pt x="0" y="17780"/>
                  </a:lnTo>
                  <a:lnTo>
                    <a:pt x="2233930" y="17780"/>
                  </a:lnTo>
                  <a:lnTo>
                    <a:pt x="2233930" y="0"/>
                  </a:lnTo>
                  <a:close/>
                </a:path>
              </a:pathLst>
            </a:custGeom>
            <a:solidFill>
              <a:srgbClr val="756F8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68" name="Google Shape;768;p29"/>
            <p:cNvSpPr/>
            <p:nvPr/>
          </p:nvSpPr>
          <p:spPr>
            <a:xfrm>
              <a:off x="1402080" y="4629150"/>
              <a:ext cx="2233930" cy="19050"/>
            </a:xfrm>
            <a:custGeom>
              <a:rect b="b" l="l" r="r" t="t"/>
              <a:pathLst>
                <a:path extrusionOk="0" h="19050" w="2233929">
                  <a:moveTo>
                    <a:pt x="2233930" y="0"/>
                  </a:moveTo>
                  <a:lnTo>
                    <a:pt x="0" y="0"/>
                  </a:lnTo>
                  <a:lnTo>
                    <a:pt x="0" y="19050"/>
                  </a:lnTo>
                  <a:lnTo>
                    <a:pt x="2233930" y="19050"/>
                  </a:lnTo>
                  <a:lnTo>
                    <a:pt x="2233930" y="0"/>
                  </a:lnTo>
                  <a:close/>
                </a:path>
              </a:pathLst>
            </a:custGeom>
            <a:solidFill>
              <a:srgbClr val="756F8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69" name="Google Shape;769;p29"/>
            <p:cNvSpPr/>
            <p:nvPr/>
          </p:nvSpPr>
          <p:spPr>
            <a:xfrm>
              <a:off x="1402080" y="4646930"/>
              <a:ext cx="2233930" cy="17780"/>
            </a:xfrm>
            <a:custGeom>
              <a:rect b="b" l="l" r="r" t="t"/>
              <a:pathLst>
                <a:path extrusionOk="0" h="17779" w="2233929">
                  <a:moveTo>
                    <a:pt x="2233930" y="0"/>
                  </a:moveTo>
                  <a:lnTo>
                    <a:pt x="0" y="0"/>
                  </a:lnTo>
                  <a:lnTo>
                    <a:pt x="0" y="17780"/>
                  </a:lnTo>
                  <a:lnTo>
                    <a:pt x="2233930" y="17780"/>
                  </a:lnTo>
                  <a:lnTo>
                    <a:pt x="2233930" y="0"/>
                  </a:lnTo>
                  <a:close/>
                </a:path>
              </a:pathLst>
            </a:custGeom>
            <a:solidFill>
              <a:srgbClr val="756F8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70" name="Google Shape;770;p29"/>
            <p:cNvSpPr/>
            <p:nvPr/>
          </p:nvSpPr>
          <p:spPr>
            <a:xfrm>
              <a:off x="1402080" y="4663440"/>
              <a:ext cx="2233930" cy="17780"/>
            </a:xfrm>
            <a:custGeom>
              <a:rect b="b" l="l" r="r" t="t"/>
              <a:pathLst>
                <a:path extrusionOk="0" h="17779" w="2233929">
                  <a:moveTo>
                    <a:pt x="2233930" y="0"/>
                  </a:moveTo>
                  <a:lnTo>
                    <a:pt x="0" y="0"/>
                  </a:lnTo>
                  <a:lnTo>
                    <a:pt x="0" y="17780"/>
                  </a:lnTo>
                  <a:lnTo>
                    <a:pt x="2233930" y="17780"/>
                  </a:lnTo>
                  <a:lnTo>
                    <a:pt x="2233930" y="0"/>
                  </a:lnTo>
                  <a:close/>
                </a:path>
              </a:pathLst>
            </a:custGeom>
            <a:solidFill>
              <a:srgbClr val="756F85"/>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71" name="Google Shape;771;p29"/>
            <p:cNvSpPr/>
            <p:nvPr/>
          </p:nvSpPr>
          <p:spPr>
            <a:xfrm>
              <a:off x="1402080" y="4679950"/>
              <a:ext cx="2233930" cy="19050"/>
            </a:xfrm>
            <a:custGeom>
              <a:rect b="b" l="l" r="r" t="t"/>
              <a:pathLst>
                <a:path extrusionOk="0" h="19050" w="2233929">
                  <a:moveTo>
                    <a:pt x="2233930" y="0"/>
                  </a:moveTo>
                  <a:lnTo>
                    <a:pt x="0" y="0"/>
                  </a:lnTo>
                  <a:lnTo>
                    <a:pt x="0" y="19050"/>
                  </a:lnTo>
                  <a:lnTo>
                    <a:pt x="2233930" y="19050"/>
                  </a:lnTo>
                  <a:lnTo>
                    <a:pt x="2233930" y="0"/>
                  </a:lnTo>
                  <a:close/>
                </a:path>
              </a:pathLst>
            </a:custGeom>
            <a:solidFill>
              <a:srgbClr val="756F86"/>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72" name="Google Shape;772;p29"/>
            <p:cNvSpPr/>
            <p:nvPr/>
          </p:nvSpPr>
          <p:spPr>
            <a:xfrm>
              <a:off x="1402080" y="4697730"/>
              <a:ext cx="2233930" cy="17780"/>
            </a:xfrm>
            <a:custGeom>
              <a:rect b="b" l="l" r="r" t="t"/>
              <a:pathLst>
                <a:path extrusionOk="0" h="17779" w="2233929">
                  <a:moveTo>
                    <a:pt x="2233930" y="0"/>
                  </a:moveTo>
                  <a:lnTo>
                    <a:pt x="0" y="0"/>
                  </a:lnTo>
                  <a:lnTo>
                    <a:pt x="0" y="17780"/>
                  </a:lnTo>
                  <a:lnTo>
                    <a:pt x="2233930" y="17780"/>
                  </a:lnTo>
                  <a:lnTo>
                    <a:pt x="2233930" y="0"/>
                  </a:lnTo>
                  <a:close/>
                </a:path>
              </a:pathLst>
            </a:custGeom>
            <a:solidFill>
              <a:srgbClr val="756F87"/>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73" name="Google Shape;773;p29"/>
            <p:cNvSpPr/>
            <p:nvPr/>
          </p:nvSpPr>
          <p:spPr>
            <a:xfrm>
              <a:off x="1402080" y="4714240"/>
              <a:ext cx="2233930" cy="19050"/>
            </a:xfrm>
            <a:custGeom>
              <a:rect b="b" l="l" r="r" t="t"/>
              <a:pathLst>
                <a:path extrusionOk="0" h="19050" w="2233929">
                  <a:moveTo>
                    <a:pt x="2233930" y="0"/>
                  </a:moveTo>
                  <a:lnTo>
                    <a:pt x="0" y="0"/>
                  </a:lnTo>
                  <a:lnTo>
                    <a:pt x="0" y="19050"/>
                  </a:lnTo>
                  <a:lnTo>
                    <a:pt x="2233930" y="19050"/>
                  </a:lnTo>
                  <a:lnTo>
                    <a:pt x="2233930" y="0"/>
                  </a:lnTo>
                  <a:close/>
                </a:path>
              </a:pathLst>
            </a:custGeom>
            <a:solidFill>
              <a:srgbClr val="75708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74" name="Google Shape;774;p29"/>
            <p:cNvSpPr/>
            <p:nvPr/>
          </p:nvSpPr>
          <p:spPr>
            <a:xfrm>
              <a:off x="1402080" y="4732020"/>
              <a:ext cx="2233930" cy="17780"/>
            </a:xfrm>
            <a:custGeom>
              <a:rect b="b" l="l" r="r" t="t"/>
              <a:pathLst>
                <a:path extrusionOk="0" h="17779" w="2233929">
                  <a:moveTo>
                    <a:pt x="2233930" y="0"/>
                  </a:moveTo>
                  <a:lnTo>
                    <a:pt x="0" y="0"/>
                  </a:lnTo>
                  <a:lnTo>
                    <a:pt x="0" y="17779"/>
                  </a:lnTo>
                  <a:lnTo>
                    <a:pt x="2233930" y="17779"/>
                  </a:lnTo>
                  <a:lnTo>
                    <a:pt x="2233930" y="0"/>
                  </a:lnTo>
                  <a:close/>
                </a:path>
              </a:pathLst>
            </a:custGeom>
            <a:solidFill>
              <a:srgbClr val="75708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75" name="Google Shape;775;p29"/>
            <p:cNvSpPr/>
            <p:nvPr/>
          </p:nvSpPr>
          <p:spPr>
            <a:xfrm>
              <a:off x="1402080" y="4748530"/>
              <a:ext cx="2233930" cy="19050"/>
            </a:xfrm>
            <a:custGeom>
              <a:rect b="b" l="l" r="r" t="t"/>
              <a:pathLst>
                <a:path extrusionOk="0" h="19050" w="2233929">
                  <a:moveTo>
                    <a:pt x="2233930" y="0"/>
                  </a:moveTo>
                  <a:lnTo>
                    <a:pt x="0" y="0"/>
                  </a:lnTo>
                  <a:lnTo>
                    <a:pt x="0" y="19050"/>
                  </a:lnTo>
                  <a:lnTo>
                    <a:pt x="2233930" y="19050"/>
                  </a:lnTo>
                  <a:lnTo>
                    <a:pt x="2233930" y="0"/>
                  </a:lnTo>
                  <a:close/>
                </a:path>
              </a:pathLst>
            </a:custGeom>
            <a:solidFill>
              <a:srgbClr val="75708A"/>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76" name="Google Shape;776;p29"/>
            <p:cNvSpPr/>
            <p:nvPr/>
          </p:nvSpPr>
          <p:spPr>
            <a:xfrm>
              <a:off x="1402080" y="4766310"/>
              <a:ext cx="2233930" cy="17780"/>
            </a:xfrm>
            <a:custGeom>
              <a:rect b="b" l="l" r="r" t="t"/>
              <a:pathLst>
                <a:path extrusionOk="0" h="17779" w="2233929">
                  <a:moveTo>
                    <a:pt x="2233930" y="0"/>
                  </a:moveTo>
                  <a:lnTo>
                    <a:pt x="0" y="0"/>
                  </a:lnTo>
                  <a:lnTo>
                    <a:pt x="0" y="17779"/>
                  </a:lnTo>
                  <a:lnTo>
                    <a:pt x="2233930" y="17779"/>
                  </a:lnTo>
                  <a:lnTo>
                    <a:pt x="2233930" y="0"/>
                  </a:lnTo>
                  <a:close/>
                </a:path>
              </a:pathLst>
            </a:custGeom>
            <a:solidFill>
              <a:srgbClr val="75708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77" name="Google Shape;777;p29"/>
            <p:cNvSpPr/>
            <p:nvPr/>
          </p:nvSpPr>
          <p:spPr>
            <a:xfrm>
              <a:off x="1402080" y="4782820"/>
              <a:ext cx="2233930" cy="19050"/>
            </a:xfrm>
            <a:custGeom>
              <a:rect b="b" l="l" r="r" t="t"/>
              <a:pathLst>
                <a:path extrusionOk="0" h="19050" w="2233929">
                  <a:moveTo>
                    <a:pt x="2233930" y="0"/>
                  </a:moveTo>
                  <a:lnTo>
                    <a:pt x="0" y="0"/>
                  </a:lnTo>
                  <a:lnTo>
                    <a:pt x="0" y="19049"/>
                  </a:lnTo>
                  <a:lnTo>
                    <a:pt x="2233930" y="19049"/>
                  </a:lnTo>
                  <a:lnTo>
                    <a:pt x="2233930" y="0"/>
                  </a:lnTo>
                  <a:close/>
                </a:path>
              </a:pathLst>
            </a:custGeom>
            <a:solidFill>
              <a:srgbClr val="75708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78" name="Google Shape;778;p29"/>
            <p:cNvSpPr/>
            <p:nvPr/>
          </p:nvSpPr>
          <p:spPr>
            <a:xfrm>
              <a:off x="1402080" y="4799330"/>
              <a:ext cx="2233930" cy="19050"/>
            </a:xfrm>
            <a:custGeom>
              <a:rect b="b" l="l" r="r" t="t"/>
              <a:pathLst>
                <a:path extrusionOk="0" h="19050" w="2233929">
                  <a:moveTo>
                    <a:pt x="2233930" y="0"/>
                  </a:moveTo>
                  <a:lnTo>
                    <a:pt x="0" y="0"/>
                  </a:lnTo>
                  <a:lnTo>
                    <a:pt x="0" y="19050"/>
                  </a:lnTo>
                  <a:lnTo>
                    <a:pt x="2233930" y="19050"/>
                  </a:lnTo>
                  <a:lnTo>
                    <a:pt x="2233930" y="0"/>
                  </a:lnTo>
                  <a:close/>
                </a:path>
              </a:pathLst>
            </a:custGeom>
            <a:solidFill>
              <a:srgbClr val="75708D"/>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79" name="Google Shape;779;p29"/>
            <p:cNvSpPr/>
            <p:nvPr/>
          </p:nvSpPr>
          <p:spPr>
            <a:xfrm>
              <a:off x="1402080" y="4817110"/>
              <a:ext cx="2233930" cy="17780"/>
            </a:xfrm>
            <a:custGeom>
              <a:rect b="b" l="l" r="r" t="t"/>
              <a:pathLst>
                <a:path extrusionOk="0" h="17779" w="2233929">
                  <a:moveTo>
                    <a:pt x="2233930" y="0"/>
                  </a:moveTo>
                  <a:lnTo>
                    <a:pt x="0" y="0"/>
                  </a:lnTo>
                  <a:lnTo>
                    <a:pt x="0" y="17779"/>
                  </a:lnTo>
                  <a:lnTo>
                    <a:pt x="2233930" y="17779"/>
                  </a:lnTo>
                  <a:lnTo>
                    <a:pt x="2233930" y="0"/>
                  </a:lnTo>
                  <a:close/>
                </a:path>
              </a:pathLst>
            </a:custGeom>
            <a:solidFill>
              <a:srgbClr val="75708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80" name="Google Shape;780;p29"/>
            <p:cNvSpPr/>
            <p:nvPr/>
          </p:nvSpPr>
          <p:spPr>
            <a:xfrm>
              <a:off x="1402080" y="4833620"/>
              <a:ext cx="2233930" cy="19050"/>
            </a:xfrm>
            <a:custGeom>
              <a:rect b="b" l="l" r="r" t="t"/>
              <a:pathLst>
                <a:path extrusionOk="0" h="19050" w="2233929">
                  <a:moveTo>
                    <a:pt x="2233930" y="0"/>
                  </a:moveTo>
                  <a:lnTo>
                    <a:pt x="0" y="0"/>
                  </a:lnTo>
                  <a:lnTo>
                    <a:pt x="0" y="19049"/>
                  </a:lnTo>
                  <a:lnTo>
                    <a:pt x="2233930" y="19049"/>
                  </a:lnTo>
                  <a:lnTo>
                    <a:pt x="2233930" y="0"/>
                  </a:lnTo>
                  <a:close/>
                </a:path>
              </a:pathLst>
            </a:custGeom>
            <a:solidFill>
              <a:srgbClr val="75708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81" name="Google Shape;781;p29"/>
            <p:cNvSpPr/>
            <p:nvPr/>
          </p:nvSpPr>
          <p:spPr>
            <a:xfrm>
              <a:off x="1402080" y="4851400"/>
              <a:ext cx="2233930" cy="17780"/>
            </a:xfrm>
            <a:custGeom>
              <a:rect b="b" l="l" r="r" t="t"/>
              <a:pathLst>
                <a:path extrusionOk="0" h="17779" w="2233929">
                  <a:moveTo>
                    <a:pt x="2233930" y="0"/>
                  </a:moveTo>
                  <a:lnTo>
                    <a:pt x="0" y="0"/>
                  </a:lnTo>
                  <a:lnTo>
                    <a:pt x="0" y="17780"/>
                  </a:lnTo>
                  <a:lnTo>
                    <a:pt x="2233930" y="17780"/>
                  </a:lnTo>
                  <a:lnTo>
                    <a:pt x="2233930" y="0"/>
                  </a:lnTo>
                  <a:close/>
                </a:path>
              </a:pathLst>
            </a:custGeom>
            <a:solidFill>
              <a:srgbClr val="75719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82" name="Google Shape;782;p29"/>
            <p:cNvSpPr/>
            <p:nvPr/>
          </p:nvSpPr>
          <p:spPr>
            <a:xfrm>
              <a:off x="1402080" y="4867910"/>
              <a:ext cx="2233930" cy="19050"/>
            </a:xfrm>
            <a:custGeom>
              <a:rect b="b" l="l" r="r" t="t"/>
              <a:pathLst>
                <a:path extrusionOk="0" h="19050" w="2233929">
                  <a:moveTo>
                    <a:pt x="2233930" y="0"/>
                  </a:moveTo>
                  <a:lnTo>
                    <a:pt x="0" y="0"/>
                  </a:lnTo>
                  <a:lnTo>
                    <a:pt x="0" y="19050"/>
                  </a:lnTo>
                  <a:lnTo>
                    <a:pt x="2233930" y="19050"/>
                  </a:lnTo>
                  <a:lnTo>
                    <a:pt x="2233930" y="0"/>
                  </a:lnTo>
                  <a:close/>
                </a:path>
              </a:pathLst>
            </a:custGeom>
            <a:solidFill>
              <a:srgbClr val="75719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83" name="Google Shape;783;p29"/>
            <p:cNvSpPr/>
            <p:nvPr/>
          </p:nvSpPr>
          <p:spPr>
            <a:xfrm>
              <a:off x="1402080" y="4885690"/>
              <a:ext cx="2233930" cy="17780"/>
            </a:xfrm>
            <a:custGeom>
              <a:rect b="b" l="l" r="r" t="t"/>
              <a:pathLst>
                <a:path extrusionOk="0" h="17779" w="2233929">
                  <a:moveTo>
                    <a:pt x="2233930" y="0"/>
                  </a:moveTo>
                  <a:lnTo>
                    <a:pt x="0" y="0"/>
                  </a:lnTo>
                  <a:lnTo>
                    <a:pt x="0" y="17780"/>
                  </a:lnTo>
                  <a:lnTo>
                    <a:pt x="2233930" y="17780"/>
                  </a:lnTo>
                  <a:lnTo>
                    <a:pt x="2233930" y="0"/>
                  </a:lnTo>
                  <a:close/>
                </a:path>
              </a:pathLst>
            </a:custGeom>
            <a:solidFill>
              <a:srgbClr val="75719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84" name="Google Shape;784;p29"/>
            <p:cNvSpPr/>
            <p:nvPr/>
          </p:nvSpPr>
          <p:spPr>
            <a:xfrm>
              <a:off x="1402080" y="4902200"/>
              <a:ext cx="2233930" cy="17780"/>
            </a:xfrm>
            <a:custGeom>
              <a:rect b="b" l="l" r="r" t="t"/>
              <a:pathLst>
                <a:path extrusionOk="0" h="17779" w="2233929">
                  <a:moveTo>
                    <a:pt x="2233930" y="0"/>
                  </a:moveTo>
                  <a:lnTo>
                    <a:pt x="0" y="0"/>
                  </a:lnTo>
                  <a:lnTo>
                    <a:pt x="0" y="17780"/>
                  </a:lnTo>
                  <a:lnTo>
                    <a:pt x="2233930" y="17780"/>
                  </a:lnTo>
                  <a:lnTo>
                    <a:pt x="2233930" y="0"/>
                  </a:lnTo>
                  <a:close/>
                </a:path>
              </a:pathLst>
            </a:custGeom>
            <a:solidFill>
              <a:srgbClr val="75719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85" name="Google Shape;785;p29"/>
            <p:cNvSpPr/>
            <p:nvPr/>
          </p:nvSpPr>
          <p:spPr>
            <a:xfrm>
              <a:off x="1402080" y="4918710"/>
              <a:ext cx="2233930" cy="19050"/>
            </a:xfrm>
            <a:custGeom>
              <a:rect b="b" l="l" r="r" t="t"/>
              <a:pathLst>
                <a:path extrusionOk="0" h="19050" w="2233929">
                  <a:moveTo>
                    <a:pt x="2233930" y="0"/>
                  </a:moveTo>
                  <a:lnTo>
                    <a:pt x="0" y="0"/>
                  </a:lnTo>
                  <a:lnTo>
                    <a:pt x="0" y="19050"/>
                  </a:lnTo>
                  <a:lnTo>
                    <a:pt x="2233930" y="19050"/>
                  </a:lnTo>
                  <a:lnTo>
                    <a:pt x="2233930" y="0"/>
                  </a:lnTo>
                  <a:close/>
                </a:path>
              </a:pathLst>
            </a:custGeom>
            <a:solidFill>
              <a:srgbClr val="75719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86" name="Google Shape;786;p29"/>
            <p:cNvSpPr/>
            <p:nvPr/>
          </p:nvSpPr>
          <p:spPr>
            <a:xfrm>
              <a:off x="1402080" y="4936490"/>
              <a:ext cx="2233930" cy="17780"/>
            </a:xfrm>
            <a:custGeom>
              <a:rect b="b" l="l" r="r" t="t"/>
              <a:pathLst>
                <a:path extrusionOk="0" h="17779" w="2233929">
                  <a:moveTo>
                    <a:pt x="2233930" y="0"/>
                  </a:moveTo>
                  <a:lnTo>
                    <a:pt x="0" y="0"/>
                  </a:lnTo>
                  <a:lnTo>
                    <a:pt x="0" y="17780"/>
                  </a:lnTo>
                  <a:lnTo>
                    <a:pt x="2233930" y="17780"/>
                  </a:lnTo>
                  <a:lnTo>
                    <a:pt x="2233930" y="0"/>
                  </a:lnTo>
                  <a:close/>
                </a:path>
              </a:pathLst>
            </a:custGeom>
            <a:solidFill>
              <a:srgbClr val="757195"/>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87" name="Google Shape;787;p29"/>
            <p:cNvSpPr/>
            <p:nvPr/>
          </p:nvSpPr>
          <p:spPr>
            <a:xfrm>
              <a:off x="1402080" y="4953000"/>
              <a:ext cx="2233930" cy="19050"/>
            </a:xfrm>
            <a:custGeom>
              <a:rect b="b" l="l" r="r" t="t"/>
              <a:pathLst>
                <a:path extrusionOk="0" h="19050" w="2233929">
                  <a:moveTo>
                    <a:pt x="2233930" y="0"/>
                  </a:moveTo>
                  <a:lnTo>
                    <a:pt x="0" y="0"/>
                  </a:lnTo>
                  <a:lnTo>
                    <a:pt x="0" y="19050"/>
                  </a:lnTo>
                  <a:lnTo>
                    <a:pt x="2233930" y="19050"/>
                  </a:lnTo>
                  <a:lnTo>
                    <a:pt x="2233930" y="0"/>
                  </a:lnTo>
                  <a:close/>
                </a:path>
              </a:pathLst>
            </a:custGeom>
            <a:solidFill>
              <a:srgbClr val="757196"/>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88" name="Google Shape;788;p29"/>
            <p:cNvSpPr/>
            <p:nvPr/>
          </p:nvSpPr>
          <p:spPr>
            <a:xfrm>
              <a:off x="1402080" y="4970780"/>
              <a:ext cx="2233930" cy="17780"/>
            </a:xfrm>
            <a:custGeom>
              <a:rect b="b" l="l" r="r" t="t"/>
              <a:pathLst>
                <a:path extrusionOk="0" h="17779" w="2233929">
                  <a:moveTo>
                    <a:pt x="2233930" y="0"/>
                  </a:moveTo>
                  <a:lnTo>
                    <a:pt x="0" y="0"/>
                  </a:lnTo>
                  <a:lnTo>
                    <a:pt x="0" y="17780"/>
                  </a:lnTo>
                  <a:lnTo>
                    <a:pt x="2233930" y="17780"/>
                  </a:lnTo>
                  <a:lnTo>
                    <a:pt x="2233930" y="0"/>
                  </a:lnTo>
                  <a:close/>
                </a:path>
              </a:pathLst>
            </a:custGeom>
            <a:solidFill>
              <a:srgbClr val="747297"/>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89" name="Google Shape;789;p29"/>
            <p:cNvSpPr/>
            <p:nvPr/>
          </p:nvSpPr>
          <p:spPr>
            <a:xfrm>
              <a:off x="1402080" y="4987289"/>
              <a:ext cx="2233930" cy="35560"/>
            </a:xfrm>
            <a:custGeom>
              <a:rect b="b" l="l" r="r" t="t"/>
              <a:pathLst>
                <a:path extrusionOk="0" h="35560" w="2233929">
                  <a:moveTo>
                    <a:pt x="2233930" y="0"/>
                  </a:moveTo>
                  <a:lnTo>
                    <a:pt x="0" y="0"/>
                  </a:lnTo>
                  <a:lnTo>
                    <a:pt x="0" y="16510"/>
                  </a:lnTo>
                  <a:lnTo>
                    <a:pt x="0" y="19050"/>
                  </a:lnTo>
                  <a:lnTo>
                    <a:pt x="0" y="35560"/>
                  </a:lnTo>
                  <a:lnTo>
                    <a:pt x="2233930" y="35560"/>
                  </a:lnTo>
                  <a:lnTo>
                    <a:pt x="2233930" y="19050"/>
                  </a:lnTo>
                  <a:lnTo>
                    <a:pt x="2233930" y="16510"/>
                  </a:lnTo>
                  <a:lnTo>
                    <a:pt x="2233930" y="0"/>
                  </a:lnTo>
                  <a:close/>
                </a:path>
              </a:pathLst>
            </a:custGeom>
            <a:solidFill>
              <a:srgbClr val="74729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90" name="Google Shape;790;p29"/>
            <p:cNvSpPr/>
            <p:nvPr/>
          </p:nvSpPr>
          <p:spPr>
            <a:xfrm>
              <a:off x="1402080" y="5021580"/>
              <a:ext cx="2233930" cy="19050"/>
            </a:xfrm>
            <a:custGeom>
              <a:rect b="b" l="l" r="r" t="t"/>
              <a:pathLst>
                <a:path extrusionOk="0" h="19050" w="2233929">
                  <a:moveTo>
                    <a:pt x="2233930" y="0"/>
                  </a:moveTo>
                  <a:lnTo>
                    <a:pt x="0" y="0"/>
                  </a:lnTo>
                  <a:lnTo>
                    <a:pt x="0" y="19050"/>
                  </a:lnTo>
                  <a:lnTo>
                    <a:pt x="2233930" y="19050"/>
                  </a:lnTo>
                  <a:lnTo>
                    <a:pt x="2233930" y="0"/>
                  </a:lnTo>
                  <a:close/>
                </a:path>
              </a:pathLst>
            </a:custGeom>
            <a:solidFill>
              <a:srgbClr val="74729A"/>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91" name="Google Shape;791;p29"/>
            <p:cNvSpPr/>
            <p:nvPr/>
          </p:nvSpPr>
          <p:spPr>
            <a:xfrm>
              <a:off x="1402080" y="5038090"/>
              <a:ext cx="2233930" cy="19050"/>
            </a:xfrm>
            <a:custGeom>
              <a:rect b="b" l="l" r="r" t="t"/>
              <a:pathLst>
                <a:path extrusionOk="0" h="19050" w="2233929">
                  <a:moveTo>
                    <a:pt x="2233930" y="0"/>
                  </a:moveTo>
                  <a:lnTo>
                    <a:pt x="0" y="0"/>
                  </a:lnTo>
                  <a:lnTo>
                    <a:pt x="0" y="19050"/>
                  </a:lnTo>
                  <a:lnTo>
                    <a:pt x="2233930" y="19050"/>
                  </a:lnTo>
                  <a:lnTo>
                    <a:pt x="2233930" y="0"/>
                  </a:lnTo>
                  <a:close/>
                </a:path>
              </a:pathLst>
            </a:custGeom>
            <a:solidFill>
              <a:srgbClr val="74729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92" name="Google Shape;792;p29"/>
            <p:cNvSpPr/>
            <p:nvPr/>
          </p:nvSpPr>
          <p:spPr>
            <a:xfrm>
              <a:off x="1402080" y="5055870"/>
              <a:ext cx="2233930" cy="17780"/>
            </a:xfrm>
            <a:custGeom>
              <a:rect b="b" l="l" r="r" t="t"/>
              <a:pathLst>
                <a:path extrusionOk="0" h="17779" w="2233929">
                  <a:moveTo>
                    <a:pt x="2233930" y="0"/>
                  </a:moveTo>
                  <a:lnTo>
                    <a:pt x="0" y="0"/>
                  </a:lnTo>
                  <a:lnTo>
                    <a:pt x="0" y="17779"/>
                  </a:lnTo>
                  <a:lnTo>
                    <a:pt x="2233930" y="17779"/>
                  </a:lnTo>
                  <a:lnTo>
                    <a:pt x="2233930" y="0"/>
                  </a:lnTo>
                  <a:close/>
                </a:path>
              </a:pathLst>
            </a:custGeom>
            <a:solidFill>
              <a:srgbClr val="74729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93" name="Google Shape;793;p29"/>
            <p:cNvSpPr/>
            <p:nvPr/>
          </p:nvSpPr>
          <p:spPr>
            <a:xfrm>
              <a:off x="1402080" y="5072380"/>
              <a:ext cx="2233930" cy="19050"/>
            </a:xfrm>
            <a:custGeom>
              <a:rect b="b" l="l" r="r" t="t"/>
              <a:pathLst>
                <a:path extrusionOk="0" h="19050" w="2233929">
                  <a:moveTo>
                    <a:pt x="2233930" y="0"/>
                  </a:moveTo>
                  <a:lnTo>
                    <a:pt x="0" y="0"/>
                  </a:lnTo>
                  <a:lnTo>
                    <a:pt x="0" y="19050"/>
                  </a:lnTo>
                  <a:lnTo>
                    <a:pt x="2233930" y="19050"/>
                  </a:lnTo>
                  <a:lnTo>
                    <a:pt x="2233930" y="0"/>
                  </a:lnTo>
                  <a:close/>
                </a:path>
              </a:pathLst>
            </a:custGeom>
            <a:solidFill>
              <a:srgbClr val="74729D"/>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94" name="Google Shape;794;p29"/>
            <p:cNvSpPr/>
            <p:nvPr/>
          </p:nvSpPr>
          <p:spPr>
            <a:xfrm>
              <a:off x="1402080" y="5090160"/>
              <a:ext cx="2233930" cy="17780"/>
            </a:xfrm>
            <a:custGeom>
              <a:rect b="b" l="l" r="r" t="t"/>
              <a:pathLst>
                <a:path extrusionOk="0" h="17779" w="2233929">
                  <a:moveTo>
                    <a:pt x="2233930" y="0"/>
                  </a:moveTo>
                  <a:lnTo>
                    <a:pt x="0" y="0"/>
                  </a:lnTo>
                  <a:lnTo>
                    <a:pt x="0" y="17779"/>
                  </a:lnTo>
                  <a:lnTo>
                    <a:pt x="2233930" y="17779"/>
                  </a:lnTo>
                  <a:lnTo>
                    <a:pt x="2233930" y="0"/>
                  </a:lnTo>
                  <a:close/>
                </a:path>
              </a:pathLst>
            </a:custGeom>
            <a:solidFill>
              <a:srgbClr val="74739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95" name="Google Shape;795;p29"/>
            <p:cNvSpPr/>
            <p:nvPr/>
          </p:nvSpPr>
          <p:spPr>
            <a:xfrm>
              <a:off x="1402080" y="5106670"/>
              <a:ext cx="2233930" cy="19050"/>
            </a:xfrm>
            <a:custGeom>
              <a:rect b="b" l="l" r="r" t="t"/>
              <a:pathLst>
                <a:path extrusionOk="0" h="19050" w="2233929">
                  <a:moveTo>
                    <a:pt x="2233930" y="0"/>
                  </a:moveTo>
                  <a:lnTo>
                    <a:pt x="0" y="0"/>
                  </a:lnTo>
                  <a:lnTo>
                    <a:pt x="0" y="19049"/>
                  </a:lnTo>
                  <a:lnTo>
                    <a:pt x="2233930" y="19049"/>
                  </a:lnTo>
                  <a:lnTo>
                    <a:pt x="2233930" y="0"/>
                  </a:lnTo>
                  <a:close/>
                </a:path>
              </a:pathLst>
            </a:custGeom>
            <a:solidFill>
              <a:srgbClr val="74739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96" name="Google Shape;796;p29"/>
            <p:cNvSpPr/>
            <p:nvPr/>
          </p:nvSpPr>
          <p:spPr>
            <a:xfrm>
              <a:off x="1402080" y="5124450"/>
              <a:ext cx="2233930" cy="17780"/>
            </a:xfrm>
            <a:custGeom>
              <a:rect b="b" l="l" r="r" t="t"/>
              <a:pathLst>
                <a:path extrusionOk="0" h="17779" w="2233929">
                  <a:moveTo>
                    <a:pt x="2233930" y="0"/>
                  </a:moveTo>
                  <a:lnTo>
                    <a:pt x="0" y="0"/>
                  </a:lnTo>
                  <a:lnTo>
                    <a:pt x="0" y="17780"/>
                  </a:lnTo>
                  <a:lnTo>
                    <a:pt x="2233930" y="17780"/>
                  </a:lnTo>
                  <a:lnTo>
                    <a:pt x="2233930" y="0"/>
                  </a:lnTo>
                  <a:close/>
                </a:path>
              </a:pathLst>
            </a:custGeom>
            <a:solidFill>
              <a:srgbClr val="7473A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97" name="Google Shape;797;p29"/>
            <p:cNvSpPr/>
            <p:nvPr/>
          </p:nvSpPr>
          <p:spPr>
            <a:xfrm>
              <a:off x="1402080" y="5140960"/>
              <a:ext cx="2233930" cy="17780"/>
            </a:xfrm>
            <a:custGeom>
              <a:rect b="b" l="l" r="r" t="t"/>
              <a:pathLst>
                <a:path extrusionOk="0" h="17779" w="2233929">
                  <a:moveTo>
                    <a:pt x="2233930" y="0"/>
                  </a:moveTo>
                  <a:lnTo>
                    <a:pt x="0" y="0"/>
                  </a:lnTo>
                  <a:lnTo>
                    <a:pt x="0" y="17779"/>
                  </a:lnTo>
                  <a:lnTo>
                    <a:pt x="2233930" y="17779"/>
                  </a:lnTo>
                  <a:lnTo>
                    <a:pt x="2233930" y="0"/>
                  </a:lnTo>
                  <a:close/>
                </a:path>
              </a:pathLst>
            </a:custGeom>
            <a:solidFill>
              <a:srgbClr val="7473A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98" name="Google Shape;798;p29"/>
            <p:cNvSpPr/>
            <p:nvPr/>
          </p:nvSpPr>
          <p:spPr>
            <a:xfrm>
              <a:off x="1402080" y="5157470"/>
              <a:ext cx="2233930" cy="19050"/>
            </a:xfrm>
            <a:custGeom>
              <a:rect b="b" l="l" r="r" t="t"/>
              <a:pathLst>
                <a:path extrusionOk="0" h="19050" w="2233929">
                  <a:moveTo>
                    <a:pt x="2233930" y="0"/>
                  </a:moveTo>
                  <a:lnTo>
                    <a:pt x="0" y="0"/>
                  </a:lnTo>
                  <a:lnTo>
                    <a:pt x="0" y="19049"/>
                  </a:lnTo>
                  <a:lnTo>
                    <a:pt x="2233930" y="19049"/>
                  </a:lnTo>
                  <a:lnTo>
                    <a:pt x="2233930" y="0"/>
                  </a:lnTo>
                  <a:close/>
                </a:path>
              </a:pathLst>
            </a:custGeom>
            <a:solidFill>
              <a:srgbClr val="7473A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99" name="Google Shape;799;p29"/>
            <p:cNvSpPr/>
            <p:nvPr/>
          </p:nvSpPr>
          <p:spPr>
            <a:xfrm>
              <a:off x="1402080" y="5175250"/>
              <a:ext cx="2233930" cy="17780"/>
            </a:xfrm>
            <a:custGeom>
              <a:rect b="b" l="l" r="r" t="t"/>
              <a:pathLst>
                <a:path extrusionOk="0" h="17779" w="2233929">
                  <a:moveTo>
                    <a:pt x="2233930" y="0"/>
                  </a:moveTo>
                  <a:lnTo>
                    <a:pt x="0" y="0"/>
                  </a:lnTo>
                  <a:lnTo>
                    <a:pt x="0" y="17780"/>
                  </a:lnTo>
                  <a:lnTo>
                    <a:pt x="2233930" y="17780"/>
                  </a:lnTo>
                  <a:lnTo>
                    <a:pt x="2233930" y="0"/>
                  </a:lnTo>
                  <a:close/>
                </a:path>
              </a:pathLst>
            </a:custGeom>
            <a:solidFill>
              <a:srgbClr val="7473A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00" name="Google Shape;800;p29"/>
            <p:cNvSpPr/>
            <p:nvPr/>
          </p:nvSpPr>
          <p:spPr>
            <a:xfrm>
              <a:off x="1402080" y="5191760"/>
              <a:ext cx="2233930" cy="19050"/>
            </a:xfrm>
            <a:custGeom>
              <a:rect b="b" l="l" r="r" t="t"/>
              <a:pathLst>
                <a:path extrusionOk="0" h="19050" w="2233929">
                  <a:moveTo>
                    <a:pt x="2233930" y="0"/>
                  </a:moveTo>
                  <a:lnTo>
                    <a:pt x="0" y="0"/>
                  </a:lnTo>
                  <a:lnTo>
                    <a:pt x="0" y="19050"/>
                  </a:lnTo>
                  <a:lnTo>
                    <a:pt x="2233930" y="19050"/>
                  </a:lnTo>
                  <a:lnTo>
                    <a:pt x="2233930" y="0"/>
                  </a:lnTo>
                  <a:close/>
                </a:path>
              </a:pathLst>
            </a:custGeom>
            <a:solidFill>
              <a:srgbClr val="7473A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01" name="Google Shape;801;p29"/>
            <p:cNvSpPr/>
            <p:nvPr/>
          </p:nvSpPr>
          <p:spPr>
            <a:xfrm>
              <a:off x="1402080" y="5208270"/>
              <a:ext cx="2233930" cy="19050"/>
            </a:xfrm>
            <a:custGeom>
              <a:rect b="b" l="l" r="r" t="t"/>
              <a:pathLst>
                <a:path extrusionOk="0" h="19050" w="2233929">
                  <a:moveTo>
                    <a:pt x="2233930" y="0"/>
                  </a:moveTo>
                  <a:lnTo>
                    <a:pt x="0" y="0"/>
                  </a:lnTo>
                  <a:lnTo>
                    <a:pt x="0" y="19049"/>
                  </a:lnTo>
                  <a:lnTo>
                    <a:pt x="2233930" y="19049"/>
                  </a:lnTo>
                  <a:lnTo>
                    <a:pt x="2233930" y="0"/>
                  </a:lnTo>
                  <a:close/>
                </a:path>
              </a:pathLst>
            </a:custGeom>
            <a:solidFill>
              <a:srgbClr val="7474A5"/>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02" name="Google Shape;802;p29"/>
            <p:cNvSpPr/>
            <p:nvPr/>
          </p:nvSpPr>
          <p:spPr>
            <a:xfrm>
              <a:off x="1402080" y="5226050"/>
              <a:ext cx="2233930" cy="19050"/>
            </a:xfrm>
            <a:custGeom>
              <a:rect b="b" l="l" r="r" t="t"/>
              <a:pathLst>
                <a:path extrusionOk="0" h="19050" w="2233929">
                  <a:moveTo>
                    <a:pt x="2233930" y="0"/>
                  </a:moveTo>
                  <a:lnTo>
                    <a:pt x="0" y="0"/>
                  </a:lnTo>
                  <a:lnTo>
                    <a:pt x="0" y="19050"/>
                  </a:lnTo>
                  <a:lnTo>
                    <a:pt x="2233930" y="19050"/>
                  </a:lnTo>
                  <a:lnTo>
                    <a:pt x="2233930" y="0"/>
                  </a:lnTo>
                  <a:close/>
                </a:path>
              </a:pathLst>
            </a:custGeom>
            <a:solidFill>
              <a:srgbClr val="7474A6"/>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03" name="Google Shape;803;p29"/>
            <p:cNvSpPr/>
            <p:nvPr/>
          </p:nvSpPr>
          <p:spPr>
            <a:xfrm>
              <a:off x="1402080" y="5242560"/>
              <a:ext cx="2233930" cy="19050"/>
            </a:xfrm>
            <a:custGeom>
              <a:rect b="b" l="l" r="r" t="t"/>
              <a:pathLst>
                <a:path extrusionOk="0" h="19050" w="2233929">
                  <a:moveTo>
                    <a:pt x="2233930" y="0"/>
                  </a:moveTo>
                  <a:lnTo>
                    <a:pt x="0" y="0"/>
                  </a:lnTo>
                  <a:lnTo>
                    <a:pt x="0" y="19049"/>
                  </a:lnTo>
                  <a:lnTo>
                    <a:pt x="2233930" y="19049"/>
                  </a:lnTo>
                  <a:lnTo>
                    <a:pt x="2233930" y="0"/>
                  </a:lnTo>
                  <a:close/>
                </a:path>
              </a:pathLst>
            </a:custGeom>
            <a:solidFill>
              <a:srgbClr val="7474A7"/>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04" name="Google Shape;804;p29"/>
            <p:cNvSpPr/>
            <p:nvPr/>
          </p:nvSpPr>
          <p:spPr>
            <a:xfrm>
              <a:off x="1402080" y="5260340"/>
              <a:ext cx="2233930" cy="17780"/>
            </a:xfrm>
            <a:custGeom>
              <a:rect b="b" l="l" r="r" t="t"/>
              <a:pathLst>
                <a:path extrusionOk="0" h="17779" w="2233929">
                  <a:moveTo>
                    <a:pt x="2233930" y="0"/>
                  </a:moveTo>
                  <a:lnTo>
                    <a:pt x="0" y="0"/>
                  </a:lnTo>
                  <a:lnTo>
                    <a:pt x="0" y="17780"/>
                  </a:lnTo>
                  <a:lnTo>
                    <a:pt x="2233930" y="17780"/>
                  </a:lnTo>
                  <a:lnTo>
                    <a:pt x="2233930" y="0"/>
                  </a:lnTo>
                  <a:close/>
                </a:path>
              </a:pathLst>
            </a:custGeom>
            <a:solidFill>
              <a:srgbClr val="7474A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05" name="Google Shape;805;p29"/>
            <p:cNvSpPr/>
            <p:nvPr/>
          </p:nvSpPr>
          <p:spPr>
            <a:xfrm>
              <a:off x="1402080" y="5276850"/>
              <a:ext cx="2233930" cy="19050"/>
            </a:xfrm>
            <a:custGeom>
              <a:rect b="b" l="l" r="r" t="t"/>
              <a:pathLst>
                <a:path extrusionOk="0" h="19050" w="2233929">
                  <a:moveTo>
                    <a:pt x="2233930" y="0"/>
                  </a:moveTo>
                  <a:lnTo>
                    <a:pt x="0" y="0"/>
                  </a:lnTo>
                  <a:lnTo>
                    <a:pt x="0" y="19050"/>
                  </a:lnTo>
                  <a:lnTo>
                    <a:pt x="2233930" y="19050"/>
                  </a:lnTo>
                  <a:lnTo>
                    <a:pt x="2233930" y="0"/>
                  </a:lnTo>
                  <a:close/>
                </a:path>
              </a:pathLst>
            </a:custGeom>
            <a:solidFill>
              <a:srgbClr val="7474A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06" name="Google Shape;806;p29"/>
            <p:cNvSpPr/>
            <p:nvPr/>
          </p:nvSpPr>
          <p:spPr>
            <a:xfrm>
              <a:off x="1402080" y="5294630"/>
              <a:ext cx="2233930" cy="17780"/>
            </a:xfrm>
            <a:custGeom>
              <a:rect b="b" l="l" r="r" t="t"/>
              <a:pathLst>
                <a:path extrusionOk="0" h="17779" w="2233929">
                  <a:moveTo>
                    <a:pt x="2233930" y="0"/>
                  </a:moveTo>
                  <a:lnTo>
                    <a:pt x="0" y="0"/>
                  </a:lnTo>
                  <a:lnTo>
                    <a:pt x="0" y="17780"/>
                  </a:lnTo>
                  <a:lnTo>
                    <a:pt x="2233930" y="17780"/>
                  </a:lnTo>
                  <a:lnTo>
                    <a:pt x="2233930" y="0"/>
                  </a:lnTo>
                  <a:close/>
                </a:path>
              </a:pathLst>
            </a:custGeom>
            <a:solidFill>
              <a:srgbClr val="7474AA"/>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07" name="Google Shape;807;p29"/>
            <p:cNvSpPr/>
            <p:nvPr/>
          </p:nvSpPr>
          <p:spPr>
            <a:xfrm>
              <a:off x="1402080" y="5311140"/>
              <a:ext cx="2233930" cy="19050"/>
            </a:xfrm>
            <a:custGeom>
              <a:rect b="b" l="l" r="r" t="t"/>
              <a:pathLst>
                <a:path extrusionOk="0" h="19050" w="2233929">
                  <a:moveTo>
                    <a:pt x="2233930" y="0"/>
                  </a:moveTo>
                  <a:lnTo>
                    <a:pt x="0" y="0"/>
                  </a:lnTo>
                  <a:lnTo>
                    <a:pt x="0" y="19050"/>
                  </a:lnTo>
                  <a:lnTo>
                    <a:pt x="2233930" y="19050"/>
                  </a:lnTo>
                  <a:lnTo>
                    <a:pt x="2233930" y="0"/>
                  </a:lnTo>
                  <a:close/>
                </a:path>
              </a:pathLst>
            </a:custGeom>
            <a:solidFill>
              <a:srgbClr val="7474A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08" name="Google Shape;808;p29"/>
            <p:cNvSpPr/>
            <p:nvPr/>
          </p:nvSpPr>
          <p:spPr>
            <a:xfrm>
              <a:off x="1402080" y="5328920"/>
              <a:ext cx="2233930" cy="17780"/>
            </a:xfrm>
            <a:custGeom>
              <a:rect b="b" l="l" r="r" t="t"/>
              <a:pathLst>
                <a:path extrusionOk="0" h="17779" w="2233929">
                  <a:moveTo>
                    <a:pt x="2233930" y="0"/>
                  </a:moveTo>
                  <a:lnTo>
                    <a:pt x="0" y="0"/>
                  </a:lnTo>
                  <a:lnTo>
                    <a:pt x="0" y="17779"/>
                  </a:lnTo>
                  <a:lnTo>
                    <a:pt x="2233930" y="17779"/>
                  </a:lnTo>
                  <a:lnTo>
                    <a:pt x="2233930" y="0"/>
                  </a:lnTo>
                  <a:close/>
                </a:path>
              </a:pathLst>
            </a:custGeom>
            <a:solidFill>
              <a:srgbClr val="7474A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09" name="Google Shape;809;p29"/>
            <p:cNvSpPr/>
            <p:nvPr/>
          </p:nvSpPr>
          <p:spPr>
            <a:xfrm>
              <a:off x="1402080" y="5345430"/>
              <a:ext cx="2233930" cy="17780"/>
            </a:xfrm>
            <a:custGeom>
              <a:rect b="b" l="l" r="r" t="t"/>
              <a:pathLst>
                <a:path extrusionOk="0" h="17779" w="2233929">
                  <a:moveTo>
                    <a:pt x="2233930" y="0"/>
                  </a:moveTo>
                  <a:lnTo>
                    <a:pt x="0" y="0"/>
                  </a:lnTo>
                  <a:lnTo>
                    <a:pt x="0" y="17780"/>
                  </a:lnTo>
                  <a:lnTo>
                    <a:pt x="2233930" y="17780"/>
                  </a:lnTo>
                  <a:lnTo>
                    <a:pt x="2233930" y="0"/>
                  </a:lnTo>
                  <a:close/>
                </a:path>
              </a:pathLst>
            </a:custGeom>
            <a:solidFill>
              <a:srgbClr val="7475AD"/>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10" name="Google Shape;810;p29"/>
            <p:cNvSpPr/>
            <p:nvPr/>
          </p:nvSpPr>
          <p:spPr>
            <a:xfrm>
              <a:off x="1402080" y="5361940"/>
              <a:ext cx="2233930" cy="19050"/>
            </a:xfrm>
            <a:custGeom>
              <a:rect b="b" l="l" r="r" t="t"/>
              <a:pathLst>
                <a:path extrusionOk="0" h="19050" w="2233929">
                  <a:moveTo>
                    <a:pt x="2233930" y="0"/>
                  </a:moveTo>
                  <a:lnTo>
                    <a:pt x="0" y="0"/>
                  </a:lnTo>
                  <a:lnTo>
                    <a:pt x="0" y="19050"/>
                  </a:lnTo>
                  <a:lnTo>
                    <a:pt x="2233930" y="19050"/>
                  </a:lnTo>
                  <a:lnTo>
                    <a:pt x="2233930" y="0"/>
                  </a:lnTo>
                  <a:close/>
                </a:path>
              </a:pathLst>
            </a:custGeom>
            <a:solidFill>
              <a:srgbClr val="7475A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11" name="Google Shape;811;p29"/>
            <p:cNvSpPr/>
            <p:nvPr/>
          </p:nvSpPr>
          <p:spPr>
            <a:xfrm>
              <a:off x="1402080" y="5379720"/>
              <a:ext cx="2233930" cy="17780"/>
            </a:xfrm>
            <a:custGeom>
              <a:rect b="b" l="l" r="r" t="t"/>
              <a:pathLst>
                <a:path extrusionOk="0" h="17779" w="2233929">
                  <a:moveTo>
                    <a:pt x="2233930" y="0"/>
                  </a:moveTo>
                  <a:lnTo>
                    <a:pt x="0" y="0"/>
                  </a:lnTo>
                  <a:lnTo>
                    <a:pt x="0" y="17779"/>
                  </a:lnTo>
                  <a:lnTo>
                    <a:pt x="2233930" y="17779"/>
                  </a:lnTo>
                  <a:lnTo>
                    <a:pt x="2233930" y="0"/>
                  </a:lnTo>
                  <a:close/>
                </a:path>
              </a:pathLst>
            </a:custGeom>
            <a:solidFill>
              <a:srgbClr val="7375A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12" name="Google Shape;812;p29"/>
            <p:cNvSpPr/>
            <p:nvPr/>
          </p:nvSpPr>
          <p:spPr>
            <a:xfrm>
              <a:off x="1402080" y="5396230"/>
              <a:ext cx="2233930" cy="19050"/>
            </a:xfrm>
            <a:custGeom>
              <a:rect b="b" l="l" r="r" t="t"/>
              <a:pathLst>
                <a:path extrusionOk="0" h="19050" w="2233929">
                  <a:moveTo>
                    <a:pt x="2233930" y="0"/>
                  </a:moveTo>
                  <a:lnTo>
                    <a:pt x="0" y="0"/>
                  </a:lnTo>
                  <a:lnTo>
                    <a:pt x="0" y="19050"/>
                  </a:lnTo>
                  <a:lnTo>
                    <a:pt x="2233930" y="19050"/>
                  </a:lnTo>
                  <a:lnTo>
                    <a:pt x="2233930" y="0"/>
                  </a:lnTo>
                  <a:close/>
                </a:path>
              </a:pathLst>
            </a:custGeom>
            <a:solidFill>
              <a:srgbClr val="7375B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13" name="Google Shape;813;p29"/>
            <p:cNvSpPr/>
            <p:nvPr/>
          </p:nvSpPr>
          <p:spPr>
            <a:xfrm>
              <a:off x="1402080" y="5414010"/>
              <a:ext cx="2233930" cy="17780"/>
            </a:xfrm>
            <a:custGeom>
              <a:rect b="b" l="l" r="r" t="t"/>
              <a:pathLst>
                <a:path extrusionOk="0" h="17779" w="2233929">
                  <a:moveTo>
                    <a:pt x="2233930" y="0"/>
                  </a:moveTo>
                  <a:lnTo>
                    <a:pt x="0" y="0"/>
                  </a:lnTo>
                  <a:lnTo>
                    <a:pt x="0" y="17779"/>
                  </a:lnTo>
                  <a:lnTo>
                    <a:pt x="2233930" y="17779"/>
                  </a:lnTo>
                  <a:lnTo>
                    <a:pt x="2233930" y="0"/>
                  </a:lnTo>
                  <a:close/>
                </a:path>
              </a:pathLst>
            </a:custGeom>
            <a:solidFill>
              <a:srgbClr val="7375B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14" name="Google Shape;814;p29"/>
            <p:cNvSpPr/>
            <p:nvPr/>
          </p:nvSpPr>
          <p:spPr>
            <a:xfrm>
              <a:off x="1402080" y="5430520"/>
              <a:ext cx="2233930" cy="19050"/>
            </a:xfrm>
            <a:custGeom>
              <a:rect b="b" l="l" r="r" t="t"/>
              <a:pathLst>
                <a:path extrusionOk="0" h="19050" w="2233929">
                  <a:moveTo>
                    <a:pt x="2233930" y="0"/>
                  </a:moveTo>
                  <a:lnTo>
                    <a:pt x="0" y="0"/>
                  </a:lnTo>
                  <a:lnTo>
                    <a:pt x="0" y="19049"/>
                  </a:lnTo>
                  <a:lnTo>
                    <a:pt x="2233930" y="19049"/>
                  </a:lnTo>
                  <a:lnTo>
                    <a:pt x="2233930" y="0"/>
                  </a:lnTo>
                  <a:close/>
                </a:path>
              </a:pathLst>
            </a:custGeom>
            <a:solidFill>
              <a:srgbClr val="7375B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15" name="Google Shape;815;p29"/>
            <p:cNvSpPr/>
            <p:nvPr/>
          </p:nvSpPr>
          <p:spPr>
            <a:xfrm>
              <a:off x="1402080" y="5447030"/>
              <a:ext cx="2233930" cy="19050"/>
            </a:xfrm>
            <a:custGeom>
              <a:rect b="b" l="l" r="r" t="t"/>
              <a:pathLst>
                <a:path extrusionOk="0" h="19050" w="2233929">
                  <a:moveTo>
                    <a:pt x="2233930" y="0"/>
                  </a:moveTo>
                  <a:lnTo>
                    <a:pt x="0" y="0"/>
                  </a:lnTo>
                  <a:lnTo>
                    <a:pt x="0" y="19050"/>
                  </a:lnTo>
                  <a:lnTo>
                    <a:pt x="2233930" y="19050"/>
                  </a:lnTo>
                  <a:lnTo>
                    <a:pt x="2233930" y="0"/>
                  </a:lnTo>
                  <a:close/>
                </a:path>
              </a:pathLst>
            </a:custGeom>
            <a:solidFill>
              <a:srgbClr val="7375B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16" name="Google Shape;816;p29"/>
            <p:cNvSpPr/>
            <p:nvPr/>
          </p:nvSpPr>
          <p:spPr>
            <a:xfrm>
              <a:off x="1402080" y="5464810"/>
              <a:ext cx="2233930" cy="17780"/>
            </a:xfrm>
            <a:custGeom>
              <a:rect b="b" l="l" r="r" t="t"/>
              <a:pathLst>
                <a:path extrusionOk="0" h="17779" w="2233929">
                  <a:moveTo>
                    <a:pt x="2233930" y="0"/>
                  </a:moveTo>
                  <a:lnTo>
                    <a:pt x="0" y="0"/>
                  </a:lnTo>
                  <a:lnTo>
                    <a:pt x="0" y="17779"/>
                  </a:lnTo>
                  <a:lnTo>
                    <a:pt x="2233930" y="17779"/>
                  </a:lnTo>
                  <a:lnTo>
                    <a:pt x="2233930" y="0"/>
                  </a:lnTo>
                  <a:close/>
                </a:path>
              </a:pathLst>
            </a:custGeom>
            <a:solidFill>
              <a:srgbClr val="7376B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17" name="Google Shape;817;p29"/>
            <p:cNvSpPr/>
            <p:nvPr/>
          </p:nvSpPr>
          <p:spPr>
            <a:xfrm>
              <a:off x="1402080" y="5481320"/>
              <a:ext cx="2233930" cy="19050"/>
            </a:xfrm>
            <a:custGeom>
              <a:rect b="b" l="l" r="r" t="t"/>
              <a:pathLst>
                <a:path extrusionOk="0" h="19050" w="2233929">
                  <a:moveTo>
                    <a:pt x="2233930" y="0"/>
                  </a:moveTo>
                  <a:lnTo>
                    <a:pt x="0" y="0"/>
                  </a:lnTo>
                  <a:lnTo>
                    <a:pt x="0" y="19049"/>
                  </a:lnTo>
                  <a:lnTo>
                    <a:pt x="2233930" y="19049"/>
                  </a:lnTo>
                  <a:lnTo>
                    <a:pt x="2233930" y="0"/>
                  </a:lnTo>
                  <a:close/>
                </a:path>
              </a:pathLst>
            </a:custGeom>
            <a:solidFill>
              <a:srgbClr val="7376B5"/>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18" name="Google Shape;818;p29"/>
            <p:cNvSpPr/>
            <p:nvPr/>
          </p:nvSpPr>
          <p:spPr>
            <a:xfrm>
              <a:off x="1402080" y="5499100"/>
              <a:ext cx="2233930" cy="17780"/>
            </a:xfrm>
            <a:custGeom>
              <a:rect b="b" l="l" r="r" t="t"/>
              <a:pathLst>
                <a:path extrusionOk="0" h="17779" w="2233929">
                  <a:moveTo>
                    <a:pt x="2233930" y="0"/>
                  </a:moveTo>
                  <a:lnTo>
                    <a:pt x="0" y="0"/>
                  </a:lnTo>
                  <a:lnTo>
                    <a:pt x="0" y="17780"/>
                  </a:lnTo>
                  <a:lnTo>
                    <a:pt x="2233930" y="17780"/>
                  </a:lnTo>
                  <a:lnTo>
                    <a:pt x="2233930" y="0"/>
                  </a:lnTo>
                  <a:close/>
                </a:path>
              </a:pathLst>
            </a:custGeom>
            <a:solidFill>
              <a:srgbClr val="7376B6"/>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19" name="Google Shape;819;p29"/>
            <p:cNvSpPr/>
            <p:nvPr/>
          </p:nvSpPr>
          <p:spPr>
            <a:xfrm>
              <a:off x="1402080" y="5515610"/>
              <a:ext cx="2233930" cy="19050"/>
            </a:xfrm>
            <a:custGeom>
              <a:rect b="b" l="l" r="r" t="t"/>
              <a:pathLst>
                <a:path extrusionOk="0" h="19050" w="2233929">
                  <a:moveTo>
                    <a:pt x="2233930" y="0"/>
                  </a:moveTo>
                  <a:lnTo>
                    <a:pt x="0" y="0"/>
                  </a:lnTo>
                  <a:lnTo>
                    <a:pt x="0" y="19049"/>
                  </a:lnTo>
                  <a:lnTo>
                    <a:pt x="2233930" y="19049"/>
                  </a:lnTo>
                  <a:lnTo>
                    <a:pt x="2233930" y="0"/>
                  </a:lnTo>
                  <a:close/>
                </a:path>
              </a:pathLst>
            </a:custGeom>
            <a:solidFill>
              <a:srgbClr val="7376B7"/>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20" name="Google Shape;820;p29"/>
            <p:cNvSpPr/>
            <p:nvPr/>
          </p:nvSpPr>
          <p:spPr>
            <a:xfrm>
              <a:off x="1402080" y="5533390"/>
              <a:ext cx="2233930" cy="17780"/>
            </a:xfrm>
            <a:custGeom>
              <a:rect b="b" l="l" r="r" t="t"/>
              <a:pathLst>
                <a:path extrusionOk="0" h="17779" w="2233929">
                  <a:moveTo>
                    <a:pt x="2233930" y="0"/>
                  </a:moveTo>
                  <a:lnTo>
                    <a:pt x="0" y="0"/>
                  </a:lnTo>
                  <a:lnTo>
                    <a:pt x="0" y="17780"/>
                  </a:lnTo>
                  <a:lnTo>
                    <a:pt x="2233930" y="17780"/>
                  </a:lnTo>
                  <a:lnTo>
                    <a:pt x="2233930" y="0"/>
                  </a:lnTo>
                  <a:close/>
                </a:path>
              </a:pathLst>
            </a:custGeom>
            <a:solidFill>
              <a:srgbClr val="7376B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21" name="Google Shape;821;p29"/>
            <p:cNvSpPr/>
            <p:nvPr/>
          </p:nvSpPr>
          <p:spPr>
            <a:xfrm>
              <a:off x="1402080" y="5549900"/>
              <a:ext cx="2233930" cy="19050"/>
            </a:xfrm>
            <a:custGeom>
              <a:rect b="b" l="l" r="r" t="t"/>
              <a:pathLst>
                <a:path extrusionOk="0" h="19050" w="2233929">
                  <a:moveTo>
                    <a:pt x="2233930" y="0"/>
                  </a:moveTo>
                  <a:lnTo>
                    <a:pt x="0" y="0"/>
                  </a:lnTo>
                  <a:lnTo>
                    <a:pt x="0" y="19050"/>
                  </a:lnTo>
                  <a:lnTo>
                    <a:pt x="2233930" y="19050"/>
                  </a:lnTo>
                  <a:lnTo>
                    <a:pt x="2233930" y="0"/>
                  </a:lnTo>
                  <a:close/>
                </a:path>
              </a:pathLst>
            </a:custGeom>
            <a:solidFill>
              <a:srgbClr val="7376B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22" name="Google Shape;822;p29"/>
            <p:cNvSpPr/>
            <p:nvPr/>
          </p:nvSpPr>
          <p:spPr>
            <a:xfrm>
              <a:off x="1402080" y="5566410"/>
              <a:ext cx="2233930" cy="19050"/>
            </a:xfrm>
            <a:custGeom>
              <a:rect b="b" l="l" r="r" t="t"/>
              <a:pathLst>
                <a:path extrusionOk="0" h="19050" w="2233929">
                  <a:moveTo>
                    <a:pt x="2233930" y="0"/>
                  </a:moveTo>
                  <a:lnTo>
                    <a:pt x="0" y="0"/>
                  </a:lnTo>
                  <a:lnTo>
                    <a:pt x="0" y="19049"/>
                  </a:lnTo>
                  <a:lnTo>
                    <a:pt x="2233930" y="19049"/>
                  </a:lnTo>
                  <a:lnTo>
                    <a:pt x="2233930" y="0"/>
                  </a:lnTo>
                  <a:close/>
                </a:path>
              </a:pathLst>
            </a:custGeom>
            <a:solidFill>
              <a:srgbClr val="7376BA"/>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23" name="Google Shape;823;p29"/>
            <p:cNvSpPr/>
            <p:nvPr/>
          </p:nvSpPr>
          <p:spPr>
            <a:xfrm>
              <a:off x="1402080" y="5584190"/>
              <a:ext cx="2233930" cy="17780"/>
            </a:xfrm>
            <a:custGeom>
              <a:rect b="b" l="l" r="r" t="t"/>
              <a:pathLst>
                <a:path extrusionOk="0" h="17779" w="2233929">
                  <a:moveTo>
                    <a:pt x="2233930" y="0"/>
                  </a:moveTo>
                  <a:lnTo>
                    <a:pt x="0" y="0"/>
                  </a:lnTo>
                  <a:lnTo>
                    <a:pt x="0" y="17780"/>
                  </a:lnTo>
                  <a:lnTo>
                    <a:pt x="2233930" y="17780"/>
                  </a:lnTo>
                  <a:lnTo>
                    <a:pt x="2233930" y="0"/>
                  </a:lnTo>
                  <a:close/>
                </a:path>
              </a:pathLst>
            </a:custGeom>
            <a:solidFill>
              <a:srgbClr val="7377B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24" name="Google Shape;824;p29"/>
            <p:cNvSpPr/>
            <p:nvPr/>
          </p:nvSpPr>
          <p:spPr>
            <a:xfrm>
              <a:off x="1402080" y="5600700"/>
              <a:ext cx="2233930" cy="19050"/>
            </a:xfrm>
            <a:custGeom>
              <a:rect b="b" l="l" r="r" t="t"/>
              <a:pathLst>
                <a:path extrusionOk="0" h="19050" w="2233929">
                  <a:moveTo>
                    <a:pt x="2233930" y="0"/>
                  </a:moveTo>
                  <a:lnTo>
                    <a:pt x="0" y="0"/>
                  </a:lnTo>
                  <a:lnTo>
                    <a:pt x="0" y="19050"/>
                  </a:lnTo>
                  <a:lnTo>
                    <a:pt x="2233930" y="19050"/>
                  </a:lnTo>
                  <a:lnTo>
                    <a:pt x="2233930" y="0"/>
                  </a:lnTo>
                  <a:close/>
                </a:path>
              </a:pathLst>
            </a:custGeom>
            <a:solidFill>
              <a:srgbClr val="7377B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25" name="Google Shape;825;p29"/>
            <p:cNvSpPr/>
            <p:nvPr/>
          </p:nvSpPr>
          <p:spPr>
            <a:xfrm>
              <a:off x="1402080" y="5618480"/>
              <a:ext cx="2233930" cy="17780"/>
            </a:xfrm>
            <a:custGeom>
              <a:rect b="b" l="l" r="r" t="t"/>
              <a:pathLst>
                <a:path extrusionOk="0" h="17779" w="2233929">
                  <a:moveTo>
                    <a:pt x="2233930" y="0"/>
                  </a:moveTo>
                  <a:lnTo>
                    <a:pt x="0" y="0"/>
                  </a:lnTo>
                  <a:lnTo>
                    <a:pt x="0" y="17780"/>
                  </a:lnTo>
                  <a:lnTo>
                    <a:pt x="2233930" y="17780"/>
                  </a:lnTo>
                  <a:lnTo>
                    <a:pt x="2233930" y="0"/>
                  </a:lnTo>
                  <a:close/>
                </a:path>
              </a:pathLst>
            </a:custGeom>
            <a:solidFill>
              <a:srgbClr val="7377BD"/>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26" name="Google Shape;826;p29"/>
            <p:cNvSpPr/>
            <p:nvPr/>
          </p:nvSpPr>
          <p:spPr>
            <a:xfrm>
              <a:off x="1402080" y="5634990"/>
              <a:ext cx="2233930" cy="19050"/>
            </a:xfrm>
            <a:custGeom>
              <a:rect b="b" l="l" r="r" t="t"/>
              <a:pathLst>
                <a:path extrusionOk="0" h="19050" w="2233929">
                  <a:moveTo>
                    <a:pt x="2233930" y="0"/>
                  </a:moveTo>
                  <a:lnTo>
                    <a:pt x="0" y="0"/>
                  </a:lnTo>
                  <a:lnTo>
                    <a:pt x="0" y="19050"/>
                  </a:lnTo>
                  <a:lnTo>
                    <a:pt x="2233930" y="19050"/>
                  </a:lnTo>
                  <a:lnTo>
                    <a:pt x="2233930" y="0"/>
                  </a:lnTo>
                  <a:close/>
                </a:path>
              </a:pathLst>
            </a:custGeom>
            <a:solidFill>
              <a:srgbClr val="7377B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27" name="Google Shape;827;p29"/>
            <p:cNvSpPr/>
            <p:nvPr/>
          </p:nvSpPr>
          <p:spPr>
            <a:xfrm>
              <a:off x="1402080" y="5652770"/>
              <a:ext cx="2233930" cy="17780"/>
            </a:xfrm>
            <a:custGeom>
              <a:rect b="b" l="l" r="r" t="t"/>
              <a:pathLst>
                <a:path extrusionOk="0" h="17779" w="2233929">
                  <a:moveTo>
                    <a:pt x="2233930" y="0"/>
                  </a:moveTo>
                  <a:lnTo>
                    <a:pt x="0" y="0"/>
                  </a:lnTo>
                  <a:lnTo>
                    <a:pt x="0" y="17779"/>
                  </a:lnTo>
                  <a:lnTo>
                    <a:pt x="2233930" y="17779"/>
                  </a:lnTo>
                  <a:lnTo>
                    <a:pt x="2233930" y="0"/>
                  </a:lnTo>
                  <a:close/>
                </a:path>
              </a:pathLst>
            </a:custGeom>
            <a:solidFill>
              <a:srgbClr val="7377B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28" name="Google Shape;828;p29"/>
            <p:cNvSpPr/>
            <p:nvPr/>
          </p:nvSpPr>
          <p:spPr>
            <a:xfrm>
              <a:off x="1402080" y="5669280"/>
              <a:ext cx="2233930" cy="17780"/>
            </a:xfrm>
            <a:custGeom>
              <a:rect b="b" l="l" r="r" t="t"/>
              <a:pathLst>
                <a:path extrusionOk="0" h="17779" w="2233929">
                  <a:moveTo>
                    <a:pt x="2233930" y="0"/>
                  </a:moveTo>
                  <a:lnTo>
                    <a:pt x="0" y="0"/>
                  </a:lnTo>
                  <a:lnTo>
                    <a:pt x="0" y="17780"/>
                  </a:lnTo>
                  <a:lnTo>
                    <a:pt x="2233930" y="17780"/>
                  </a:lnTo>
                  <a:lnTo>
                    <a:pt x="2233930" y="0"/>
                  </a:lnTo>
                  <a:close/>
                </a:path>
              </a:pathLst>
            </a:custGeom>
            <a:solidFill>
              <a:srgbClr val="7377C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29" name="Google Shape;829;p29"/>
            <p:cNvSpPr/>
            <p:nvPr/>
          </p:nvSpPr>
          <p:spPr>
            <a:xfrm>
              <a:off x="1402080" y="5685790"/>
              <a:ext cx="2233930" cy="19050"/>
            </a:xfrm>
            <a:custGeom>
              <a:rect b="b" l="l" r="r" t="t"/>
              <a:pathLst>
                <a:path extrusionOk="0" h="19050" w="2233929">
                  <a:moveTo>
                    <a:pt x="2233930" y="0"/>
                  </a:moveTo>
                  <a:lnTo>
                    <a:pt x="0" y="0"/>
                  </a:lnTo>
                  <a:lnTo>
                    <a:pt x="0" y="19050"/>
                  </a:lnTo>
                  <a:lnTo>
                    <a:pt x="2233930" y="19050"/>
                  </a:lnTo>
                  <a:lnTo>
                    <a:pt x="2233930" y="0"/>
                  </a:lnTo>
                  <a:close/>
                </a:path>
              </a:pathLst>
            </a:custGeom>
            <a:solidFill>
              <a:srgbClr val="7377C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30" name="Google Shape;830;p29"/>
            <p:cNvSpPr/>
            <p:nvPr/>
          </p:nvSpPr>
          <p:spPr>
            <a:xfrm>
              <a:off x="1402080" y="5703570"/>
              <a:ext cx="2233930" cy="17780"/>
            </a:xfrm>
            <a:custGeom>
              <a:rect b="b" l="l" r="r" t="t"/>
              <a:pathLst>
                <a:path extrusionOk="0" h="17779" w="2233929">
                  <a:moveTo>
                    <a:pt x="2233930" y="0"/>
                  </a:moveTo>
                  <a:lnTo>
                    <a:pt x="0" y="0"/>
                  </a:lnTo>
                  <a:lnTo>
                    <a:pt x="0" y="17779"/>
                  </a:lnTo>
                  <a:lnTo>
                    <a:pt x="2233930" y="17779"/>
                  </a:lnTo>
                  <a:lnTo>
                    <a:pt x="2233930" y="0"/>
                  </a:lnTo>
                  <a:close/>
                </a:path>
              </a:pathLst>
            </a:custGeom>
            <a:solidFill>
              <a:srgbClr val="7378C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31" name="Google Shape;831;p29"/>
            <p:cNvSpPr/>
            <p:nvPr/>
          </p:nvSpPr>
          <p:spPr>
            <a:xfrm>
              <a:off x="1402080" y="5720080"/>
              <a:ext cx="2233930" cy="19050"/>
            </a:xfrm>
            <a:custGeom>
              <a:rect b="b" l="l" r="r" t="t"/>
              <a:pathLst>
                <a:path extrusionOk="0" h="19050" w="2233929">
                  <a:moveTo>
                    <a:pt x="2233930" y="0"/>
                  </a:moveTo>
                  <a:lnTo>
                    <a:pt x="0" y="0"/>
                  </a:lnTo>
                  <a:lnTo>
                    <a:pt x="0" y="19050"/>
                  </a:lnTo>
                  <a:lnTo>
                    <a:pt x="2233930" y="19050"/>
                  </a:lnTo>
                  <a:lnTo>
                    <a:pt x="2233930" y="0"/>
                  </a:lnTo>
                  <a:close/>
                </a:path>
              </a:pathLst>
            </a:custGeom>
            <a:solidFill>
              <a:srgbClr val="7378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32" name="Google Shape;832;p29"/>
            <p:cNvSpPr/>
            <p:nvPr/>
          </p:nvSpPr>
          <p:spPr>
            <a:xfrm>
              <a:off x="1402080" y="5737860"/>
              <a:ext cx="2233930" cy="17780"/>
            </a:xfrm>
            <a:custGeom>
              <a:rect b="b" l="l" r="r" t="t"/>
              <a:pathLst>
                <a:path extrusionOk="0" h="17779" w="2233929">
                  <a:moveTo>
                    <a:pt x="2233930" y="0"/>
                  </a:moveTo>
                  <a:lnTo>
                    <a:pt x="0" y="0"/>
                  </a:lnTo>
                  <a:lnTo>
                    <a:pt x="0" y="17779"/>
                  </a:lnTo>
                  <a:lnTo>
                    <a:pt x="2233930" y="17779"/>
                  </a:lnTo>
                  <a:lnTo>
                    <a:pt x="2233930" y="0"/>
                  </a:lnTo>
                  <a:close/>
                </a:path>
              </a:pathLst>
            </a:custGeom>
            <a:solidFill>
              <a:srgbClr val="7378C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33" name="Google Shape;833;p29"/>
            <p:cNvSpPr/>
            <p:nvPr/>
          </p:nvSpPr>
          <p:spPr>
            <a:xfrm>
              <a:off x="1402080" y="5754370"/>
              <a:ext cx="2233930" cy="19050"/>
            </a:xfrm>
            <a:custGeom>
              <a:rect b="b" l="l" r="r" t="t"/>
              <a:pathLst>
                <a:path extrusionOk="0" h="19050" w="2233929">
                  <a:moveTo>
                    <a:pt x="2233930" y="0"/>
                  </a:moveTo>
                  <a:lnTo>
                    <a:pt x="0" y="0"/>
                  </a:lnTo>
                  <a:lnTo>
                    <a:pt x="0" y="19049"/>
                  </a:lnTo>
                  <a:lnTo>
                    <a:pt x="2233930" y="19049"/>
                  </a:lnTo>
                  <a:lnTo>
                    <a:pt x="2233930" y="0"/>
                  </a:lnTo>
                  <a:close/>
                </a:path>
              </a:pathLst>
            </a:custGeom>
            <a:solidFill>
              <a:srgbClr val="7378C5"/>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34" name="Google Shape;834;p29"/>
            <p:cNvSpPr/>
            <p:nvPr/>
          </p:nvSpPr>
          <p:spPr>
            <a:xfrm>
              <a:off x="1402080" y="5772150"/>
              <a:ext cx="2233930" cy="17780"/>
            </a:xfrm>
            <a:custGeom>
              <a:rect b="b" l="l" r="r" t="t"/>
              <a:pathLst>
                <a:path extrusionOk="0" h="17779" w="2233929">
                  <a:moveTo>
                    <a:pt x="2233930" y="0"/>
                  </a:moveTo>
                  <a:lnTo>
                    <a:pt x="0" y="0"/>
                  </a:lnTo>
                  <a:lnTo>
                    <a:pt x="0" y="17780"/>
                  </a:lnTo>
                  <a:lnTo>
                    <a:pt x="2233930" y="17780"/>
                  </a:lnTo>
                  <a:lnTo>
                    <a:pt x="2233930" y="0"/>
                  </a:lnTo>
                  <a:close/>
                </a:path>
              </a:pathLst>
            </a:custGeom>
            <a:solidFill>
              <a:srgbClr val="7378C6"/>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35" name="Google Shape;835;p29"/>
            <p:cNvSpPr/>
            <p:nvPr/>
          </p:nvSpPr>
          <p:spPr>
            <a:xfrm>
              <a:off x="1402080" y="5788660"/>
              <a:ext cx="2233930" cy="19050"/>
            </a:xfrm>
            <a:custGeom>
              <a:rect b="b" l="l" r="r" t="t"/>
              <a:pathLst>
                <a:path extrusionOk="0" h="19050" w="2233929">
                  <a:moveTo>
                    <a:pt x="2233930" y="0"/>
                  </a:moveTo>
                  <a:lnTo>
                    <a:pt x="0" y="0"/>
                  </a:lnTo>
                  <a:lnTo>
                    <a:pt x="0" y="19049"/>
                  </a:lnTo>
                  <a:lnTo>
                    <a:pt x="2233930" y="19049"/>
                  </a:lnTo>
                  <a:lnTo>
                    <a:pt x="2233930" y="0"/>
                  </a:lnTo>
                  <a:close/>
                </a:path>
              </a:pathLst>
            </a:custGeom>
            <a:solidFill>
              <a:srgbClr val="7278C7"/>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36" name="Google Shape;836;p29"/>
            <p:cNvSpPr/>
            <p:nvPr/>
          </p:nvSpPr>
          <p:spPr>
            <a:xfrm>
              <a:off x="1402080" y="5805170"/>
              <a:ext cx="2233930" cy="19050"/>
            </a:xfrm>
            <a:custGeom>
              <a:rect b="b" l="l" r="r" t="t"/>
              <a:pathLst>
                <a:path extrusionOk="0" h="19050" w="2233929">
                  <a:moveTo>
                    <a:pt x="2233930" y="0"/>
                  </a:moveTo>
                  <a:lnTo>
                    <a:pt x="0" y="0"/>
                  </a:lnTo>
                  <a:lnTo>
                    <a:pt x="0" y="19049"/>
                  </a:lnTo>
                  <a:lnTo>
                    <a:pt x="2233930" y="19049"/>
                  </a:lnTo>
                  <a:lnTo>
                    <a:pt x="2233930" y="0"/>
                  </a:lnTo>
                  <a:close/>
                </a:path>
              </a:pathLst>
            </a:custGeom>
            <a:solidFill>
              <a:srgbClr val="7278C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37" name="Google Shape;837;p29"/>
            <p:cNvSpPr/>
            <p:nvPr/>
          </p:nvSpPr>
          <p:spPr>
            <a:xfrm>
              <a:off x="1402080" y="5822950"/>
              <a:ext cx="2233930" cy="17780"/>
            </a:xfrm>
            <a:custGeom>
              <a:rect b="b" l="l" r="r" t="t"/>
              <a:pathLst>
                <a:path extrusionOk="0" h="17779" w="2233929">
                  <a:moveTo>
                    <a:pt x="2233930" y="0"/>
                  </a:moveTo>
                  <a:lnTo>
                    <a:pt x="0" y="0"/>
                  </a:lnTo>
                  <a:lnTo>
                    <a:pt x="0" y="17780"/>
                  </a:lnTo>
                  <a:lnTo>
                    <a:pt x="2233930" y="17780"/>
                  </a:lnTo>
                  <a:lnTo>
                    <a:pt x="2233930" y="0"/>
                  </a:lnTo>
                  <a:close/>
                </a:path>
              </a:pathLst>
            </a:custGeom>
            <a:solidFill>
              <a:srgbClr val="7278C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38" name="Google Shape;838;p29"/>
            <p:cNvSpPr/>
            <p:nvPr/>
          </p:nvSpPr>
          <p:spPr>
            <a:xfrm>
              <a:off x="1402080" y="5839460"/>
              <a:ext cx="2233930" cy="19050"/>
            </a:xfrm>
            <a:custGeom>
              <a:rect b="b" l="l" r="r" t="t"/>
              <a:pathLst>
                <a:path extrusionOk="0" h="19050" w="2233929">
                  <a:moveTo>
                    <a:pt x="2233930" y="0"/>
                  </a:moveTo>
                  <a:lnTo>
                    <a:pt x="0" y="0"/>
                  </a:lnTo>
                  <a:lnTo>
                    <a:pt x="0" y="19049"/>
                  </a:lnTo>
                  <a:lnTo>
                    <a:pt x="2233930" y="19049"/>
                  </a:lnTo>
                  <a:lnTo>
                    <a:pt x="2233930" y="0"/>
                  </a:lnTo>
                  <a:close/>
                </a:path>
              </a:pathLst>
            </a:custGeom>
            <a:solidFill>
              <a:srgbClr val="7279CA"/>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39" name="Google Shape;839;p29"/>
            <p:cNvSpPr/>
            <p:nvPr/>
          </p:nvSpPr>
          <p:spPr>
            <a:xfrm>
              <a:off x="1402080" y="5857239"/>
              <a:ext cx="2233930" cy="34290"/>
            </a:xfrm>
            <a:custGeom>
              <a:rect b="b" l="l" r="r" t="t"/>
              <a:pathLst>
                <a:path extrusionOk="0" h="34289" w="2233929">
                  <a:moveTo>
                    <a:pt x="2233930" y="0"/>
                  </a:moveTo>
                  <a:lnTo>
                    <a:pt x="0" y="0"/>
                  </a:lnTo>
                  <a:lnTo>
                    <a:pt x="0" y="16510"/>
                  </a:lnTo>
                  <a:lnTo>
                    <a:pt x="0" y="17780"/>
                  </a:lnTo>
                  <a:lnTo>
                    <a:pt x="0" y="34290"/>
                  </a:lnTo>
                  <a:lnTo>
                    <a:pt x="2233930" y="34290"/>
                  </a:lnTo>
                  <a:lnTo>
                    <a:pt x="2233930" y="17780"/>
                  </a:lnTo>
                  <a:lnTo>
                    <a:pt x="2233930" y="16510"/>
                  </a:lnTo>
                  <a:lnTo>
                    <a:pt x="2233930" y="0"/>
                  </a:lnTo>
                  <a:close/>
                </a:path>
              </a:pathLst>
            </a:custGeom>
            <a:solidFill>
              <a:srgbClr val="7279C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40" name="Google Shape;840;p29"/>
            <p:cNvSpPr/>
            <p:nvPr/>
          </p:nvSpPr>
          <p:spPr>
            <a:xfrm>
              <a:off x="1402080" y="5890260"/>
              <a:ext cx="2233930" cy="19050"/>
            </a:xfrm>
            <a:custGeom>
              <a:rect b="b" l="l" r="r" t="t"/>
              <a:pathLst>
                <a:path extrusionOk="0" h="19050" w="2233929">
                  <a:moveTo>
                    <a:pt x="2233930" y="0"/>
                  </a:moveTo>
                  <a:lnTo>
                    <a:pt x="0" y="0"/>
                  </a:lnTo>
                  <a:lnTo>
                    <a:pt x="0" y="19049"/>
                  </a:lnTo>
                  <a:lnTo>
                    <a:pt x="2233930" y="19049"/>
                  </a:lnTo>
                  <a:lnTo>
                    <a:pt x="2233930" y="0"/>
                  </a:lnTo>
                  <a:close/>
                </a:path>
              </a:pathLst>
            </a:custGeom>
            <a:solidFill>
              <a:srgbClr val="7279CD"/>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41" name="Google Shape;841;p29"/>
            <p:cNvSpPr/>
            <p:nvPr/>
          </p:nvSpPr>
          <p:spPr>
            <a:xfrm>
              <a:off x="1402080" y="5908040"/>
              <a:ext cx="2233930" cy="17780"/>
            </a:xfrm>
            <a:custGeom>
              <a:rect b="b" l="l" r="r" t="t"/>
              <a:pathLst>
                <a:path extrusionOk="0" h="17779" w="2233929">
                  <a:moveTo>
                    <a:pt x="2233930" y="0"/>
                  </a:moveTo>
                  <a:lnTo>
                    <a:pt x="0" y="0"/>
                  </a:lnTo>
                  <a:lnTo>
                    <a:pt x="0" y="17780"/>
                  </a:lnTo>
                  <a:lnTo>
                    <a:pt x="2233930" y="17780"/>
                  </a:lnTo>
                  <a:lnTo>
                    <a:pt x="2233930" y="0"/>
                  </a:lnTo>
                  <a:close/>
                </a:path>
              </a:pathLst>
            </a:custGeom>
            <a:solidFill>
              <a:srgbClr val="7279C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42" name="Google Shape;842;p29"/>
            <p:cNvSpPr/>
            <p:nvPr/>
          </p:nvSpPr>
          <p:spPr>
            <a:xfrm>
              <a:off x="1402080" y="5924550"/>
              <a:ext cx="2233930" cy="19050"/>
            </a:xfrm>
            <a:custGeom>
              <a:rect b="b" l="l" r="r" t="t"/>
              <a:pathLst>
                <a:path extrusionOk="0" h="19050" w="2233929">
                  <a:moveTo>
                    <a:pt x="2233930" y="0"/>
                  </a:moveTo>
                  <a:lnTo>
                    <a:pt x="0" y="0"/>
                  </a:lnTo>
                  <a:lnTo>
                    <a:pt x="0" y="19050"/>
                  </a:lnTo>
                  <a:lnTo>
                    <a:pt x="2233930" y="19050"/>
                  </a:lnTo>
                  <a:lnTo>
                    <a:pt x="2233930" y="0"/>
                  </a:lnTo>
                  <a:close/>
                </a:path>
              </a:pathLst>
            </a:custGeom>
            <a:solidFill>
              <a:srgbClr val="7279C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43" name="Google Shape;843;p29"/>
            <p:cNvSpPr/>
            <p:nvPr/>
          </p:nvSpPr>
          <p:spPr>
            <a:xfrm>
              <a:off x="1402080" y="5942330"/>
              <a:ext cx="2233930" cy="17780"/>
            </a:xfrm>
            <a:custGeom>
              <a:rect b="b" l="l" r="r" t="t"/>
              <a:pathLst>
                <a:path extrusionOk="0" h="17779" w="2233929">
                  <a:moveTo>
                    <a:pt x="2233930" y="0"/>
                  </a:moveTo>
                  <a:lnTo>
                    <a:pt x="0" y="0"/>
                  </a:lnTo>
                  <a:lnTo>
                    <a:pt x="0" y="17780"/>
                  </a:lnTo>
                  <a:lnTo>
                    <a:pt x="2233930" y="17780"/>
                  </a:lnTo>
                  <a:lnTo>
                    <a:pt x="2233930" y="0"/>
                  </a:lnTo>
                  <a:close/>
                </a:path>
              </a:pathLst>
            </a:custGeom>
            <a:solidFill>
              <a:srgbClr val="7279D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44" name="Google Shape;844;p29"/>
            <p:cNvSpPr/>
            <p:nvPr/>
          </p:nvSpPr>
          <p:spPr>
            <a:xfrm>
              <a:off x="1402080" y="5958840"/>
              <a:ext cx="2233930" cy="19050"/>
            </a:xfrm>
            <a:custGeom>
              <a:rect b="b" l="l" r="r" t="t"/>
              <a:pathLst>
                <a:path extrusionOk="0" h="19050" w="2233929">
                  <a:moveTo>
                    <a:pt x="2233930" y="0"/>
                  </a:moveTo>
                  <a:lnTo>
                    <a:pt x="0" y="0"/>
                  </a:lnTo>
                  <a:lnTo>
                    <a:pt x="0" y="19050"/>
                  </a:lnTo>
                  <a:lnTo>
                    <a:pt x="2233930" y="19050"/>
                  </a:lnTo>
                  <a:lnTo>
                    <a:pt x="2233930" y="0"/>
                  </a:lnTo>
                  <a:close/>
                </a:path>
              </a:pathLst>
            </a:custGeom>
            <a:solidFill>
              <a:srgbClr val="727AD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45" name="Google Shape;845;p29"/>
            <p:cNvSpPr/>
            <p:nvPr/>
          </p:nvSpPr>
          <p:spPr>
            <a:xfrm>
              <a:off x="1402080" y="5976620"/>
              <a:ext cx="2233930" cy="17780"/>
            </a:xfrm>
            <a:custGeom>
              <a:rect b="b" l="l" r="r" t="t"/>
              <a:pathLst>
                <a:path extrusionOk="0" h="17779" w="2233929">
                  <a:moveTo>
                    <a:pt x="2233930" y="0"/>
                  </a:moveTo>
                  <a:lnTo>
                    <a:pt x="0" y="0"/>
                  </a:lnTo>
                  <a:lnTo>
                    <a:pt x="0" y="17779"/>
                  </a:lnTo>
                  <a:lnTo>
                    <a:pt x="2233930" y="17779"/>
                  </a:lnTo>
                  <a:lnTo>
                    <a:pt x="2233930" y="0"/>
                  </a:lnTo>
                  <a:close/>
                </a:path>
              </a:pathLst>
            </a:custGeom>
            <a:solidFill>
              <a:srgbClr val="727AD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46" name="Google Shape;846;p29"/>
            <p:cNvSpPr/>
            <p:nvPr/>
          </p:nvSpPr>
          <p:spPr>
            <a:xfrm>
              <a:off x="1402080" y="5993130"/>
              <a:ext cx="2233930" cy="19050"/>
            </a:xfrm>
            <a:custGeom>
              <a:rect b="b" l="l" r="r" t="t"/>
              <a:pathLst>
                <a:path extrusionOk="0" h="19050" w="2233929">
                  <a:moveTo>
                    <a:pt x="2233930" y="0"/>
                  </a:moveTo>
                  <a:lnTo>
                    <a:pt x="0" y="0"/>
                  </a:lnTo>
                  <a:lnTo>
                    <a:pt x="0" y="19050"/>
                  </a:lnTo>
                  <a:lnTo>
                    <a:pt x="2233930" y="19050"/>
                  </a:lnTo>
                  <a:lnTo>
                    <a:pt x="2233930" y="0"/>
                  </a:lnTo>
                  <a:close/>
                </a:path>
              </a:pathLst>
            </a:custGeom>
            <a:solidFill>
              <a:srgbClr val="727AD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47" name="Google Shape;847;p29"/>
            <p:cNvSpPr/>
            <p:nvPr/>
          </p:nvSpPr>
          <p:spPr>
            <a:xfrm>
              <a:off x="1402080" y="6009640"/>
              <a:ext cx="2233930" cy="19050"/>
            </a:xfrm>
            <a:custGeom>
              <a:rect b="b" l="l" r="r" t="t"/>
              <a:pathLst>
                <a:path extrusionOk="0" h="19050" w="2233929">
                  <a:moveTo>
                    <a:pt x="2233930" y="0"/>
                  </a:moveTo>
                  <a:lnTo>
                    <a:pt x="0" y="0"/>
                  </a:lnTo>
                  <a:lnTo>
                    <a:pt x="0" y="19050"/>
                  </a:lnTo>
                  <a:lnTo>
                    <a:pt x="2233930" y="19050"/>
                  </a:lnTo>
                  <a:lnTo>
                    <a:pt x="2233930" y="0"/>
                  </a:lnTo>
                  <a:close/>
                </a:path>
              </a:pathLst>
            </a:custGeom>
            <a:solidFill>
              <a:srgbClr val="727AD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48" name="Google Shape;848;p29"/>
            <p:cNvSpPr/>
            <p:nvPr/>
          </p:nvSpPr>
          <p:spPr>
            <a:xfrm>
              <a:off x="1402080" y="6027420"/>
              <a:ext cx="2233930" cy="19050"/>
            </a:xfrm>
            <a:custGeom>
              <a:rect b="b" l="l" r="r" t="t"/>
              <a:pathLst>
                <a:path extrusionOk="0" h="19050" w="2233929">
                  <a:moveTo>
                    <a:pt x="2233930" y="0"/>
                  </a:moveTo>
                  <a:lnTo>
                    <a:pt x="0" y="0"/>
                  </a:lnTo>
                  <a:lnTo>
                    <a:pt x="0" y="19049"/>
                  </a:lnTo>
                  <a:lnTo>
                    <a:pt x="2233930" y="19049"/>
                  </a:lnTo>
                  <a:lnTo>
                    <a:pt x="2233930" y="0"/>
                  </a:lnTo>
                  <a:close/>
                </a:path>
              </a:pathLst>
            </a:custGeom>
            <a:solidFill>
              <a:srgbClr val="727AD5"/>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49" name="Google Shape;849;p29"/>
            <p:cNvSpPr/>
            <p:nvPr/>
          </p:nvSpPr>
          <p:spPr>
            <a:xfrm>
              <a:off x="1402080" y="6043930"/>
              <a:ext cx="2233930" cy="19050"/>
            </a:xfrm>
            <a:custGeom>
              <a:rect b="b" l="l" r="r" t="t"/>
              <a:pathLst>
                <a:path extrusionOk="0" h="19050" w="2233929">
                  <a:moveTo>
                    <a:pt x="2233930" y="0"/>
                  </a:moveTo>
                  <a:lnTo>
                    <a:pt x="0" y="0"/>
                  </a:lnTo>
                  <a:lnTo>
                    <a:pt x="0" y="19050"/>
                  </a:lnTo>
                  <a:lnTo>
                    <a:pt x="2233930" y="19050"/>
                  </a:lnTo>
                  <a:lnTo>
                    <a:pt x="2233930" y="0"/>
                  </a:lnTo>
                  <a:close/>
                </a:path>
              </a:pathLst>
            </a:custGeom>
            <a:solidFill>
              <a:srgbClr val="727AD6"/>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50" name="Google Shape;850;p29"/>
            <p:cNvSpPr/>
            <p:nvPr/>
          </p:nvSpPr>
          <p:spPr>
            <a:xfrm>
              <a:off x="1402080" y="6061710"/>
              <a:ext cx="2233930" cy="17780"/>
            </a:xfrm>
            <a:custGeom>
              <a:rect b="b" l="l" r="r" t="t"/>
              <a:pathLst>
                <a:path extrusionOk="0" h="17779" w="2233929">
                  <a:moveTo>
                    <a:pt x="2233930" y="0"/>
                  </a:moveTo>
                  <a:lnTo>
                    <a:pt x="0" y="0"/>
                  </a:lnTo>
                  <a:lnTo>
                    <a:pt x="0" y="17779"/>
                  </a:lnTo>
                  <a:lnTo>
                    <a:pt x="2233930" y="17779"/>
                  </a:lnTo>
                  <a:lnTo>
                    <a:pt x="2233930" y="0"/>
                  </a:lnTo>
                  <a:close/>
                </a:path>
              </a:pathLst>
            </a:custGeom>
            <a:solidFill>
              <a:srgbClr val="727AD7"/>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51" name="Google Shape;851;p29"/>
            <p:cNvSpPr/>
            <p:nvPr/>
          </p:nvSpPr>
          <p:spPr>
            <a:xfrm>
              <a:off x="1402080" y="6078220"/>
              <a:ext cx="2233930" cy="19050"/>
            </a:xfrm>
            <a:custGeom>
              <a:rect b="b" l="l" r="r" t="t"/>
              <a:pathLst>
                <a:path extrusionOk="0" h="19050" w="2233929">
                  <a:moveTo>
                    <a:pt x="2233930" y="0"/>
                  </a:moveTo>
                  <a:lnTo>
                    <a:pt x="0" y="0"/>
                  </a:lnTo>
                  <a:lnTo>
                    <a:pt x="0" y="19049"/>
                  </a:lnTo>
                  <a:lnTo>
                    <a:pt x="2233930" y="19049"/>
                  </a:lnTo>
                  <a:lnTo>
                    <a:pt x="2233930" y="0"/>
                  </a:lnTo>
                  <a:close/>
                </a:path>
              </a:pathLst>
            </a:custGeom>
            <a:solidFill>
              <a:srgbClr val="727BD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52" name="Google Shape;852;p29"/>
            <p:cNvSpPr/>
            <p:nvPr/>
          </p:nvSpPr>
          <p:spPr>
            <a:xfrm>
              <a:off x="1402080" y="6096000"/>
              <a:ext cx="2233930" cy="17780"/>
            </a:xfrm>
            <a:custGeom>
              <a:rect b="b" l="l" r="r" t="t"/>
              <a:pathLst>
                <a:path extrusionOk="0" h="17779" w="2233929">
                  <a:moveTo>
                    <a:pt x="2233930" y="0"/>
                  </a:moveTo>
                  <a:lnTo>
                    <a:pt x="0" y="0"/>
                  </a:lnTo>
                  <a:lnTo>
                    <a:pt x="0" y="17779"/>
                  </a:lnTo>
                  <a:lnTo>
                    <a:pt x="2233930" y="17779"/>
                  </a:lnTo>
                  <a:lnTo>
                    <a:pt x="2233930" y="0"/>
                  </a:lnTo>
                  <a:close/>
                </a:path>
              </a:pathLst>
            </a:custGeom>
            <a:solidFill>
              <a:srgbClr val="727BD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53" name="Google Shape;853;p29"/>
            <p:cNvSpPr/>
            <p:nvPr/>
          </p:nvSpPr>
          <p:spPr>
            <a:xfrm>
              <a:off x="1402080" y="6112510"/>
              <a:ext cx="2233930" cy="17780"/>
            </a:xfrm>
            <a:custGeom>
              <a:rect b="b" l="l" r="r" t="t"/>
              <a:pathLst>
                <a:path extrusionOk="0" h="17779" w="2233929">
                  <a:moveTo>
                    <a:pt x="2233930" y="0"/>
                  </a:moveTo>
                  <a:lnTo>
                    <a:pt x="0" y="0"/>
                  </a:lnTo>
                  <a:lnTo>
                    <a:pt x="0" y="17779"/>
                  </a:lnTo>
                  <a:lnTo>
                    <a:pt x="2233930" y="17779"/>
                  </a:lnTo>
                  <a:lnTo>
                    <a:pt x="2233930" y="0"/>
                  </a:lnTo>
                  <a:close/>
                </a:path>
              </a:pathLst>
            </a:custGeom>
            <a:solidFill>
              <a:srgbClr val="727BDA"/>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54" name="Google Shape;854;p29"/>
            <p:cNvSpPr/>
            <p:nvPr/>
          </p:nvSpPr>
          <p:spPr>
            <a:xfrm>
              <a:off x="1402080" y="6129020"/>
              <a:ext cx="2233930" cy="19050"/>
            </a:xfrm>
            <a:custGeom>
              <a:rect b="b" l="l" r="r" t="t"/>
              <a:pathLst>
                <a:path extrusionOk="0" h="19050" w="2233929">
                  <a:moveTo>
                    <a:pt x="2233930" y="0"/>
                  </a:moveTo>
                  <a:lnTo>
                    <a:pt x="0" y="0"/>
                  </a:lnTo>
                  <a:lnTo>
                    <a:pt x="0" y="19049"/>
                  </a:lnTo>
                  <a:lnTo>
                    <a:pt x="2233930" y="19049"/>
                  </a:lnTo>
                  <a:lnTo>
                    <a:pt x="2233930" y="0"/>
                  </a:lnTo>
                  <a:close/>
                </a:path>
              </a:pathLst>
            </a:custGeom>
            <a:solidFill>
              <a:srgbClr val="727BD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55" name="Google Shape;855;p29"/>
            <p:cNvSpPr/>
            <p:nvPr/>
          </p:nvSpPr>
          <p:spPr>
            <a:xfrm>
              <a:off x="1402080" y="6146800"/>
              <a:ext cx="2233930" cy="17780"/>
            </a:xfrm>
            <a:custGeom>
              <a:rect b="b" l="l" r="r" t="t"/>
              <a:pathLst>
                <a:path extrusionOk="0" h="17779" w="2233929">
                  <a:moveTo>
                    <a:pt x="2233930" y="0"/>
                  </a:moveTo>
                  <a:lnTo>
                    <a:pt x="0" y="0"/>
                  </a:lnTo>
                  <a:lnTo>
                    <a:pt x="0" y="17779"/>
                  </a:lnTo>
                  <a:lnTo>
                    <a:pt x="2233930" y="17779"/>
                  </a:lnTo>
                  <a:lnTo>
                    <a:pt x="2233930" y="0"/>
                  </a:lnTo>
                  <a:close/>
                </a:path>
              </a:pathLst>
            </a:custGeom>
            <a:solidFill>
              <a:srgbClr val="727BD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56" name="Google Shape;856;p29"/>
            <p:cNvSpPr/>
            <p:nvPr/>
          </p:nvSpPr>
          <p:spPr>
            <a:xfrm>
              <a:off x="1402080" y="6163310"/>
              <a:ext cx="2233930" cy="19050"/>
            </a:xfrm>
            <a:custGeom>
              <a:rect b="b" l="l" r="r" t="t"/>
              <a:pathLst>
                <a:path extrusionOk="0" h="19050" w="2233929">
                  <a:moveTo>
                    <a:pt x="2233930" y="0"/>
                  </a:moveTo>
                  <a:lnTo>
                    <a:pt x="0" y="0"/>
                  </a:lnTo>
                  <a:lnTo>
                    <a:pt x="0" y="19049"/>
                  </a:lnTo>
                  <a:lnTo>
                    <a:pt x="2233930" y="19049"/>
                  </a:lnTo>
                  <a:lnTo>
                    <a:pt x="2233930" y="0"/>
                  </a:lnTo>
                  <a:close/>
                </a:path>
              </a:pathLst>
            </a:custGeom>
            <a:solidFill>
              <a:srgbClr val="727BDD"/>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857" name="Google Shape;857;p29"/>
          <p:cNvSpPr txBox="1"/>
          <p:nvPr/>
        </p:nvSpPr>
        <p:spPr>
          <a:xfrm>
            <a:off x="1480819" y="4036059"/>
            <a:ext cx="1764664" cy="1691639"/>
          </a:xfrm>
          <a:prstGeom prst="rect">
            <a:avLst/>
          </a:prstGeom>
          <a:noFill/>
          <a:ln>
            <a:noFill/>
          </a:ln>
        </p:spPr>
        <p:txBody>
          <a:bodyPr anchorCtr="0" anchor="t" bIns="0" lIns="0" spcFirstLastPara="1" rIns="0" wrap="square" tIns="154925">
            <a:spAutoFit/>
          </a:bodyPr>
          <a:lstStyle/>
          <a:p>
            <a:pPr indent="0" lvl="0" marL="12700" marR="0" rtl="0" algn="l">
              <a:lnSpc>
                <a:spcPct val="100000"/>
              </a:lnSpc>
              <a:spcBef>
                <a:spcPts val="0"/>
              </a:spcBef>
              <a:spcAft>
                <a:spcPts val="0"/>
              </a:spcAft>
              <a:buNone/>
            </a:pPr>
            <a:r>
              <a:rPr lang="en-US" sz="1800">
                <a:solidFill>
                  <a:schemeClr val="dk1"/>
                </a:solidFill>
                <a:latin typeface="Times New Roman"/>
                <a:ea typeface="Times New Roman"/>
                <a:cs typeface="Times New Roman"/>
                <a:sym typeface="Times New Roman"/>
              </a:rPr>
              <a:t>MoveTo (300,800)</a:t>
            </a:r>
            <a:endParaRPr sz="1800">
              <a:solidFill>
                <a:schemeClr val="dk1"/>
              </a:solidFill>
              <a:latin typeface="Times New Roman"/>
              <a:ea typeface="Times New Roman"/>
              <a:cs typeface="Times New Roman"/>
              <a:sym typeface="Times New Roman"/>
            </a:endParaRPr>
          </a:p>
          <a:p>
            <a:pPr indent="0" lvl="0" marL="12700" marR="0" rtl="0" algn="l">
              <a:lnSpc>
                <a:spcPct val="100000"/>
              </a:lnSpc>
              <a:spcBef>
                <a:spcPts val="1120"/>
              </a:spcBef>
              <a:spcAft>
                <a:spcPts val="0"/>
              </a:spcAft>
              <a:buNone/>
            </a:pPr>
            <a:r>
              <a:rPr lang="en-US" sz="1800">
                <a:solidFill>
                  <a:schemeClr val="dk1"/>
                </a:solidFill>
                <a:latin typeface="Times New Roman"/>
                <a:ea typeface="Times New Roman"/>
                <a:cs typeface="Times New Roman"/>
                <a:sym typeface="Times New Roman"/>
              </a:rPr>
              <a:t>LineTo (700,800)</a:t>
            </a:r>
            <a:endParaRPr sz="1800">
              <a:solidFill>
                <a:schemeClr val="dk1"/>
              </a:solidFill>
              <a:latin typeface="Times New Roman"/>
              <a:ea typeface="Times New Roman"/>
              <a:cs typeface="Times New Roman"/>
              <a:sym typeface="Times New Roman"/>
            </a:endParaRPr>
          </a:p>
          <a:p>
            <a:pPr indent="0" lvl="0" marL="12700" marR="0" rtl="0" algn="l">
              <a:lnSpc>
                <a:spcPct val="100000"/>
              </a:lnSpc>
              <a:spcBef>
                <a:spcPts val="1120"/>
              </a:spcBef>
              <a:spcAft>
                <a:spcPts val="0"/>
              </a:spcAft>
              <a:buNone/>
            </a:pPr>
            <a:r>
              <a:rPr lang="en-US" sz="1800">
                <a:solidFill>
                  <a:schemeClr val="dk1"/>
                </a:solidFill>
                <a:latin typeface="Times New Roman"/>
                <a:ea typeface="Times New Roman"/>
                <a:cs typeface="Times New Roman"/>
                <a:sym typeface="Times New Roman"/>
              </a:rPr>
              <a:t>LineTo (500,300)</a:t>
            </a:r>
            <a:endParaRPr sz="1800">
              <a:solidFill>
                <a:schemeClr val="dk1"/>
              </a:solidFill>
              <a:latin typeface="Times New Roman"/>
              <a:ea typeface="Times New Roman"/>
              <a:cs typeface="Times New Roman"/>
              <a:sym typeface="Times New Roman"/>
            </a:endParaRPr>
          </a:p>
          <a:p>
            <a:pPr indent="0" lvl="0" marL="12700" marR="0" rtl="0" algn="l">
              <a:lnSpc>
                <a:spcPct val="100000"/>
              </a:lnSpc>
              <a:spcBef>
                <a:spcPts val="1120"/>
              </a:spcBef>
              <a:spcAft>
                <a:spcPts val="0"/>
              </a:spcAft>
              <a:buNone/>
            </a:pPr>
            <a:r>
              <a:rPr lang="en-US" sz="1800">
                <a:solidFill>
                  <a:schemeClr val="dk1"/>
                </a:solidFill>
                <a:latin typeface="Times New Roman"/>
                <a:ea typeface="Times New Roman"/>
                <a:cs typeface="Times New Roman"/>
                <a:sym typeface="Times New Roman"/>
              </a:rPr>
              <a:t>LineTo (300,800)</a:t>
            </a:r>
            <a:endParaRPr sz="1800">
              <a:solidFill>
                <a:schemeClr val="dk1"/>
              </a:solidFill>
              <a:latin typeface="Times New Roman"/>
              <a:ea typeface="Times New Roman"/>
              <a:cs typeface="Times New Roman"/>
              <a:sym typeface="Times New Roman"/>
            </a:endParaRPr>
          </a:p>
        </p:txBody>
      </p:sp>
      <p:grpSp>
        <p:nvGrpSpPr>
          <p:cNvPr id="858" name="Google Shape;858;p29"/>
          <p:cNvGrpSpPr/>
          <p:nvPr/>
        </p:nvGrpSpPr>
        <p:grpSpPr>
          <a:xfrm>
            <a:off x="2266950" y="3952240"/>
            <a:ext cx="1151890" cy="1935480"/>
            <a:chOff x="2266950" y="3952240"/>
            <a:chExt cx="1151890" cy="1935480"/>
          </a:xfrm>
        </p:grpSpPr>
        <p:sp>
          <p:nvSpPr>
            <p:cNvPr id="859" name="Google Shape;859;p29"/>
            <p:cNvSpPr/>
            <p:nvPr/>
          </p:nvSpPr>
          <p:spPr>
            <a:xfrm>
              <a:off x="2266950" y="4015740"/>
              <a:ext cx="1151890" cy="1871980"/>
            </a:xfrm>
            <a:custGeom>
              <a:rect b="b" l="l" r="r" t="t"/>
              <a:pathLst>
                <a:path extrusionOk="0" h="1871979" w="1151889">
                  <a:moveTo>
                    <a:pt x="0" y="1871980"/>
                  </a:moveTo>
                  <a:lnTo>
                    <a:pt x="101600" y="1871980"/>
                  </a:lnTo>
                </a:path>
                <a:path extrusionOk="0" h="1871979" w="1151889">
                  <a:moveTo>
                    <a:pt x="177800" y="1871980"/>
                  </a:moveTo>
                  <a:lnTo>
                    <a:pt x="279400" y="1871980"/>
                  </a:lnTo>
                </a:path>
                <a:path extrusionOk="0" h="1871979" w="1151889">
                  <a:moveTo>
                    <a:pt x="354330" y="1871980"/>
                  </a:moveTo>
                  <a:lnTo>
                    <a:pt x="455930" y="1871980"/>
                  </a:lnTo>
                </a:path>
                <a:path extrusionOk="0" h="1871979" w="1151889">
                  <a:moveTo>
                    <a:pt x="532130" y="1871980"/>
                  </a:moveTo>
                  <a:lnTo>
                    <a:pt x="633730" y="1871980"/>
                  </a:lnTo>
                </a:path>
                <a:path extrusionOk="0" h="1871979" w="1151889">
                  <a:moveTo>
                    <a:pt x="709930" y="1871980"/>
                  </a:moveTo>
                  <a:lnTo>
                    <a:pt x="811530" y="1871980"/>
                  </a:lnTo>
                </a:path>
                <a:path extrusionOk="0" h="1871979" w="1151889">
                  <a:moveTo>
                    <a:pt x="887730" y="1871980"/>
                  </a:moveTo>
                  <a:lnTo>
                    <a:pt x="989329" y="1871980"/>
                  </a:lnTo>
                </a:path>
                <a:path extrusionOk="0" h="1871979" w="1151889">
                  <a:moveTo>
                    <a:pt x="1064260" y="1871980"/>
                  </a:moveTo>
                  <a:lnTo>
                    <a:pt x="1151889" y="1871980"/>
                  </a:lnTo>
                </a:path>
                <a:path extrusionOk="0" h="1871979" w="1151889">
                  <a:moveTo>
                    <a:pt x="1151889" y="0"/>
                  </a:moveTo>
                  <a:lnTo>
                    <a:pt x="1151889" y="101600"/>
                  </a:lnTo>
                </a:path>
                <a:path extrusionOk="0" h="1871979" w="1151889">
                  <a:moveTo>
                    <a:pt x="1151889" y="177800"/>
                  </a:moveTo>
                  <a:lnTo>
                    <a:pt x="1151889" y="279400"/>
                  </a:lnTo>
                </a:path>
                <a:path extrusionOk="0" h="1871979" w="1151889">
                  <a:moveTo>
                    <a:pt x="1151889" y="355600"/>
                  </a:moveTo>
                  <a:lnTo>
                    <a:pt x="1151889" y="457200"/>
                  </a:lnTo>
                </a:path>
                <a:path extrusionOk="0" h="1871979" w="1151889">
                  <a:moveTo>
                    <a:pt x="1151889" y="533400"/>
                  </a:moveTo>
                  <a:lnTo>
                    <a:pt x="1151889" y="635000"/>
                  </a:lnTo>
                </a:path>
                <a:path extrusionOk="0" h="1871979" w="1151889">
                  <a:moveTo>
                    <a:pt x="1151889" y="709930"/>
                  </a:moveTo>
                  <a:lnTo>
                    <a:pt x="1151889" y="811530"/>
                  </a:lnTo>
                </a:path>
                <a:path extrusionOk="0" h="1871979" w="1151889">
                  <a:moveTo>
                    <a:pt x="1151889" y="887730"/>
                  </a:moveTo>
                  <a:lnTo>
                    <a:pt x="1151889" y="989330"/>
                  </a:lnTo>
                </a:path>
                <a:path extrusionOk="0" h="1871979" w="1151889">
                  <a:moveTo>
                    <a:pt x="1151889" y="1065530"/>
                  </a:moveTo>
                  <a:lnTo>
                    <a:pt x="1151889" y="1167130"/>
                  </a:lnTo>
                </a:path>
                <a:path extrusionOk="0" h="1871979" w="1151889">
                  <a:moveTo>
                    <a:pt x="1151889" y="1243330"/>
                  </a:moveTo>
                  <a:lnTo>
                    <a:pt x="1151889" y="1344930"/>
                  </a:lnTo>
                </a:path>
                <a:path extrusionOk="0" h="1871979" w="1151889">
                  <a:moveTo>
                    <a:pt x="1151889" y="1419860"/>
                  </a:moveTo>
                  <a:lnTo>
                    <a:pt x="1151889" y="1521460"/>
                  </a:lnTo>
                </a:path>
                <a:path extrusionOk="0" h="1871979" w="1151889">
                  <a:moveTo>
                    <a:pt x="1151889" y="1597660"/>
                  </a:moveTo>
                  <a:lnTo>
                    <a:pt x="1151889" y="1699260"/>
                  </a:lnTo>
                </a:path>
                <a:path extrusionOk="0" h="1871979" w="1151889">
                  <a:moveTo>
                    <a:pt x="1151889" y="1775460"/>
                  </a:moveTo>
                  <a:lnTo>
                    <a:pt x="1151889" y="1871980"/>
                  </a:lnTo>
                </a:path>
                <a:path extrusionOk="0" h="1871979" w="1151889">
                  <a:moveTo>
                    <a:pt x="1151889" y="0"/>
                  </a:moveTo>
                  <a:lnTo>
                    <a:pt x="1050289" y="0"/>
                  </a:lnTo>
                </a:path>
                <a:path extrusionOk="0" h="1871979" w="1151889">
                  <a:moveTo>
                    <a:pt x="974089" y="0"/>
                  </a:moveTo>
                  <a:lnTo>
                    <a:pt x="872489" y="0"/>
                  </a:lnTo>
                </a:path>
                <a:path extrusionOk="0" h="1871979" w="1151889">
                  <a:moveTo>
                    <a:pt x="797560" y="0"/>
                  </a:moveTo>
                  <a:lnTo>
                    <a:pt x="695960" y="0"/>
                  </a:lnTo>
                </a:path>
                <a:path extrusionOk="0" h="1871979" w="1151889">
                  <a:moveTo>
                    <a:pt x="619760" y="0"/>
                  </a:moveTo>
                  <a:lnTo>
                    <a:pt x="518160" y="0"/>
                  </a:lnTo>
                </a:path>
                <a:path extrusionOk="0" h="1871979" w="1151889">
                  <a:moveTo>
                    <a:pt x="441960" y="0"/>
                  </a:moveTo>
                  <a:lnTo>
                    <a:pt x="340360" y="0"/>
                  </a:lnTo>
                </a:path>
                <a:path extrusionOk="0" h="1871979" w="1151889">
                  <a:moveTo>
                    <a:pt x="264160" y="0"/>
                  </a:moveTo>
                  <a:lnTo>
                    <a:pt x="162560" y="0"/>
                  </a:lnTo>
                </a:path>
              </a:pathLst>
            </a:custGeom>
            <a:noFill/>
            <a:ln cap="flat" cmpd="sng" w="25400">
              <a:solidFill>
                <a:srgbClr val="FF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60" name="Google Shape;860;p29"/>
            <p:cNvSpPr/>
            <p:nvPr/>
          </p:nvSpPr>
          <p:spPr>
            <a:xfrm>
              <a:off x="2266950" y="3952240"/>
              <a:ext cx="127000" cy="128270"/>
            </a:xfrm>
            <a:custGeom>
              <a:rect b="b" l="l" r="r" t="t"/>
              <a:pathLst>
                <a:path extrusionOk="0" h="128270" w="127000">
                  <a:moveTo>
                    <a:pt x="127000" y="0"/>
                  </a:moveTo>
                  <a:lnTo>
                    <a:pt x="0" y="63500"/>
                  </a:lnTo>
                  <a:lnTo>
                    <a:pt x="127000" y="128270"/>
                  </a:lnTo>
                  <a:lnTo>
                    <a:pt x="76200" y="63500"/>
                  </a:lnTo>
                  <a:lnTo>
                    <a:pt x="127000" y="0"/>
                  </a:lnTo>
                  <a:close/>
                </a:path>
              </a:pathLst>
            </a:custGeom>
            <a:solidFill>
              <a:srgbClr val="FF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861" name="Google Shape;861;p29"/>
          <p:cNvSpPr txBox="1"/>
          <p:nvPr>
            <p:ph idx="12" type="sldNum"/>
          </p:nvPr>
        </p:nvSpPr>
        <p:spPr>
          <a:xfrm>
            <a:off x="8836659" y="6302050"/>
            <a:ext cx="255270" cy="222884"/>
          </a:xfrm>
          <a:prstGeom prst="rect">
            <a:avLst/>
          </a:prstGeom>
          <a:noFill/>
          <a:ln>
            <a:noFill/>
          </a:ln>
        </p:spPr>
        <p:txBody>
          <a:bodyPr anchorCtr="0" anchor="t" bIns="0" lIns="0" spcFirstLastPara="1" rIns="0" wrap="square" tIns="0">
            <a:spAutoFit/>
          </a:bodyPr>
          <a:lstStyle/>
          <a:p>
            <a:pPr indent="0" lvl="0" marL="38100" rtl="0" algn="l">
              <a:lnSpc>
                <a:spcPct val="116428"/>
              </a:lnSpc>
              <a:spcBef>
                <a:spcPts val="0"/>
              </a:spcBef>
              <a:spcAft>
                <a:spcPts val="0"/>
              </a:spcAft>
              <a:buNone/>
            </a:pPr>
            <a:fld id="{00000000-1234-1234-1234-123412341234}" type="slidenum">
              <a:rPr lang="en-US"/>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5" name="Shape 865"/>
        <p:cNvGrpSpPr/>
        <p:nvPr/>
      </p:nvGrpSpPr>
      <p:grpSpPr>
        <a:xfrm>
          <a:off x="0" y="0"/>
          <a:ext cx="0" cy="0"/>
          <a:chOff x="0" y="0"/>
          <a:chExt cx="0" cy="0"/>
        </a:xfrm>
      </p:grpSpPr>
      <p:sp>
        <p:nvSpPr>
          <p:cNvPr id="866" name="Google Shape;866;p30"/>
          <p:cNvSpPr txBox="1"/>
          <p:nvPr>
            <p:ph type="title"/>
          </p:nvPr>
        </p:nvSpPr>
        <p:spPr>
          <a:xfrm>
            <a:off x="3227070" y="351790"/>
            <a:ext cx="3825240" cy="51308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3200"/>
              <a:t>Random Scan Displays</a:t>
            </a:r>
            <a:endParaRPr sz="3200"/>
          </a:p>
        </p:txBody>
      </p:sp>
      <p:pic>
        <p:nvPicPr>
          <p:cNvPr id="867" name="Google Shape;867;p30"/>
          <p:cNvPicPr preferRelativeResize="0"/>
          <p:nvPr/>
        </p:nvPicPr>
        <p:blipFill rotWithShape="1">
          <a:blip r:embed="rId3">
            <a:alphaModFix/>
          </a:blip>
          <a:srcRect b="0" l="0" r="0" t="0"/>
          <a:stretch/>
        </p:blipFill>
        <p:spPr>
          <a:xfrm>
            <a:off x="1461769" y="1423669"/>
            <a:ext cx="219710" cy="219710"/>
          </a:xfrm>
          <a:prstGeom prst="rect">
            <a:avLst/>
          </a:prstGeom>
          <a:noFill/>
          <a:ln>
            <a:noFill/>
          </a:ln>
        </p:spPr>
      </p:pic>
      <p:pic>
        <p:nvPicPr>
          <p:cNvPr id="868" name="Google Shape;868;p30"/>
          <p:cNvPicPr preferRelativeResize="0"/>
          <p:nvPr/>
        </p:nvPicPr>
        <p:blipFill rotWithShape="1">
          <a:blip r:embed="rId3">
            <a:alphaModFix/>
          </a:blip>
          <a:srcRect b="0" l="0" r="0" t="0"/>
          <a:stretch/>
        </p:blipFill>
        <p:spPr>
          <a:xfrm>
            <a:off x="1461769" y="2486660"/>
            <a:ext cx="219710" cy="219710"/>
          </a:xfrm>
          <a:prstGeom prst="rect">
            <a:avLst/>
          </a:prstGeom>
          <a:noFill/>
          <a:ln>
            <a:noFill/>
          </a:ln>
        </p:spPr>
      </p:pic>
      <p:pic>
        <p:nvPicPr>
          <p:cNvPr id="869" name="Google Shape;869;p30"/>
          <p:cNvPicPr preferRelativeResize="0"/>
          <p:nvPr/>
        </p:nvPicPr>
        <p:blipFill rotWithShape="1">
          <a:blip r:embed="rId3">
            <a:alphaModFix/>
          </a:blip>
          <a:srcRect b="0" l="0" r="0" t="0"/>
          <a:stretch/>
        </p:blipFill>
        <p:spPr>
          <a:xfrm>
            <a:off x="1461769" y="3549650"/>
            <a:ext cx="219710" cy="219710"/>
          </a:xfrm>
          <a:prstGeom prst="rect">
            <a:avLst/>
          </a:prstGeom>
          <a:noFill/>
          <a:ln>
            <a:noFill/>
          </a:ln>
        </p:spPr>
      </p:pic>
      <p:pic>
        <p:nvPicPr>
          <p:cNvPr id="870" name="Google Shape;870;p30"/>
          <p:cNvPicPr preferRelativeResize="0"/>
          <p:nvPr/>
        </p:nvPicPr>
        <p:blipFill rotWithShape="1">
          <a:blip r:embed="rId3">
            <a:alphaModFix/>
          </a:blip>
          <a:srcRect b="0" l="0" r="0" t="0"/>
          <a:stretch/>
        </p:blipFill>
        <p:spPr>
          <a:xfrm>
            <a:off x="1461769" y="4613909"/>
            <a:ext cx="219710" cy="219710"/>
          </a:xfrm>
          <a:prstGeom prst="rect">
            <a:avLst/>
          </a:prstGeom>
          <a:noFill/>
          <a:ln>
            <a:noFill/>
          </a:ln>
        </p:spPr>
      </p:pic>
      <p:pic>
        <p:nvPicPr>
          <p:cNvPr id="871" name="Google Shape;871;p30"/>
          <p:cNvPicPr preferRelativeResize="0"/>
          <p:nvPr/>
        </p:nvPicPr>
        <p:blipFill rotWithShape="1">
          <a:blip r:embed="rId3">
            <a:alphaModFix/>
          </a:blip>
          <a:srcRect b="0" l="0" r="0" t="0"/>
          <a:stretch/>
        </p:blipFill>
        <p:spPr>
          <a:xfrm>
            <a:off x="1461769" y="5346700"/>
            <a:ext cx="219710" cy="219709"/>
          </a:xfrm>
          <a:prstGeom prst="rect">
            <a:avLst/>
          </a:prstGeom>
          <a:noFill/>
          <a:ln>
            <a:noFill/>
          </a:ln>
        </p:spPr>
      </p:pic>
      <p:sp>
        <p:nvSpPr>
          <p:cNvPr id="872" name="Google Shape;872;p30"/>
          <p:cNvSpPr txBox="1"/>
          <p:nvPr/>
        </p:nvSpPr>
        <p:spPr>
          <a:xfrm>
            <a:off x="1791970" y="1338579"/>
            <a:ext cx="7262495" cy="4644390"/>
          </a:xfrm>
          <a:prstGeom prst="rect">
            <a:avLst/>
          </a:prstGeom>
          <a:noFill/>
          <a:ln>
            <a:noFill/>
          </a:ln>
        </p:spPr>
        <p:txBody>
          <a:bodyPr anchorCtr="0" anchor="t" bIns="0" lIns="0" spcFirstLastPara="1" rIns="0" wrap="square" tIns="53975">
            <a:spAutoFit/>
          </a:bodyPr>
          <a:lstStyle/>
          <a:p>
            <a:pPr indent="0" lvl="0" marL="12700" marR="491490" rtl="0" algn="l">
              <a:lnSpc>
                <a:spcPct val="107916"/>
              </a:lnSpc>
              <a:spcBef>
                <a:spcPts val="0"/>
              </a:spcBef>
              <a:spcAft>
                <a:spcPts val="0"/>
              </a:spcAft>
              <a:buNone/>
            </a:pPr>
            <a:r>
              <a:rPr lang="en-US" sz="2400">
                <a:solidFill>
                  <a:schemeClr val="dk1"/>
                </a:solidFill>
                <a:latin typeface="Times New Roman"/>
                <a:ea typeface="Times New Roman"/>
                <a:cs typeface="Times New Roman"/>
                <a:sym typeface="Times New Roman"/>
              </a:rPr>
              <a:t>Picture is stored as a set of point- and line-drawing  commands with (</a:t>
            </a:r>
            <a:r>
              <a:rPr i="1" lang="en-US" sz="2400">
                <a:solidFill>
                  <a:schemeClr val="dk1"/>
                </a:solidFill>
                <a:latin typeface="Times New Roman"/>
                <a:ea typeface="Times New Roman"/>
                <a:cs typeface="Times New Roman"/>
                <a:sym typeface="Times New Roman"/>
              </a:rPr>
              <a:t>x,y</a:t>
            </a:r>
            <a:r>
              <a:rPr lang="en-US" sz="2400">
                <a:solidFill>
                  <a:schemeClr val="dk1"/>
                </a:solidFill>
                <a:latin typeface="Times New Roman"/>
                <a:ea typeface="Times New Roman"/>
                <a:cs typeface="Times New Roman"/>
                <a:sym typeface="Times New Roman"/>
              </a:rPr>
              <a:t>) or (</a:t>
            </a:r>
            <a:r>
              <a:rPr i="1" lang="en-US" sz="2400">
                <a:solidFill>
                  <a:schemeClr val="dk1"/>
                </a:solidFill>
                <a:latin typeface="Times New Roman"/>
                <a:ea typeface="Times New Roman"/>
                <a:cs typeface="Times New Roman"/>
                <a:sym typeface="Times New Roman"/>
              </a:rPr>
              <a:t>x,y,z</a:t>
            </a:r>
            <a:r>
              <a:rPr lang="en-US" sz="2400">
                <a:solidFill>
                  <a:schemeClr val="dk1"/>
                </a:solidFill>
                <a:latin typeface="Times New Roman"/>
                <a:ea typeface="Times New Roman"/>
                <a:cs typeface="Times New Roman"/>
                <a:sym typeface="Times New Roman"/>
              </a:rPr>
              <a:t>) endpoint coordinates, as  well as character-plotting commands.</a:t>
            </a:r>
            <a:endParaRPr sz="2400">
              <a:solidFill>
                <a:schemeClr val="dk1"/>
              </a:solidFill>
              <a:latin typeface="Times New Roman"/>
              <a:ea typeface="Times New Roman"/>
              <a:cs typeface="Times New Roman"/>
              <a:sym typeface="Times New Roman"/>
            </a:endParaRPr>
          </a:p>
          <a:p>
            <a:pPr indent="0" lvl="0" marL="12700" marR="171450" rtl="0" algn="l">
              <a:lnSpc>
                <a:spcPct val="107916"/>
              </a:lnSpc>
              <a:spcBef>
                <a:spcPts val="600"/>
              </a:spcBef>
              <a:spcAft>
                <a:spcPts val="0"/>
              </a:spcAft>
              <a:buNone/>
            </a:pPr>
            <a:r>
              <a:rPr lang="en-US" sz="2400">
                <a:solidFill>
                  <a:schemeClr val="dk1"/>
                </a:solidFill>
                <a:latin typeface="Times New Roman"/>
                <a:ea typeface="Times New Roman"/>
                <a:cs typeface="Times New Roman"/>
                <a:sym typeface="Times New Roman"/>
              </a:rPr>
              <a:t>Refresh rate depends on the number of lines to be  displayed. </a:t>
            </a:r>
            <a:r>
              <a:rPr i="1" lang="en-US" sz="2400">
                <a:solidFill>
                  <a:srgbClr val="FF0000"/>
                </a:solidFill>
                <a:latin typeface="Times New Roman"/>
                <a:ea typeface="Times New Roman"/>
                <a:cs typeface="Times New Roman"/>
                <a:sym typeface="Times New Roman"/>
              </a:rPr>
              <a:t>To avoid flicker it must be at least 30 times per  second (30 Hz).</a:t>
            </a:r>
            <a:endParaRPr sz="2400">
              <a:solidFill>
                <a:schemeClr val="dk1"/>
              </a:solidFill>
              <a:latin typeface="Times New Roman"/>
              <a:ea typeface="Times New Roman"/>
              <a:cs typeface="Times New Roman"/>
              <a:sym typeface="Times New Roman"/>
            </a:endParaRPr>
          </a:p>
          <a:p>
            <a:pPr indent="0" lvl="0" marL="12700" marR="526415" rtl="0" algn="just">
              <a:lnSpc>
                <a:spcPct val="90100"/>
              </a:lnSpc>
              <a:spcBef>
                <a:spcPts val="560"/>
              </a:spcBef>
              <a:spcAft>
                <a:spcPts val="0"/>
              </a:spcAft>
              <a:buNone/>
            </a:pPr>
            <a:r>
              <a:rPr lang="en-US" sz="2400">
                <a:solidFill>
                  <a:schemeClr val="dk1"/>
                </a:solidFill>
                <a:latin typeface="Times New Roman"/>
                <a:ea typeface="Times New Roman"/>
                <a:cs typeface="Times New Roman"/>
                <a:sym typeface="Times New Roman"/>
              </a:rPr>
              <a:t>They are designed to draw all the component lines of a  picture 30 to 60 times per second – </a:t>
            </a:r>
            <a:r>
              <a:rPr lang="en-US" sz="2400">
                <a:solidFill>
                  <a:srgbClr val="FF0000"/>
                </a:solidFill>
                <a:latin typeface="Times New Roman"/>
                <a:ea typeface="Times New Roman"/>
                <a:cs typeface="Times New Roman"/>
                <a:sym typeface="Times New Roman"/>
              </a:rPr>
              <a:t>more than 60 could  burn the phosphor.</a:t>
            </a:r>
            <a:endParaRPr sz="2400">
              <a:solidFill>
                <a:schemeClr val="dk1"/>
              </a:solidFill>
              <a:latin typeface="Times New Roman"/>
              <a:ea typeface="Times New Roman"/>
              <a:cs typeface="Times New Roman"/>
              <a:sym typeface="Times New Roman"/>
            </a:endParaRPr>
          </a:p>
          <a:p>
            <a:pPr indent="0" lvl="0" marL="12700" marR="893444" rtl="0" algn="l">
              <a:lnSpc>
                <a:spcPct val="108333"/>
              </a:lnSpc>
              <a:spcBef>
                <a:spcPts val="620"/>
              </a:spcBef>
              <a:spcAft>
                <a:spcPts val="0"/>
              </a:spcAft>
              <a:buNone/>
            </a:pPr>
            <a:r>
              <a:rPr lang="en-US" sz="2400">
                <a:solidFill>
                  <a:schemeClr val="dk1"/>
                </a:solidFill>
                <a:latin typeface="Times New Roman"/>
                <a:ea typeface="Times New Roman"/>
                <a:cs typeface="Times New Roman"/>
                <a:sym typeface="Times New Roman"/>
              </a:rPr>
              <a:t>High quality vector systems are capable of handling  approximately 100,000 lines at this refresh rate.</a:t>
            </a:r>
            <a:endParaRPr sz="2400">
              <a:solidFill>
                <a:schemeClr val="dk1"/>
              </a:solidFill>
              <a:latin typeface="Times New Roman"/>
              <a:ea typeface="Times New Roman"/>
              <a:cs typeface="Times New Roman"/>
              <a:sym typeface="Times New Roman"/>
            </a:endParaRPr>
          </a:p>
          <a:p>
            <a:pPr indent="0" lvl="0" marL="12700" marR="5080" rtl="0" algn="l">
              <a:lnSpc>
                <a:spcPct val="108333"/>
              </a:lnSpc>
              <a:spcBef>
                <a:spcPts val="580"/>
              </a:spcBef>
              <a:spcAft>
                <a:spcPts val="0"/>
              </a:spcAft>
              <a:buNone/>
            </a:pPr>
            <a:r>
              <a:rPr lang="en-US" sz="2400">
                <a:solidFill>
                  <a:schemeClr val="dk1"/>
                </a:solidFill>
                <a:latin typeface="Times New Roman"/>
                <a:ea typeface="Times New Roman"/>
                <a:cs typeface="Times New Roman"/>
                <a:sym typeface="Times New Roman"/>
              </a:rPr>
              <a:t>They are designed for line drawing applications and cannot  display realistic shaded images.</a:t>
            </a:r>
            <a:endParaRPr sz="2400">
              <a:solidFill>
                <a:schemeClr val="dk1"/>
              </a:solidFill>
              <a:latin typeface="Times New Roman"/>
              <a:ea typeface="Times New Roman"/>
              <a:cs typeface="Times New Roman"/>
              <a:sym typeface="Times New Roman"/>
            </a:endParaRPr>
          </a:p>
        </p:txBody>
      </p:sp>
      <p:sp>
        <p:nvSpPr>
          <p:cNvPr id="873" name="Google Shape;873;p30"/>
          <p:cNvSpPr txBox="1"/>
          <p:nvPr>
            <p:ph idx="12" type="sldNum"/>
          </p:nvPr>
        </p:nvSpPr>
        <p:spPr>
          <a:xfrm>
            <a:off x="8836659" y="6302050"/>
            <a:ext cx="255270" cy="222884"/>
          </a:xfrm>
          <a:prstGeom prst="rect">
            <a:avLst/>
          </a:prstGeom>
          <a:noFill/>
          <a:ln>
            <a:noFill/>
          </a:ln>
        </p:spPr>
        <p:txBody>
          <a:bodyPr anchorCtr="0" anchor="t" bIns="0" lIns="0" spcFirstLastPara="1" rIns="0" wrap="square" tIns="0">
            <a:spAutoFit/>
          </a:bodyPr>
          <a:lstStyle/>
          <a:p>
            <a:pPr indent="0" lvl="0" marL="38100" rtl="0" algn="l">
              <a:lnSpc>
                <a:spcPct val="116428"/>
              </a:lnSpc>
              <a:spcBef>
                <a:spcPts val="0"/>
              </a:spcBef>
              <a:spcAft>
                <a:spcPts val="0"/>
              </a:spcAft>
              <a:buNone/>
            </a:pPr>
            <a:fld id="{00000000-1234-1234-1234-123412341234}" type="slidenum">
              <a:rPr lang="en-US"/>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7" name="Shape 877"/>
        <p:cNvGrpSpPr/>
        <p:nvPr/>
      </p:nvGrpSpPr>
      <p:grpSpPr>
        <a:xfrm>
          <a:off x="0" y="0"/>
          <a:ext cx="0" cy="0"/>
          <a:chOff x="0" y="0"/>
          <a:chExt cx="0" cy="0"/>
        </a:xfrm>
      </p:grpSpPr>
      <p:sp>
        <p:nvSpPr>
          <p:cNvPr id="878" name="Google Shape;878;p31"/>
          <p:cNvSpPr txBox="1"/>
          <p:nvPr>
            <p:ph type="title"/>
          </p:nvPr>
        </p:nvSpPr>
        <p:spPr>
          <a:xfrm>
            <a:off x="1717039" y="756920"/>
            <a:ext cx="6701155" cy="69596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Raster	Scan Vs Random Scan</a:t>
            </a:r>
            <a:endParaRPr/>
          </a:p>
        </p:txBody>
      </p:sp>
      <p:pic>
        <p:nvPicPr>
          <p:cNvPr id="879" name="Google Shape;879;p31"/>
          <p:cNvPicPr preferRelativeResize="0"/>
          <p:nvPr/>
        </p:nvPicPr>
        <p:blipFill rotWithShape="1">
          <a:blip r:embed="rId3">
            <a:alphaModFix/>
          </a:blip>
          <a:srcRect b="0" l="0" r="0" t="0"/>
          <a:stretch/>
        </p:blipFill>
        <p:spPr>
          <a:xfrm>
            <a:off x="6215379" y="2642870"/>
            <a:ext cx="2303779" cy="2016759"/>
          </a:xfrm>
          <a:prstGeom prst="rect">
            <a:avLst/>
          </a:prstGeom>
          <a:noFill/>
          <a:ln>
            <a:noFill/>
          </a:ln>
        </p:spPr>
      </p:pic>
      <p:sp>
        <p:nvSpPr>
          <p:cNvPr id="880" name="Google Shape;880;p31"/>
          <p:cNvSpPr txBox="1"/>
          <p:nvPr/>
        </p:nvSpPr>
        <p:spPr>
          <a:xfrm>
            <a:off x="6799580" y="4716779"/>
            <a:ext cx="1120140" cy="26924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600">
                <a:solidFill>
                  <a:srgbClr val="3716FF"/>
                </a:solidFill>
                <a:latin typeface="Times New Roman"/>
                <a:ea typeface="Times New Roman"/>
                <a:cs typeface="Times New Roman"/>
                <a:sym typeface="Times New Roman"/>
              </a:rPr>
              <a:t>Random scan</a:t>
            </a:r>
            <a:endParaRPr sz="1600">
              <a:solidFill>
                <a:schemeClr val="dk1"/>
              </a:solidFill>
              <a:latin typeface="Times New Roman"/>
              <a:ea typeface="Times New Roman"/>
              <a:cs typeface="Times New Roman"/>
              <a:sym typeface="Times New Roman"/>
            </a:endParaRPr>
          </a:p>
        </p:txBody>
      </p:sp>
      <p:pic>
        <p:nvPicPr>
          <p:cNvPr id="881" name="Google Shape;881;p31"/>
          <p:cNvPicPr preferRelativeResize="0"/>
          <p:nvPr/>
        </p:nvPicPr>
        <p:blipFill rotWithShape="1">
          <a:blip r:embed="rId4">
            <a:alphaModFix/>
          </a:blip>
          <a:srcRect b="0" l="0" r="0" t="0"/>
          <a:stretch/>
        </p:blipFill>
        <p:spPr>
          <a:xfrm>
            <a:off x="2142489" y="2571750"/>
            <a:ext cx="2305050" cy="2028189"/>
          </a:xfrm>
          <a:prstGeom prst="rect">
            <a:avLst/>
          </a:prstGeom>
          <a:noFill/>
          <a:ln>
            <a:noFill/>
          </a:ln>
        </p:spPr>
      </p:pic>
      <p:sp>
        <p:nvSpPr>
          <p:cNvPr id="882" name="Google Shape;882;p31"/>
          <p:cNvSpPr txBox="1"/>
          <p:nvPr/>
        </p:nvSpPr>
        <p:spPr>
          <a:xfrm>
            <a:off x="2835910" y="4658359"/>
            <a:ext cx="952500" cy="26924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600">
                <a:solidFill>
                  <a:srgbClr val="3716FF"/>
                </a:solidFill>
                <a:latin typeface="Times New Roman"/>
                <a:ea typeface="Times New Roman"/>
                <a:cs typeface="Times New Roman"/>
                <a:sym typeface="Times New Roman"/>
              </a:rPr>
              <a:t>Raster scan</a:t>
            </a:r>
            <a:endParaRPr sz="1600">
              <a:solidFill>
                <a:schemeClr val="dk1"/>
              </a:solidFill>
              <a:latin typeface="Times New Roman"/>
              <a:ea typeface="Times New Roman"/>
              <a:cs typeface="Times New Roman"/>
              <a:sym typeface="Times New Roman"/>
            </a:endParaRPr>
          </a:p>
        </p:txBody>
      </p:sp>
      <p:sp>
        <p:nvSpPr>
          <p:cNvPr id="883" name="Google Shape;883;p31"/>
          <p:cNvSpPr txBox="1"/>
          <p:nvPr>
            <p:ph idx="12" type="sldNum"/>
          </p:nvPr>
        </p:nvSpPr>
        <p:spPr>
          <a:xfrm>
            <a:off x="8836659" y="6302050"/>
            <a:ext cx="255270" cy="222884"/>
          </a:xfrm>
          <a:prstGeom prst="rect">
            <a:avLst/>
          </a:prstGeom>
          <a:noFill/>
          <a:ln>
            <a:noFill/>
          </a:ln>
        </p:spPr>
        <p:txBody>
          <a:bodyPr anchorCtr="0" anchor="t" bIns="0" lIns="0" spcFirstLastPara="1" rIns="0" wrap="square" tIns="0">
            <a:spAutoFit/>
          </a:bodyPr>
          <a:lstStyle/>
          <a:p>
            <a:pPr indent="0" lvl="0" marL="38100" rtl="0" algn="l">
              <a:lnSpc>
                <a:spcPct val="116428"/>
              </a:lnSpc>
              <a:spcBef>
                <a:spcPts val="0"/>
              </a:spcBef>
              <a:spcAft>
                <a:spcPts val="0"/>
              </a:spcAft>
              <a:buNone/>
            </a:pPr>
            <a:fld id="{00000000-1234-1234-1234-123412341234}" type="slidenum">
              <a:rPr lang="en-US"/>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7" name="Shape 887"/>
        <p:cNvGrpSpPr/>
        <p:nvPr/>
      </p:nvGrpSpPr>
      <p:grpSpPr>
        <a:xfrm>
          <a:off x="0" y="0"/>
          <a:ext cx="0" cy="0"/>
          <a:chOff x="0" y="0"/>
          <a:chExt cx="0" cy="0"/>
        </a:xfrm>
      </p:grpSpPr>
      <p:sp>
        <p:nvSpPr>
          <p:cNvPr id="888" name="Google Shape;888;p32"/>
          <p:cNvSpPr txBox="1"/>
          <p:nvPr>
            <p:ph type="title"/>
          </p:nvPr>
        </p:nvSpPr>
        <p:spPr>
          <a:xfrm>
            <a:off x="1670050" y="817879"/>
            <a:ext cx="6934200" cy="57404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3600"/>
              <a:t>2 Basic Techniques for Color Display</a:t>
            </a:r>
            <a:endParaRPr sz="3600"/>
          </a:p>
        </p:txBody>
      </p:sp>
      <p:sp>
        <p:nvSpPr>
          <p:cNvPr id="889" name="Google Shape;889;p32"/>
          <p:cNvSpPr txBox="1"/>
          <p:nvPr/>
        </p:nvSpPr>
        <p:spPr>
          <a:xfrm>
            <a:off x="1428750" y="2928620"/>
            <a:ext cx="3352800" cy="947419"/>
          </a:xfrm>
          <a:prstGeom prst="rect">
            <a:avLst/>
          </a:prstGeom>
          <a:solidFill>
            <a:srgbClr val="FFFF00"/>
          </a:solidFill>
          <a:ln>
            <a:noFill/>
          </a:ln>
        </p:spPr>
        <p:txBody>
          <a:bodyPr anchorCtr="0" anchor="t" bIns="0" lIns="0" spcFirstLastPara="1" rIns="0" wrap="square" tIns="46975">
            <a:spAutoFit/>
          </a:bodyPr>
          <a:lstStyle/>
          <a:p>
            <a:pPr indent="0" lvl="0" marL="89535" marR="692785" rtl="0" algn="l">
              <a:lnSpc>
                <a:spcPct val="100000"/>
              </a:lnSpc>
              <a:spcBef>
                <a:spcPts val="0"/>
              </a:spcBef>
              <a:spcAft>
                <a:spcPts val="0"/>
              </a:spcAft>
              <a:buNone/>
            </a:pPr>
            <a:r>
              <a:rPr lang="en-US" sz="2800">
                <a:solidFill>
                  <a:schemeClr val="dk1"/>
                </a:solidFill>
                <a:latin typeface="Times New Roman"/>
                <a:ea typeface="Times New Roman"/>
                <a:cs typeface="Times New Roman"/>
                <a:sym typeface="Times New Roman"/>
              </a:rPr>
              <a:t>Beam-Penetration  Method</a:t>
            </a:r>
            <a:endParaRPr sz="2800">
              <a:solidFill>
                <a:schemeClr val="dk1"/>
              </a:solidFill>
              <a:latin typeface="Times New Roman"/>
              <a:ea typeface="Times New Roman"/>
              <a:cs typeface="Times New Roman"/>
              <a:sym typeface="Times New Roman"/>
            </a:endParaRPr>
          </a:p>
        </p:txBody>
      </p:sp>
      <p:sp>
        <p:nvSpPr>
          <p:cNvPr id="890" name="Google Shape;890;p32"/>
          <p:cNvSpPr txBox="1"/>
          <p:nvPr/>
        </p:nvSpPr>
        <p:spPr>
          <a:xfrm>
            <a:off x="5715000" y="2928620"/>
            <a:ext cx="3200400" cy="947419"/>
          </a:xfrm>
          <a:prstGeom prst="rect">
            <a:avLst/>
          </a:prstGeom>
          <a:solidFill>
            <a:srgbClr val="00FFFF"/>
          </a:solidFill>
          <a:ln>
            <a:noFill/>
          </a:ln>
        </p:spPr>
        <p:txBody>
          <a:bodyPr anchorCtr="0" anchor="t" bIns="0" lIns="0" spcFirstLastPara="1" rIns="0" wrap="square" tIns="46975">
            <a:spAutoFit/>
          </a:bodyPr>
          <a:lstStyle/>
          <a:p>
            <a:pPr indent="0" lvl="0" marL="90170" marR="1049655" rtl="0" algn="l">
              <a:lnSpc>
                <a:spcPct val="100000"/>
              </a:lnSpc>
              <a:spcBef>
                <a:spcPts val="0"/>
              </a:spcBef>
              <a:spcAft>
                <a:spcPts val="0"/>
              </a:spcAft>
              <a:buNone/>
            </a:pPr>
            <a:r>
              <a:rPr lang="en-US" sz="2800">
                <a:solidFill>
                  <a:schemeClr val="dk1"/>
                </a:solidFill>
                <a:latin typeface="Times New Roman"/>
                <a:ea typeface="Times New Roman"/>
                <a:cs typeface="Times New Roman"/>
                <a:sym typeface="Times New Roman"/>
              </a:rPr>
              <a:t>Shadow-Mask  Method</a:t>
            </a:r>
            <a:endParaRPr sz="2800">
              <a:solidFill>
                <a:schemeClr val="dk1"/>
              </a:solidFill>
              <a:latin typeface="Times New Roman"/>
              <a:ea typeface="Times New Roman"/>
              <a:cs typeface="Times New Roman"/>
              <a:sym typeface="Times New Roman"/>
            </a:endParaRPr>
          </a:p>
        </p:txBody>
      </p:sp>
      <p:grpSp>
        <p:nvGrpSpPr>
          <p:cNvPr id="891" name="Google Shape;891;p32"/>
          <p:cNvGrpSpPr/>
          <p:nvPr/>
        </p:nvGrpSpPr>
        <p:grpSpPr>
          <a:xfrm>
            <a:off x="2286000" y="1428750"/>
            <a:ext cx="3914139" cy="1524000"/>
            <a:chOff x="2286000" y="1428750"/>
            <a:chExt cx="3914139" cy="1524000"/>
          </a:xfrm>
        </p:grpSpPr>
        <p:sp>
          <p:nvSpPr>
            <p:cNvPr id="892" name="Google Shape;892;p32"/>
            <p:cNvSpPr/>
            <p:nvPr/>
          </p:nvSpPr>
          <p:spPr>
            <a:xfrm>
              <a:off x="2369819" y="1428750"/>
              <a:ext cx="1744980" cy="1381760"/>
            </a:xfrm>
            <a:custGeom>
              <a:rect b="b" l="l" r="r" t="t"/>
              <a:pathLst>
                <a:path extrusionOk="0" h="1381760" w="1744979">
                  <a:moveTo>
                    <a:pt x="1744980" y="0"/>
                  </a:moveTo>
                  <a:lnTo>
                    <a:pt x="0" y="1381760"/>
                  </a:lnTo>
                </a:path>
              </a:pathLst>
            </a:custGeom>
            <a:noFill/>
            <a:ln cap="flat" cmpd="sng" w="381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93" name="Google Shape;893;p32"/>
            <p:cNvSpPr/>
            <p:nvPr/>
          </p:nvSpPr>
          <p:spPr>
            <a:xfrm>
              <a:off x="2286000" y="2760980"/>
              <a:ext cx="125730" cy="115570"/>
            </a:xfrm>
            <a:custGeom>
              <a:rect b="b" l="l" r="r" t="t"/>
              <a:pathLst>
                <a:path extrusionOk="0" h="115569" w="125730">
                  <a:moveTo>
                    <a:pt x="54610" y="0"/>
                  </a:moveTo>
                  <a:lnTo>
                    <a:pt x="0" y="115570"/>
                  </a:lnTo>
                  <a:lnTo>
                    <a:pt x="125730" y="88900"/>
                  </a:lnTo>
                  <a:lnTo>
                    <a:pt x="5461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94" name="Google Shape;894;p32"/>
            <p:cNvSpPr/>
            <p:nvPr/>
          </p:nvSpPr>
          <p:spPr>
            <a:xfrm>
              <a:off x="4142739" y="1428750"/>
              <a:ext cx="1972310" cy="1460500"/>
            </a:xfrm>
            <a:custGeom>
              <a:rect b="b" l="l" r="r" t="t"/>
              <a:pathLst>
                <a:path extrusionOk="0" h="1460500" w="1972310">
                  <a:moveTo>
                    <a:pt x="0" y="0"/>
                  </a:moveTo>
                  <a:lnTo>
                    <a:pt x="1972310" y="1460500"/>
                  </a:lnTo>
                </a:path>
              </a:pathLst>
            </a:custGeom>
            <a:noFill/>
            <a:ln cap="flat" cmpd="sng" w="381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95" name="Google Shape;895;p32"/>
            <p:cNvSpPr/>
            <p:nvPr/>
          </p:nvSpPr>
          <p:spPr>
            <a:xfrm>
              <a:off x="6074409" y="2838450"/>
              <a:ext cx="125730" cy="114300"/>
            </a:xfrm>
            <a:custGeom>
              <a:rect b="b" l="l" r="r" t="t"/>
              <a:pathLst>
                <a:path extrusionOk="0" h="114300" w="125729">
                  <a:moveTo>
                    <a:pt x="68579" y="0"/>
                  </a:moveTo>
                  <a:lnTo>
                    <a:pt x="0" y="91439"/>
                  </a:lnTo>
                  <a:lnTo>
                    <a:pt x="125729" y="114300"/>
                  </a:lnTo>
                  <a:lnTo>
                    <a:pt x="68579"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9" name="Shape 899"/>
        <p:cNvGrpSpPr/>
        <p:nvPr/>
      </p:nvGrpSpPr>
      <p:grpSpPr>
        <a:xfrm>
          <a:off x="0" y="0"/>
          <a:ext cx="0" cy="0"/>
          <a:chOff x="0" y="0"/>
          <a:chExt cx="0" cy="0"/>
        </a:xfrm>
      </p:grpSpPr>
      <p:sp>
        <p:nvSpPr>
          <p:cNvPr id="900" name="Google Shape;900;p33"/>
          <p:cNvSpPr txBox="1"/>
          <p:nvPr>
            <p:ph type="title"/>
          </p:nvPr>
        </p:nvSpPr>
        <p:spPr>
          <a:xfrm>
            <a:off x="2153920" y="295909"/>
            <a:ext cx="5939155" cy="69596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Beam-Penetration Method</a:t>
            </a:r>
            <a:endParaRPr/>
          </a:p>
        </p:txBody>
      </p:sp>
      <p:sp>
        <p:nvSpPr>
          <p:cNvPr id="901" name="Google Shape;901;p33"/>
          <p:cNvSpPr txBox="1"/>
          <p:nvPr/>
        </p:nvSpPr>
        <p:spPr>
          <a:xfrm>
            <a:off x="935989" y="1158240"/>
            <a:ext cx="180340" cy="1130300"/>
          </a:xfrm>
          <a:prstGeom prst="rect">
            <a:avLst/>
          </a:prstGeom>
          <a:noFill/>
          <a:ln>
            <a:noFill/>
          </a:ln>
        </p:spPr>
        <p:txBody>
          <a:bodyPr anchorCtr="0" anchor="t" bIns="0" lIns="0" spcFirstLastPara="1" rIns="0" wrap="square" tIns="76200">
            <a:spAutoFit/>
          </a:bodyPr>
          <a:lstStyle/>
          <a:p>
            <a:pPr indent="0" lvl="0" marL="12700" marR="0" rtl="0" algn="l">
              <a:lnSpc>
                <a:spcPct val="100000"/>
              </a:lnSpc>
              <a:spcBef>
                <a:spcPts val="0"/>
              </a:spcBef>
              <a:spcAft>
                <a:spcPts val="0"/>
              </a:spcAft>
              <a:buNone/>
            </a:pPr>
            <a:r>
              <a:rPr lang="en-US" sz="2000">
                <a:solidFill>
                  <a:srgbClr val="996600"/>
                </a:solidFill>
                <a:latin typeface="Noto Sans Symbols"/>
                <a:ea typeface="Noto Sans Symbols"/>
                <a:cs typeface="Noto Sans Symbols"/>
                <a:sym typeface="Noto Sans Symbols"/>
              </a:rPr>
              <a:t>ω</a:t>
            </a:r>
            <a:endParaRPr sz="2000">
              <a:solidFill>
                <a:schemeClr val="dk1"/>
              </a:solidFill>
              <a:latin typeface="Noto Sans Symbols"/>
              <a:ea typeface="Noto Sans Symbols"/>
              <a:cs typeface="Noto Sans Symbols"/>
              <a:sym typeface="Noto Sans Symbols"/>
            </a:endParaRPr>
          </a:p>
          <a:p>
            <a:pPr indent="0" lvl="0" marL="12700" marR="0" rtl="0" algn="l">
              <a:lnSpc>
                <a:spcPct val="100000"/>
              </a:lnSpc>
              <a:spcBef>
                <a:spcPts val="500"/>
              </a:spcBef>
              <a:spcAft>
                <a:spcPts val="0"/>
              </a:spcAft>
              <a:buNone/>
            </a:pPr>
            <a:r>
              <a:rPr lang="en-US" sz="2000">
                <a:solidFill>
                  <a:srgbClr val="996600"/>
                </a:solidFill>
                <a:latin typeface="Noto Sans Symbols"/>
                <a:ea typeface="Noto Sans Symbols"/>
                <a:cs typeface="Noto Sans Symbols"/>
                <a:sym typeface="Noto Sans Symbols"/>
              </a:rPr>
              <a:t>ω</a:t>
            </a:r>
            <a:endParaRPr sz="2000">
              <a:solidFill>
                <a:schemeClr val="dk1"/>
              </a:solidFill>
              <a:latin typeface="Noto Sans Symbols"/>
              <a:ea typeface="Noto Sans Symbols"/>
              <a:cs typeface="Noto Sans Symbols"/>
              <a:sym typeface="Noto Sans Symbols"/>
            </a:endParaRPr>
          </a:p>
          <a:p>
            <a:pPr indent="0" lvl="0" marL="12700" marR="0" rtl="0" algn="l">
              <a:lnSpc>
                <a:spcPct val="100000"/>
              </a:lnSpc>
              <a:spcBef>
                <a:spcPts val="500"/>
              </a:spcBef>
              <a:spcAft>
                <a:spcPts val="0"/>
              </a:spcAft>
              <a:buNone/>
            </a:pPr>
            <a:r>
              <a:rPr lang="en-US" sz="2000">
                <a:solidFill>
                  <a:srgbClr val="996600"/>
                </a:solidFill>
                <a:latin typeface="Noto Sans Symbols"/>
                <a:ea typeface="Noto Sans Symbols"/>
                <a:cs typeface="Noto Sans Symbols"/>
                <a:sym typeface="Noto Sans Symbols"/>
              </a:rPr>
              <a:t>ω</a:t>
            </a:r>
            <a:endParaRPr sz="2000">
              <a:solidFill>
                <a:schemeClr val="dk1"/>
              </a:solidFill>
              <a:latin typeface="Noto Sans Symbols"/>
              <a:ea typeface="Noto Sans Symbols"/>
              <a:cs typeface="Noto Sans Symbols"/>
              <a:sym typeface="Noto Sans Symbols"/>
            </a:endParaRPr>
          </a:p>
        </p:txBody>
      </p:sp>
      <p:sp>
        <p:nvSpPr>
          <p:cNvPr id="902" name="Google Shape;902;p33"/>
          <p:cNvSpPr txBox="1"/>
          <p:nvPr/>
        </p:nvSpPr>
        <p:spPr>
          <a:xfrm>
            <a:off x="935989" y="2631440"/>
            <a:ext cx="180340" cy="3302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2000">
                <a:solidFill>
                  <a:srgbClr val="996600"/>
                </a:solidFill>
                <a:latin typeface="Noto Sans Symbols"/>
                <a:ea typeface="Noto Sans Symbols"/>
                <a:cs typeface="Noto Sans Symbols"/>
                <a:sym typeface="Noto Sans Symbols"/>
              </a:rPr>
              <a:t>ω</a:t>
            </a:r>
            <a:endParaRPr sz="2000">
              <a:solidFill>
                <a:schemeClr val="dk1"/>
              </a:solidFill>
              <a:latin typeface="Noto Sans Symbols"/>
              <a:ea typeface="Noto Sans Symbols"/>
              <a:cs typeface="Noto Sans Symbols"/>
              <a:sym typeface="Noto Sans Symbols"/>
            </a:endParaRPr>
          </a:p>
        </p:txBody>
      </p:sp>
      <p:sp>
        <p:nvSpPr>
          <p:cNvPr id="903" name="Google Shape;903;p33"/>
          <p:cNvSpPr txBox="1"/>
          <p:nvPr/>
        </p:nvSpPr>
        <p:spPr>
          <a:xfrm>
            <a:off x="1278889" y="1183640"/>
            <a:ext cx="7574280" cy="2719070"/>
          </a:xfrm>
          <a:prstGeom prst="rect">
            <a:avLst/>
          </a:prstGeom>
          <a:noFill/>
          <a:ln>
            <a:noFill/>
          </a:ln>
        </p:spPr>
        <p:txBody>
          <a:bodyPr anchorCtr="0" anchor="t" bIns="0" lIns="0" spcFirstLastPara="1" rIns="0" wrap="square" tIns="76200">
            <a:spAutoFit/>
          </a:bodyPr>
          <a:lstStyle/>
          <a:p>
            <a:pPr indent="0" lvl="0" marL="12700" marR="0" rtl="0" algn="l">
              <a:lnSpc>
                <a:spcPct val="100000"/>
              </a:lnSpc>
              <a:spcBef>
                <a:spcPts val="0"/>
              </a:spcBef>
              <a:spcAft>
                <a:spcPts val="0"/>
              </a:spcAft>
              <a:buNone/>
            </a:pPr>
            <a:r>
              <a:rPr lang="en-US" sz="2000">
                <a:solidFill>
                  <a:schemeClr val="dk1"/>
                </a:solidFill>
                <a:latin typeface="Times New Roman"/>
                <a:ea typeface="Times New Roman"/>
                <a:cs typeface="Times New Roman"/>
                <a:sym typeface="Times New Roman"/>
              </a:rPr>
              <a:t>Used with </a:t>
            </a:r>
            <a:r>
              <a:rPr i="1" lang="en-US" sz="2000">
                <a:solidFill>
                  <a:srgbClr val="FF0000"/>
                </a:solidFill>
                <a:latin typeface="Times New Roman"/>
                <a:ea typeface="Times New Roman"/>
                <a:cs typeface="Times New Roman"/>
                <a:sym typeface="Times New Roman"/>
              </a:rPr>
              <a:t>random scan monitors</a:t>
            </a:r>
            <a:endParaRPr sz="2000">
              <a:solidFill>
                <a:schemeClr val="dk1"/>
              </a:solidFill>
              <a:latin typeface="Times New Roman"/>
              <a:ea typeface="Times New Roman"/>
              <a:cs typeface="Times New Roman"/>
              <a:sym typeface="Times New Roman"/>
            </a:endParaRPr>
          </a:p>
          <a:p>
            <a:pPr indent="0" lvl="0" marL="12700" marR="0" rtl="0" algn="l">
              <a:lnSpc>
                <a:spcPct val="100000"/>
              </a:lnSpc>
              <a:spcBef>
                <a:spcPts val="500"/>
              </a:spcBef>
              <a:spcAft>
                <a:spcPts val="0"/>
              </a:spcAft>
              <a:buNone/>
            </a:pPr>
            <a:r>
              <a:rPr lang="en-US" sz="2000">
                <a:solidFill>
                  <a:schemeClr val="dk1"/>
                </a:solidFill>
                <a:latin typeface="Times New Roman"/>
                <a:ea typeface="Times New Roman"/>
                <a:cs typeface="Times New Roman"/>
                <a:sym typeface="Times New Roman"/>
              </a:rPr>
              <a:t>The screen has two layers of phosphor: usually </a:t>
            </a:r>
            <a:r>
              <a:rPr b="1" i="1" lang="en-US" sz="2000" u="sng">
                <a:solidFill>
                  <a:srgbClr val="FC1604"/>
                </a:solidFill>
                <a:latin typeface="Times New Roman"/>
                <a:ea typeface="Times New Roman"/>
                <a:cs typeface="Times New Roman"/>
                <a:sym typeface="Times New Roman"/>
              </a:rPr>
              <a:t>red </a:t>
            </a:r>
            <a:r>
              <a:rPr b="1" i="1" lang="en-US" sz="2000" u="sng">
                <a:solidFill>
                  <a:schemeClr val="dk1"/>
                </a:solidFill>
                <a:latin typeface="Times New Roman"/>
                <a:ea typeface="Times New Roman"/>
                <a:cs typeface="Times New Roman"/>
                <a:sym typeface="Times New Roman"/>
              </a:rPr>
              <a:t>and </a:t>
            </a:r>
            <a:r>
              <a:rPr b="1" i="1" lang="en-US" sz="2000" u="sng">
                <a:solidFill>
                  <a:srgbClr val="009900"/>
                </a:solidFill>
                <a:latin typeface="Times New Roman"/>
                <a:ea typeface="Times New Roman"/>
                <a:cs typeface="Times New Roman"/>
                <a:sym typeface="Times New Roman"/>
              </a:rPr>
              <a:t>green</a:t>
            </a:r>
            <a:endParaRPr sz="2000">
              <a:solidFill>
                <a:schemeClr val="dk1"/>
              </a:solidFill>
              <a:latin typeface="Times New Roman"/>
              <a:ea typeface="Times New Roman"/>
              <a:cs typeface="Times New Roman"/>
              <a:sym typeface="Times New Roman"/>
            </a:endParaRPr>
          </a:p>
          <a:p>
            <a:pPr indent="0" lvl="0" marL="12700" marR="18415" rtl="0" algn="l">
              <a:lnSpc>
                <a:spcPct val="100000"/>
              </a:lnSpc>
              <a:spcBef>
                <a:spcPts val="500"/>
              </a:spcBef>
              <a:spcAft>
                <a:spcPts val="0"/>
              </a:spcAft>
              <a:buNone/>
            </a:pPr>
            <a:r>
              <a:rPr lang="en-US" sz="2000">
                <a:solidFill>
                  <a:schemeClr val="dk1"/>
                </a:solidFill>
                <a:latin typeface="Times New Roman"/>
                <a:ea typeface="Times New Roman"/>
                <a:cs typeface="Times New Roman"/>
                <a:sym typeface="Times New Roman"/>
              </a:rPr>
              <a:t>The displayed color depends on how far the electron beam penetrates  through the two layers.</a:t>
            </a:r>
            <a:endParaRPr sz="2000">
              <a:solidFill>
                <a:schemeClr val="dk1"/>
              </a:solidFill>
              <a:latin typeface="Times New Roman"/>
              <a:ea typeface="Times New Roman"/>
              <a:cs typeface="Times New Roman"/>
              <a:sym typeface="Times New Roman"/>
            </a:endParaRPr>
          </a:p>
          <a:p>
            <a:pPr indent="0" lvl="0" marL="12700" marR="5080" rtl="0" algn="just">
              <a:lnSpc>
                <a:spcPct val="100000"/>
              </a:lnSpc>
              <a:spcBef>
                <a:spcPts val="500"/>
              </a:spcBef>
              <a:spcAft>
                <a:spcPts val="0"/>
              </a:spcAft>
              <a:buNone/>
            </a:pPr>
            <a:r>
              <a:rPr lang="en-US" sz="2000">
                <a:solidFill>
                  <a:schemeClr val="dk1"/>
                </a:solidFill>
                <a:latin typeface="Times New Roman"/>
                <a:ea typeface="Times New Roman"/>
                <a:cs typeface="Times New Roman"/>
                <a:sym typeface="Times New Roman"/>
              </a:rPr>
              <a:t>A beam of slow electrons excites only the </a:t>
            </a:r>
            <a:r>
              <a:rPr lang="en-US" sz="2000">
                <a:solidFill>
                  <a:srgbClr val="FF0000"/>
                </a:solidFill>
                <a:latin typeface="Times New Roman"/>
                <a:ea typeface="Times New Roman"/>
                <a:cs typeface="Times New Roman"/>
                <a:sym typeface="Times New Roman"/>
              </a:rPr>
              <a:t>outer of the red layer</a:t>
            </a:r>
            <a:r>
              <a:rPr lang="en-US" sz="2000">
                <a:solidFill>
                  <a:schemeClr val="dk1"/>
                </a:solidFill>
                <a:latin typeface="Times New Roman"/>
                <a:ea typeface="Times New Roman"/>
                <a:cs typeface="Times New Roman"/>
                <a:sym typeface="Times New Roman"/>
              </a:rPr>
              <a:t>, a beam  of fast electrons penetrates through the red layer and excites the </a:t>
            </a:r>
            <a:r>
              <a:rPr lang="en-US" sz="2000">
                <a:solidFill>
                  <a:srgbClr val="FF0000"/>
                </a:solidFill>
                <a:latin typeface="Times New Roman"/>
                <a:ea typeface="Times New Roman"/>
                <a:cs typeface="Times New Roman"/>
                <a:sym typeface="Times New Roman"/>
              </a:rPr>
              <a:t>inner  green layer</a:t>
            </a:r>
            <a:r>
              <a:rPr lang="en-US" sz="2000">
                <a:solidFill>
                  <a:schemeClr val="dk1"/>
                </a:solidFill>
                <a:latin typeface="Times New Roman"/>
                <a:ea typeface="Times New Roman"/>
                <a:cs typeface="Times New Roman"/>
                <a:sym typeface="Times New Roman"/>
              </a:rPr>
              <a:t>, and at intermediate beam speeds, combinations of the two  colors are emitted to show other colors (yellow &amp; orange).</a:t>
            </a:r>
            <a:endParaRPr sz="2000">
              <a:solidFill>
                <a:schemeClr val="dk1"/>
              </a:solidFill>
              <a:latin typeface="Times New Roman"/>
              <a:ea typeface="Times New Roman"/>
              <a:cs typeface="Times New Roman"/>
              <a:sym typeface="Times New Roman"/>
            </a:endParaRPr>
          </a:p>
        </p:txBody>
      </p:sp>
      <p:pic>
        <p:nvPicPr>
          <p:cNvPr id="904" name="Google Shape;904;p33"/>
          <p:cNvPicPr preferRelativeResize="0"/>
          <p:nvPr/>
        </p:nvPicPr>
        <p:blipFill rotWithShape="1">
          <a:blip r:embed="rId3">
            <a:alphaModFix/>
          </a:blip>
          <a:srcRect b="0" l="0" r="0" t="0"/>
          <a:stretch/>
        </p:blipFill>
        <p:spPr>
          <a:xfrm>
            <a:off x="1856739" y="4142740"/>
            <a:ext cx="6357620" cy="2286000"/>
          </a:xfrm>
          <a:prstGeom prst="rect">
            <a:avLst/>
          </a:prstGeom>
          <a:noFill/>
          <a:ln>
            <a:noFill/>
          </a:ln>
        </p:spPr>
      </p:pic>
      <p:sp>
        <p:nvSpPr>
          <p:cNvPr id="905" name="Google Shape;905;p33"/>
          <p:cNvSpPr txBox="1"/>
          <p:nvPr>
            <p:ph idx="12" type="sldNum"/>
          </p:nvPr>
        </p:nvSpPr>
        <p:spPr>
          <a:xfrm>
            <a:off x="8836659" y="6302050"/>
            <a:ext cx="255270" cy="222884"/>
          </a:xfrm>
          <a:prstGeom prst="rect">
            <a:avLst/>
          </a:prstGeom>
          <a:noFill/>
          <a:ln>
            <a:noFill/>
          </a:ln>
        </p:spPr>
        <p:txBody>
          <a:bodyPr anchorCtr="0" anchor="t" bIns="0" lIns="0" spcFirstLastPara="1" rIns="0" wrap="square" tIns="0">
            <a:spAutoFit/>
          </a:bodyPr>
          <a:lstStyle/>
          <a:p>
            <a:pPr indent="0" lvl="0" marL="38100" rtl="0" algn="l">
              <a:lnSpc>
                <a:spcPct val="116428"/>
              </a:lnSpc>
              <a:spcBef>
                <a:spcPts val="0"/>
              </a:spcBef>
              <a:spcAft>
                <a:spcPts val="0"/>
              </a:spcAft>
              <a:buNone/>
            </a:pPr>
            <a:fld id="{00000000-1234-1234-1234-123412341234}" type="slidenum">
              <a:rPr lang="en-US"/>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9" name="Shape 909"/>
        <p:cNvGrpSpPr/>
        <p:nvPr/>
      </p:nvGrpSpPr>
      <p:grpSpPr>
        <a:xfrm>
          <a:off x="0" y="0"/>
          <a:ext cx="0" cy="0"/>
          <a:chOff x="0" y="0"/>
          <a:chExt cx="0" cy="0"/>
        </a:xfrm>
      </p:grpSpPr>
      <p:sp>
        <p:nvSpPr>
          <p:cNvPr id="910" name="Google Shape;910;p34"/>
          <p:cNvSpPr txBox="1"/>
          <p:nvPr>
            <p:ph type="title"/>
          </p:nvPr>
        </p:nvSpPr>
        <p:spPr>
          <a:xfrm>
            <a:off x="2284729" y="259079"/>
            <a:ext cx="5134610" cy="69596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Shadow-Mask Method</a:t>
            </a:r>
            <a:endParaRPr/>
          </a:p>
        </p:txBody>
      </p:sp>
      <p:sp>
        <p:nvSpPr>
          <p:cNvPr id="911" name="Google Shape;911;p34"/>
          <p:cNvSpPr txBox="1"/>
          <p:nvPr/>
        </p:nvSpPr>
        <p:spPr>
          <a:xfrm>
            <a:off x="1292860" y="1219381"/>
            <a:ext cx="6319520" cy="2070100"/>
          </a:xfrm>
          <a:prstGeom prst="rect">
            <a:avLst/>
          </a:prstGeom>
          <a:noFill/>
          <a:ln>
            <a:noFill/>
          </a:ln>
        </p:spPr>
        <p:txBody>
          <a:bodyPr anchorCtr="0" anchor="t" bIns="0" lIns="0" spcFirstLastPara="1" rIns="0" wrap="square" tIns="112375">
            <a:spAutoFit/>
          </a:bodyPr>
          <a:lstStyle/>
          <a:p>
            <a:pPr indent="0" lvl="0" marL="12700" marR="0" rtl="0" algn="l">
              <a:lnSpc>
                <a:spcPct val="100000"/>
              </a:lnSpc>
              <a:spcBef>
                <a:spcPts val="0"/>
              </a:spcBef>
              <a:spcAft>
                <a:spcPts val="0"/>
              </a:spcAft>
              <a:buNone/>
            </a:pPr>
            <a:r>
              <a:rPr lang="en-US" sz="3200">
                <a:solidFill>
                  <a:schemeClr val="dk1"/>
                </a:solidFill>
                <a:latin typeface="Times New Roman"/>
                <a:ea typeface="Times New Roman"/>
                <a:cs typeface="Times New Roman"/>
                <a:sym typeface="Times New Roman"/>
              </a:rPr>
              <a:t>Color CRTs have</a:t>
            </a:r>
            <a:endParaRPr sz="3200">
              <a:solidFill>
                <a:schemeClr val="dk1"/>
              </a:solidFill>
              <a:latin typeface="Times New Roman"/>
              <a:ea typeface="Times New Roman"/>
              <a:cs typeface="Times New Roman"/>
              <a:sym typeface="Times New Roman"/>
            </a:endParaRPr>
          </a:p>
          <a:p>
            <a:pPr indent="-342900" lvl="0" marL="469900" marR="0" rtl="0" algn="l">
              <a:lnSpc>
                <a:spcPct val="100000"/>
              </a:lnSpc>
              <a:spcBef>
                <a:spcPts val="690"/>
              </a:spcBef>
              <a:spcAft>
                <a:spcPts val="0"/>
              </a:spcAft>
              <a:buClr>
                <a:schemeClr val="dk1"/>
              </a:buClr>
              <a:buSzPts val="2650"/>
              <a:buFont typeface="Times New Roman"/>
              <a:buChar char="–"/>
            </a:pPr>
            <a:r>
              <a:rPr lang="en-US" sz="2800">
                <a:solidFill>
                  <a:schemeClr val="dk1"/>
                </a:solidFill>
                <a:latin typeface="Times New Roman"/>
                <a:ea typeface="Times New Roman"/>
                <a:cs typeface="Times New Roman"/>
                <a:sym typeface="Times New Roman"/>
              </a:rPr>
              <a:t>Three electron guns</a:t>
            </a:r>
            <a:endParaRPr sz="2800">
              <a:solidFill>
                <a:schemeClr val="dk1"/>
              </a:solidFill>
              <a:latin typeface="Times New Roman"/>
              <a:ea typeface="Times New Roman"/>
              <a:cs typeface="Times New Roman"/>
              <a:sym typeface="Times New Roman"/>
            </a:endParaRPr>
          </a:p>
          <a:p>
            <a:pPr indent="-342900" lvl="0" marL="469900" marR="5080" rtl="0" algn="l">
              <a:lnSpc>
                <a:spcPct val="100000"/>
              </a:lnSpc>
              <a:spcBef>
                <a:spcPts val="700"/>
              </a:spcBef>
              <a:spcAft>
                <a:spcPts val="0"/>
              </a:spcAft>
              <a:buClr>
                <a:schemeClr val="dk1"/>
              </a:buClr>
              <a:buSzPts val="2650"/>
              <a:buFont typeface="Times New Roman"/>
              <a:buChar char="–"/>
            </a:pPr>
            <a:r>
              <a:rPr lang="en-US" sz="2800">
                <a:solidFill>
                  <a:schemeClr val="dk1"/>
                </a:solidFill>
                <a:latin typeface="Times New Roman"/>
                <a:ea typeface="Times New Roman"/>
                <a:cs typeface="Times New Roman"/>
                <a:sym typeface="Times New Roman"/>
              </a:rPr>
              <a:t>A metal </a:t>
            </a:r>
            <a:r>
              <a:rPr i="1" lang="en-US" sz="2800">
                <a:solidFill>
                  <a:srgbClr val="996600"/>
                </a:solidFill>
                <a:latin typeface="Times New Roman"/>
                <a:ea typeface="Times New Roman"/>
                <a:cs typeface="Times New Roman"/>
                <a:sym typeface="Times New Roman"/>
              </a:rPr>
              <a:t>shadow mask </a:t>
            </a:r>
            <a:r>
              <a:rPr lang="en-US" sz="2800">
                <a:solidFill>
                  <a:schemeClr val="dk1"/>
                </a:solidFill>
                <a:latin typeface="Times New Roman"/>
                <a:ea typeface="Times New Roman"/>
                <a:cs typeface="Times New Roman"/>
                <a:sym typeface="Times New Roman"/>
              </a:rPr>
              <a:t>to differentiate the  beams</a:t>
            </a:r>
            <a:endParaRPr sz="2800">
              <a:solidFill>
                <a:schemeClr val="dk1"/>
              </a:solidFill>
              <a:latin typeface="Times New Roman"/>
              <a:ea typeface="Times New Roman"/>
              <a:cs typeface="Times New Roman"/>
              <a:sym typeface="Times New Roman"/>
            </a:endParaRPr>
          </a:p>
        </p:txBody>
      </p:sp>
      <p:pic>
        <p:nvPicPr>
          <p:cNvPr id="912" name="Google Shape;912;p34"/>
          <p:cNvPicPr preferRelativeResize="0"/>
          <p:nvPr/>
        </p:nvPicPr>
        <p:blipFill rotWithShape="1">
          <a:blip r:embed="rId3">
            <a:alphaModFix/>
          </a:blip>
          <a:srcRect b="0" l="0" r="0" t="0"/>
          <a:stretch/>
        </p:blipFill>
        <p:spPr>
          <a:xfrm>
            <a:off x="1499869" y="3498850"/>
            <a:ext cx="3321050" cy="2943860"/>
          </a:xfrm>
          <a:prstGeom prst="rect">
            <a:avLst/>
          </a:prstGeom>
          <a:noFill/>
          <a:ln>
            <a:noFill/>
          </a:ln>
        </p:spPr>
      </p:pic>
      <p:pic>
        <p:nvPicPr>
          <p:cNvPr id="913" name="Google Shape;913;p34"/>
          <p:cNvPicPr preferRelativeResize="0"/>
          <p:nvPr/>
        </p:nvPicPr>
        <p:blipFill rotWithShape="1">
          <a:blip r:embed="rId4">
            <a:alphaModFix/>
          </a:blip>
          <a:srcRect b="0" l="0" r="0" t="0"/>
          <a:stretch/>
        </p:blipFill>
        <p:spPr>
          <a:xfrm>
            <a:off x="4928870" y="3571240"/>
            <a:ext cx="4067810" cy="2857500"/>
          </a:xfrm>
          <a:prstGeom prst="rect">
            <a:avLst/>
          </a:prstGeom>
          <a:noFill/>
          <a:ln>
            <a:noFill/>
          </a:ln>
        </p:spPr>
      </p:pic>
      <p:sp>
        <p:nvSpPr>
          <p:cNvPr id="914" name="Google Shape;914;p34"/>
          <p:cNvSpPr txBox="1"/>
          <p:nvPr>
            <p:ph idx="12" type="sldNum"/>
          </p:nvPr>
        </p:nvSpPr>
        <p:spPr>
          <a:xfrm>
            <a:off x="8836659" y="6302050"/>
            <a:ext cx="255270" cy="222884"/>
          </a:xfrm>
          <a:prstGeom prst="rect">
            <a:avLst/>
          </a:prstGeom>
          <a:noFill/>
          <a:ln>
            <a:noFill/>
          </a:ln>
        </p:spPr>
        <p:txBody>
          <a:bodyPr anchorCtr="0" anchor="t" bIns="0" lIns="0" spcFirstLastPara="1" rIns="0" wrap="square" tIns="0">
            <a:spAutoFit/>
          </a:bodyPr>
          <a:lstStyle/>
          <a:p>
            <a:pPr indent="0" lvl="0" marL="38100" rtl="0" algn="l">
              <a:lnSpc>
                <a:spcPct val="116428"/>
              </a:lnSpc>
              <a:spcBef>
                <a:spcPts val="0"/>
              </a:spcBef>
              <a:spcAft>
                <a:spcPts val="0"/>
              </a:spcAft>
              <a:buNone/>
            </a:pPr>
            <a:fld id="{00000000-1234-1234-1234-123412341234}" type="slidenum">
              <a:rPr lang="en-US"/>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8" name="Shape 918"/>
        <p:cNvGrpSpPr/>
        <p:nvPr/>
      </p:nvGrpSpPr>
      <p:grpSpPr>
        <a:xfrm>
          <a:off x="0" y="0"/>
          <a:ext cx="0" cy="0"/>
          <a:chOff x="0" y="0"/>
          <a:chExt cx="0" cy="0"/>
        </a:xfrm>
      </p:grpSpPr>
      <p:sp>
        <p:nvSpPr>
          <p:cNvPr id="919" name="Google Shape;919;p35"/>
          <p:cNvSpPr txBox="1"/>
          <p:nvPr/>
        </p:nvSpPr>
        <p:spPr>
          <a:xfrm>
            <a:off x="1292860" y="690879"/>
            <a:ext cx="180340" cy="3302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2000">
                <a:solidFill>
                  <a:srgbClr val="996600"/>
                </a:solidFill>
                <a:latin typeface="Noto Sans Symbols"/>
                <a:ea typeface="Noto Sans Symbols"/>
                <a:cs typeface="Noto Sans Symbols"/>
                <a:sym typeface="Noto Sans Symbols"/>
              </a:rPr>
              <a:t>ω</a:t>
            </a:r>
            <a:endParaRPr sz="2000">
              <a:solidFill>
                <a:schemeClr val="dk1"/>
              </a:solidFill>
              <a:latin typeface="Noto Sans Symbols"/>
              <a:ea typeface="Noto Sans Symbols"/>
              <a:cs typeface="Noto Sans Symbols"/>
              <a:sym typeface="Noto Sans Symbols"/>
            </a:endParaRPr>
          </a:p>
        </p:txBody>
      </p:sp>
      <p:sp>
        <p:nvSpPr>
          <p:cNvPr id="920" name="Google Shape;920;p35"/>
          <p:cNvSpPr txBox="1"/>
          <p:nvPr/>
        </p:nvSpPr>
        <p:spPr>
          <a:xfrm>
            <a:off x="1635760" y="716279"/>
            <a:ext cx="6979920" cy="604520"/>
          </a:xfrm>
          <a:prstGeom prst="rect">
            <a:avLst/>
          </a:prstGeom>
          <a:noFill/>
          <a:ln>
            <a:noFill/>
          </a:ln>
        </p:spPr>
        <p:txBody>
          <a:bodyPr anchorCtr="0" anchor="t" bIns="0" lIns="0" spcFirstLastPara="1" rIns="0" wrap="square" tIns="12700">
            <a:spAutoFit/>
          </a:bodyPr>
          <a:lstStyle/>
          <a:p>
            <a:pPr indent="0" lvl="0" marL="12700" marR="0" rtl="0" algn="l">
              <a:lnSpc>
                <a:spcPct val="114000"/>
              </a:lnSpc>
              <a:spcBef>
                <a:spcPts val="0"/>
              </a:spcBef>
              <a:spcAft>
                <a:spcPts val="0"/>
              </a:spcAft>
              <a:buNone/>
            </a:pPr>
            <a:r>
              <a:rPr lang="en-US" sz="2000">
                <a:solidFill>
                  <a:schemeClr val="dk1"/>
                </a:solidFill>
                <a:latin typeface="Times New Roman"/>
                <a:ea typeface="Times New Roman"/>
                <a:cs typeface="Times New Roman"/>
                <a:sym typeface="Times New Roman"/>
              </a:rPr>
              <a:t>The Shadow mask in the previous image is known as the </a:t>
            </a:r>
            <a:r>
              <a:rPr i="1" lang="en-US" sz="2000" u="sng">
                <a:solidFill>
                  <a:schemeClr val="dk1"/>
                </a:solidFill>
                <a:latin typeface="Times New Roman"/>
                <a:ea typeface="Times New Roman"/>
                <a:cs typeface="Times New Roman"/>
                <a:sym typeface="Times New Roman"/>
              </a:rPr>
              <a:t>delta-delta</a:t>
            </a:r>
            <a:endParaRPr sz="2000">
              <a:solidFill>
                <a:schemeClr val="dk1"/>
              </a:solidFill>
              <a:latin typeface="Times New Roman"/>
              <a:ea typeface="Times New Roman"/>
              <a:cs typeface="Times New Roman"/>
              <a:sym typeface="Times New Roman"/>
            </a:endParaRPr>
          </a:p>
          <a:p>
            <a:pPr indent="0" lvl="0" marL="12700" marR="0" rtl="0" algn="l">
              <a:lnSpc>
                <a:spcPct val="114000"/>
              </a:lnSpc>
              <a:spcBef>
                <a:spcPts val="0"/>
              </a:spcBef>
              <a:spcAft>
                <a:spcPts val="0"/>
              </a:spcAft>
              <a:buNone/>
            </a:pPr>
            <a:r>
              <a:rPr lang="en-US" sz="2000">
                <a:solidFill>
                  <a:schemeClr val="dk1"/>
                </a:solidFill>
                <a:latin typeface="Times New Roman"/>
                <a:ea typeface="Times New Roman"/>
                <a:cs typeface="Times New Roman"/>
                <a:sym typeface="Times New Roman"/>
              </a:rPr>
              <a:t>shadow-mask.</a:t>
            </a:r>
            <a:endParaRPr sz="2000">
              <a:solidFill>
                <a:schemeClr val="dk1"/>
              </a:solidFill>
              <a:latin typeface="Times New Roman"/>
              <a:ea typeface="Times New Roman"/>
              <a:cs typeface="Times New Roman"/>
              <a:sym typeface="Times New Roman"/>
            </a:endParaRPr>
          </a:p>
        </p:txBody>
      </p:sp>
      <p:sp>
        <p:nvSpPr>
          <p:cNvPr id="921" name="Google Shape;921;p35"/>
          <p:cNvSpPr txBox="1"/>
          <p:nvPr/>
        </p:nvSpPr>
        <p:spPr>
          <a:xfrm>
            <a:off x="1292860" y="1640840"/>
            <a:ext cx="180340" cy="3302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2000">
                <a:solidFill>
                  <a:srgbClr val="996600"/>
                </a:solidFill>
                <a:latin typeface="Noto Sans Symbols"/>
                <a:ea typeface="Noto Sans Symbols"/>
                <a:cs typeface="Noto Sans Symbols"/>
                <a:sym typeface="Noto Sans Symbols"/>
              </a:rPr>
              <a:t>ω</a:t>
            </a:r>
            <a:endParaRPr sz="2000">
              <a:solidFill>
                <a:schemeClr val="dk1"/>
              </a:solidFill>
              <a:latin typeface="Noto Sans Symbols"/>
              <a:ea typeface="Noto Sans Symbols"/>
              <a:cs typeface="Noto Sans Symbols"/>
              <a:sym typeface="Noto Sans Symbols"/>
            </a:endParaRPr>
          </a:p>
        </p:txBody>
      </p:sp>
      <p:sp>
        <p:nvSpPr>
          <p:cNvPr id="922" name="Google Shape;922;p35"/>
          <p:cNvSpPr txBox="1"/>
          <p:nvPr/>
        </p:nvSpPr>
        <p:spPr>
          <a:xfrm>
            <a:off x="1635760" y="1666240"/>
            <a:ext cx="7418070" cy="878840"/>
          </a:xfrm>
          <a:prstGeom prst="rect">
            <a:avLst/>
          </a:prstGeom>
          <a:noFill/>
          <a:ln>
            <a:noFill/>
          </a:ln>
        </p:spPr>
        <p:txBody>
          <a:bodyPr anchorCtr="0" anchor="t" bIns="0" lIns="0" spcFirstLastPara="1" rIns="0" wrap="square" tIns="46975">
            <a:spAutoFit/>
          </a:bodyPr>
          <a:lstStyle/>
          <a:p>
            <a:pPr indent="0" lvl="0" marL="12700" marR="5080" rtl="0" algn="just">
              <a:lnSpc>
                <a:spcPct val="108000"/>
              </a:lnSpc>
              <a:spcBef>
                <a:spcPts val="0"/>
              </a:spcBef>
              <a:spcAft>
                <a:spcPts val="0"/>
              </a:spcAft>
              <a:buNone/>
            </a:pPr>
            <a:r>
              <a:rPr lang="en-US" sz="2000">
                <a:solidFill>
                  <a:schemeClr val="dk1"/>
                </a:solidFill>
                <a:latin typeface="Times New Roman"/>
                <a:ea typeface="Times New Roman"/>
                <a:cs typeface="Times New Roman"/>
                <a:sym typeface="Times New Roman"/>
              </a:rPr>
              <a:t>The 3 electron beams are deflected and focused as a group onto the  shadow mask, which contains a series of holes aligned with the  phosphor-dot patterns.</a:t>
            </a:r>
            <a:endParaRPr sz="2000">
              <a:solidFill>
                <a:schemeClr val="dk1"/>
              </a:solidFill>
              <a:latin typeface="Times New Roman"/>
              <a:ea typeface="Times New Roman"/>
              <a:cs typeface="Times New Roman"/>
              <a:sym typeface="Times New Roman"/>
            </a:endParaRPr>
          </a:p>
        </p:txBody>
      </p:sp>
      <p:sp>
        <p:nvSpPr>
          <p:cNvPr id="923" name="Google Shape;923;p35"/>
          <p:cNvSpPr txBox="1"/>
          <p:nvPr/>
        </p:nvSpPr>
        <p:spPr>
          <a:xfrm>
            <a:off x="1292860" y="2865120"/>
            <a:ext cx="180340" cy="3302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2000">
                <a:solidFill>
                  <a:srgbClr val="996600"/>
                </a:solidFill>
                <a:latin typeface="Noto Sans Symbols"/>
                <a:ea typeface="Noto Sans Symbols"/>
                <a:cs typeface="Noto Sans Symbols"/>
                <a:sym typeface="Noto Sans Symbols"/>
              </a:rPr>
              <a:t>ω</a:t>
            </a:r>
            <a:endParaRPr sz="2000">
              <a:solidFill>
                <a:schemeClr val="dk1"/>
              </a:solidFill>
              <a:latin typeface="Noto Sans Symbols"/>
              <a:ea typeface="Noto Sans Symbols"/>
              <a:cs typeface="Noto Sans Symbols"/>
              <a:sym typeface="Noto Sans Symbols"/>
            </a:endParaRPr>
          </a:p>
        </p:txBody>
      </p:sp>
      <p:sp>
        <p:nvSpPr>
          <p:cNvPr id="924" name="Google Shape;924;p35"/>
          <p:cNvSpPr txBox="1"/>
          <p:nvPr/>
        </p:nvSpPr>
        <p:spPr>
          <a:xfrm>
            <a:off x="1635760" y="2890520"/>
            <a:ext cx="7290434" cy="604520"/>
          </a:xfrm>
          <a:prstGeom prst="rect">
            <a:avLst/>
          </a:prstGeom>
          <a:noFill/>
          <a:ln>
            <a:noFill/>
          </a:ln>
        </p:spPr>
        <p:txBody>
          <a:bodyPr anchorCtr="0" anchor="t" bIns="0" lIns="0" spcFirstLastPara="1" rIns="0" wrap="square" tIns="46975">
            <a:spAutoFit/>
          </a:bodyPr>
          <a:lstStyle/>
          <a:p>
            <a:pPr indent="0" lvl="0" marL="12700" marR="5080" rtl="0" algn="l">
              <a:lnSpc>
                <a:spcPct val="108000"/>
              </a:lnSpc>
              <a:spcBef>
                <a:spcPts val="0"/>
              </a:spcBef>
              <a:spcAft>
                <a:spcPts val="0"/>
              </a:spcAft>
              <a:buNone/>
            </a:pPr>
            <a:r>
              <a:rPr lang="en-US" sz="2000">
                <a:solidFill>
                  <a:schemeClr val="dk1"/>
                </a:solidFill>
                <a:latin typeface="Times New Roman"/>
                <a:ea typeface="Times New Roman"/>
                <a:cs typeface="Times New Roman"/>
                <a:sym typeface="Times New Roman"/>
              </a:rPr>
              <a:t>The 3 beams pass through a hole in the shadow mask and activate a dot  triangle, which appears as a small color spot on the screen.</a:t>
            </a:r>
            <a:endParaRPr sz="2000">
              <a:solidFill>
                <a:schemeClr val="dk1"/>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9"/>
          <p:cNvSpPr txBox="1"/>
          <p:nvPr>
            <p:ph type="title"/>
          </p:nvPr>
        </p:nvSpPr>
        <p:spPr>
          <a:xfrm>
            <a:off x="2533650" y="756920"/>
            <a:ext cx="5212080" cy="69596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Video Display Devices</a:t>
            </a:r>
            <a:endParaRPr/>
          </a:p>
        </p:txBody>
      </p:sp>
      <p:sp>
        <p:nvSpPr>
          <p:cNvPr id="63" name="Google Shape;63;p9"/>
          <p:cNvSpPr txBox="1"/>
          <p:nvPr/>
        </p:nvSpPr>
        <p:spPr>
          <a:xfrm>
            <a:off x="1437639" y="2014220"/>
            <a:ext cx="7043420" cy="1000760"/>
          </a:xfrm>
          <a:prstGeom prst="rect">
            <a:avLst/>
          </a:prstGeom>
          <a:noFill/>
          <a:ln>
            <a:noFill/>
          </a:ln>
        </p:spPr>
        <p:txBody>
          <a:bodyPr anchorCtr="0" anchor="t" bIns="0" lIns="0" spcFirstLastPara="1" rIns="0" wrap="square" tIns="12700">
            <a:spAutoFit/>
          </a:bodyPr>
          <a:lstStyle/>
          <a:p>
            <a:pPr indent="-342900" lvl="0" marL="367665" marR="17780" rtl="0" algn="l">
              <a:lnSpc>
                <a:spcPct val="100000"/>
              </a:lnSpc>
              <a:spcBef>
                <a:spcPts val="0"/>
              </a:spcBef>
              <a:spcAft>
                <a:spcPts val="0"/>
              </a:spcAft>
              <a:buClr>
                <a:srgbClr val="996600"/>
              </a:buClr>
              <a:buSzPts val="3200"/>
              <a:buFont typeface="Noto Sans Symbols"/>
              <a:buChar char="●"/>
            </a:pPr>
            <a:r>
              <a:rPr lang="en-US" sz="3200">
                <a:solidFill>
                  <a:schemeClr val="dk1"/>
                </a:solidFill>
                <a:latin typeface="Times New Roman"/>
                <a:ea typeface="Times New Roman"/>
                <a:cs typeface="Times New Roman"/>
                <a:sym typeface="Times New Roman"/>
              </a:rPr>
              <a:t>The primary output device in a graphical  system is the video monitor.</a:t>
            </a:r>
            <a:endParaRPr sz="3200">
              <a:solidFill>
                <a:schemeClr val="dk1"/>
              </a:solidFill>
              <a:latin typeface="Times New Roman"/>
              <a:ea typeface="Times New Roman"/>
              <a:cs typeface="Times New Roman"/>
              <a:sym typeface="Times New Roman"/>
            </a:endParaRPr>
          </a:p>
        </p:txBody>
      </p:sp>
      <p:grpSp>
        <p:nvGrpSpPr>
          <p:cNvPr id="64" name="Google Shape;64;p9"/>
          <p:cNvGrpSpPr/>
          <p:nvPr/>
        </p:nvGrpSpPr>
        <p:grpSpPr>
          <a:xfrm>
            <a:off x="2411729" y="3788409"/>
            <a:ext cx="5681979" cy="1945640"/>
            <a:chOff x="2411729" y="3788409"/>
            <a:chExt cx="5681979" cy="1945640"/>
          </a:xfrm>
        </p:grpSpPr>
        <p:pic>
          <p:nvPicPr>
            <p:cNvPr id="65" name="Google Shape;65;p9"/>
            <p:cNvPicPr preferRelativeResize="0"/>
            <p:nvPr/>
          </p:nvPicPr>
          <p:blipFill rotWithShape="1">
            <a:blip r:embed="rId3">
              <a:alphaModFix/>
            </a:blip>
            <a:srcRect b="0" l="0" r="0" t="0"/>
            <a:stretch/>
          </p:blipFill>
          <p:spPr>
            <a:xfrm>
              <a:off x="4283709" y="3789679"/>
              <a:ext cx="3809999" cy="1944370"/>
            </a:xfrm>
            <a:prstGeom prst="rect">
              <a:avLst/>
            </a:prstGeom>
            <a:noFill/>
            <a:ln>
              <a:noFill/>
            </a:ln>
          </p:spPr>
        </p:pic>
        <p:pic>
          <p:nvPicPr>
            <p:cNvPr id="66" name="Google Shape;66;p9"/>
            <p:cNvPicPr preferRelativeResize="0"/>
            <p:nvPr/>
          </p:nvPicPr>
          <p:blipFill rotWithShape="1">
            <a:blip r:embed="rId4">
              <a:alphaModFix/>
            </a:blip>
            <a:srcRect b="0" l="0" r="0" t="0"/>
            <a:stretch/>
          </p:blipFill>
          <p:spPr>
            <a:xfrm>
              <a:off x="2411729" y="3788409"/>
              <a:ext cx="1943099" cy="1943100"/>
            </a:xfrm>
            <a:prstGeom prst="rect">
              <a:avLst/>
            </a:prstGeom>
            <a:noFill/>
            <a:ln>
              <a:noFill/>
            </a:ln>
          </p:spPr>
        </p:pic>
      </p:grpSp>
      <p:sp>
        <p:nvSpPr>
          <p:cNvPr id="67" name="Google Shape;67;p9"/>
          <p:cNvSpPr txBox="1"/>
          <p:nvPr>
            <p:ph idx="12" type="sldNum"/>
          </p:nvPr>
        </p:nvSpPr>
        <p:spPr>
          <a:xfrm>
            <a:off x="8836659" y="6302050"/>
            <a:ext cx="255270" cy="222884"/>
          </a:xfrm>
          <a:prstGeom prst="rect">
            <a:avLst/>
          </a:prstGeom>
          <a:noFill/>
          <a:ln>
            <a:noFill/>
          </a:ln>
        </p:spPr>
        <p:txBody>
          <a:bodyPr anchorCtr="0" anchor="t" bIns="0" lIns="0" spcFirstLastPara="1" rIns="0" wrap="square" tIns="0">
            <a:spAutoFit/>
          </a:bodyPr>
          <a:lstStyle/>
          <a:p>
            <a:pPr indent="0" lvl="0" marL="128270" rtl="0" algn="l">
              <a:lnSpc>
                <a:spcPct val="116428"/>
              </a:lnSpc>
              <a:spcBef>
                <a:spcPts val="0"/>
              </a:spcBef>
              <a:spcAft>
                <a:spcPts val="0"/>
              </a:spcAft>
              <a:buNone/>
            </a:pPr>
            <a:fld id="{00000000-1234-1234-1234-123412341234}" type="slidenum">
              <a:rPr lang="en-US"/>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8" name="Shape 928"/>
        <p:cNvGrpSpPr/>
        <p:nvPr/>
      </p:nvGrpSpPr>
      <p:grpSpPr>
        <a:xfrm>
          <a:off x="0" y="0"/>
          <a:ext cx="0" cy="0"/>
          <a:chOff x="0" y="0"/>
          <a:chExt cx="0" cy="0"/>
        </a:xfrm>
      </p:grpSpPr>
      <p:sp>
        <p:nvSpPr>
          <p:cNvPr id="929" name="Google Shape;929;p36"/>
          <p:cNvSpPr txBox="1"/>
          <p:nvPr>
            <p:ph type="title"/>
          </p:nvPr>
        </p:nvSpPr>
        <p:spPr>
          <a:xfrm>
            <a:off x="1718310" y="2388870"/>
            <a:ext cx="6809105" cy="1366520"/>
          </a:xfrm>
          <a:prstGeom prst="rect">
            <a:avLst/>
          </a:prstGeom>
          <a:noFill/>
          <a:ln>
            <a:noFill/>
          </a:ln>
        </p:spPr>
        <p:txBody>
          <a:bodyPr anchorCtr="0" anchor="t" bIns="0" lIns="0" spcFirstLastPara="1" rIns="0" wrap="square" tIns="12700">
            <a:spAutoFit/>
          </a:bodyPr>
          <a:lstStyle/>
          <a:p>
            <a:pPr indent="-2806700" lvl="0" marL="2819400" marR="5080" rtl="0" algn="l">
              <a:lnSpc>
                <a:spcPct val="100000"/>
              </a:lnSpc>
              <a:spcBef>
                <a:spcPts val="0"/>
              </a:spcBef>
              <a:spcAft>
                <a:spcPts val="0"/>
              </a:spcAft>
              <a:buNone/>
            </a:pPr>
            <a:r>
              <a:rPr lang="en-US"/>
              <a:t>Beam Penetration VS Shadow  mask</a:t>
            </a:r>
            <a:endParaRPr/>
          </a:p>
        </p:txBody>
      </p:sp>
      <p:sp>
        <p:nvSpPr>
          <p:cNvPr id="930" name="Google Shape;930;p36"/>
          <p:cNvSpPr txBox="1"/>
          <p:nvPr/>
        </p:nvSpPr>
        <p:spPr>
          <a:xfrm>
            <a:off x="8862059" y="6282690"/>
            <a:ext cx="204470" cy="23876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400">
                <a:solidFill>
                  <a:schemeClr val="dk1"/>
                </a:solidFill>
                <a:latin typeface="Times New Roman"/>
                <a:ea typeface="Times New Roman"/>
                <a:cs typeface="Times New Roman"/>
                <a:sym typeface="Times New Roman"/>
              </a:rPr>
              <a:t>30</a:t>
            </a:r>
            <a:endParaRPr sz="1400">
              <a:solidFill>
                <a:schemeClr val="dk1"/>
              </a:solidFill>
              <a:latin typeface="Times New Roman"/>
              <a:ea typeface="Times New Roman"/>
              <a:cs typeface="Times New Roman"/>
              <a:sym typeface="Times New Roman"/>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4" name="Shape 934"/>
        <p:cNvGrpSpPr/>
        <p:nvPr/>
      </p:nvGrpSpPr>
      <p:grpSpPr>
        <a:xfrm>
          <a:off x="0" y="0"/>
          <a:ext cx="0" cy="0"/>
          <a:chOff x="0" y="0"/>
          <a:chExt cx="0" cy="0"/>
        </a:xfrm>
      </p:grpSpPr>
      <p:sp>
        <p:nvSpPr>
          <p:cNvPr id="935" name="Google Shape;935;p37"/>
          <p:cNvSpPr txBox="1"/>
          <p:nvPr>
            <p:ph type="title"/>
          </p:nvPr>
        </p:nvSpPr>
        <p:spPr>
          <a:xfrm>
            <a:off x="1499869" y="381000"/>
            <a:ext cx="7248525" cy="6350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4000"/>
              <a:t>Controlling Colors in shadow mask</a:t>
            </a:r>
            <a:endParaRPr sz="4000"/>
          </a:p>
        </p:txBody>
      </p:sp>
      <p:sp>
        <p:nvSpPr>
          <p:cNvPr id="936" name="Google Shape;936;p37"/>
          <p:cNvSpPr txBox="1"/>
          <p:nvPr/>
        </p:nvSpPr>
        <p:spPr>
          <a:xfrm>
            <a:off x="1435100" y="1365250"/>
            <a:ext cx="180340" cy="3302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2000">
                <a:solidFill>
                  <a:srgbClr val="996600"/>
                </a:solidFill>
                <a:latin typeface="Noto Sans Symbols"/>
                <a:ea typeface="Noto Sans Symbols"/>
                <a:cs typeface="Noto Sans Symbols"/>
                <a:sym typeface="Noto Sans Symbols"/>
              </a:rPr>
              <a:t>ω</a:t>
            </a:r>
            <a:endParaRPr sz="2000">
              <a:solidFill>
                <a:schemeClr val="dk1"/>
              </a:solidFill>
              <a:latin typeface="Noto Sans Symbols"/>
              <a:ea typeface="Noto Sans Symbols"/>
              <a:cs typeface="Noto Sans Symbols"/>
              <a:sym typeface="Noto Sans Symbols"/>
            </a:endParaRPr>
          </a:p>
        </p:txBody>
      </p:sp>
      <p:sp>
        <p:nvSpPr>
          <p:cNvPr id="937" name="Google Shape;937;p37"/>
          <p:cNvSpPr txBox="1"/>
          <p:nvPr/>
        </p:nvSpPr>
        <p:spPr>
          <a:xfrm>
            <a:off x="1778000" y="1390650"/>
            <a:ext cx="7085330" cy="635000"/>
          </a:xfrm>
          <a:prstGeom prst="rect">
            <a:avLst/>
          </a:prstGeom>
          <a:noFill/>
          <a:ln>
            <a:noFill/>
          </a:ln>
        </p:spPr>
        <p:txBody>
          <a:bodyPr anchorCtr="0" anchor="t" bIns="0" lIns="0" spcFirstLastPara="1" rIns="0" wrap="square" tIns="12700">
            <a:spAutoFit/>
          </a:bodyPr>
          <a:lstStyle/>
          <a:p>
            <a:pPr indent="0" lvl="0" marL="12700" marR="5080" rtl="0" algn="l">
              <a:lnSpc>
                <a:spcPct val="100000"/>
              </a:lnSpc>
              <a:spcBef>
                <a:spcPts val="0"/>
              </a:spcBef>
              <a:spcAft>
                <a:spcPts val="0"/>
              </a:spcAft>
              <a:buNone/>
            </a:pPr>
            <a:r>
              <a:rPr lang="en-US" sz="2000">
                <a:solidFill>
                  <a:schemeClr val="dk1"/>
                </a:solidFill>
                <a:latin typeface="Times New Roman"/>
                <a:ea typeface="Times New Roman"/>
                <a:cs typeface="Times New Roman"/>
                <a:sym typeface="Times New Roman"/>
              </a:rPr>
              <a:t>Different colors can be obtained by varying the intensity levels of the  three electron beams.</a:t>
            </a:r>
            <a:endParaRPr sz="2000">
              <a:solidFill>
                <a:schemeClr val="dk1"/>
              </a:solidFill>
              <a:latin typeface="Times New Roman"/>
              <a:ea typeface="Times New Roman"/>
              <a:cs typeface="Times New Roman"/>
              <a:sym typeface="Times New Roman"/>
            </a:endParaRPr>
          </a:p>
        </p:txBody>
      </p:sp>
      <p:sp>
        <p:nvSpPr>
          <p:cNvPr id="938" name="Google Shape;938;p37"/>
          <p:cNvSpPr txBox="1"/>
          <p:nvPr/>
        </p:nvSpPr>
        <p:spPr>
          <a:xfrm>
            <a:off x="1435100" y="2406650"/>
            <a:ext cx="180340" cy="3302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2000">
                <a:solidFill>
                  <a:srgbClr val="996600"/>
                </a:solidFill>
                <a:latin typeface="Noto Sans Symbols"/>
                <a:ea typeface="Noto Sans Symbols"/>
                <a:cs typeface="Noto Sans Symbols"/>
                <a:sym typeface="Noto Sans Symbols"/>
              </a:rPr>
              <a:t>ω</a:t>
            </a:r>
            <a:endParaRPr sz="2000">
              <a:solidFill>
                <a:schemeClr val="dk1"/>
              </a:solidFill>
              <a:latin typeface="Noto Sans Symbols"/>
              <a:ea typeface="Noto Sans Symbols"/>
              <a:cs typeface="Noto Sans Symbols"/>
              <a:sym typeface="Noto Sans Symbols"/>
            </a:endParaRPr>
          </a:p>
        </p:txBody>
      </p:sp>
      <p:sp>
        <p:nvSpPr>
          <p:cNvPr id="939" name="Google Shape;939;p37"/>
          <p:cNvSpPr txBox="1"/>
          <p:nvPr/>
        </p:nvSpPr>
        <p:spPr>
          <a:xfrm>
            <a:off x="1778000" y="2432050"/>
            <a:ext cx="7016115" cy="635000"/>
          </a:xfrm>
          <a:prstGeom prst="rect">
            <a:avLst/>
          </a:prstGeom>
          <a:noFill/>
          <a:ln>
            <a:noFill/>
          </a:ln>
        </p:spPr>
        <p:txBody>
          <a:bodyPr anchorCtr="0" anchor="t" bIns="0" lIns="0" spcFirstLastPara="1" rIns="0" wrap="square" tIns="12700">
            <a:spAutoFit/>
          </a:bodyPr>
          <a:lstStyle/>
          <a:p>
            <a:pPr indent="0" lvl="0" marL="12700" marR="5080" rtl="0" algn="l">
              <a:lnSpc>
                <a:spcPct val="100000"/>
              </a:lnSpc>
              <a:spcBef>
                <a:spcPts val="0"/>
              </a:spcBef>
              <a:spcAft>
                <a:spcPts val="0"/>
              </a:spcAft>
              <a:buNone/>
            </a:pPr>
            <a:r>
              <a:rPr lang="en-US" sz="2000">
                <a:solidFill>
                  <a:schemeClr val="dk1"/>
                </a:solidFill>
                <a:latin typeface="Times New Roman"/>
                <a:ea typeface="Times New Roman"/>
                <a:cs typeface="Times New Roman"/>
                <a:sym typeface="Times New Roman"/>
              </a:rPr>
              <a:t>Example: Simply turning off the red and green guns, we get only the  color coming from the blue phosphor.</a:t>
            </a:r>
            <a:endParaRPr sz="2000">
              <a:solidFill>
                <a:schemeClr val="dk1"/>
              </a:solidFill>
              <a:latin typeface="Times New Roman"/>
              <a:ea typeface="Times New Roman"/>
              <a:cs typeface="Times New Roman"/>
              <a:sym typeface="Times New Roman"/>
            </a:endParaRPr>
          </a:p>
        </p:txBody>
      </p:sp>
      <p:sp>
        <p:nvSpPr>
          <p:cNvPr id="940" name="Google Shape;940;p37"/>
          <p:cNvSpPr txBox="1"/>
          <p:nvPr/>
        </p:nvSpPr>
        <p:spPr>
          <a:xfrm>
            <a:off x="1435100" y="3384550"/>
            <a:ext cx="180340" cy="1130300"/>
          </a:xfrm>
          <a:prstGeom prst="rect">
            <a:avLst/>
          </a:prstGeom>
          <a:noFill/>
          <a:ln>
            <a:noFill/>
          </a:ln>
        </p:spPr>
        <p:txBody>
          <a:bodyPr anchorCtr="0" anchor="t" bIns="0" lIns="0" spcFirstLastPara="1" rIns="0" wrap="square" tIns="76200">
            <a:spAutoFit/>
          </a:bodyPr>
          <a:lstStyle/>
          <a:p>
            <a:pPr indent="0" lvl="0" marL="12700" marR="0" rtl="0" algn="l">
              <a:lnSpc>
                <a:spcPct val="100000"/>
              </a:lnSpc>
              <a:spcBef>
                <a:spcPts val="0"/>
              </a:spcBef>
              <a:spcAft>
                <a:spcPts val="0"/>
              </a:spcAft>
              <a:buNone/>
            </a:pPr>
            <a:r>
              <a:rPr lang="en-US" sz="2000">
                <a:solidFill>
                  <a:srgbClr val="996600"/>
                </a:solidFill>
                <a:latin typeface="Noto Sans Symbols"/>
                <a:ea typeface="Noto Sans Symbols"/>
                <a:cs typeface="Noto Sans Symbols"/>
                <a:sym typeface="Noto Sans Symbols"/>
              </a:rPr>
              <a:t>ω</a:t>
            </a:r>
            <a:endParaRPr sz="2000">
              <a:solidFill>
                <a:schemeClr val="dk1"/>
              </a:solidFill>
              <a:latin typeface="Noto Sans Symbols"/>
              <a:ea typeface="Noto Sans Symbols"/>
              <a:cs typeface="Noto Sans Symbols"/>
              <a:sym typeface="Noto Sans Symbols"/>
            </a:endParaRPr>
          </a:p>
          <a:p>
            <a:pPr indent="0" lvl="0" marL="12700" marR="0" rtl="0" algn="l">
              <a:lnSpc>
                <a:spcPct val="100000"/>
              </a:lnSpc>
              <a:spcBef>
                <a:spcPts val="500"/>
              </a:spcBef>
              <a:spcAft>
                <a:spcPts val="0"/>
              </a:spcAft>
              <a:buNone/>
            </a:pPr>
            <a:r>
              <a:rPr lang="en-US" sz="2000">
                <a:solidFill>
                  <a:srgbClr val="996600"/>
                </a:solidFill>
                <a:latin typeface="Noto Sans Symbols"/>
                <a:ea typeface="Noto Sans Symbols"/>
                <a:cs typeface="Noto Sans Symbols"/>
                <a:sym typeface="Noto Sans Symbols"/>
              </a:rPr>
              <a:t>ω</a:t>
            </a:r>
            <a:endParaRPr sz="2000">
              <a:solidFill>
                <a:schemeClr val="dk1"/>
              </a:solidFill>
              <a:latin typeface="Noto Sans Symbols"/>
              <a:ea typeface="Noto Sans Symbols"/>
              <a:cs typeface="Noto Sans Symbols"/>
              <a:sym typeface="Noto Sans Symbols"/>
            </a:endParaRPr>
          </a:p>
          <a:p>
            <a:pPr indent="0" lvl="0" marL="12700" marR="0" rtl="0" algn="l">
              <a:lnSpc>
                <a:spcPct val="100000"/>
              </a:lnSpc>
              <a:spcBef>
                <a:spcPts val="500"/>
              </a:spcBef>
              <a:spcAft>
                <a:spcPts val="0"/>
              </a:spcAft>
              <a:buNone/>
            </a:pPr>
            <a:r>
              <a:rPr lang="en-US" sz="2000">
                <a:solidFill>
                  <a:srgbClr val="996600"/>
                </a:solidFill>
                <a:latin typeface="Noto Sans Symbols"/>
                <a:ea typeface="Noto Sans Symbols"/>
                <a:cs typeface="Noto Sans Symbols"/>
                <a:sym typeface="Noto Sans Symbols"/>
              </a:rPr>
              <a:t>ω</a:t>
            </a:r>
            <a:endParaRPr sz="2000">
              <a:solidFill>
                <a:schemeClr val="dk1"/>
              </a:solidFill>
              <a:latin typeface="Noto Sans Symbols"/>
              <a:ea typeface="Noto Sans Symbols"/>
              <a:cs typeface="Noto Sans Symbols"/>
              <a:sym typeface="Noto Sans Symbols"/>
            </a:endParaRPr>
          </a:p>
        </p:txBody>
      </p:sp>
      <p:sp>
        <p:nvSpPr>
          <p:cNvPr id="941" name="Google Shape;941;p37"/>
          <p:cNvSpPr txBox="1"/>
          <p:nvPr/>
        </p:nvSpPr>
        <p:spPr>
          <a:xfrm>
            <a:off x="1778000" y="3409950"/>
            <a:ext cx="2347595" cy="1130300"/>
          </a:xfrm>
          <a:prstGeom prst="rect">
            <a:avLst/>
          </a:prstGeom>
          <a:noFill/>
          <a:ln>
            <a:noFill/>
          </a:ln>
        </p:spPr>
        <p:txBody>
          <a:bodyPr anchorCtr="0" anchor="t" bIns="0" lIns="0" spcFirstLastPara="1" rIns="0" wrap="square" tIns="12700">
            <a:spAutoFit/>
          </a:bodyPr>
          <a:lstStyle/>
          <a:p>
            <a:pPr indent="0" lvl="0" marL="12700" marR="5080" rtl="0" algn="just">
              <a:lnSpc>
                <a:spcPct val="120800"/>
              </a:lnSpc>
              <a:spcBef>
                <a:spcPts val="0"/>
              </a:spcBef>
              <a:spcAft>
                <a:spcPts val="0"/>
              </a:spcAft>
              <a:buNone/>
            </a:pPr>
            <a:r>
              <a:rPr lang="en-US" sz="2000">
                <a:solidFill>
                  <a:schemeClr val="dk1"/>
                </a:solidFill>
                <a:latin typeface="Times New Roman"/>
                <a:ea typeface="Times New Roman"/>
                <a:cs typeface="Times New Roman"/>
                <a:sym typeface="Times New Roman"/>
              </a:rPr>
              <a:t>Yellow = Green + Red  Magenta = Blue + Red  Cyan = Blue + Green</a:t>
            </a:r>
            <a:endParaRPr sz="2000">
              <a:solidFill>
                <a:schemeClr val="dk1"/>
              </a:solidFill>
              <a:latin typeface="Times New Roman"/>
              <a:ea typeface="Times New Roman"/>
              <a:cs typeface="Times New Roman"/>
              <a:sym typeface="Times New Roman"/>
            </a:endParaRPr>
          </a:p>
        </p:txBody>
      </p:sp>
      <p:sp>
        <p:nvSpPr>
          <p:cNvPr id="942" name="Google Shape;942;p37"/>
          <p:cNvSpPr txBox="1"/>
          <p:nvPr/>
        </p:nvSpPr>
        <p:spPr>
          <a:xfrm>
            <a:off x="1435100" y="4921250"/>
            <a:ext cx="180340" cy="3302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2000">
                <a:solidFill>
                  <a:srgbClr val="996600"/>
                </a:solidFill>
                <a:latin typeface="Noto Sans Symbols"/>
                <a:ea typeface="Noto Sans Symbols"/>
                <a:cs typeface="Noto Sans Symbols"/>
                <a:sym typeface="Noto Sans Symbols"/>
              </a:rPr>
              <a:t>ω</a:t>
            </a:r>
            <a:endParaRPr sz="2000">
              <a:solidFill>
                <a:schemeClr val="dk1"/>
              </a:solidFill>
              <a:latin typeface="Noto Sans Symbols"/>
              <a:ea typeface="Noto Sans Symbols"/>
              <a:cs typeface="Noto Sans Symbols"/>
              <a:sym typeface="Noto Sans Symbols"/>
            </a:endParaRPr>
          </a:p>
        </p:txBody>
      </p:sp>
      <p:sp>
        <p:nvSpPr>
          <p:cNvPr id="943" name="Google Shape;943;p37"/>
          <p:cNvSpPr txBox="1"/>
          <p:nvPr/>
        </p:nvSpPr>
        <p:spPr>
          <a:xfrm>
            <a:off x="1778000" y="4946650"/>
            <a:ext cx="6484620" cy="635000"/>
          </a:xfrm>
          <a:prstGeom prst="rect">
            <a:avLst/>
          </a:prstGeom>
          <a:noFill/>
          <a:ln>
            <a:noFill/>
          </a:ln>
        </p:spPr>
        <p:txBody>
          <a:bodyPr anchorCtr="0" anchor="t" bIns="0" lIns="0" spcFirstLastPara="1" rIns="0" wrap="square" tIns="12700">
            <a:spAutoFit/>
          </a:bodyPr>
          <a:lstStyle/>
          <a:p>
            <a:pPr indent="0" lvl="0" marL="12700" marR="5080" rtl="0" algn="l">
              <a:lnSpc>
                <a:spcPct val="100000"/>
              </a:lnSpc>
              <a:spcBef>
                <a:spcPts val="0"/>
              </a:spcBef>
              <a:spcAft>
                <a:spcPts val="0"/>
              </a:spcAft>
              <a:buNone/>
            </a:pPr>
            <a:r>
              <a:rPr lang="en-US" sz="2000">
                <a:solidFill>
                  <a:schemeClr val="dk1"/>
                </a:solidFill>
                <a:latin typeface="Times New Roman"/>
                <a:ea typeface="Times New Roman"/>
                <a:cs typeface="Times New Roman"/>
                <a:sym typeface="Times New Roman"/>
              </a:rPr>
              <a:t>White is produced when all the 3 guns possess equal amount of  intensity.</a:t>
            </a:r>
            <a:endParaRPr sz="2000">
              <a:solidFill>
                <a:schemeClr val="dk1"/>
              </a:solidFill>
              <a:latin typeface="Times New Roman"/>
              <a:ea typeface="Times New Roman"/>
              <a:cs typeface="Times New Roman"/>
              <a:sym typeface="Times New Roman"/>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7" name="Shape 947"/>
        <p:cNvGrpSpPr/>
        <p:nvPr/>
      </p:nvGrpSpPr>
      <p:grpSpPr>
        <a:xfrm>
          <a:off x="0" y="0"/>
          <a:ext cx="0" cy="0"/>
          <a:chOff x="0" y="0"/>
          <a:chExt cx="0" cy="0"/>
        </a:xfrm>
      </p:grpSpPr>
      <p:sp>
        <p:nvSpPr>
          <p:cNvPr id="948" name="Google Shape;948;p38"/>
          <p:cNvSpPr txBox="1"/>
          <p:nvPr>
            <p:ph type="title"/>
          </p:nvPr>
        </p:nvSpPr>
        <p:spPr>
          <a:xfrm>
            <a:off x="3341370" y="369570"/>
            <a:ext cx="2978785" cy="51308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3200"/>
              <a:t>Display Processor</a:t>
            </a:r>
            <a:endParaRPr sz="3200"/>
          </a:p>
        </p:txBody>
      </p:sp>
      <p:sp>
        <p:nvSpPr>
          <p:cNvPr id="949" name="Google Shape;949;p38"/>
          <p:cNvSpPr txBox="1"/>
          <p:nvPr>
            <p:ph idx="12" type="sldNum"/>
          </p:nvPr>
        </p:nvSpPr>
        <p:spPr>
          <a:xfrm>
            <a:off x="8836659" y="6302050"/>
            <a:ext cx="255270" cy="222884"/>
          </a:xfrm>
          <a:prstGeom prst="rect">
            <a:avLst/>
          </a:prstGeom>
          <a:noFill/>
          <a:ln>
            <a:noFill/>
          </a:ln>
        </p:spPr>
        <p:txBody>
          <a:bodyPr anchorCtr="0" anchor="t" bIns="0" lIns="0" spcFirstLastPara="1" rIns="0" wrap="square" tIns="0">
            <a:spAutoFit/>
          </a:bodyPr>
          <a:lstStyle/>
          <a:p>
            <a:pPr indent="0" lvl="0" marL="38100" rtl="0" algn="l">
              <a:lnSpc>
                <a:spcPct val="116428"/>
              </a:lnSpc>
              <a:spcBef>
                <a:spcPts val="0"/>
              </a:spcBef>
              <a:spcAft>
                <a:spcPts val="0"/>
              </a:spcAft>
              <a:buNone/>
            </a:pPr>
            <a:fld id="{00000000-1234-1234-1234-123412341234}" type="slidenum">
              <a:rPr lang="en-US"/>
              <a:t>‹#›</a:t>
            </a:fld>
            <a:endParaRPr/>
          </a:p>
        </p:txBody>
      </p:sp>
      <p:sp>
        <p:nvSpPr>
          <p:cNvPr id="950" name="Google Shape;950;p38"/>
          <p:cNvSpPr txBox="1"/>
          <p:nvPr/>
        </p:nvSpPr>
        <p:spPr>
          <a:xfrm>
            <a:off x="1357630" y="1733550"/>
            <a:ext cx="7463155" cy="4226560"/>
          </a:xfrm>
          <a:prstGeom prst="rect">
            <a:avLst/>
          </a:prstGeom>
          <a:noFill/>
          <a:ln>
            <a:noFill/>
          </a:ln>
        </p:spPr>
        <p:txBody>
          <a:bodyPr anchorCtr="0" anchor="t" bIns="0" lIns="0" spcFirstLastPara="1" rIns="0" wrap="square" tIns="12700">
            <a:spAutoFit/>
          </a:bodyPr>
          <a:lstStyle/>
          <a:p>
            <a:pPr indent="-228600" lvl="0" marL="292100" marR="0" rtl="0" algn="l">
              <a:lnSpc>
                <a:spcPct val="100000"/>
              </a:lnSpc>
              <a:spcBef>
                <a:spcPts val="0"/>
              </a:spcBef>
              <a:spcAft>
                <a:spcPts val="0"/>
              </a:spcAft>
              <a:buClr>
                <a:srgbClr val="996600"/>
              </a:buClr>
              <a:buSzPts val="2000"/>
              <a:buFont typeface="Noto Sans Symbols"/>
              <a:buChar char="●"/>
            </a:pPr>
            <a:r>
              <a:rPr b="1" lang="en-US" sz="2000">
                <a:solidFill>
                  <a:schemeClr val="dk1"/>
                </a:solidFill>
                <a:latin typeface="Times New Roman"/>
                <a:ea typeface="Times New Roman"/>
                <a:cs typeface="Times New Roman"/>
                <a:sym typeface="Times New Roman"/>
              </a:rPr>
              <a:t>Also called either a Graphics Controller or Display Co-Processor.</a:t>
            </a:r>
            <a:endParaRPr sz="20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996600"/>
              </a:buClr>
              <a:buSzPts val="2400"/>
              <a:buFont typeface="Noto Sans Symbols"/>
              <a:buNone/>
            </a:pPr>
            <a:r>
              <a:t/>
            </a:r>
            <a:endParaRPr sz="2400">
              <a:solidFill>
                <a:schemeClr val="dk1"/>
              </a:solidFill>
              <a:latin typeface="Times New Roman"/>
              <a:ea typeface="Times New Roman"/>
              <a:cs typeface="Times New Roman"/>
              <a:sym typeface="Times New Roman"/>
            </a:endParaRPr>
          </a:p>
          <a:p>
            <a:pPr indent="-228600" lvl="0" marL="292100" marR="1073150" rtl="0" algn="l">
              <a:lnSpc>
                <a:spcPct val="106500"/>
              </a:lnSpc>
              <a:spcBef>
                <a:spcPts val="2115"/>
              </a:spcBef>
              <a:spcAft>
                <a:spcPts val="0"/>
              </a:spcAft>
              <a:buClr>
                <a:srgbClr val="996600"/>
              </a:buClr>
              <a:buSzPts val="2000"/>
              <a:buFont typeface="Noto Sans Symbols"/>
              <a:buChar char="●"/>
            </a:pPr>
            <a:r>
              <a:rPr b="1" lang="en-US" sz="2000">
                <a:solidFill>
                  <a:schemeClr val="dk1"/>
                </a:solidFill>
                <a:latin typeface="Times New Roman"/>
                <a:ea typeface="Times New Roman"/>
                <a:cs typeface="Times New Roman"/>
                <a:sym typeface="Times New Roman"/>
              </a:rPr>
              <a:t>Specialized hardware to assist in </a:t>
            </a:r>
            <a:r>
              <a:rPr b="1" lang="en-US" sz="2000">
                <a:solidFill>
                  <a:srgbClr val="FF0000"/>
                </a:solidFill>
                <a:latin typeface="Times New Roman"/>
                <a:ea typeface="Times New Roman"/>
                <a:cs typeface="Times New Roman"/>
                <a:sym typeface="Times New Roman"/>
              </a:rPr>
              <a:t>scan converting output  primitives </a:t>
            </a:r>
            <a:r>
              <a:rPr b="1" lang="en-US" sz="2000">
                <a:solidFill>
                  <a:schemeClr val="dk1"/>
                </a:solidFill>
                <a:latin typeface="Times New Roman"/>
                <a:ea typeface="Times New Roman"/>
                <a:cs typeface="Times New Roman"/>
                <a:sym typeface="Times New Roman"/>
              </a:rPr>
              <a:t>into the frame buffer.</a:t>
            </a:r>
            <a:endParaRPr sz="20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996600"/>
              </a:buClr>
              <a:buSzPts val="2200"/>
              <a:buFont typeface="Noto Sans Symbols"/>
              <a:buNone/>
            </a:pPr>
            <a:r>
              <a:t/>
            </a:r>
            <a:endParaRPr sz="2200">
              <a:solidFill>
                <a:schemeClr val="dk1"/>
              </a:solidFill>
              <a:latin typeface="Times New Roman"/>
              <a:ea typeface="Times New Roman"/>
              <a:cs typeface="Times New Roman"/>
              <a:sym typeface="Times New Roman"/>
            </a:endParaRPr>
          </a:p>
          <a:p>
            <a:pPr indent="-228600" lvl="0" marL="292100" marR="30480" rtl="0" algn="l">
              <a:lnSpc>
                <a:spcPct val="107000"/>
              </a:lnSpc>
              <a:spcBef>
                <a:spcPts val="1839"/>
              </a:spcBef>
              <a:spcAft>
                <a:spcPts val="0"/>
              </a:spcAft>
              <a:buClr>
                <a:srgbClr val="996600"/>
              </a:buClr>
              <a:buSzPts val="2000"/>
              <a:buFont typeface="Noto Sans Symbols"/>
              <a:buChar char="●"/>
            </a:pPr>
            <a:r>
              <a:rPr b="1" lang="en-US" sz="2000">
                <a:solidFill>
                  <a:schemeClr val="dk1"/>
                </a:solidFill>
                <a:latin typeface="Times New Roman"/>
                <a:ea typeface="Times New Roman"/>
                <a:cs typeface="Times New Roman"/>
                <a:sym typeface="Times New Roman"/>
              </a:rPr>
              <a:t>The display processor is used to convert digital information from  the CPU into analog value needed by the display device.</a:t>
            </a:r>
            <a:endParaRPr sz="20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996600"/>
              </a:buClr>
              <a:buSzPts val="2200"/>
              <a:buFont typeface="Noto Sans Symbols"/>
              <a:buNone/>
            </a:pPr>
            <a:r>
              <a:t/>
            </a:r>
            <a:endParaRPr sz="2200">
              <a:solidFill>
                <a:schemeClr val="dk1"/>
              </a:solidFill>
              <a:latin typeface="Times New Roman"/>
              <a:ea typeface="Times New Roman"/>
              <a:cs typeface="Times New Roman"/>
              <a:sym typeface="Times New Roman"/>
            </a:endParaRPr>
          </a:p>
          <a:p>
            <a:pPr indent="-228600" lvl="0" marL="292100" marR="27940" rtl="0" algn="just">
              <a:lnSpc>
                <a:spcPct val="89000"/>
              </a:lnSpc>
              <a:spcBef>
                <a:spcPts val="1820"/>
              </a:spcBef>
              <a:spcAft>
                <a:spcPts val="0"/>
              </a:spcAft>
              <a:buClr>
                <a:srgbClr val="996600"/>
              </a:buClr>
              <a:buSzPts val="2000"/>
              <a:buFont typeface="Noto Sans Symbols"/>
              <a:buChar char="●"/>
            </a:pPr>
            <a:r>
              <a:rPr b="1" lang="en-US" sz="2000">
                <a:solidFill>
                  <a:schemeClr val="dk1"/>
                </a:solidFill>
                <a:latin typeface="Times New Roman"/>
                <a:ea typeface="Times New Roman"/>
                <a:cs typeface="Times New Roman"/>
                <a:sym typeface="Times New Roman"/>
              </a:rPr>
              <a:t>A major task of display processor is to perform a process called  scan conversion. It is the process of separating contiguous  graphics objects as a collection of ellipse, rectangles and  polygons.</a:t>
            </a:r>
            <a:endParaRPr sz="2000">
              <a:solidFill>
                <a:schemeClr val="dk1"/>
              </a:solidFill>
              <a:latin typeface="Times New Roman"/>
              <a:ea typeface="Times New Roman"/>
              <a:cs typeface="Times New Roman"/>
              <a:sym typeface="Times New Roman"/>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4" name="Shape 954"/>
        <p:cNvGrpSpPr/>
        <p:nvPr/>
      </p:nvGrpSpPr>
      <p:grpSpPr>
        <a:xfrm>
          <a:off x="0" y="0"/>
          <a:ext cx="0" cy="0"/>
          <a:chOff x="0" y="0"/>
          <a:chExt cx="0" cy="0"/>
        </a:xfrm>
      </p:grpSpPr>
      <p:sp>
        <p:nvSpPr>
          <p:cNvPr id="955" name="Google Shape;955;p39"/>
          <p:cNvSpPr txBox="1"/>
          <p:nvPr>
            <p:ph type="title"/>
          </p:nvPr>
        </p:nvSpPr>
        <p:spPr>
          <a:xfrm>
            <a:off x="3973829" y="369570"/>
            <a:ext cx="1390650" cy="69596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Video</a:t>
            </a:r>
            <a:endParaRPr/>
          </a:p>
        </p:txBody>
      </p:sp>
      <p:sp>
        <p:nvSpPr>
          <p:cNvPr id="956" name="Google Shape;956;p39"/>
          <p:cNvSpPr txBox="1"/>
          <p:nvPr/>
        </p:nvSpPr>
        <p:spPr>
          <a:xfrm>
            <a:off x="3506470" y="1040129"/>
            <a:ext cx="2322195" cy="69596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4400">
                <a:solidFill>
                  <a:srgbClr val="996600"/>
                </a:solidFill>
                <a:latin typeface="Times New Roman"/>
                <a:ea typeface="Times New Roman"/>
                <a:cs typeface="Times New Roman"/>
                <a:sym typeface="Times New Roman"/>
              </a:rPr>
              <a:t>Controller</a:t>
            </a:r>
            <a:endParaRPr sz="4400">
              <a:solidFill>
                <a:schemeClr val="dk1"/>
              </a:solidFill>
              <a:latin typeface="Times New Roman"/>
              <a:ea typeface="Times New Roman"/>
              <a:cs typeface="Times New Roman"/>
              <a:sym typeface="Times New Roman"/>
            </a:endParaRPr>
          </a:p>
        </p:txBody>
      </p:sp>
      <p:sp>
        <p:nvSpPr>
          <p:cNvPr id="957" name="Google Shape;957;p39"/>
          <p:cNvSpPr txBox="1"/>
          <p:nvPr/>
        </p:nvSpPr>
        <p:spPr>
          <a:xfrm>
            <a:off x="1193800" y="1569720"/>
            <a:ext cx="7107555" cy="560070"/>
          </a:xfrm>
          <a:prstGeom prst="rect">
            <a:avLst/>
          </a:prstGeom>
          <a:noFill/>
          <a:ln>
            <a:noFill/>
          </a:ln>
        </p:spPr>
        <p:txBody>
          <a:bodyPr anchorCtr="0" anchor="t" bIns="0" lIns="0" spcFirstLastPara="1" rIns="0" wrap="square" tIns="33000">
            <a:spAutoFit/>
          </a:bodyPr>
          <a:lstStyle/>
          <a:p>
            <a:pPr indent="-228600" lvl="0" marL="241300" marR="5080" rtl="0" algn="l">
              <a:lnSpc>
                <a:spcPct val="113888"/>
              </a:lnSpc>
              <a:spcBef>
                <a:spcPts val="0"/>
              </a:spcBef>
              <a:spcAft>
                <a:spcPts val="0"/>
              </a:spcAft>
              <a:buNone/>
            </a:pPr>
            <a:r>
              <a:rPr b="1" lang="en-US" sz="1800">
                <a:solidFill>
                  <a:schemeClr val="dk1"/>
                </a:solidFill>
                <a:latin typeface="Times New Roman"/>
                <a:ea typeface="Times New Roman"/>
                <a:cs typeface="Times New Roman"/>
                <a:sym typeface="Times New Roman"/>
              </a:rPr>
              <a:t>Cycles through the frame buffer, one scan line at a time. Contents of the  memory are used the control the CRT's beam intensity or color</a:t>
            </a:r>
            <a:r>
              <a:rPr b="1" lang="en-US" sz="1400">
                <a:solidFill>
                  <a:schemeClr val="dk1"/>
                </a:solidFill>
                <a:latin typeface="Times New Roman"/>
                <a:ea typeface="Times New Roman"/>
                <a:cs typeface="Times New Roman"/>
                <a:sym typeface="Times New Roman"/>
              </a:rPr>
              <a:t>.</a:t>
            </a:r>
            <a:endParaRPr sz="1400">
              <a:solidFill>
                <a:schemeClr val="dk1"/>
              </a:solidFill>
              <a:latin typeface="Times New Roman"/>
              <a:ea typeface="Times New Roman"/>
              <a:cs typeface="Times New Roman"/>
              <a:sym typeface="Times New Roman"/>
            </a:endParaRPr>
          </a:p>
        </p:txBody>
      </p:sp>
      <p:sp>
        <p:nvSpPr>
          <p:cNvPr id="958" name="Google Shape;958;p39"/>
          <p:cNvSpPr txBox="1"/>
          <p:nvPr/>
        </p:nvSpPr>
        <p:spPr>
          <a:xfrm>
            <a:off x="4046220" y="2966720"/>
            <a:ext cx="924560" cy="466090"/>
          </a:xfrm>
          <a:prstGeom prst="rect">
            <a:avLst/>
          </a:prstGeom>
          <a:solidFill>
            <a:srgbClr val="FFFFFF"/>
          </a:solidFill>
          <a:ln cap="flat" cmpd="sng" w="12700">
            <a:solidFill>
              <a:srgbClr val="000000"/>
            </a:solidFill>
            <a:prstDash val="solid"/>
            <a:round/>
            <a:headEnd len="sm" w="sm" type="none"/>
            <a:tailEnd len="sm" w="sm" type="none"/>
          </a:ln>
        </p:spPr>
        <p:txBody>
          <a:bodyPr anchorCtr="0" anchor="t" bIns="0" lIns="0" spcFirstLastPara="1" rIns="0" wrap="square" tIns="124450">
            <a:spAutoFit/>
          </a:bodyPr>
          <a:lstStyle/>
          <a:p>
            <a:pPr indent="0" lvl="0" marL="88900" marR="0" rtl="0" algn="l">
              <a:lnSpc>
                <a:spcPct val="100000"/>
              </a:lnSpc>
              <a:spcBef>
                <a:spcPts val="0"/>
              </a:spcBef>
              <a:spcAft>
                <a:spcPts val="0"/>
              </a:spcAft>
              <a:buNone/>
            </a:pPr>
            <a:r>
              <a:rPr lang="en-US" sz="1200">
                <a:solidFill>
                  <a:schemeClr val="dk1"/>
                </a:solidFill>
                <a:latin typeface="Arial"/>
                <a:ea typeface="Arial"/>
                <a:cs typeface="Arial"/>
                <a:sym typeface="Arial"/>
              </a:rPr>
              <a:t>X address</a:t>
            </a:r>
            <a:endParaRPr sz="1200">
              <a:solidFill>
                <a:schemeClr val="dk1"/>
              </a:solidFill>
              <a:latin typeface="Arial"/>
              <a:ea typeface="Arial"/>
              <a:cs typeface="Arial"/>
              <a:sym typeface="Arial"/>
            </a:endParaRPr>
          </a:p>
        </p:txBody>
      </p:sp>
      <p:sp>
        <p:nvSpPr>
          <p:cNvPr id="959" name="Google Shape;959;p39"/>
          <p:cNvSpPr txBox="1"/>
          <p:nvPr/>
        </p:nvSpPr>
        <p:spPr>
          <a:xfrm>
            <a:off x="4046220" y="3876040"/>
            <a:ext cx="924560" cy="466090"/>
          </a:xfrm>
          <a:prstGeom prst="rect">
            <a:avLst/>
          </a:prstGeom>
          <a:solidFill>
            <a:srgbClr val="FFFFFF"/>
          </a:solidFill>
          <a:ln cap="flat" cmpd="sng" w="12700">
            <a:solidFill>
              <a:srgbClr val="000000"/>
            </a:solidFill>
            <a:prstDash val="solid"/>
            <a:round/>
            <a:headEnd len="sm" w="sm" type="none"/>
            <a:tailEnd len="sm" w="sm" type="none"/>
          </a:ln>
        </p:spPr>
        <p:txBody>
          <a:bodyPr anchorCtr="0" anchor="t" bIns="0" lIns="0" spcFirstLastPara="1" rIns="0" wrap="square" tIns="125725">
            <a:spAutoFit/>
          </a:bodyPr>
          <a:lstStyle/>
          <a:p>
            <a:pPr indent="0" lvl="0" marL="88900" marR="0" rtl="0" algn="l">
              <a:lnSpc>
                <a:spcPct val="100000"/>
              </a:lnSpc>
              <a:spcBef>
                <a:spcPts val="0"/>
              </a:spcBef>
              <a:spcAft>
                <a:spcPts val="0"/>
              </a:spcAft>
              <a:buNone/>
            </a:pPr>
            <a:r>
              <a:rPr lang="en-US" sz="1200">
                <a:solidFill>
                  <a:schemeClr val="dk1"/>
                </a:solidFill>
                <a:latin typeface="Arial"/>
                <a:ea typeface="Arial"/>
                <a:cs typeface="Arial"/>
                <a:sym typeface="Arial"/>
              </a:rPr>
              <a:t>Y address</a:t>
            </a:r>
            <a:endParaRPr sz="1200">
              <a:solidFill>
                <a:schemeClr val="dk1"/>
              </a:solidFill>
              <a:latin typeface="Arial"/>
              <a:ea typeface="Arial"/>
              <a:cs typeface="Arial"/>
              <a:sym typeface="Arial"/>
            </a:endParaRPr>
          </a:p>
        </p:txBody>
      </p:sp>
      <p:sp>
        <p:nvSpPr>
          <p:cNvPr id="960" name="Google Shape;960;p39"/>
          <p:cNvSpPr txBox="1"/>
          <p:nvPr/>
        </p:nvSpPr>
        <p:spPr>
          <a:xfrm>
            <a:off x="4046220" y="4785359"/>
            <a:ext cx="924560" cy="467359"/>
          </a:xfrm>
          <a:prstGeom prst="rect">
            <a:avLst/>
          </a:prstGeom>
          <a:solidFill>
            <a:srgbClr val="FFFFFF"/>
          </a:solidFill>
          <a:ln cap="flat" cmpd="sng" w="12700">
            <a:solidFill>
              <a:srgbClr val="000000"/>
            </a:solidFill>
            <a:prstDash val="solid"/>
            <a:round/>
            <a:headEnd len="sm" w="sm" type="none"/>
            <a:tailEnd len="sm" w="sm" type="none"/>
          </a:ln>
        </p:spPr>
        <p:txBody>
          <a:bodyPr anchorCtr="0" anchor="t" bIns="0" lIns="0" spcFirstLastPara="1" rIns="0" wrap="square" tIns="1900">
            <a:spAutoFit/>
          </a:bodyPr>
          <a:lstStyle/>
          <a:p>
            <a:pPr indent="114300" lvl="0" marL="139700" marR="219709" rtl="0" algn="l">
              <a:lnSpc>
                <a:spcPct val="132500"/>
              </a:lnSpc>
              <a:spcBef>
                <a:spcPts val="0"/>
              </a:spcBef>
              <a:spcAft>
                <a:spcPts val="0"/>
              </a:spcAft>
              <a:buNone/>
            </a:pPr>
            <a:r>
              <a:rPr lang="en-US" sz="1200">
                <a:solidFill>
                  <a:schemeClr val="dk1"/>
                </a:solidFill>
                <a:latin typeface="Arial"/>
                <a:ea typeface="Arial"/>
                <a:cs typeface="Arial"/>
                <a:sym typeface="Arial"/>
              </a:rPr>
              <a:t>Pixel  value(s)</a:t>
            </a:r>
            <a:endParaRPr sz="1200">
              <a:solidFill>
                <a:schemeClr val="dk1"/>
              </a:solidFill>
              <a:latin typeface="Arial"/>
              <a:ea typeface="Arial"/>
              <a:cs typeface="Arial"/>
              <a:sym typeface="Arial"/>
            </a:endParaRPr>
          </a:p>
        </p:txBody>
      </p:sp>
      <p:sp>
        <p:nvSpPr>
          <p:cNvPr id="961" name="Google Shape;961;p39"/>
          <p:cNvSpPr txBox="1"/>
          <p:nvPr/>
        </p:nvSpPr>
        <p:spPr>
          <a:xfrm>
            <a:off x="5643879" y="3421379"/>
            <a:ext cx="924560" cy="466090"/>
          </a:xfrm>
          <a:prstGeom prst="rect">
            <a:avLst/>
          </a:prstGeom>
          <a:solidFill>
            <a:srgbClr val="FFFFFF"/>
          </a:solidFill>
          <a:ln cap="flat" cmpd="sng" w="12700">
            <a:solidFill>
              <a:srgbClr val="000000"/>
            </a:solidFill>
            <a:prstDash val="solid"/>
            <a:round/>
            <a:headEnd len="sm" w="sm" type="none"/>
            <a:tailEnd len="sm" w="sm" type="none"/>
          </a:ln>
        </p:spPr>
        <p:txBody>
          <a:bodyPr anchorCtr="0" anchor="t" bIns="0" lIns="0" spcFirstLastPara="1" rIns="0" wrap="square" tIns="1900">
            <a:spAutoFit/>
          </a:bodyPr>
          <a:lstStyle/>
          <a:p>
            <a:pPr indent="-76200" lvl="0" marL="76200" marR="72390" rtl="0" algn="l">
              <a:lnSpc>
                <a:spcPct val="132500"/>
              </a:lnSpc>
              <a:spcBef>
                <a:spcPts val="0"/>
              </a:spcBef>
              <a:spcAft>
                <a:spcPts val="0"/>
              </a:spcAft>
              <a:buNone/>
            </a:pPr>
            <a:r>
              <a:rPr lang="en-US" sz="1200">
                <a:solidFill>
                  <a:schemeClr val="dk1"/>
                </a:solidFill>
                <a:latin typeface="Arial"/>
                <a:ea typeface="Arial"/>
                <a:cs typeface="Arial"/>
                <a:sym typeface="Arial"/>
              </a:rPr>
              <a:t>Raster scan  generator</a:t>
            </a:r>
            <a:endParaRPr sz="1200">
              <a:solidFill>
                <a:schemeClr val="dk1"/>
              </a:solidFill>
              <a:latin typeface="Arial"/>
              <a:ea typeface="Arial"/>
              <a:cs typeface="Arial"/>
              <a:sym typeface="Arial"/>
            </a:endParaRPr>
          </a:p>
        </p:txBody>
      </p:sp>
      <p:grpSp>
        <p:nvGrpSpPr>
          <p:cNvPr id="962" name="Google Shape;962;p39"/>
          <p:cNvGrpSpPr/>
          <p:nvPr/>
        </p:nvGrpSpPr>
        <p:grpSpPr>
          <a:xfrm>
            <a:off x="6557009" y="3572509"/>
            <a:ext cx="468630" cy="152400"/>
            <a:chOff x="6557009" y="3572509"/>
            <a:chExt cx="468630" cy="152400"/>
          </a:xfrm>
        </p:grpSpPr>
        <p:pic>
          <p:nvPicPr>
            <p:cNvPr id="963" name="Google Shape;963;p39"/>
            <p:cNvPicPr preferRelativeResize="0"/>
            <p:nvPr/>
          </p:nvPicPr>
          <p:blipFill rotWithShape="1">
            <a:blip r:embed="rId3">
              <a:alphaModFix/>
            </a:blip>
            <a:srcRect b="0" l="0" r="0" t="0"/>
            <a:stretch/>
          </p:blipFill>
          <p:spPr>
            <a:xfrm>
              <a:off x="6835457" y="3572509"/>
              <a:ext cx="190182" cy="152400"/>
            </a:xfrm>
            <a:prstGeom prst="rect">
              <a:avLst/>
            </a:prstGeom>
            <a:noFill/>
            <a:ln>
              <a:noFill/>
            </a:ln>
          </p:spPr>
        </p:pic>
        <p:sp>
          <p:nvSpPr>
            <p:cNvPr id="964" name="Google Shape;964;p39"/>
            <p:cNvSpPr/>
            <p:nvPr/>
          </p:nvSpPr>
          <p:spPr>
            <a:xfrm>
              <a:off x="6557009" y="3648709"/>
              <a:ext cx="290830" cy="0"/>
            </a:xfrm>
            <a:custGeom>
              <a:rect b="b" l="l" r="r" t="t"/>
              <a:pathLst>
                <a:path extrusionOk="0" h="120000" w="290829">
                  <a:moveTo>
                    <a:pt x="0" y="0"/>
                  </a:moveTo>
                  <a:lnTo>
                    <a:pt x="290830" y="0"/>
                  </a:lnTo>
                </a:path>
              </a:pathLst>
            </a:custGeom>
            <a:noFill/>
            <a:ln cap="flat" cmpd="sng" w="254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965" name="Google Shape;965;p39"/>
          <p:cNvGrpSpPr/>
          <p:nvPr/>
        </p:nvGrpSpPr>
        <p:grpSpPr>
          <a:xfrm>
            <a:off x="1993900" y="4936490"/>
            <a:ext cx="2065019" cy="152400"/>
            <a:chOff x="1993900" y="4936490"/>
            <a:chExt cx="2065019" cy="152400"/>
          </a:xfrm>
        </p:grpSpPr>
        <p:pic>
          <p:nvPicPr>
            <p:cNvPr id="966" name="Google Shape;966;p39"/>
            <p:cNvPicPr preferRelativeResize="0"/>
            <p:nvPr/>
          </p:nvPicPr>
          <p:blipFill rotWithShape="1">
            <a:blip r:embed="rId4">
              <a:alphaModFix/>
            </a:blip>
            <a:srcRect b="0" l="0" r="0" t="0"/>
            <a:stretch/>
          </p:blipFill>
          <p:spPr>
            <a:xfrm>
              <a:off x="3870007" y="4936490"/>
              <a:ext cx="188912" cy="152400"/>
            </a:xfrm>
            <a:prstGeom prst="rect">
              <a:avLst/>
            </a:prstGeom>
            <a:noFill/>
            <a:ln>
              <a:noFill/>
            </a:ln>
          </p:spPr>
        </p:pic>
        <p:sp>
          <p:nvSpPr>
            <p:cNvPr id="967" name="Google Shape;967;p39"/>
            <p:cNvSpPr/>
            <p:nvPr/>
          </p:nvSpPr>
          <p:spPr>
            <a:xfrm>
              <a:off x="1993900" y="5012690"/>
              <a:ext cx="1888489" cy="0"/>
            </a:xfrm>
            <a:custGeom>
              <a:rect b="b" l="l" r="r" t="t"/>
              <a:pathLst>
                <a:path extrusionOk="0" h="120000" w="1888489">
                  <a:moveTo>
                    <a:pt x="0" y="0"/>
                  </a:moveTo>
                  <a:lnTo>
                    <a:pt x="1888489" y="0"/>
                  </a:lnTo>
                </a:path>
              </a:pathLst>
            </a:custGeom>
            <a:noFill/>
            <a:ln cap="flat" cmpd="sng" w="254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968" name="Google Shape;968;p39"/>
          <p:cNvGrpSpPr/>
          <p:nvPr/>
        </p:nvGrpSpPr>
        <p:grpSpPr>
          <a:xfrm>
            <a:off x="4972050" y="3117850"/>
            <a:ext cx="671830" cy="416560"/>
            <a:chOff x="4972050" y="3117850"/>
            <a:chExt cx="671830" cy="416560"/>
          </a:xfrm>
        </p:grpSpPr>
        <p:pic>
          <p:nvPicPr>
            <p:cNvPr id="969" name="Google Shape;969;p39"/>
            <p:cNvPicPr preferRelativeResize="0"/>
            <p:nvPr/>
          </p:nvPicPr>
          <p:blipFill rotWithShape="1">
            <a:blip r:embed="rId5">
              <a:alphaModFix/>
            </a:blip>
            <a:srcRect b="0" l="0" r="0" t="0"/>
            <a:stretch/>
          </p:blipFill>
          <p:spPr>
            <a:xfrm>
              <a:off x="4972050" y="3117850"/>
              <a:ext cx="190182" cy="152400"/>
            </a:xfrm>
            <a:prstGeom prst="rect">
              <a:avLst/>
            </a:prstGeom>
            <a:noFill/>
            <a:ln>
              <a:noFill/>
            </a:ln>
          </p:spPr>
        </p:pic>
        <p:sp>
          <p:nvSpPr>
            <p:cNvPr id="970" name="Google Shape;970;p39"/>
            <p:cNvSpPr/>
            <p:nvPr/>
          </p:nvSpPr>
          <p:spPr>
            <a:xfrm>
              <a:off x="5124450" y="3194050"/>
              <a:ext cx="519430" cy="340360"/>
            </a:xfrm>
            <a:custGeom>
              <a:rect b="b" l="l" r="r" t="t"/>
              <a:pathLst>
                <a:path extrusionOk="0" h="340360" w="519429">
                  <a:moveTo>
                    <a:pt x="290829" y="0"/>
                  </a:moveTo>
                  <a:lnTo>
                    <a:pt x="0" y="0"/>
                  </a:lnTo>
                </a:path>
                <a:path extrusionOk="0" h="340360" w="519429">
                  <a:moveTo>
                    <a:pt x="519429" y="340360"/>
                  </a:moveTo>
                  <a:lnTo>
                    <a:pt x="290829" y="340360"/>
                  </a:lnTo>
                </a:path>
                <a:path extrusionOk="0" h="340360" w="519429">
                  <a:moveTo>
                    <a:pt x="290829" y="340360"/>
                  </a:moveTo>
                  <a:lnTo>
                    <a:pt x="290829" y="0"/>
                  </a:lnTo>
                </a:path>
              </a:pathLst>
            </a:custGeom>
            <a:noFill/>
            <a:ln cap="flat" cmpd="sng" w="254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971" name="Google Shape;971;p39"/>
          <p:cNvGrpSpPr/>
          <p:nvPr/>
        </p:nvGrpSpPr>
        <p:grpSpPr>
          <a:xfrm>
            <a:off x="4972050" y="3761740"/>
            <a:ext cx="671830" cy="417830"/>
            <a:chOff x="4972050" y="3761740"/>
            <a:chExt cx="671830" cy="417830"/>
          </a:xfrm>
        </p:grpSpPr>
        <p:pic>
          <p:nvPicPr>
            <p:cNvPr id="972" name="Google Shape;972;p39"/>
            <p:cNvPicPr preferRelativeResize="0"/>
            <p:nvPr/>
          </p:nvPicPr>
          <p:blipFill rotWithShape="1">
            <a:blip r:embed="rId5">
              <a:alphaModFix/>
            </a:blip>
            <a:srcRect b="0" l="0" r="0" t="0"/>
            <a:stretch/>
          </p:blipFill>
          <p:spPr>
            <a:xfrm>
              <a:off x="4972050" y="4027170"/>
              <a:ext cx="190182" cy="152400"/>
            </a:xfrm>
            <a:prstGeom prst="rect">
              <a:avLst/>
            </a:prstGeom>
            <a:noFill/>
            <a:ln>
              <a:noFill/>
            </a:ln>
          </p:spPr>
        </p:pic>
        <p:sp>
          <p:nvSpPr>
            <p:cNvPr id="973" name="Google Shape;973;p39"/>
            <p:cNvSpPr/>
            <p:nvPr/>
          </p:nvSpPr>
          <p:spPr>
            <a:xfrm>
              <a:off x="5124450" y="3761740"/>
              <a:ext cx="519430" cy="341630"/>
            </a:xfrm>
            <a:custGeom>
              <a:rect b="b" l="l" r="r" t="t"/>
              <a:pathLst>
                <a:path extrusionOk="0" h="341629" w="519429">
                  <a:moveTo>
                    <a:pt x="290829" y="341630"/>
                  </a:moveTo>
                  <a:lnTo>
                    <a:pt x="0" y="341630"/>
                  </a:lnTo>
                </a:path>
                <a:path extrusionOk="0" h="341629" w="519429">
                  <a:moveTo>
                    <a:pt x="519429" y="0"/>
                  </a:moveTo>
                  <a:lnTo>
                    <a:pt x="290829" y="0"/>
                  </a:lnTo>
                </a:path>
                <a:path extrusionOk="0" h="341629" w="519429">
                  <a:moveTo>
                    <a:pt x="290829" y="0"/>
                  </a:moveTo>
                  <a:lnTo>
                    <a:pt x="290829" y="341630"/>
                  </a:lnTo>
                </a:path>
              </a:pathLst>
            </a:custGeom>
            <a:noFill/>
            <a:ln cap="flat" cmpd="sng" w="254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974" name="Google Shape;974;p39"/>
          <p:cNvSpPr txBox="1"/>
          <p:nvPr/>
        </p:nvSpPr>
        <p:spPr>
          <a:xfrm>
            <a:off x="2829560" y="4785359"/>
            <a:ext cx="351155" cy="207010"/>
          </a:xfrm>
          <a:prstGeom prst="rect">
            <a:avLst/>
          </a:prstGeom>
          <a:noFill/>
          <a:ln>
            <a:noFill/>
          </a:ln>
        </p:spPr>
        <p:txBody>
          <a:bodyPr anchorCtr="0" anchor="t" bIns="0" lIns="0" spcFirstLastPara="1" rIns="0" wrap="square" tIns="11425">
            <a:spAutoFit/>
          </a:bodyPr>
          <a:lstStyle/>
          <a:p>
            <a:pPr indent="0" lvl="0" marL="12700" marR="0" rtl="0" algn="l">
              <a:lnSpc>
                <a:spcPct val="100000"/>
              </a:lnSpc>
              <a:spcBef>
                <a:spcPts val="0"/>
              </a:spcBef>
              <a:spcAft>
                <a:spcPts val="0"/>
              </a:spcAft>
              <a:buNone/>
            </a:pPr>
            <a:r>
              <a:rPr lang="en-US" sz="1200">
                <a:solidFill>
                  <a:schemeClr val="dk1"/>
                </a:solidFill>
                <a:latin typeface="Arial"/>
                <a:ea typeface="Arial"/>
                <a:cs typeface="Arial"/>
                <a:sym typeface="Arial"/>
              </a:rPr>
              <a:t>Data</a:t>
            </a:r>
            <a:endParaRPr sz="1200">
              <a:solidFill>
                <a:schemeClr val="dk1"/>
              </a:solidFill>
              <a:latin typeface="Arial"/>
              <a:ea typeface="Arial"/>
              <a:cs typeface="Arial"/>
              <a:sym typeface="Arial"/>
            </a:endParaRPr>
          </a:p>
        </p:txBody>
      </p:sp>
      <p:sp>
        <p:nvSpPr>
          <p:cNvPr id="975" name="Google Shape;975;p39"/>
          <p:cNvSpPr txBox="1"/>
          <p:nvPr/>
        </p:nvSpPr>
        <p:spPr>
          <a:xfrm>
            <a:off x="7127240" y="3287775"/>
            <a:ext cx="804545" cy="833119"/>
          </a:xfrm>
          <a:prstGeom prst="rect">
            <a:avLst/>
          </a:prstGeom>
          <a:noFill/>
          <a:ln>
            <a:noFill/>
          </a:ln>
        </p:spPr>
        <p:txBody>
          <a:bodyPr anchorCtr="0" anchor="t" bIns="0" lIns="0" spcFirstLastPara="1" rIns="0" wrap="square" tIns="12700">
            <a:spAutoFit/>
          </a:bodyPr>
          <a:lstStyle/>
          <a:p>
            <a:pPr indent="0" lvl="0" marL="12700" marR="5080" rtl="0" algn="l">
              <a:lnSpc>
                <a:spcPct val="110400"/>
              </a:lnSpc>
              <a:spcBef>
                <a:spcPts val="0"/>
              </a:spcBef>
              <a:spcAft>
                <a:spcPts val="0"/>
              </a:spcAft>
              <a:buNone/>
            </a:pPr>
            <a:r>
              <a:rPr lang="en-US" sz="1200">
                <a:solidFill>
                  <a:schemeClr val="dk1"/>
                </a:solidFill>
                <a:latin typeface="Arial"/>
                <a:ea typeface="Arial"/>
                <a:cs typeface="Arial"/>
                <a:sym typeface="Arial"/>
              </a:rPr>
              <a:t>Horizontal  and vertical  deflection  signals</a:t>
            </a:r>
            <a:endParaRPr sz="1200">
              <a:solidFill>
                <a:schemeClr val="dk1"/>
              </a:solidFill>
              <a:latin typeface="Arial"/>
              <a:ea typeface="Arial"/>
              <a:cs typeface="Arial"/>
              <a:sym typeface="Arial"/>
            </a:endParaRPr>
          </a:p>
        </p:txBody>
      </p:sp>
      <p:grpSp>
        <p:nvGrpSpPr>
          <p:cNvPr id="976" name="Google Shape;976;p39"/>
          <p:cNvGrpSpPr/>
          <p:nvPr/>
        </p:nvGrpSpPr>
        <p:grpSpPr>
          <a:xfrm>
            <a:off x="4959350" y="4936490"/>
            <a:ext cx="2066289" cy="152400"/>
            <a:chOff x="4959350" y="4936490"/>
            <a:chExt cx="2066289" cy="152400"/>
          </a:xfrm>
        </p:grpSpPr>
        <p:pic>
          <p:nvPicPr>
            <p:cNvPr id="977" name="Google Shape;977;p39"/>
            <p:cNvPicPr preferRelativeResize="0"/>
            <p:nvPr/>
          </p:nvPicPr>
          <p:blipFill rotWithShape="1">
            <a:blip r:embed="rId6">
              <a:alphaModFix/>
            </a:blip>
            <a:srcRect b="0" l="0" r="0" t="0"/>
            <a:stretch/>
          </p:blipFill>
          <p:spPr>
            <a:xfrm>
              <a:off x="6835457" y="4936490"/>
              <a:ext cx="190182" cy="152400"/>
            </a:xfrm>
            <a:prstGeom prst="rect">
              <a:avLst/>
            </a:prstGeom>
            <a:noFill/>
            <a:ln>
              <a:noFill/>
            </a:ln>
          </p:spPr>
        </p:pic>
        <p:sp>
          <p:nvSpPr>
            <p:cNvPr id="978" name="Google Shape;978;p39"/>
            <p:cNvSpPr/>
            <p:nvPr/>
          </p:nvSpPr>
          <p:spPr>
            <a:xfrm>
              <a:off x="4959350" y="5012690"/>
              <a:ext cx="1888489" cy="0"/>
            </a:xfrm>
            <a:custGeom>
              <a:rect b="b" l="l" r="r" t="t"/>
              <a:pathLst>
                <a:path extrusionOk="0" h="120000" w="1888490">
                  <a:moveTo>
                    <a:pt x="0" y="0"/>
                  </a:moveTo>
                  <a:lnTo>
                    <a:pt x="1888490" y="0"/>
                  </a:lnTo>
                </a:path>
              </a:pathLst>
            </a:custGeom>
            <a:noFill/>
            <a:ln cap="flat" cmpd="sng" w="254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979" name="Google Shape;979;p39"/>
          <p:cNvSpPr txBox="1"/>
          <p:nvPr/>
        </p:nvSpPr>
        <p:spPr>
          <a:xfrm>
            <a:off x="7127240" y="4764785"/>
            <a:ext cx="608330" cy="429259"/>
          </a:xfrm>
          <a:prstGeom prst="rect">
            <a:avLst/>
          </a:prstGeom>
          <a:noFill/>
          <a:ln>
            <a:noFill/>
          </a:ln>
        </p:spPr>
        <p:txBody>
          <a:bodyPr anchorCtr="0" anchor="t" bIns="0" lIns="0" spcFirstLastPara="1" rIns="0" wrap="square" tIns="12700">
            <a:spAutoFit/>
          </a:bodyPr>
          <a:lstStyle/>
          <a:p>
            <a:pPr indent="0" lvl="0" marL="12700" marR="5080" rtl="0" algn="l">
              <a:lnSpc>
                <a:spcPct val="110400"/>
              </a:lnSpc>
              <a:spcBef>
                <a:spcPts val="0"/>
              </a:spcBef>
              <a:spcAft>
                <a:spcPts val="0"/>
              </a:spcAft>
              <a:buNone/>
            </a:pPr>
            <a:r>
              <a:rPr lang="en-US" sz="1200">
                <a:solidFill>
                  <a:schemeClr val="dk1"/>
                </a:solidFill>
                <a:latin typeface="Arial"/>
                <a:ea typeface="Arial"/>
                <a:cs typeface="Arial"/>
                <a:sym typeface="Arial"/>
              </a:rPr>
              <a:t>Intensity  or color</a:t>
            </a:r>
            <a:endParaRPr sz="1200">
              <a:solidFill>
                <a:schemeClr val="dk1"/>
              </a:solidFill>
              <a:latin typeface="Arial"/>
              <a:ea typeface="Arial"/>
              <a:cs typeface="Arial"/>
              <a:sym typeface="Arial"/>
            </a:endParaRPr>
          </a:p>
        </p:txBody>
      </p:sp>
      <p:grpSp>
        <p:nvGrpSpPr>
          <p:cNvPr id="980" name="Google Shape;980;p39"/>
          <p:cNvGrpSpPr/>
          <p:nvPr/>
        </p:nvGrpSpPr>
        <p:grpSpPr>
          <a:xfrm>
            <a:off x="2449829" y="3194050"/>
            <a:ext cx="1596390" cy="909320"/>
            <a:chOff x="2449829" y="3194050"/>
            <a:chExt cx="1596390" cy="909320"/>
          </a:xfrm>
        </p:grpSpPr>
        <p:sp>
          <p:nvSpPr>
            <p:cNvPr id="981" name="Google Shape;981;p39"/>
            <p:cNvSpPr/>
            <p:nvPr/>
          </p:nvSpPr>
          <p:spPr>
            <a:xfrm>
              <a:off x="2449829" y="3421379"/>
              <a:ext cx="924560" cy="466090"/>
            </a:xfrm>
            <a:custGeom>
              <a:rect b="b" l="l" r="r" t="t"/>
              <a:pathLst>
                <a:path extrusionOk="0" h="466089" w="924560">
                  <a:moveTo>
                    <a:pt x="0" y="0"/>
                  </a:moveTo>
                  <a:lnTo>
                    <a:pt x="924559" y="0"/>
                  </a:lnTo>
                  <a:lnTo>
                    <a:pt x="924559" y="466090"/>
                  </a:lnTo>
                  <a:lnTo>
                    <a:pt x="0" y="466090"/>
                  </a:lnTo>
                  <a:lnTo>
                    <a:pt x="0" y="0"/>
                  </a:lnTo>
                  <a:close/>
                </a:path>
              </a:pathLst>
            </a:custGeom>
            <a:noFill/>
            <a:ln cap="flat" cmpd="sng" w="12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982" name="Google Shape;982;p39"/>
            <p:cNvPicPr preferRelativeResize="0"/>
            <p:nvPr/>
          </p:nvPicPr>
          <p:blipFill rotWithShape="1">
            <a:blip r:embed="rId7">
              <a:alphaModFix/>
            </a:blip>
            <a:srcRect b="0" l="0" r="0" t="0"/>
            <a:stretch/>
          </p:blipFill>
          <p:spPr>
            <a:xfrm>
              <a:off x="3374389" y="3459479"/>
              <a:ext cx="190182" cy="151130"/>
            </a:xfrm>
            <a:prstGeom prst="rect">
              <a:avLst/>
            </a:prstGeom>
            <a:noFill/>
            <a:ln>
              <a:noFill/>
            </a:ln>
          </p:spPr>
        </p:pic>
        <p:sp>
          <p:nvSpPr>
            <p:cNvPr id="983" name="Google Shape;983;p39"/>
            <p:cNvSpPr/>
            <p:nvPr/>
          </p:nvSpPr>
          <p:spPr>
            <a:xfrm>
              <a:off x="3526789" y="3194050"/>
              <a:ext cx="519430" cy="340360"/>
            </a:xfrm>
            <a:custGeom>
              <a:rect b="b" l="l" r="r" t="t"/>
              <a:pathLst>
                <a:path extrusionOk="0" h="340360" w="519429">
                  <a:moveTo>
                    <a:pt x="519430" y="0"/>
                  </a:moveTo>
                  <a:lnTo>
                    <a:pt x="292100" y="0"/>
                  </a:lnTo>
                </a:path>
                <a:path extrusionOk="0" h="340360" w="519429">
                  <a:moveTo>
                    <a:pt x="292100" y="0"/>
                  </a:moveTo>
                  <a:lnTo>
                    <a:pt x="292100" y="340360"/>
                  </a:lnTo>
                </a:path>
                <a:path extrusionOk="0" h="340360" w="519429">
                  <a:moveTo>
                    <a:pt x="292100" y="340360"/>
                  </a:moveTo>
                  <a:lnTo>
                    <a:pt x="292100" y="340360"/>
                  </a:lnTo>
                </a:path>
                <a:path extrusionOk="0" h="340360" w="519429">
                  <a:moveTo>
                    <a:pt x="0" y="340360"/>
                  </a:moveTo>
                  <a:lnTo>
                    <a:pt x="292100" y="340360"/>
                  </a:lnTo>
                </a:path>
              </a:pathLst>
            </a:custGeom>
            <a:noFill/>
            <a:ln cap="flat" cmpd="sng" w="254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984" name="Google Shape;984;p39"/>
            <p:cNvPicPr preferRelativeResize="0"/>
            <p:nvPr/>
          </p:nvPicPr>
          <p:blipFill rotWithShape="1">
            <a:blip r:embed="rId8">
              <a:alphaModFix/>
            </a:blip>
            <a:srcRect b="0" l="0" r="0" t="0"/>
            <a:stretch/>
          </p:blipFill>
          <p:spPr>
            <a:xfrm>
              <a:off x="3374389" y="3685540"/>
              <a:ext cx="190182" cy="152400"/>
            </a:xfrm>
            <a:prstGeom prst="rect">
              <a:avLst/>
            </a:prstGeom>
            <a:noFill/>
            <a:ln>
              <a:noFill/>
            </a:ln>
          </p:spPr>
        </p:pic>
        <p:sp>
          <p:nvSpPr>
            <p:cNvPr id="985" name="Google Shape;985;p39"/>
            <p:cNvSpPr/>
            <p:nvPr/>
          </p:nvSpPr>
          <p:spPr>
            <a:xfrm>
              <a:off x="3526789" y="3761740"/>
              <a:ext cx="519430" cy="341630"/>
            </a:xfrm>
            <a:custGeom>
              <a:rect b="b" l="l" r="r" t="t"/>
              <a:pathLst>
                <a:path extrusionOk="0" h="341629" w="519429">
                  <a:moveTo>
                    <a:pt x="519430" y="341630"/>
                  </a:moveTo>
                  <a:lnTo>
                    <a:pt x="292100" y="341630"/>
                  </a:lnTo>
                </a:path>
                <a:path extrusionOk="0" h="341629" w="519429">
                  <a:moveTo>
                    <a:pt x="292100" y="341630"/>
                  </a:moveTo>
                  <a:lnTo>
                    <a:pt x="292100" y="0"/>
                  </a:lnTo>
                </a:path>
                <a:path extrusionOk="0" h="341629" w="519429">
                  <a:moveTo>
                    <a:pt x="0" y="0"/>
                  </a:moveTo>
                  <a:lnTo>
                    <a:pt x="292100" y="0"/>
                  </a:lnTo>
                </a:path>
              </a:pathLst>
            </a:custGeom>
            <a:noFill/>
            <a:ln cap="flat" cmpd="sng" w="254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pic>
        <p:nvPicPr>
          <p:cNvPr id="986" name="Google Shape;986;p39"/>
          <p:cNvPicPr preferRelativeResize="0"/>
          <p:nvPr/>
        </p:nvPicPr>
        <p:blipFill rotWithShape="1">
          <a:blip r:embed="rId5">
            <a:alphaModFix/>
          </a:blip>
          <a:srcRect b="0" l="0" r="0" t="0"/>
          <a:stretch/>
        </p:blipFill>
        <p:spPr>
          <a:xfrm>
            <a:off x="2006600" y="3572509"/>
            <a:ext cx="190182" cy="152400"/>
          </a:xfrm>
          <a:prstGeom prst="rect">
            <a:avLst/>
          </a:prstGeom>
          <a:noFill/>
          <a:ln>
            <a:noFill/>
          </a:ln>
        </p:spPr>
      </p:pic>
      <p:sp>
        <p:nvSpPr>
          <p:cNvPr id="987" name="Google Shape;987;p39"/>
          <p:cNvSpPr txBox="1"/>
          <p:nvPr/>
        </p:nvSpPr>
        <p:spPr>
          <a:xfrm>
            <a:off x="2589529" y="3623309"/>
            <a:ext cx="595630" cy="207010"/>
          </a:xfrm>
          <a:prstGeom prst="rect">
            <a:avLst/>
          </a:prstGeom>
          <a:noFill/>
          <a:ln>
            <a:noFill/>
          </a:ln>
        </p:spPr>
        <p:txBody>
          <a:bodyPr anchorCtr="0" anchor="t" bIns="0" lIns="0" spcFirstLastPara="1" rIns="0" wrap="square" tIns="11425">
            <a:spAutoFit/>
          </a:bodyPr>
          <a:lstStyle/>
          <a:p>
            <a:pPr indent="0" lvl="0" marL="12700" marR="0" rtl="0" algn="l">
              <a:lnSpc>
                <a:spcPct val="100000"/>
              </a:lnSpc>
              <a:spcBef>
                <a:spcPts val="0"/>
              </a:spcBef>
              <a:spcAft>
                <a:spcPts val="0"/>
              </a:spcAft>
              <a:buNone/>
            </a:pPr>
            <a:r>
              <a:rPr lang="en-US" sz="1200">
                <a:solidFill>
                  <a:schemeClr val="dk1"/>
                </a:solidFill>
                <a:latin typeface="Arial"/>
                <a:ea typeface="Arial"/>
                <a:cs typeface="Arial"/>
                <a:sym typeface="Arial"/>
              </a:rPr>
              <a:t>address</a:t>
            </a:r>
            <a:endParaRPr sz="1200">
              <a:solidFill>
                <a:schemeClr val="dk1"/>
              </a:solidFill>
              <a:latin typeface="Arial"/>
              <a:ea typeface="Arial"/>
              <a:cs typeface="Arial"/>
              <a:sym typeface="Arial"/>
            </a:endParaRPr>
          </a:p>
        </p:txBody>
      </p:sp>
      <p:sp>
        <p:nvSpPr>
          <p:cNvPr id="988" name="Google Shape;988;p39"/>
          <p:cNvSpPr txBox="1"/>
          <p:nvPr>
            <p:ph idx="12" type="sldNum"/>
          </p:nvPr>
        </p:nvSpPr>
        <p:spPr>
          <a:xfrm>
            <a:off x="8836659" y="6302050"/>
            <a:ext cx="255270" cy="222884"/>
          </a:xfrm>
          <a:prstGeom prst="rect">
            <a:avLst/>
          </a:prstGeom>
          <a:noFill/>
          <a:ln>
            <a:noFill/>
          </a:ln>
        </p:spPr>
        <p:txBody>
          <a:bodyPr anchorCtr="0" anchor="t" bIns="0" lIns="0" spcFirstLastPara="1" rIns="0" wrap="square" tIns="0">
            <a:spAutoFit/>
          </a:bodyPr>
          <a:lstStyle/>
          <a:p>
            <a:pPr indent="0" lvl="0" marL="38100" rtl="0" algn="l">
              <a:lnSpc>
                <a:spcPct val="116428"/>
              </a:lnSpc>
              <a:spcBef>
                <a:spcPts val="0"/>
              </a:spcBef>
              <a:spcAft>
                <a:spcPts val="0"/>
              </a:spcAft>
              <a:buNone/>
            </a:pPr>
            <a:fld id="{00000000-1234-1234-1234-123412341234}" type="slidenum">
              <a:rPr lang="en-US"/>
              <a:t>‹#›</a:t>
            </a:fld>
            <a:endParaRPr/>
          </a:p>
        </p:txBody>
      </p:sp>
      <p:sp>
        <p:nvSpPr>
          <p:cNvPr id="989" name="Google Shape;989;p39"/>
          <p:cNvSpPr txBox="1"/>
          <p:nvPr/>
        </p:nvSpPr>
        <p:spPr>
          <a:xfrm>
            <a:off x="5529579" y="3079750"/>
            <a:ext cx="1170305" cy="207010"/>
          </a:xfrm>
          <a:prstGeom prst="rect">
            <a:avLst/>
          </a:prstGeom>
          <a:noFill/>
          <a:ln>
            <a:noFill/>
          </a:ln>
        </p:spPr>
        <p:txBody>
          <a:bodyPr anchorCtr="0" anchor="t" bIns="0" lIns="0" spcFirstLastPara="1" rIns="0" wrap="square" tIns="11425">
            <a:spAutoFit/>
          </a:bodyPr>
          <a:lstStyle/>
          <a:p>
            <a:pPr indent="0" lvl="0" marL="12700" marR="0" rtl="0" algn="l">
              <a:lnSpc>
                <a:spcPct val="100000"/>
              </a:lnSpc>
              <a:spcBef>
                <a:spcPts val="0"/>
              </a:spcBef>
              <a:spcAft>
                <a:spcPts val="0"/>
              </a:spcAft>
              <a:buNone/>
            </a:pPr>
            <a:r>
              <a:rPr lang="en-US" sz="1200">
                <a:solidFill>
                  <a:schemeClr val="dk1"/>
                </a:solidFill>
                <a:latin typeface="Arial"/>
                <a:ea typeface="Arial"/>
                <a:cs typeface="Arial"/>
                <a:sym typeface="Arial"/>
              </a:rPr>
              <a:t>Set or increment</a:t>
            </a:r>
            <a:endParaRPr sz="1200">
              <a:solidFill>
                <a:schemeClr val="dk1"/>
              </a:solidFill>
              <a:latin typeface="Arial"/>
              <a:ea typeface="Arial"/>
              <a:cs typeface="Arial"/>
              <a:sym typeface="Arial"/>
            </a:endParaRPr>
          </a:p>
        </p:txBody>
      </p:sp>
      <p:sp>
        <p:nvSpPr>
          <p:cNvPr id="990" name="Google Shape;990;p39"/>
          <p:cNvSpPr txBox="1"/>
          <p:nvPr/>
        </p:nvSpPr>
        <p:spPr>
          <a:xfrm>
            <a:off x="5529579" y="3990340"/>
            <a:ext cx="1221105" cy="207010"/>
          </a:xfrm>
          <a:prstGeom prst="rect">
            <a:avLst/>
          </a:prstGeom>
          <a:noFill/>
          <a:ln>
            <a:noFill/>
          </a:ln>
        </p:spPr>
        <p:txBody>
          <a:bodyPr anchorCtr="0" anchor="t" bIns="0" lIns="0" spcFirstLastPara="1" rIns="0" wrap="square" tIns="11425">
            <a:spAutoFit/>
          </a:bodyPr>
          <a:lstStyle/>
          <a:p>
            <a:pPr indent="0" lvl="0" marL="12700" marR="0" rtl="0" algn="l">
              <a:lnSpc>
                <a:spcPct val="100000"/>
              </a:lnSpc>
              <a:spcBef>
                <a:spcPts val="0"/>
              </a:spcBef>
              <a:spcAft>
                <a:spcPts val="0"/>
              </a:spcAft>
              <a:buNone/>
            </a:pPr>
            <a:r>
              <a:rPr lang="en-US" sz="1200">
                <a:solidFill>
                  <a:schemeClr val="dk1"/>
                </a:solidFill>
                <a:latin typeface="Arial"/>
                <a:ea typeface="Arial"/>
                <a:cs typeface="Arial"/>
                <a:sym typeface="Arial"/>
              </a:rPr>
              <a:t>Set or decrement</a:t>
            </a:r>
            <a:endParaRPr sz="1200">
              <a:solidFill>
                <a:schemeClr val="dk1"/>
              </a:solidFill>
              <a:latin typeface="Arial"/>
              <a:ea typeface="Arial"/>
              <a:cs typeface="Arial"/>
              <a:sym typeface="Arial"/>
            </a:endParaRPr>
          </a:p>
        </p:txBody>
      </p:sp>
      <p:sp>
        <p:nvSpPr>
          <p:cNvPr id="991" name="Google Shape;991;p39"/>
          <p:cNvSpPr txBox="1"/>
          <p:nvPr/>
        </p:nvSpPr>
        <p:spPr>
          <a:xfrm>
            <a:off x="2145029" y="3421379"/>
            <a:ext cx="976630" cy="207010"/>
          </a:xfrm>
          <a:prstGeom prst="rect">
            <a:avLst/>
          </a:prstGeom>
          <a:noFill/>
          <a:ln>
            <a:noFill/>
          </a:ln>
        </p:spPr>
        <p:txBody>
          <a:bodyPr anchorCtr="0" anchor="t" bIns="0" lIns="0" spcFirstLastPara="1" rIns="0" wrap="square" tIns="11425">
            <a:spAutoFit/>
          </a:bodyPr>
          <a:lstStyle/>
          <a:p>
            <a:pPr indent="0" lvl="0" marL="12700" marR="0" rtl="0" algn="l">
              <a:lnSpc>
                <a:spcPct val="100000"/>
              </a:lnSpc>
              <a:spcBef>
                <a:spcPts val="0"/>
              </a:spcBef>
              <a:spcAft>
                <a:spcPts val="0"/>
              </a:spcAft>
              <a:buNone/>
            </a:pPr>
            <a:r>
              <a:rPr lang="en-US" sz="1200" u="sng">
                <a:solidFill>
                  <a:schemeClr val="dk1"/>
                </a:solidFill>
                <a:latin typeface="Times New Roman"/>
                <a:ea typeface="Times New Roman"/>
                <a:cs typeface="Times New Roman"/>
                <a:sym typeface="Times New Roman"/>
              </a:rPr>
              <a:t> 	</a:t>
            </a:r>
            <a:r>
              <a:rPr lang="en-US" sz="1200">
                <a:solidFill>
                  <a:schemeClr val="dk1"/>
                </a:solidFill>
                <a:latin typeface="Times New Roman"/>
                <a:ea typeface="Times New Roman"/>
                <a:cs typeface="Times New Roman"/>
                <a:sym typeface="Times New Roman"/>
              </a:rPr>
              <a:t>	</a:t>
            </a:r>
            <a:r>
              <a:rPr lang="en-US" sz="1200">
                <a:solidFill>
                  <a:schemeClr val="dk1"/>
                </a:solidFill>
                <a:latin typeface="Arial"/>
                <a:ea typeface="Arial"/>
                <a:cs typeface="Arial"/>
                <a:sym typeface="Arial"/>
              </a:rPr>
              <a:t>Linear</a:t>
            </a:r>
            <a:endParaRPr sz="1200">
              <a:solidFill>
                <a:schemeClr val="dk1"/>
              </a:solidFill>
              <a:latin typeface="Arial"/>
              <a:ea typeface="Arial"/>
              <a:cs typeface="Arial"/>
              <a:sym typeface="Arial"/>
            </a:endParaRPr>
          </a:p>
        </p:txBody>
      </p:sp>
      <p:sp>
        <p:nvSpPr>
          <p:cNvPr id="992" name="Google Shape;992;p39"/>
          <p:cNvSpPr txBox="1"/>
          <p:nvPr/>
        </p:nvSpPr>
        <p:spPr>
          <a:xfrm>
            <a:off x="1765300" y="2966720"/>
            <a:ext cx="240029" cy="2286000"/>
          </a:xfrm>
          <a:prstGeom prst="rect">
            <a:avLst/>
          </a:prstGeom>
          <a:solidFill>
            <a:srgbClr val="FFFFFF"/>
          </a:solidFill>
          <a:ln cap="flat" cmpd="sng" w="12700">
            <a:solidFill>
              <a:srgbClr val="000000"/>
            </a:solidFill>
            <a:prstDash val="solid"/>
            <a:round/>
            <a:headEnd len="sm" w="sm" type="none"/>
            <a:tailEnd len="sm" w="sm" type="none"/>
          </a:ln>
        </p:spPr>
        <p:txBody>
          <a:bodyPr anchorCtr="0" anchor="t" bIns="0" lIns="0" spcFirstLastPara="1" rIns="0" wrap="square" tIns="0">
            <a:spAutoFit/>
          </a:bodyPr>
          <a:lstStyle/>
          <a:p>
            <a:pPr indent="0" lvl="0" marL="0" marR="0" rtl="0" algn="l">
              <a:lnSpc>
                <a:spcPct val="100000"/>
              </a:lnSpc>
              <a:spcBef>
                <a:spcPts val="0"/>
              </a:spcBef>
              <a:spcAft>
                <a:spcPts val="0"/>
              </a:spcAft>
              <a:buNone/>
            </a:pPr>
            <a:r>
              <a:t/>
            </a:r>
            <a:endParaRPr sz="1300">
              <a:solidFill>
                <a:schemeClr val="dk1"/>
              </a:solidFill>
              <a:latin typeface="Times New Roman"/>
              <a:ea typeface="Times New Roman"/>
              <a:cs typeface="Times New Roman"/>
              <a:sym typeface="Times New Roman"/>
            </a:endParaRPr>
          </a:p>
          <a:p>
            <a:pPr indent="0" lvl="0" marL="0" marR="0" rtl="0" algn="l">
              <a:lnSpc>
                <a:spcPct val="100000"/>
              </a:lnSpc>
              <a:spcBef>
                <a:spcPts val="45"/>
              </a:spcBef>
              <a:spcAft>
                <a:spcPts val="0"/>
              </a:spcAft>
              <a:buNone/>
            </a:pPr>
            <a:r>
              <a:t/>
            </a:r>
            <a:endParaRPr sz="1850">
              <a:solidFill>
                <a:schemeClr val="dk1"/>
              </a:solidFill>
              <a:latin typeface="Times New Roman"/>
              <a:ea typeface="Times New Roman"/>
              <a:cs typeface="Times New Roman"/>
              <a:sym typeface="Times New Roman"/>
            </a:endParaRPr>
          </a:p>
          <a:p>
            <a:pPr indent="0" lvl="0" marL="63500" marR="0" rtl="0" algn="l">
              <a:lnSpc>
                <a:spcPct val="100000"/>
              </a:lnSpc>
              <a:spcBef>
                <a:spcPts val="0"/>
              </a:spcBef>
              <a:spcAft>
                <a:spcPts val="0"/>
              </a:spcAft>
              <a:buNone/>
            </a:pPr>
            <a:r>
              <a:rPr lang="en-US" sz="1200">
                <a:solidFill>
                  <a:schemeClr val="dk1"/>
                </a:solidFill>
                <a:latin typeface="Arial"/>
                <a:ea typeface="Arial"/>
                <a:cs typeface="Arial"/>
                <a:sym typeface="Arial"/>
              </a:rPr>
              <a:t>M</a:t>
            </a:r>
            <a:endParaRPr sz="1200">
              <a:solidFill>
                <a:schemeClr val="dk1"/>
              </a:solidFill>
              <a:latin typeface="Arial"/>
              <a:ea typeface="Arial"/>
              <a:cs typeface="Arial"/>
              <a:sym typeface="Arial"/>
            </a:endParaRPr>
          </a:p>
          <a:p>
            <a:pPr indent="25400" lvl="0" marL="50800" marR="53975" rtl="0" algn="l">
              <a:lnSpc>
                <a:spcPct val="110400"/>
              </a:lnSpc>
              <a:spcBef>
                <a:spcPts val="0"/>
              </a:spcBef>
              <a:spcAft>
                <a:spcPts val="0"/>
              </a:spcAft>
              <a:buNone/>
            </a:pPr>
            <a:r>
              <a:rPr lang="en-US" sz="1200">
                <a:solidFill>
                  <a:schemeClr val="dk1"/>
                </a:solidFill>
                <a:latin typeface="Arial"/>
                <a:ea typeface="Arial"/>
                <a:cs typeface="Arial"/>
                <a:sym typeface="Arial"/>
              </a:rPr>
              <a:t>e  m</a:t>
            </a:r>
            <a:endParaRPr sz="1200">
              <a:solidFill>
                <a:schemeClr val="dk1"/>
              </a:solidFill>
              <a:latin typeface="Arial"/>
              <a:ea typeface="Arial"/>
              <a:cs typeface="Arial"/>
              <a:sym typeface="Arial"/>
            </a:endParaRPr>
          </a:p>
          <a:p>
            <a:pPr indent="0" lvl="0" marL="76200" marR="70485" rtl="0" algn="just">
              <a:lnSpc>
                <a:spcPct val="110400"/>
              </a:lnSpc>
              <a:spcBef>
                <a:spcPts val="10"/>
              </a:spcBef>
              <a:spcAft>
                <a:spcPts val="0"/>
              </a:spcAft>
              <a:buNone/>
            </a:pPr>
            <a:r>
              <a:rPr lang="en-US" sz="1200">
                <a:solidFill>
                  <a:schemeClr val="dk1"/>
                </a:solidFill>
                <a:latin typeface="Arial"/>
                <a:ea typeface="Arial"/>
                <a:cs typeface="Arial"/>
                <a:sym typeface="Arial"/>
              </a:rPr>
              <a:t>o   r  y</a:t>
            </a:r>
            <a:endParaRPr sz="1200">
              <a:solidFill>
                <a:schemeClr val="dk1"/>
              </a:solidFill>
              <a:latin typeface="Arial"/>
              <a:ea typeface="Arial"/>
              <a:cs typeface="Arial"/>
              <a:sym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6" name="Shape 996"/>
        <p:cNvGrpSpPr/>
        <p:nvPr/>
      </p:nvGrpSpPr>
      <p:grpSpPr>
        <a:xfrm>
          <a:off x="0" y="0"/>
          <a:ext cx="0" cy="0"/>
          <a:chOff x="0" y="0"/>
          <a:chExt cx="0" cy="0"/>
        </a:xfrm>
      </p:grpSpPr>
      <p:sp>
        <p:nvSpPr>
          <p:cNvPr id="997" name="Google Shape;997;p40"/>
          <p:cNvSpPr txBox="1"/>
          <p:nvPr/>
        </p:nvSpPr>
        <p:spPr>
          <a:xfrm>
            <a:off x="1602739" y="5081270"/>
            <a:ext cx="6114415" cy="1130300"/>
          </a:xfrm>
          <a:prstGeom prst="rect">
            <a:avLst/>
          </a:prstGeom>
          <a:noFill/>
          <a:ln>
            <a:noFill/>
          </a:ln>
        </p:spPr>
        <p:txBody>
          <a:bodyPr anchorCtr="0" anchor="t" bIns="0" lIns="0" spcFirstLastPara="1" rIns="0" wrap="square" tIns="114300">
            <a:spAutoFit/>
          </a:bodyPr>
          <a:lstStyle/>
          <a:p>
            <a:pPr indent="-341630" lvl="0" marL="354330" marR="0" rtl="0" algn="l">
              <a:lnSpc>
                <a:spcPct val="100000"/>
              </a:lnSpc>
              <a:spcBef>
                <a:spcPts val="0"/>
              </a:spcBef>
              <a:spcAft>
                <a:spcPts val="0"/>
              </a:spcAft>
              <a:buClr>
                <a:srgbClr val="996600"/>
              </a:buClr>
              <a:buSzPts val="3200"/>
              <a:buFont typeface="Noto Sans Symbols"/>
              <a:buChar char="●"/>
            </a:pPr>
            <a:r>
              <a:rPr lang="en-US" sz="3200">
                <a:solidFill>
                  <a:schemeClr val="dk1"/>
                </a:solidFill>
                <a:latin typeface="Times New Roman"/>
                <a:ea typeface="Times New Roman"/>
                <a:cs typeface="Times New Roman"/>
                <a:sym typeface="Times New Roman"/>
              </a:rPr>
              <a:t>Keyboard</a:t>
            </a:r>
            <a:endParaRPr sz="3200">
              <a:solidFill>
                <a:schemeClr val="dk1"/>
              </a:solidFill>
              <a:latin typeface="Times New Roman"/>
              <a:ea typeface="Times New Roman"/>
              <a:cs typeface="Times New Roman"/>
              <a:sym typeface="Times New Roman"/>
            </a:endParaRPr>
          </a:p>
          <a:p>
            <a:pPr indent="0" lvl="0" marL="469265" marR="0" rtl="0" algn="l">
              <a:lnSpc>
                <a:spcPct val="100000"/>
              </a:lnSpc>
              <a:spcBef>
                <a:spcPts val="700"/>
              </a:spcBef>
              <a:spcAft>
                <a:spcPts val="0"/>
              </a:spcAft>
              <a:buNone/>
            </a:pPr>
            <a:r>
              <a:rPr baseline="30000" lang="en-US" sz="3975">
                <a:solidFill>
                  <a:schemeClr val="dk1"/>
                </a:solidFill>
                <a:latin typeface="Times New Roman"/>
                <a:ea typeface="Times New Roman"/>
                <a:cs typeface="Times New Roman"/>
                <a:sym typeface="Times New Roman"/>
              </a:rPr>
              <a:t>– </a:t>
            </a:r>
            <a:r>
              <a:rPr lang="en-US" sz="2800">
                <a:solidFill>
                  <a:schemeClr val="dk1"/>
                </a:solidFill>
                <a:latin typeface="Times New Roman"/>
                <a:ea typeface="Times New Roman"/>
                <a:cs typeface="Times New Roman"/>
                <a:sym typeface="Times New Roman"/>
              </a:rPr>
              <a:t>Entering non-graphical data (i.e. text)</a:t>
            </a:r>
            <a:endParaRPr sz="2800">
              <a:solidFill>
                <a:schemeClr val="dk1"/>
              </a:solidFill>
              <a:latin typeface="Times New Roman"/>
              <a:ea typeface="Times New Roman"/>
              <a:cs typeface="Times New Roman"/>
              <a:sym typeface="Times New Roman"/>
            </a:endParaRPr>
          </a:p>
        </p:txBody>
      </p:sp>
      <p:sp>
        <p:nvSpPr>
          <p:cNvPr id="998" name="Google Shape;998;p40"/>
          <p:cNvSpPr txBox="1"/>
          <p:nvPr>
            <p:ph type="title"/>
          </p:nvPr>
        </p:nvSpPr>
        <p:spPr>
          <a:xfrm>
            <a:off x="1471930" y="0"/>
            <a:ext cx="7394575" cy="1356995"/>
          </a:xfrm>
          <a:prstGeom prst="rect">
            <a:avLst/>
          </a:prstGeom>
          <a:noFill/>
          <a:ln>
            <a:noFill/>
          </a:ln>
        </p:spPr>
        <p:txBody>
          <a:bodyPr anchorCtr="0" anchor="t" bIns="0" lIns="0" spcFirstLastPara="1" rIns="0" wrap="square" tIns="203200">
            <a:spAutoFit/>
          </a:bodyPr>
          <a:lstStyle/>
          <a:p>
            <a:pPr indent="0" lvl="0" marL="0" marR="50165" rtl="0" algn="ctr">
              <a:lnSpc>
                <a:spcPct val="100000"/>
              </a:lnSpc>
              <a:spcBef>
                <a:spcPts val="0"/>
              </a:spcBef>
              <a:spcAft>
                <a:spcPts val="0"/>
              </a:spcAft>
              <a:buNone/>
            </a:pPr>
            <a:r>
              <a:rPr lang="en-US"/>
              <a:t>Input Devices</a:t>
            </a:r>
            <a:endParaRPr/>
          </a:p>
          <a:p>
            <a:pPr indent="0" lvl="0" marL="0" rtl="0" algn="ctr">
              <a:lnSpc>
                <a:spcPct val="100000"/>
              </a:lnSpc>
              <a:spcBef>
                <a:spcPts val="819"/>
              </a:spcBef>
              <a:spcAft>
                <a:spcPts val="0"/>
              </a:spcAft>
              <a:buNone/>
            </a:pPr>
            <a:r>
              <a:rPr lang="en-US" sz="2400">
                <a:solidFill>
                  <a:srgbClr val="3716FF"/>
                </a:solidFill>
              </a:rPr>
              <a:t>Each device is more suitable for certain tasks than for others</a:t>
            </a:r>
            <a:endParaRPr sz="2400"/>
          </a:p>
        </p:txBody>
      </p:sp>
      <p:grpSp>
        <p:nvGrpSpPr>
          <p:cNvPr id="999" name="Google Shape;999;p40"/>
          <p:cNvGrpSpPr/>
          <p:nvPr/>
        </p:nvGrpSpPr>
        <p:grpSpPr>
          <a:xfrm>
            <a:off x="3276600" y="2061210"/>
            <a:ext cx="3525519" cy="1116330"/>
            <a:chOff x="3276600" y="2061210"/>
            <a:chExt cx="3525519" cy="1116330"/>
          </a:xfrm>
        </p:grpSpPr>
        <p:sp>
          <p:nvSpPr>
            <p:cNvPr id="1000" name="Google Shape;1000;p40"/>
            <p:cNvSpPr/>
            <p:nvPr/>
          </p:nvSpPr>
          <p:spPr>
            <a:xfrm>
              <a:off x="3291840" y="2175510"/>
              <a:ext cx="3496310" cy="1002030"/>
            </a:xfrm>
            <a:custGeom>
              <a:rect b="b" l="l" r="r" t="t"/>
              <a:pathLst>
                <a:path extrusionOk="0" h="1002030" w="3496309">
                  <a:moveTo>
                    <a:pt x="340360" y="0"/>
                  </a:moveTo>
                  <a:lnTo>
                    <a:pt x="302260" y="57150"/>
                  </a:lnTo>
                  <a:lnTo>
                    <a:pt x="41910" y="756919"/>
                  </a:lnTo>
                  <a:lnTo>
                    <a:pt x="0" y="779779"/>
                  </a:lnTo>
                  <a:lnTo>
                    <a:pt x="46989" y="885189"/>
                  </a:lnTo>
                  <a:lnTo>
                    <a:pt x="3460750" y="1002029"/>
                  </a:lnTo>
                  <a:lnTo>
                    <a:pt x="3496310" y="952500"/>
                  </a:lnTo>
                  <a:lnTo>
                    <a:pt x="3417569" y="139700"/>
                  </a:lnTo>
                  <a:lnTo>
                    <a:pt x="3368040" y="85089"/>
                  </a:lnTo>
                  <a:lnTo>
                    <a:pt x="340360" y="0"/>
                  </a:lnTo>
                  <a:close/>
                </a:path>
              </a:pathLst>
            </a:custGeom>
            <a:solidFill>
              <a:srgbClr val="BEBEB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01" name="Google Shape;1001;p40"/>
            <p:cNvSpPr/>
            <p:nvPr/>
          </p:nvSpPr>
          <p:spPr>
            <a:xfrm>
              <a:off x="3291840" y="2085340"/>
              <a:ext cx="3510279" cy="1000760"/>
            </a:xfrm>
            <a:custGeom>
              <a:rect b="b" l="l" r="r" t="t"/>
              <a:pathLst>
                <a:path extrusionOk="0" h="1000760" w="3510279">
                  <a:moveTo>
                    <a:pt x="327660" y="0"/>
                  </a:moveTo>
                  <a:lnTo>
                    <a:pt x="292100" y="57150"/>
                  </a:lnTo>
                  <a:lnTo>
                    <a:pt x="41910" y="756920"/>
                  </a:lnTo>
                  <a:lnTo>
                    <a:pt x="0" y="779780"/>
                  </a:lnTo>
                  <a:lnTo>
                    <a:pt x="0" y="807720"/>
                  </a:lnTo>
                  <a:lnTo>
                    <a:pt x="3810" y="821689"/>
                  </a:lnTo>
                  <a:lnTo>
                    <a:pt x="30480" y="862330"/>
                  </a:lnTo>
                  <a:lnTo>
                    <a:pt x="67310" y="883920"/>
                  </a:lnTo>
                  <a:lnTo>
                    <a:pt x="3472180" y="1000760"/>
                  </a:lnTo>
                  <a:lnTo>
                    <a:pt x="3483610" y="996950"/>
                  </a:lnTo>
                  <a:lnTo>
                    <a:pt x="3497580" y="984250"/>
                  </a:lnTo>
                  <a:lnTo>
                    <a:pt x="3509010" y="969010"/>
                  </a:lnTo>
                  <a:lnTo>
                    <a:pt x="3510280" y="955039"/>
                  </a:lnTo>
                  <a:lnTo>
                    <a:pt x="3364230" y="175260"/>
                  </a:lnTo>
                  <a:lnTo>
                    <a:pt x="3318510" y="120650"/>
                  </a:lnTo>
                  <a:lnTo>
                    <a:pt x="327660" y="0"/>
                  </a:lnTo>
                  <a:close/>
                </a:path>
              </a:pathLst>
            </a:custGeom>
            <a:solidFill>
              <a:srgbClr val="00335A"/>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02" name="Google Shape;1002;p40"/>
            <p:cNvSpPr/>
            <p:nvPr/>
          </p:nvSpPr>
          <p:spPr>
            <a:xfrm>
              <a:off x="3276600" y="2061210"/>
              <a:ext cx="3521710" cy="989330"/>
            </a:xfrm>
            <a:custGeom>
              <a:rect b="b" l="l" r="r" t="t"/>
              <a:pathLst>
                <a:path extrusionOk="0" h="989330" w="3521709">
                  <a:moveTo>
                    <a:pt x="288289" y="0"/>
                  </a:moveTo>
                  <a:lnTo>
                    <a:pt x="245110" y="97789"/>
                  </a:lnTo>
                  <a:lnTo>
                    <a:pt x="0" y="821689"/>
                  </a:lnTo>
                  <a:lnTo>
                    <a:pt x="30479" y="868679"/>
                  </a:lnTo>
                  <a:lnTo>
                    <a:pt x="3385820" y="984250"/>
                  </a:lnTo>
                  <a:lnTo>
                    <a:pt x="3385820" y="929639"/>
                  </a:lnTo>
                  <a:lnTo>
                    <a:pt x="3440429" y="929639"/>
                  </a:lnTo>
                  <a:lnTo>
                    <a:pt x="3440429" y="980439"/>
                  </a:lnTo>
                  <a:lnTo>
                    <a:pt x="3521709" y="989329"/>
                  </a:lnTo>
                  <a:lnTo>
                    <a:pt x="3439159" y="186689"/>
                  </a:lnTo>
                  <a:lnTo>
                    <a:pt x="3397250" y="121919"/>
                  </a:lnTo>
                  <a:lnTo>
                    <a:pt x="288289" y="0"/>
                  </a:lnTo>
                  <a:close/>
                </a:path>
              </a:pathLst>
            </a:custGeom>
            <a:solidFill>
              <a:srgbClr val="B66A0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003" name="Google Shape;1003;p40"/>
            <p:cNvPicPr preferRelativeResize="0"/>
            <p:nvPr/>
          </p:nvPicPr>
          <p:blipFill rotWithShape="1">
            <a:blip r:embed="rId3">
              <a:alphaModFix/>
            </a:blip>
            <a:srcRect b="0" l="0" r="0" t="0"/>
            <a:stretch/>
          </p:blipFill>
          <p:spPr>
            <a:xfrm>
              <a:off x="3343910" y="2084070"/>
              <a:ext cx="3365499" cy="935989"/>
            </a:xfrm>
            <a:prstGeom prst="rect">
              <a:avLst/>
            </a:prstGeom>
            <a:noFill/>
            <a:ln>
              <a:noFill/>
            </a:ln>
          </p:spPr>
        </p:pic>
        <p:sp>
          <p:nvSpPr>
            <p:cNvPr id="1004" name="Google Shape;1004;p40"/>
            <p:cNvSpPr/>
            <p:nvPr/>
          </p:nvSpPr>
          <p:spPr>
            <a:xfrm>
              <a:off x="3449320" y="2354580"/>
              <a:ext cx="2250440" cy="586740"/>
            </a:xfrm>
            <a:custGeom>
              <a:rect b="b" l="l" r="r" t="t"/>
              <a:pathLst>
                <a:path extrusionOk="0" h="586739" w="2250440">
                  <a:moveTo>
                    <a:pt x="201929" y="0"/>
                  </a:moveTo>
                  <a:lnTo>
                    <a:pt x="153669" y="26670"/>
                  </a:lnTo>
                  <a:lnTo>
                    <a:pt x="0" y="468630"/>
                  </a:lnTo>
                  <a:lnTo>
                    <a:pt x="16509" y="494030"/>
                  </a:lnTo>
                  <a:lnTo>
                    <a:pt x="2217419" y="586740"/>
                  </a:lnTo>
                  <a:lnTo>
                    <a:pt x="2227579" y="554990"/>
                  </a:lnTo>
                  <a:lnTo>
                    <a:pt x="2250440" y="81280"/>
                  </a:lnTo>
                  <a:lnTo>
                    <a:pt x="201929" y="0"/>
                  </a:lnTo>
                  <a:close/>
                </a:path>
              </a:pathLst>
            </a:custGeom>
            <a:solidFill>
              <a:srgbClr val="00335A"/>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05" name="Google Shape;1005;p40"/>
            <p:cNvSpPr/>
            <p:nvPr/>
          </p:nvSpPr>
          <p:spPr>
            <a:xfrm>
              <a:off x="3479800" y="2716530"/>
              <a:ext cx="172720" cy="82550"/>
            </a:xfrm>
            <a:custGeom>
              <a:rect b="b" l="l" r="r" t="t"/>
              <a:pathLst>
                <a:path extrusionOk="0" h="82550" w="172720">
                  <a:moveTo>
                    <a:pt x="172720" y="0"/>
                  </a:moveTo>
                  <a:lnTo>
                    <a:pt x="22860" y="8890"/>
                  </a:lnTo>
                  <a:lnTo>
                    <a:pt x="0" y="74930"/>
                  </a:lnTo>
                  <a:lnTo>
                    <a:pt x="172720" y="82550"/>
                  </a:lnTo>
                  <a:lnTo>
                    <a:pt x="172720" y="0"/>
                  </a:lnTo>
                  <a:close/>
                </a:path>
              </a:pathLst>
            </a:custGeom>
            <a:solidFill>
              <a:srgbClr val="8B43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06" name="Google Shape;1006;p40"/>
            <p:cNvSpPr/>
            <p:nvPr/>
          </p:nvSpPr>
          <p:spPr>
            <a:xfrm>
              <a:off x="3488690" y="2782570"/>
              <a:ext cx="149860" cy="34290"/>
            </a:xfrm>
            <a:custGeom>
              <a:rect b="b" l="l" r="r" t="t"/>
              <a:pathLst>
                <a:path extrusionOk="0" h="34289" w="149860">
                  <a:moveTo>
                    <a:pt x="149860" y="0"/>
                  </a:moveTo>
                  <a:lnTo>
                    <a:pt x="0" y="0"/>
                  </a:lnTo>
                  <a:lnTo>
                    <a:pt x="0" y="31750"/>
                  </a:lnTo>
                  <a:lnTo>
                    <a:pt x="149860" y="34289"/>
                  </a:lnTo>
                  <a:lnTo>
                    <a:pt x="149860" y="0"/>
                  </a:lnTo>
                  <a:close/>
                </a:path>
              </a:pathLst>
            </a:custGeom>
            <a:solidFill>
              <a:srgbClr val="D08D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007" name="Google Shape;1007;p40"/>
            <p:cNvPicPr preferRelativeResize="0"/>
            <p:nvPr/>
          </p:nvPicPr>
          <p:blipFill rotWithShape="1">
            <a:blip r:embed="rId4">
              <a:alphaModFix/>
            </a:blip>
            <a:srcRect b="0" l="0" r="0" t="0"/>
            <a:stretch/>
          </p:blipFill>
          <p:spPr>
            <a:xfrm>
              <a:off x="3698240" y="2721610"/>
              <a:ext cx="137160" cy="101600"/>
            </a:xfrm>
            <a:prstGeom prst="rect">
              <a:avLst/>
            </a:prstGeom>
            <a:noFill/>
            <a:ln>
              <a:noFill/>
            </a:ln>
          </p:spPr>
        </p:pic>
        <p:sp>
          <p:nvSpPr>
            <p:cNvPr id="1008" name="Google Shape;1008;p40"/>
            <p:cNvSpPr/>
            <p:nvPr/>
          </p:nvSpPr>
          <p:spPr>
            <a:xfrm>
              <a:off x="4053840" y="2748280"/>
              <a:ext cx="800100" cy="97790"/>
            </a:xfrm>
            <a:custGeom>
              <a:rect b="b" l="l" r="r" t="t"/>
              <a:pathLst>
                <a:path extrusionOk="0" h="97789" w="800100">
                  <a:moveTo>
                    <a:pt x="17780" y="0"/>
                  </a:moveTo>
                  <a:lnTo>
                    <a:pt x="0" y="66040"/>
                  </a:lnTo>
                  <a:lnTo>
                    <a:pt x="800100" y="97790"/>
                  </a:lnTo>
                  <a:lnTo>
                    <a:pt x="800100" y="22860"/>
                  </a:lnTo>
                  <a:lnTo>
                    <a:pt x="17780" y="0"/>
                  </a:lnTo>
                  <a:close/>
                </a:path>
              </a:pathLst>
            </a:custGeom>
            <a:solidFill>
              <a:srgbClr val="8B43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09" name="Google Shape;1009;p40"/>
            <p:cNvSpPr/>
            <p:nvPr/>
          </p:nvSpPr>
          <p:spPr>
            <a:xfrm>
              <a:off x="4057650" y="2807970"/>
              <a:ext cx="791210" cy="69850"/>
            </a:xfrm>
            <a:custGeom>
              <a:rect b="b" l="l" r="r" t="t"/>
              <a:pathLst>
                <a:path extrusionOk="0" h="69850" w="791210">
                  <a:moveTo>
                    <a:pt x="0" y="0"/>
                  </a:moveTo>
                  <a:lnTo>
                    <a:pt x="0" y="38100"/>
                  </a:lnTo>
                  <a:lnTo>
                    <a:pt x="791210" y="69850"/>
                  </a:lnTo>
                  <a:lnTo>
                    <a:pt x="791210" y="31750"/>
                  </a:lnTo>
                  <a:lnTo>
                    <a:pt x="0" y="0"/>
                  </a:lnTo>
                  <a:close/>
                </a:path>
              </a:pathLst>
            </a:custGeom>
            <a:solidFill>
              <a:srgbClr val="D08D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10" name="Google Shape;1010;p40"/>
            <p:cNvSpPr/>
            <p:nvPr/>
          </p:nvSpPr>
          <p:spPr>
            <a:xfrm>
              <a:off x="3890009" y="2748280"/>
              <a:ext cx="135890" cy="59690"/>
            </a:xfrm>
            <a:custGeom>
              <a:rect b="b" l="l" r="r" t="t"/>
              <a:pathLst>
                <a:path extrusionOk="0" h="59689" w="135889">
                  <a:moveTo>
                    <a:pt x="135889" y="0"/>
                  </a:moveTo>
                  <a:lnTo>
                    <a:pt x="13969" y="0"/>
                  </a:lnTo>
                  <a:lnTo>
                    <a:pt x="0" y="45720"/>
                  </a:lnTo>
                  <a:lnTo>
                    <a:pt x="121919" y="59690"/>
                  </a:lnTo>
                  <a:lnTo>
                    <a:pt x="135889" y="0"/>
                  </a:lnTo>
                  <a:close/>
                </a:path>
              </a:pathLst>
            </a:custGeom>
            <a:solidFill>
              <a:srgbClr val="8B43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11" name="Google Shape;1011;p40"/>
            <p:cNvSpPr/>
            <p:nvPr/>
          </p:nvSpPr>
          <p:spPr>
            <a:xfrm>
              <a:off x="3890009" y="2791460"/>
              <a:ext cx="118110" cy="45720"/>
            </a:xfrm>
            <a:custGeom>
              <a:rect b="b" l="l" r="r" t="t"/>
              <a:pathLst>
                <a:path extrusionOk="0" h="45719" w="118110">
                  <a:moveTo>
                    <a:pt x="0" y="0"/>
                  </a:moveTo>
                  <a:lnTo>
                    <a:pt x="0" y="36829"/>
                  </a:lnTo>
                  <a:lnTo>
                    <a:pt x="118110" y="45719"/>
                  </a:lnTo>
                  <a:lnTo>
                    <a:pt x="118110" y="2539"/>
                  </a:lnTo>
                  <a:lnTo>
                    <a:pt x="0" y="0"/>
                  </a:lnTo>
                  <a:close/>
                </a:path>
              </a:pathLst>
            </a:custGeom>
            <a:solidFill>
              <a:srgbClr val="D08D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12" name="Google Shape;1012;p40"/>
            <p:cNvSpPr/>
            <p:nvPr/>
          </p:nvSpPr>
          <p:spPr>
            <a:xfrm>
              <a:off x="4912360" y="2794000"/>
              <a:ext cx="148590" cy="72390"/>
            </a:xfrm>
            <a:custGeom>
              <a:rect b="b" l="l" r="r" t="t"/>
              <a:pathLst>
                <a:path extrusionOk="0" h="72389" w="148589">
                  <a:moveTo>
                    <a:pt x="13969" y="0"/>
                  </a:moveTo>
                  <a:lnTo>
                    <a:pt x="0" y="67310"/>
                  </a:lnTo>
                  <a:lnTo>
                    <a:pt x="144779" y="72389"/>
                  </a:lnTo>
                  <a:lnTo>
                    <a:pt x="148589" y="5079"/>
                  </a:lnTo>
                  <a:lnTo>
                    <a:pt x="13969" y="0"/>
                  </a:lnTo>
                  <a:close/>
                </a:path>
              </a:pathLst>
            </a:custGeom>
            <a:solidFill>
              <a:srgbClr val="8B43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13" name="Google Shape;1013;p40"/>
            <p:cNvSpPr/>
            <p:nvPr/>
          </p:nvSpPr>
          <p:spPr>
            <a:xfrm>
              <a:off x="4912360" y="2854959"/>
              <a:ext cx="525780" cy="50800"/>
            </a:xfrm>
            <a:custGeom>
              <a:rect b="b" l="l" r="r" t="t"/>
              <a:pathLst>
                <a:path extrusionOk="0" h="50800" w="525779">
                  <a:moveTo>
                    <a:pt x="143510" y="2540"/>
                  </a:moveTo>
                  <a:lnTo>
                    <a:pt x="0" y="0"/>
                  </a:lnTo>
                  <a:lnTo>
                    <a:pt x="3810" y="34290"/>
                  </a:lnTo>
                  <a:lnTo>
                    <a:pt x="143510" y="41910"/>
                  </a:lnTo>
                  <a:lnTo>
                    <a:pt x="143510" y="2540"/>
                  </a:lnTo>
                  <a:close/>
                </a:path>
                <a:path extrusionOk="0" h="50800" w="525779">
                  <a:moveTo>
                    <a:pt x="328930" y="15240"/>
                  </a:moveTo>
                  <a:lnTo>
                    <a:pt x="190500" y="6350"/>
                  </a:lnTo>
                  <a:lnTo>
                    <a:pt x="194310" y="41910"/>
                  </a:lnTo>
                  <a:lnTo>
                    <a:pt x="328930" y="41910"/>
                  </a:lnTo>
                  <a:lnTo>
                    <a:pt x="328930" y="15240"/>
                  </a:lnTo>
                  <a:close/>
                </a:path>
                <a:path extrusionOk="0" h="50800" w="525779">
                  <a:moveTo>
                    <a:pt x="525780" y="15240"/>
                  </a:moveTo>
                  <a:lnTo>
                    <a:pt x="384810" y="15240"/>
                  </a:lnTo>
                  <a:lnTo>
                    <a:pt x="384810" y="22860"/>
                  </a:lnTo>
                  <a:lnTo>
                    <a:pt x="384810" y="50800"/>
                  </a:lnTo>
                  <a:lnTo>
                    <a:pt x="525780" y="50800"/>
                  </a:lnTo>
                  <a:lnTo>
                    <a:pt x="525780" y="22860"/>
                  </a:lnTo>
                  <a:lnTo>
                    <a:pt x="525780" y="15240"/>
                  </a:lnTo>
                  <a:close/>
                </a:path>
              </a:pathLst>
            </a:custGeom>
            <a:solidFill>
              <a:srgbClr val="D08D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14" name="Google Shape;1014;p40"/>
            <p:cNvSpPr/>
            <p:nvPr/>
          </p:nvSpPr>
          <p:spPr>
            <a:xfrm>
              <a:off x="5102860" y="2799079"/>
              <a:ext cx="538480" cy="97790"/>
            </a:xfrm>
            <a:custGeom>
              <a:rect b="b" l="l" r="r" t="t"/>
              <a:pathLst>
                <a:path extrusionOk="0" h="97789" w="538479">
                  <a:moveTo>
                    <a:pt x="135890" y="3810"/>
                  </a:moveTo>
                  <a:lnTo>
                    <a:pt x="3810" y="0"/>
                  </a:lnTo>
                  <a:lnTo>
                    <a:pt x="0" y="58420"/>
                  </a:lnTo>
                  <a:lnTo>
                    <a:pt x="135890" y="71120"/>
                  </a:lnTo>
                  <a:lnTo>
                    <a:pt x="135890" y="3810"/>
                  </a:lnTo>
                  <a:close/>
                </a:path>
                <a:path extrusionOk="0" h="97789" w="538479">
                  <a:moveTo>
                    <a:pt x="332740" y="16510"/>
                  </a:moveTo>
                  <a:lnTo>
                    <a:pt x="199390" y="11430"/>
                  </a:lnTo>
                  <a:lnTo>
                    <a:pt x="194310" y="71120"/>
                  </a:lnTo>
                  <a:lnTo>
                    <a:pt x="332740" y="78740"/>
                  </a:lnTo>
                  <a:lnTo>
                    <a:pt x="332740" y="16510"/>
                  </a:lnTo>
                  <a:close/>
                </a:path>
                <a:path extrusionOk="0" h="97789" w="538479">
                  <a:moveTo>
                    <a:pt x="538480" y="26670"/>
                  </a:moveTo>
                  <a:lnTo>
                    <a:pt x="393700" y="26670"/>
                  </a:lnTo>
                  <a:lnTo>
                    <a:pt x="393700" y="90170"/>
                  </a:lnTo>
                  <a:lnTo>
                    <a:pt x="538480" y="97790"/>
                  </a:lnTo>
                  <a:lnTo>
                    <a:pt x="538480" y="26670"/>
                  </a:lnTo>
                  <a:close/>
                </a:path>
              </a:pathLst>
            </a:custGeom>
            <a:solidFill>
              <a:srgbClr val="8B43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15" name="Google Shape;1015;p40"/>
            <p:cNvSpPr/>
            <p:nvPr/>
          </p:nvSpPr>
          <p:spPr>
            <a:xfrm>
              <a:off x="5500370" y="2877820"/>
              <a:ext cx="138430" cy="40640"/>
            </a:xfrm>
            <a:custGeom>
              <a:rect b="b" l="l" r="r" t="t"/>
              <a:pathLst>
                <a:path extrusionOk="0" h="40639" w="138429">
                  <a:moveTo>
                    <a:pt x="0" y="0"/>
                  </a:moveTo>
                  <a:lnTo>
                    <a:pt x="2539" y="31750"/>
                  </a:lnTo>
                  <a:lnTo>
                    <a:pt x="138429" y="40639"/>
                  </a:lnTo>
                  <a:lnTo>
                    <a:pt x="138429" y="8889"/>
                  </a:lnTo>
                  <a:lnTo>
                    <a:pt x="0" y="0"/>
                  </a:lnTo>
                  <a:close/>
                </a:path>
              </a:pathLst>
            </a:custGeom>
            <a:solidFill>
              <a:srgbClr val="D08D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16" name="Google Shape;1016;p40"/>
            <p:cNvSpPr/>
            <p:nvPr/>
          </p:nvSpPr>
          <p:spPr>
            <a:xfrm>
              <a:off x="5765800" y="2747009"/>
              <a:ext cx="417830" cy="162560"/>
            </a:xfrm>
            <a:custGeom>
              <a:rect b="b" l="l" r="r" t="t"/>
              <a:pathLst>
                <a:path extrusionOk="0" h="162560" w="417829">
                  <a:moveTo>
                    <a:pt x="109220" y="101600"/>
                  </a:moveTo>
                  <a:lnTo>
                    <a:pt x="0" y="100330"/>
                  </a:lnTo>
                  <a:lnTo>
                    <a:pt x="3810" y="158750"/>
                  </a:lnTo>
                  <a:lnTo>
                    <a:pt x="109220" y="157480"/>
                  </a:lnTo>
                  <a:lnTo>
                    <a:pt x="109220" y="101600"/>
                  </a:lnTo>
                  <a:close/>
                </a:path>
                <a:path extrusionOk="0" h="162560" w="417829">
                  <a:moveTo>
                    <a:pt x="257810" y="104140"/>
                  </a:moveTo>
                  <a:lnTo>
                    <a:pt x="149860" y="101600"/>
                  </a:lnTo>
                  <a:lnTo>
                    <a:pt x="151130" y="162560"/>
                  </a:lnTo>
                  <a:lnTo>
                    <a:pt x="257810" y="158750"/>
                  </a:lnTo>
                  <a:lnTo>
                    <a:pt x="257810" y="104140"/>
                  </a:lnTo>
                  <a:close/>
                </a:path>
                <a:path extrusionOk="0" h="162560" w="417829">
                  <a:moveTo>
                    <a:pt x="270510" y="1270"/>
                  </a:moveTo>
                  <a:lnTo>
                    <a:pt x="160020" y="0"/>
                  </a:lnTo>
                  <a:lnTo>
                    <a:pt x="163830" y="59690"/>
                  </a:lnTo>
                  <a:lnTo>
                    <a:pt x="270510" y="55880"/>
                  </a:lnTo>
                  <a:lnTo>
                    <a:pt x="270510" y="1270"/>
                  </a:lnTo>
                  <a:close/>
                </a:path>
                <a:path extrusionOk="0" h="162560" w="417829">
                  <a:moveTo>
                    <a:pt x="417830" y="104140"/>
                  </a:moveTo>
                  <a:lnTo>
                    <a:pt x="312420" y="101600"/>
                  </a:lnTo>
                  <a:lnTo>
                    <a:pt x="308610" y="162560"/>
                  </a:lnTo>
                  <a:lnTo>
                    <a:pt x="417830" y="158750"/>
                  </a:lnTo>
                  <a:lnTo>
                    <a:pt x="417830" y="104140"/>
                  </a:lnTo>
                  <a:close/>
                </a:path>
              </a:pathLst>
            </a:custGeom>
            <a:solidFill>
              <a:srgbClr val="8B43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17" name="Google Shape;1017;p40"/>
            <p:cNvSpPr/>
            <p:nvPr/>
          </p:nvSpPr>
          <p:spPr>
            <a:xfrm>
              <a:off x="5770880" y="2802889"/>
              <a:ext cx="411480" cy="129539"/>
            </a:xfrm>
            <a:custGeom>
              <a:rect b="b" l="l" r="r" t="t"/>
              <a:pathLst>
                <a:path extrusionOk="0" h="129539" w="411479">
                  <a:moveTo>
                    <a:pt x="102870" y="101600"/>
                  </a:moveTo>
                  <a:lnTo>
                    <a:pt x="0" y="101600"/>
                  </a:lnTo>
                  <a:lnTo>
                    <a:pt x="1270" y="127000"/>
                  </a:lnTo>
                  <a:lnTo>
                    <a:pt x="102870" y="127000"/>
                  </a:lnTo>
                  <a:lnTo>
                    <a:pt x="102870" y="101600"/>
                  </a:lnTo>
                  <a:close/>
                </a:path>
                <a:path extrusionOk="0" h="129539" w="411479">
                  <a:moveTo>
                    <a:pt x="250190" y="102870"/>
                  </a:moveTo>
                  <a:lnTo>
                    <a:pt x="148590" y="102870"/>
                  </a:lnTo>
                  <a:lnTo>
                    <a:pt x="152400" y="129540"/>
                  </a:lnTo>
                  <a:lnTo>
                    <a:pt x="250190" y="129540"/>
                  </a:lnTo>
                  <a:lnTo>
                    <a:pt x="250190" y="102870"/>
                  </a:lnTo>
                  <a:close/>
                </a:path>
                <a:path extrusionOk="0" h="129539" w="411479">
                  <a:moveTo>
                    <a:pt x="262890" y="0"/>
                  </a:moveTo>
                  <a:lnTo>
                    <a:pt x="161290" y="0"/>
                  </a:lnTo>
                  <a:lnTo>
                    <a:pt x="162560" y="26670"/>
                  </a:lnTo>
                  <a:lnTo>
                    <a:pt x="262890" y="26670"/>
                  </a:lnTo>
                  <a:lnTo>
                    <a:pt x="262890" y="0"/>
                  </a:lnTo>
                  <a:close/>
                </a:path>
                <a:path extrusionOk="0" h="129539" w="411479">
                  <a:moveTo>
                    <a:pt x="411480" y="102870"/>
                  </a:moveTo>
                  <a:lnTo>
                    <a:pt x="308610" y="102870"/>
                  </a:lnTo>
                  <a:lnTo>
                    <a:pt x="308610" y="129540"/>
                  </a:lnTo>
                  <a:lnTo>
                    <a:pt x="411480" y="129540"/>
                  </a:lnTo>
                  <a:lnTo>
                    <a:pt x="411480" y="102870"/>
                  </a:lnTo>
                  <a:close/>
                </a:path>
              </a:pathLst>
            </a:custGeom>
            <a:solidFill>
              <a:srgbClr val="D08D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18" name="Google Shape;1018;p40"/>
            <p:cNvSpPr/>
            <p:nvPr/>
          </p:nvSpPr>
          <p:spPr>
            <a:xfrm>
              <a:off x="5779770" y="2410459"/>
              <a:ext cx="914400" cy="535940"/>
            </a:xfrm>
            <a:custGeom>
              <a:rect b="b" l="l" r="r" t="t"/>
              <a:pathLst>
                <a:path extrusionOk="0" h="535939" w="914400">
                  <a:moveTo>
                    <a:pt x="105410" y="115570"/>
                  </a:moveTo>
                  <a:lnTo>
                    <a:pt x="0" y="115570"/>
                  </a:lnTo>
                  <a:lnTo>
                    <a:pt x="0" y="184150"/>
                  </a:lnTo>
                  <a:lnTo>
                    <a:pt x="105410" y="184150"/>
                  </a:lnTo>
                  <a:lnTo>
                    <a:pt x="105410" y="115570"/>
                  </a:lnTo>
                  <a:close/>
                </a:path>
                <a:path extrusionOk="0" h="535939" w="914400">
                  <a:moveTo>
                    <a:pt x="105410" y="0"/>
                  </a:moveTo>
                  <a:lnTo>
                    <a:pt x="0" y="0"/>
                  </a:lnTo>
                  <a:lnTo>
                    <a:pt x="0" y="71120"/>
                  </a:lnTo>
                  <a:lnTo>
                    <a:pt x="105410" y="71120"/>
                  </a:lnTo>
                  <a:lnTo>
                    <a:pt x="105410" y="0"/>
                  </a:lnTo>
                  <a:close/>
                </a:path>
                <a:path extrusionOk="0" h="535939" w="914400">
                  <a:moveTo>
                    <a:pt x="247650" y="119380"/>
                  </a:moveTo>
                  <a:lnTo>
                    <a:pt x="140970" y="119380"/>
                  </a:lnTo>
                  <a:lnTo>
                    <a:pt x="140970" y="189230"/>
                  </a:lnTo>
                  <a:lnTo>
                    <a:pt x="247650" y="189230"/>
                  </a:lnTo>
                  <a:lnTo>
                    <a:pt x="247650" y="119380"/>
                  </a:lnTo>
                  <a:close/>
                </a:path>
                <a:path extrusionOk="0" h="535939" w="914400">
                  <a:moveTo>
                    <a:pt x="259080" y="6350"/>
                  </a:moveTo>
                  <a:lnTo>
                    <a:pt x="153670" y="6350"/>
                  </a:lnTo>
                  <a:lnTo>
                    <a:pt x="153670" y="74930"/>
                  </a:lnTo>
                  <a:lnTo>
                    <a:pt x="259080" y="74930"/>
                  </a:lnTo>
                  <a:lnTo>
                    <a:pt x="259080" y="6350"/>
                  </a:lnTo>
                  <a:close/>
                </a:path>
                <a:path extrusionOk="0" h="535939" w="914400">
                  <a:moveTo>
                    <a:pt x="403860" y="124460"/>
                  </a:moveTo>
                  <a:lnTo>
                    <a:pt x="299720" y="124460"/>
                  </a:lnTo>
                  <a:lnTo>
                    <a:pt x="299720" y="193040"/>
                  </a:lnTo>
                  <a:lnTo>
                    <a:pt x="403860" y="193040"/>
                  </a:lnTo>
                  <a:lnTo>
                    <a:pt x="403860" y="124460"/>
                  </a:lnTo>
                  <a:close/>
                </a:path>
                <a:path extrusionOk="0" h="535939" w="914400">
                  <a:moveTo>
                    <a:pt x="403860" y="8890"/>
                  </a:moveTo>
                  <a:lnTo>
                    <a:pt x="299720" y="8890"/>
                  </a:lnTo>
                  <a:lnTo>
                    <a:pt x="299720" y="78740"/>
                  </a:lnTo>
                  <a:lnTo>
                    <a:pt x="403860" y="78740"/>
                  </a:lnTo>
                  <a:lnTo>
                    <a:pt x="403860" y="8890"/>
                  </a:lnTo>
                  <a:close/>
                </a:path>
                <a:path extrusionOk="0" h="535939" w="914400">
                  <a:moveTo>
                    <a:pt x="610870" y="408940"/>
                  </a:moveTo>
                  <a:lnTo>
                    <a:pt x="605790" y="337820"/>
                  </a:lnTo>
                  <a:lnTo>
                    <a:pt x="501650" y="345440"/>
                  </a:lnTo>
                  <a:lnTo>
                    <a:pt x="505460" y="415290"/>
                  </a:lnTo>
                  <a:lnTo>
                    <a:pt x="610870" y="408940"/>
                  </a:lnTo>
                  <a:close/>
                </a:path>
                <a:path extrusionOk="0" h="535939" w="914400">
                  <a:moveTo>
                    <a:pt x="619760" y="521970"/>
                  </a:moveTo>
                  <a:lnTo>
                    <a:pt x="614680" y="453390"/>
                  </a:lnTo>
                  <a:lnTo>
                    <a:pt x="508000" y="459740"/>
                  </a:lnTo>
                  <a:lnTo>
                    <a:pt x="514350" y="528320"/>
                  </a:lnTo>
                  <a:lnTo>
                    <a:pt x="619760" y="521970"/>
                  </a:lnTo>
                  <a:close/>
                </a:path>
                <a:path extrusionOk="0" h="535939" w="914400">
                  <a:moveTo>
                    <a:pt x="764527" y="419100"/>
                  </a:moveTo>
                  <a:lnTo>
                    <a:pt x="759460" y="350520"/>
                  </a:lnTo>
                  <a:lnTo>
                    <a:pt x="655320" y="356870"/>
                  </a:lnTo>
                  <a:lnTo>
                    <a:pt x="659130" y="426720"/>
                  </a:lnTo>
                  <a:lnTo>
                    <a:pt x="764527" y="419100"/>
                  </a:lnTo>
                  <a:close/>
                </a:path>
                <a:path extrusionOk="0" h="535939" w="914400">
                  <a:moveTo>
                    <a:pt x="767080" y="528320"/>
                  </a:moveTo>
                  <a:lnTo>
                    <a:pt x="760730" y="458470"/>
                  </a:lnTo>
                  <a:lnTo>
                    <a:pt x="656590" y="464820"/>
                  </a:lnTo>
                  <a:lnTo>
                    <a:pt x="661670" y="535940"/>
                  </a:lnTo>
                  <a:lnTo>
                    <a:pt x="767080" y="528320"/>
                  </a:lnTo>
                  <a:close/>
                </a:path>
                <a:path extrusionOk="0" h="535939" w="914400">
                  <a:moveTo>
                    <a:pt x="895350" y="419100"/>
                  </a:moveTo>
                  <a:lnTo>
                    <a:pt x="890270" y="350520"/>
                  </a:lnTo>
                  <a:lnTo>
                    <a:pt x="787400" y="356870"/>
                  </a:lnTo>
                  <a:lnTo>
                    <a:pt x="792480" y="426720"/>
                  </a:lnTo>
                  <a:lnTo>
                    <a:pt x="895350" y="419100"/>
                  </a:lnTo>
                  <a:close/>
                </a:path>
                <a:path extrusionOk="0" h="535939" w="914400">
                  <a:moveTo>
                    <a:pt x="914400" y="527050"/>
                  </a:moveTo>
                  <a:lnTo>
                    <a:pt x="909320" y="458470"/>
                  </a:lnTo>
                  <a:lnTo>
                    <a:pt x="808977" y="464820"/>
                  </a:lnTo>
                  <a:lnTo>
                    <a:pt x="812800" y="533400"/>
                  </a:lnTo>
                  <a:lnTo>
                    <a:pt x="914400" y="527050"/>
                  </a:lnTo>
                  <a:close/>
                </a:path>
              </a:pathLst>
            </a:custGeom>
            <a:solidFill>
              <a:srgbClr val="8B43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19" name="Google Shape;1019;p40"/>
            <p:cNvSpPr/>
            <p:nvPr/>
          </p:nvSpPr>
          <p:spPr>
            <a:xfrm>
              <a:off x="5775960" y="2468879"/>
              <a:ext cx="915669" cy="492759"/>
            </a:xfrm>
            <a:custGeom>
              <a:rect b="b" l="l" r="r" t="t"/>
              <a:pathLst>
                <a:path extrusionOk="0" h="492760" w="915670">
                  <a:moveTo>
                    <a:pt x="106680" y="113030"/>
                  </a:moveTo>
                  <a:lnTo>
                    <a:pt x="0" y="113030"/>
                  </a:lnTo>
                  <a:lnTo>
                    <a:pt x="0" y="143510"/>
                  </a:lnTo>
                  <a:lnTo>
                    <a:pt x="106680" y="143510"/>
                  </a:lnTo>
                  <a:lnTo>
                    <a:pt x="106680" y="113030"/>
                  </a:lnTo>
                  <a:close/>
                </a:path>
                <a:path extrusionOk="0" h="492760" w="915670">
                  <a:moveTo>
                    <a:pt x="106680" y="0"/>
                  </a:moveTo>
                  <a:lnTo>
                    <a:pt x="0" y="0"/>
                  </a:lnTo>
                  <a:lnTo>
                    <a:pt x="0" y="29210"/>
                  </a:lnTo>
                  <a:lnTo>
                    <a:pt x="106680" y="29210"/>
                  </a:lnTo>
                  <a:lnTo>
                    <a:pt x="106680" y="0"/>
                  </a:lnTo>
                  <a:close/>
                </a:path>
                <a:path extrusionOk="0" h="492760" w="915670">
                  <a:moveTo>
                    <a:pt x="247650" y="119380"/>
                  </a:moveTo>
                  <a:lnTo>
                    <a:pt x="140970" y="119380"/>
                  </a:lnTo>
                  <a:lnTo>
                    <a:pt x="140970" y="147320"/>
                  </a:lnTo>
                  <a:lnTo>
                    <a:pt x="247650" y="147320"/>
                  </a:lnTo>
                  <a:lnTo>
                    <a:pt x="247650" y="119380"/>
                  </a:lnTo>
                  <a:close/>
                </a:path>
                <a:path extrusionOk="0" h="492760" w="915670">
                  <a:moveTo>
                    <a:pt x="260350" y="3810"/>
                  </a:moveTo>
                  <a:lnTo>
                    <a:pt x="153670" y="3810"/>
                  </a:lnTo>
                  <a:lnTo>
                    <a:pt x="153670" y="31750"/>
                  </a:lnTo>
                  <a:lnTo>
                    <a:pt x="260350" y="31750"/>
                  </a:lnTo>
                  <a:lnTo>
                    <a:pt x="260350" y="3810"/>
                  </a:lnTo>
                  <a:close/>
                </a:path>
                <a:path extrusionOk="0" h="492760" w="915670">
                  <a:moveTo>
                    <a:pt x="405130" y="121920"/>
                  </a:moveTo>
                  <a:lnTo>
                    <a:pt x="298450" y="121920"/>
                  </a:lnTo>
                  <a:lnTo>
                    <a:pt x="298450" y="151130"/>
                  </a:lnTo>
                  <a:lnTo>
                    <a:pt x="405130" y="151130"/>
                  </a:lnTo>
                  <a:lnTo>
                    <a:pt x="405130" y="121920"/>
                  </a:lnTo>
                  <a:close/>
                </a:path>
                <a:path extrusionOk="0" h="492760" w="915670">
                  <a:moveTo>
                    <a:pt x="405130" y="7620"/>
                  </a:moveTo>
                  <a:lnTo>
                    <a:pt x="298450" y="7620"/>
                  </a:lnTo>
                  <a:lnTo>
                    <a:pt x="298450" y="38100"/>
                  </a:lnTo>
                  <a:lnTo>
                    <a:pt x="405130" y="38100"/>
                  </a:lnTo>
                  <a:lnTo>
                    <a:pt x="405130" y="7620"/>
                  </a:lnTo>
                  <a:close/>
                </a:path>
                <a:path extrusionOk="0" h="492760" w="915670">
                  <a:moveTo>
                    <a:pt x="610870" y="365760"/>
                  </a:moveTo>
                  <a:lnTo>
                    <a:pt x="609600" y="337820"/>
                  </a:lnTo>
                  <a:lnTo>
                    <a:pt x="505460" y="345440"/>
                  </a:lnTo>
                  <a:lnTo>
                    <a:pt x="506730" y="373380"/>
                  </a:lnTo>
                  <a:lnTo>
                    <a:pt x="610870" y="365760"/>
                  </a:lnTo>
                  <a:close/>
                </a:path>
                <a:path extrusionOk="0" h="492760" w="915670">
                  <a:moveTo>
                    <a:pt x="619760" y="478790"/>
                  </a:moveTo>
                  <a:lnTo>
                    <a:pt x="618490" y="450850"/>
                  </a:lnTo>
                  <a:lnTo>
                    <a:pt x="511810" y="458470"/>
                  </a:lnTo>
                  <a:lnTo>
                    <a:pt x="515620" y="486410"/>
                  </a:lnTo>
                  <a:lnTo>
                    <a:pt x="619760" y="478790"/>
                  </a:lnTo>
                  <a:close/>
                </a:path>
                <a:path extrusionOk="0" h="492760" w="915670">
                  <a:moveTo>
                    <a:pt x="764540" y="377190"/>
                  </a:moveTo>
                  <a:lnTo>
                    <a:pt x="763270" y="347980"/>
                  </a:lnTo>
                  <a:lnTo>
                    <a:pt x="659130" y="355600"/>
                  </a:lnTo>
                  <a:lnTo>
                    <a:pt x="660400" y="383540"/>
                  </a:lnTo>
                  <a:lnTo>
                    <a:pt x="764540" y="377190"/>
                  </a:lnTo>
                  <a:close/>
                </a:path>
                <a:path extrusionOk="0" h="492760" w="915670">
                  <a:moveTo>
                    <a:pt x="767080" y="483870"/>
                  </a:moveTo>
                  <a:lnTo>
                    <a:pt x="764540" y="459740"/>
                  </a:lnTo>
                  <a:lnTo>
                    <a:pt x="764540" y="458470"/>
                  </a:lnTo>
                  <a:lnTo>
                    <a:pt x="763270" y="458470"/>
                  </a:lnTo>
                  <a:lnTo>
                    <a:pt x="662940" y="464820"/>
                  </a:lnTo>
                  <a:lnTo>
                    <a:pt x="660400" y="464820"/>
                  </a:lnTo>
                  <a:lnTo>
                    <a:pt x="660400" y="467360"/>
                  </a:lnTo>
                  <a:lnTo>
                    <a:pt x="662940" y="491490"/>
                  </a:lnTo>
                  <a:lnTo>
                    <a:pt x="662940" y="492760"/>
                  </a:lnTo>
                  <a:lnTo>
                    <a:pt x="664210" y="492760"/>
                  </a:lnTo>
                  <a:lnTo>
                    <a:pt x="764540" y="486410"/>
                  </a:lnTo>
                  <a:lnTo>
                    <a:pt x="767080" y="486410"/>
                  </a:lnTo>
                  <a:lnTo>
                    <a:pt x="767080" y="483870"/>
                  </a:lnTo>
                  <a:close/>
                </a:path>
                <a:path extrusionOk="0" h="492760" w="915670">
                  <a:moveTo>
                    <a:pt x="895350" y="377190"/>
                  </a:moveTo>
                  <a:lnTo>
                    <a:pt x="894080" y="347980"/>
                  </a:lnTo>
                  <a:lnTo>
                    <a:pt x="791210" y="355600"/>
                  </a:lnTo>
                  <a:lnTo>
                    <a:pt x="795020" y="383540"/>
                  </a:lnTo>
                  <a:lnTo>
                    <a:pt x="895350" y="377190"/>
                  </a:lnTo>
                  <a:close/>
                </a:path>
                <a:path extrusionOk="0" h="492760" w="915670">
                  <a:moveTo>
                    <a:pt x="915670" y="486410"/>
                  </a:moveTo>
                  <a:lnTo>
                    <a:pt x="913130" y="455930"/>
                  </a:lnTo>
                  <a:lnTo>
                    <a:pt x="812787" y="463550"/>
                  </a:lnTo>
                  <a:lnTo>
                    <a:pt x="814070" y="492760"/>
                  </a:lnTo>
                  <a:lnTo>
                    <a:pt x="915670" y="486410"/>
                  </a:lnTo>
                  <a:close/>
                </a:path>
              </a:pathLst>
            </a:custGeom>
            <a:solidFill>
              <a:srgbClr val="D08D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20" name="Google Shape;1020;p40"/>
            <p:cNvSpPr/>
            <p:nvPr/>
          </p:nvSpPr>
          <p:spPr>
            <a:xfrm>
              <a:off x="3520440" y="2621280"/>
              <a:ext cx="276860" cy="41910"/>
            </a:xfrm>
            <a:custGeom>
              <a:rect b="b" l="l" r="r" t="t"/>
              <a:pathLst>
                <a:path extrusionOk="0" h="41910" w="276860">
                  <a:moveTo>
                    <a:pt x="276860" y="0"/>
                  </a:moveTo>
                  <a:lnTo>
                    <a:pt x="24130" y="0"/>
                  </a:lnTo>
                  <a:lnTo>
                    <a:pt x="22860" y="3810"/>
                  </a:lnTo>
                  <a:lnTo>
                    <a:pt x="13970" y="17780"/>
                  </a:lnTo>
                  <a:lnTo>
                    <a:pt x="5080" y="35560"/>
                  </a:lnTo>
                  <a:lnTo>
                    <a:pt x="0" y="41910"/>
                  </a:lnTo>
                  <a:lnTo>
                    <a:pt x="254000" y="41910"/>
                  </a:lnTo>
                  <a:lnTo>
                    <a:pt x="276860" y="0"/>
                  </a:lnTo>
                  <a:close/>
                </a:path>
              </a:pathLst>
            </a:custGeom>
            <a:solidFill>
              <a:srgbClr val="8B43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21" name="Google Shape;1021;p40"/>
            <p:cNvSpPr/>
            <p:nvPr/>
          </p:nvSpPr>
          <p:spPr>
            <a:xfrm>
              <a:off x="3524250" y="2660650"/>
              <a:ext cx="246379" cy="34290"/>
            </a:xfrm>
            <a:custGeom>
              <a:rect b="b" l="l" r="r" t="t"/>
              <a:pathLst>
                <a:path extrusionOk="0" h="34289" w="246379">
                  <a:moveTo>
                    <a:pt x="246379" y="0"/>
                  </a:moveTo>
                  <a:lnTo>
                    <a:pt x="0" y="1270"/>
                  </a:lnTo>
                  <a:lnTo>
                    <a:pt x="0" y="34289"/>
                  </a:lnTo>
                  <a:lnTo>
                    <a:pt x="246379" y="29210"/>
                  </a:lnTo>
                  <a:lnTo>
                    <a:pt x="246379" y="0"/>
                  </a:lnTo>
                  <a:close/>
                </a:path>
              </a:pathLst>
            </a:custGeom>
            <a:solidFill>
              <a:srgbClr val="D08D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22" name="Google Shape;1022;p40"/>
            <p:cNvSpPr/>
            <p:nvPr/>
          </p:nvSpPr>
          <p:spPr>
            <a:xfrm>
              <a:off x="3550920" y="2513330"/>
              <a:ext cx="146050" cy="62230"/>
            </a:xfrm>
            <a:custGeom>
              <a:rect b="b" l="l" r="r" t="t"/>
              <a:pathLst>
                <a:path extrusionOk="0" h="62230" w="146050">
                  <a:moveTo>
                    <a:pt x="20319" y="0"/>
                  </a:moveTo>
                  <a:lnTo>
                    <a:pt x="0" y="57150"/>
                  </a:lnTo>
                  <a:lnTo>
                    <a:pt x="140969" y="62230"/>
                  </a:lnTo>
                  <a:lnTo>
                    <a:pt x="146050" y="2540"/>
                  </a:lnTo>
                  <a:lnTo>
                    <a:pt x="20319" y="0"/>
                  </a:lnTo>
                  <a:close/>
                </a:path>
              </a:pathLst>
            </a:custGeom>
            <a:solidFill>
              <a:srgbClr val="8B43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23" name="Google Shape;1023;p40"/>
            <p:cNvSpPr/>
            <p:nvPr/>
          </p:nvSpPr>
          <p:spPr>
            <a:xfrm>
              <a:off x="3553459" y="2570480"/>
              <a:ext cx="138430" cy="33020"/>
            </a:xfrm>
            <a:custGeom>
              <a:rect b="b" l="l" r="r" t="t"/>
              <a:pathLst>
                <a:path extrusionOk="0" h="33019" w="138429">
                  <a:moveTo>
                    <a:pt x="138429" y="0"/>
                  </a:moveTo>
                  <a:lnTo>
                    <a:pt x="0" y="2540"/>
                  </a:lnTo>
                  <a:lnTo>
                    <a:pt x="0" y="31750"/>
                  </a:lnTo>
                  <a:lnTo>
                    <a:pt x="138429" y="33020"/>
                  </a:lnTo>
                  <a:lnTo>
                    <a:pt x="138429" y="0"/>
                  </a:lnTo>
                  <a:close/>
                </a:path>
              </a:pathLst>
            </a:custGeom>
            <a:solidFill>
              <a:srgbClr val="D08D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24" name="Google Shape;1024;p40"/>
            <p:cNvSpPr/>
            <p:nvPr/>
          </p:nvSpPr>
          <p:spPr>
            <a:xfrm>
              <a:off x="3587750" y="2425700"/>
              <a:ext cx="162560" cy="41910"/>
            </a:xfrm>
            <a:custGeom>
              <a:rect b="b" l="l" r="r" t="t"/>
              <a:pathLst>
                <a:path extrusionOk="0" h="41910" w="162560">
                  <a:moveTo>
                    <a:pt x="162560" y="0"/>
                  </a:moveTo>
                  <a:lnTo>
                    <a:pt x="17779" y="0"/>
                  </a:lnTo>
                  <a:lnTo>
                    <a:pt x="0" y="41910"/>
                  </a:lnTo>
                  <a:lnTo>
                    <a:pt x="162560" y="41910"/>
                  </a:lnTo>
                  <a:lnTo>
                    <a:pt x="162560" y="0"/>
                  </a:lnTo>
                  <a:close/>
                </a:path>
              </a:pathLst>
            </a:custGeom>
            <a:solidFill>
              <a:srgbClr val="8B43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25" name="Google Shape;1025;p40"/>
            <p:cNvSpPr/>
            <p:nvPr/>
          </p:nvSpPr>
          <p:spPr>
            <a:xfrm>
              <a:off x="3592829" y="2462530"/>
              <a:ext cx="157480" cy="29209"/>
            </a:xfrm>
            <a:custGeom>
              <a:rect b="b" l="l" r="r" t="t"/>
              <a:pathLst>
                <a:path extrusionOk="0" h="29210" w="157479">
                  <a:moveTo>
                    <a:pt x="157480" y="0"/>
                  </a:moveTo>
                  <a:lnTo>
                    <a:pt x="0" y="0"/>
                  </a:lnTo>
                  <a:lnTo>
                    <a:pt x="0" y="29210"/>
                  </a:lnTo>
                  <a:lnTo>
                    <a:pt x="157480" y="29210"/>
                  </a:lnTo>
                  <a:lnTo>
                    <a:pt x="157480" y="0"/>
                  </a:lnTo>
                  <a:close/>
                </a:path>
              </a:pathLst>
            </a:custGeom>
            <a:solidFill>
              <a:srgbClr val="D08D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26" name="Google Shape;1026;p40"/>
            <p:cNvSpPr/>
            <p:nvPr/>
          </p:nvSpPr>
          <p:spPr>
            <a:xfrm>
              <a:off x="3624580" y="2313939"/>
              <a:ext cx="320040" cy="369570"/>
            </a:xfrm>
            <a:custGeom>
              <a:rect b="b" l="l" r="r" t="t"/>
              <a:pathLst>
                <a:path extrusionOk="0" h="369569" w="320039">
                  <a:moveTo>
                    <a:pt x="105410" y="0"/>
                  </a:moveTo>
                  <a:lnTo>
                    <a:pt x="12700" y="0"/>
                  </a:lnTo>
                  <a:lnTo>
                    <a:pt x="0" y="45720"/>
                  </a:lnTo>
                  <a:lnTo>
                    <a:pt x="99060" y="45720"/>
                  </a:lnTo>
                  <a:lnTo>
                    <a:pt x="105410" y="0"/>
                  </a:lnTo>
                  <a:close/>
                </a:path>
                <a:path extrusionOk="0" h="369569" w="320039">
                  <a:moveTo>
                    <a:pt x="233680" y="1270"/>
                  </a:moveTo>
                  <a:lnTo>
                    <a:pt x="146050" y="1270"/>
                  </a:lnTo>
                  <a:lnTo>
                    <a:pt x="135890" y="45720"/>
                  </a:lnTo>
                  <a:lnTo>
                    <a:pt x="233680" y="45720"/>
                  </a:lnTo>
                  <a:lnTo>
                    <a:pt x="233680" y="1270"/>
                  </a:lnTo>
                  <a:close/>
                </a:path>
                <a:path extrusionOk="0" h="369569" w="320039">
                  <a:moveTo>
                    <a:pt x="274320" y="105410"/>
                  </a:moveTo>
                  <a:lnTo>
                    <a:pt x="189230" y="105410"/>
                  </a:lnTo>
                  <a:lnTo>
                    <a:pt x="177800" y="157480"/>
                  </a:lnTo>
                  <a:lnTo>
                    <a:pt x="274320" y="157480"/>
                  </a:lnTo>
                  <a:lnTo>
                    <a:pt x="274320" y="105410"/>
                  </a:lnTo>
                  <a:close/>
                </a:path>
                <a:path extrusionOk="0" h="369569" w="320039">
                  <a:moveTo>
                    <a:pt x="275590" y="203200"/>
                  </a:moveTo>
                  <a:lnTo>
                    <a:pt x="189230" y="203200"/>
                  </a:lnTo>
                  <a:lnTo>
                    <a:pt x="177800" y="256540"/>
                  </a:lnTo>
                  <a:lnTo>
                    <a:pt x="275590" y="256540"/>
                  </a:lnTo>
                  <a:lnTo>
                    <a:pt x="275590" y="203200"/>
                  </a:lnTo>
                  <a:close/>
                </a:path>
                <a:path extrusionOk="0" h="369569" w="320039">
                  <a:moveTo>
                    <a:pt x="320040" y="307340"/>
                  </a:moveTo>
                  <a:lnTo>
                    <a:pt x="226060" y="307340"/>
                  </a:lnTo>
                  <a:lnTo>
                    <a:pt x="215900" y="369570"/>
                  </a:lnTo>
                  <a:lnTo>
                    <a:pt x="320040" y="369570"/>
                  </a:lnTo>
                  <a:lnTo>
                    <a:pt x="320040" y="307340"/>
                  </a:lnTo>
                  <a:close/>
                </a:path>
              </a:pathLst>
            </a:custGeom>
            <a:solidFill>
              <a:srgbClr val="8B43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27" name="Google Shape;1027;p40"/>
            <p:cNvSpPr/>
            <p:nvPr/>
          </p:nvSpPr>
          <p:spPr>
            <a:xfrm>
              <a:off x="3625850" y="2237739"/>
              <a:ext cx="314960" cy="463550"/>
            </a:xfrm>
            <a:custGeom>
              <a:rect b="b" l="l" r="r" t="t"/>
              <a:pathLst>
                <a:path extrusionOk="0" h="463550" w="314960">
                  <a:moveTo>
                    <a:pt x="99060" y="116840"/>
                  </a:moveTo>
                  <a:lnTo>
                    <a:pt x="0" y="116840"/>
                  </a:lnTo>
                  <a:lnTo>
                    <a:pt x="0" y="144780"/>
                  </a:lnTo>
                  <a:lnTo>
                    <a:pt x="99060" y="144780"/>
                  </a:lnTo>
                  <a:lnTo>
                    <a:pt x="99060" y="116840"/>
                  </a:lnTo>
                  <a:close/>
                </a:path>
                <a:path extrusionOk="0" h="463550" w="314960">
                  <a:moveTo>
                    <a:pt x="142240" y="0"/>
                  </a:moveTo>
                  <a:lnTo>
                    <a:pt x="31750" y="0"/>
                  </a:lnTo>
                  <a:lnTo>
                    <a:pt x="31750" y="25400"/>
                  </a:lnTo>
                  <a:lnTo>
                    <a:pt x="142240" y="25400"/>
                  </a:lnTo>
                  <a:lnTo>
                    <a:pt x="142240" y="0"/>
                  </a:lnTo>
                  <a:close/>
                </a:path>
                <a:path extrusionOk="0" h="463550" w="314960">
                  <a:moveTo>
                    <a:pt x="228600" y="115570"/>
                  </a:moveTo>
                  <a:lnTo>
                    <a:pt x="135890" y="115570"/>
                  </a:lnTo>
                  <a:lnTo>
                    <a:pt x="135890" y="140970"/>
                  </a:lnTo>
                  <a:lnTo>
                    <a:pt x="228600" y="140970"/>
                  </a:lnTo>
                  <a:lnTo>
                    <a:pt x="228600" y="115570"/>
                  </a:lnTo>
                  <a:close/>
                </a:path>
                <a:path extrusionOk="0" h="463550" w="314960">
                  <a:moveTo>
                    <a:pt x="270510" y="228600"/>
                  </a:moveTo>
                  <a:lnTo>
                    <a:pt x="179070" y="228600"/>
                  </a:lnTo>
                  <a:lnTo>
                    <a:pt x="179070" y="254000"/>
                  </a:lnTo>
                  <a:lnTo>
                    <a:pt x="270510" y="254000"/>
                  </a:lnTo>
                  <a:lnTo>
                    <a:pt x="270510" y="228600"/>
                  </a:lnTo>
                  <a:close/>
                </a:path>
                <a:path extrusionOk="0" h="463550" w="314960">
                  <a:moveTo>
                    <a:pt x="273050" y="328930"/>
                  </a:moveTo>
                  <a:lnTo>
                    <a:pt x="180340" y="328930"/>
                  </a:lnTo>
                  <a:lnTo>
                    <a:pt x="180340" y="356870"/>
                  </a:lnTo>
                  <a:lnTo>
                    <a:pt x="273050" y="356870"/>
                  </a:lnTo>
                  <a:lnTo>
                    <a:pt x="273050" y="328930"/>
                  </a:lnTo>
                  <a:close/>
                </a:path>
                <a:path extrusionOk="0" h="463550" w="314960">
                  <a:moveTo>
                    <a:pt x="314960" y="434340"/>
                  </a:moveTo>
                  <a:lnTo>
                    <a:pt x="214630" y="434340"/>
                  </a:lnTo>
                  <a:lnTo>
                    <a:pt x="214630" y="463550"/>
                  </a:lnTo>
                  <a:lnTo>
                    <a:pt x="314960" y="463550"/>
                  </a:lnTo>
                  <a:lnTo>
                    <a:pt x="314960" y="434340"/>
                  </a:lnTo>
                  <a:close/>
                </a:path>
              </a:pathLst>
            </a:custGeom>
            <a:solidFill>
              <a:srgbClr val="D08D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28" name="Google Shape;1028;p40"/>
            <p:cNvSpPr/>
            <p:nvPr/>
          </p:nvSpPr>
          <p:spPr>
            <a:xfrm>
              <a:off x="3907790" y="2175509"/>
              <a:ext cx="1778000" cy="609600"/>
            </a:xfrm>
            <a:custGeom>
              <a:rect b="b" l="l" r="r" t="t"/>
              <a:pathLst>
                <a:path extrusionOk="0" h="609600" w="1778000">
                  <a:moveTo>
                    <a:pt x="88900" y="151130"/>
                  </a:moveTo>
                  <a:lnTo>
                    <a:pt x="2540" y="151130"/>
                  </a:lnTo>
                  <a:lnTo>
                    <a:pt x="0" y="226060"/>
                  </a:lnTo>
                  <a:lnTo>
                    <a:pt x="88900" y="226060"/>
                  </a:lnTo>
                  <a:lnTo>
                    <a:pt x="88900" y="151130"/>
                  </a:lnTo>
                  <a:close/>
                </a:path>
                <a:path extrusionOk="0" h="609600" w="1778000">
                  <a:moveTo>
                    <a:pt x="106680" y="7620"/>
                  </a:moveTo>
                  <a:lnTo>
                    <a:pt x="16510" y="0"/>
                  </a:lnTo>
                  <a:lnTo>
                    <a:pt x="1270" y="76200"/>
                  </a:lnTo>
                  <a:lnTo>
                    <a:pt x="100330" y="76200"/>
                  </a:lnTo>
                  <a:lnTo>
                    <a:pt x="106680" y="7620"/>
                  </a:lnTo>
                  <a:close/>
                </a:path>
                <a:path extrusionOk="0" h="609600" w="1778000">
                  <a:moveTo>
                    <a:pt x="137160" y="345440"/>
                  </a:moveTo>
                  <a:lnTo>
                    <a:pt x="50800" y="345440"/>
                  </a:lnTo>
                  <a:lnTo>
                    <a:pt x="46990" y="420370"/>
                  </a:lnTo>
                  <a:lnTo>
                    <a:pt x="137160" y="420370"/>
                  </a:lnTo>
                  <a:lnTo>
                    <a:pt x="137160" y="345440"/>
                  </a:lnTo>
                  <a:close/>
                </a:path>
                <a:path extrusionOk="0" h="609600" w="1778000">
                  <a:moveTo>
                    <a:pt x="137160" y="255270"/>
                  </a:moveTo>
                  <a:lnTo>
                    <a:pt x="50800" y="255270"/>
                  </a:lnTo>
                  <a:lnTo>
                    <a:pt x="46990" y="328930"/>
                  </a:lnTo>
                  <a:lnTo>
                    <a:pt x="137160" y="328930"/>
                  </a:lnTo>
                  <a:lnTo>
                    <a:pt x="137160" y="255270"/>
                  </a:lnTo>
                  <a:close/>
                </a:path>
                <a:path extrusionOk="0" h="609600" w="1778000">
                  <a:moveTo>
                    <a:pt x="167640" y="449580"/>
                  </a:moveTo>
                  <a:lnTo>
                    <a:pt x="81280" y="449580"/>
                  </a:lnTo>
                  <a:lnTo>
                    <a:pt x="77470" y="525780"/>
                  </a:lnTo>
                  <a:lnTo>
                    <a:pt x="167640" y="525780"/>
                  </a:lnTo>
                  <a:lnTo>
                    <a:pt x="167640" y="449580"/>
                  </a:lnTo>
                  <a:close/>
                </a:path>
                <a:path extrusionOk="0" h="609600" w="1778000">
                  <a:moveTo>
                    <a:pt x="222250" y="157480"/>
                  </a:moveTo>
                  <a:lnTo>
                    <a:pt x="135890" y="157480"/>
                  </a:lnTo>
                  <a:lnTo>
                    <a:pt x="132080" y="232410"/>
                  </a:lnTo>
                  <a:lnTo>
                    <a:pt x="222250" y="232410"/>
                  </a:lnTo>
                  <a:lnTo>
                    <a:pt x="222250" y="157480"/>
                  </a:lnTo>
                  <a:close/>
                </a:path>
                <a:path extrusionOk="0" h="609600" w="1778000">
                  <a:moveTo>
                    <a:pt x="246380" y="11430"/>
                  </a:moveTo>
                  <a:lnTo>
                    <a:pt x="160020" y="8890"/>
                  </a:lnTo>
                  <a:lnTo>
                    <a:pt x="156210" y="83820"/>
                  </a:lnTo>
                  <a:lnTo>
                    <a:pt x="246380" y="87630"/>
                  </a:lnTo>
                  <a:lnTo>
                    <a:pt x="246380" y="11430"/>
                  </a:lnTo>
                  <a:close/>
                </a:path>
                <a:path extrusionOk="0" h="609600" w="1778000">
                  <a:moveTo>
                    <a:pt x="264160" y="266700"/>
                  </a:moveTo>
                  <a:lnTo>
                    <a:pt x="177800" y="266700"/>
                  </a:lnTo>
                  <a:lnTo>
                    <a:pt x="173990" y="341630"/>
                  </a:lnTo>
                  <a:lnTo>
                    <a:pt x="264160" y="341630"/>
                  </a:lnTo>
                  <a:lnTo>
                    <a:pt x="264160" y="266700"/>
                  </a:lnTo>
                  <a:close/>
                </a:path>
                <a:path extrusionOk="0" h="609600" w="1778000">
                  <a:moveTo>
                    <a:pt x="289560" y="356870"/>
                  </a:moveTo>
                  <a:lnTo>
                    <a:pt x="201930" y="356870"/>
                  </a:lnTo>
                  <a:lnTo>
                    <a:pt x="196850" y="433070"/>
                  </a:lnTo>
                  <a:lnTo>
                    <a:pt x="289560" y="433070"/>
                  </a:lnTo>
                  <a:lnTo>
                    <a:pt x="289560" y="356870"/>
                  </a:lnTo>
                  <a:close/>
                </a:path>
                <a:path extrusionOk="0" h="609600" w="1778000">
                  <a:moveTo>
                    <a:pt x="294640" y="467360"/>
                  </a:moveTo>
                  <a:lnTo>
                    <a:pt x="208280" y="467360"/>
                  </a:lnTo>
                  <a:lnTo>
                    <a:pt x="204470" y="542290"/>
                  </a:lnTo>
                  <a:lnTo>
                    <a:pt x="294640" y="542290"/>
                  </a:lnTo>
                  <a:lnTo>
                    <a:pt x="294640" y="467360"/>
                  </a:lnTo>
                  <a:close/>
                </a:path>
                <a:path extrusionOk="0" h="609600" w="1778000">
                  <a:moveTo>
                    <a:pt x="361950" y="162560"/>
                  </a:moveTo>
                  <a:lnTo>
                    <a:pt x="275590" y="162560"/>
                  </a:lnTo>
                  <a:lnTo>
                    <a:pt x="269240" y="238760"/>
                  </a:lnTo>
                  <a:lnTo>
                    <a:pt x="361950" y="238760"/>
                  </a:lnTo>
                  <a:lnTo>
                    <a:pt x="361950" y="162560"/>
                  </a:lnTo>
                  <a:close/>
                </a:path>
                <a:path extrusionOk="0" h="609600" w="1778000">
                  <a:moveTo>
                    <a:pt x="391160" y="16510"/>
                  </a:moveTo>
                  <a:lnTo>
                    <a:pt x="304800" y="15240"/>
                  </a:lnTo>
                  <a:lnTo>
                    <a:pt x="300990" y="92710"/>
                  </a:lnTo>
                  <a:lnTo>
                    <a:pt x="391160" y="92710"/>
                  </a:lnTo>
                  <a:lnTo>
                    <a:pt x="391160" y="16510"/>
                  </a:lnTo>
                  <a:close/>
                </a:path>
                <a:path extrusionOk="0" h="609600" w="1778000">
                  <a:moveTo>
                    <a:pt x="414020" y="266700"/>
                  </a:moveTo>
                  <a:lnTo>
                    <a:pt x="327660" y="266700"/>
                  </a:lnTo>
                  <a:lnTo>
                    <a:pt x="323850" y="341630"/>
                  </a:lnTo>
                  <a:lnTo>
                    <a:pt x="414020" y="341630"/>
                  </a:lnTo>
                  <a:lnTo>
                    <a:pt x="414020" y="266700"/>
                  </a:lnTo>
                  <a:close/>
                </a:path>
                <a:path extrusionOk="0" h="609600" w="1778000">
                  <a:moveTo>
                    <a:pt x="421640" y="364490"/>
                  </a:moveTo>
                  <a:lnTo>
                    <a:pt x="335280" y="364490"/>
                  </a:lnTo>
                  <a:lnTo>
                    <a:pt x="331470" y="438150"/>
                  </a:lnTo>
                  <a:lnTo>
                    <a:pt x="421640" y="438150"/>
                  </a:lnTo>
                  <a:lnTo>
                    <a:pt x="421640" y="364490"/>
                  </a:lnTo>
                  <a:close/>
                </a:path>
                <a:path extrusionOk="0" h="609600" w="1778000">
                  <a:moveTo>
                    <a:pt x="457200" y="473710"/>
                  </a:moveTo>
                  <a:lnTo>
                    <a:pt x="370840" y="473710"/>
                  </a:lnTo>
                  <a:lnTo>
                    <a:pt x="367030" y="548640"/>
                  </a:lnTo>
                  <a:lnTo>
                    <a:pt x="457200" y="548640"/>
                  </a:lnTo>
                  <a:lnTo>
                    <a:pt x="457200" y="473710"/>
                  </a:lnTo>
                  <a:close/>
                </a:path>
                <a:path extrusionOk="0" h="609600" w="1778000">
                  <a:moveTo>
                    <a:pt x="516890" y="175260"/>
                  </a:moveTo>
                  <a:lnTo>
                    <a:pt x="430530" y="175260"/>
                  </a:lnTo>
                  <a:lnTo>
                    <a:pt x="426720" y="251460"/>
                  </a:lnTo>
                  <a:lnTo>
                    <a:pt x="516890" y="251460"/>
                  </a:lnTo>
                  <a:lnTo>
                    <a:pt x="516890" y="175260"/>
                  </a:lnTo>
                  <a:close/>
                </a:path>
                <a:path extrusionOk="0" h="609600" w="1778000">
                  <a:moveTo>
                    <a:pt x="529590" y="20320"/>
                  </a:moveTo>
                  <a:lnTo>
                    <a:pt x="443230" y="20320"/>
                  </a:lnTo>
                  <a:lnTo>
                    <a:pt x="439420" y="96520"/>
                  </a:lnTo>
                  <a:lnTo>
                    <a:pt x="529590" y="96520"/>
                  </a:lnTo>
                  <a:lnTo>
                    <a:pt x="529590" y="20320"/>
                  </a:lnTo>
                  <a:close/>
                </a:path>
                <a:path extrusionOk="0" h="609600" w="1778000">
                  <a:moveTo>
                    <a:pt x="553720" y="278130"/>
                  </a:moveTo>
                  <a:lnTo>
                    <a:pt x="467360" y="278130"/>
                  </a:lnTo>
                  <a:lnTo>
                    <a:pt x="463550" y="354330"/>
                  </a:lnTo>
                  <a:lnTo>
                    <a:pt x="553720" y="354330"/>
                  </a:lnTo>
                  <a:lnTo>
                    <a:pt x="553720" y="278130"/>
                  </a:lnTo>
                  <a:close/>
                </a:path>
                <a:path extrusionOk="0" h="609600" w="1778000">
                  <a:moveTo>
                    <a:pt x="558800" y="377190"/>
                  </a:moveTo>
                  <a:lnTo>
                    <a:pt x="472440" y="377190"/>
                  </a:lnTo>
                  <a:lnTo>
                    <a:pt x="469900" y="450850"/>
                  </a:lnTo>
                  <a:lnTo>
                    <a:pt x="558800" y="450850"/>
                  </a:lnTo>
                  <a:lnTo>
                    <a:pt x="558800" y="377190"/>
                  </a:lnTo>
                  <a:close/>
                </a:path>
                <a:path extrusionOk="0" h="609600" w="1778000">
                  <a:moveTo>
                    <a:pt x="601980" y="478790"/>
                  </a:moveTo>
                  <a:lnTo>
                    <a:pt x="515620" y="478790"/>
                  </a:lnTo>
                  <a:lnTo>
                    <a:pt x="511810" y="554990"/>
                  </a:lnTo>
                  <a:lnTo>
                    <a:pt x="601980" y="554990"/>
                  </a:lnTo>
                  <a:lnTo>
                    <a:pt x="601980" y="478790"/>
                  </a:lnTo>
                  <a:close/>
                </a:path>
                <a:path extrusionOk="0" h="609600" w="1778000">
                  <a:moveTo>
                    <a:pt x="651510" y="180340"/>
                  </a:moveTo>
                  <a:lnTo>
                    <a:pt x="565150" y="180340"/>
                  </a:lnTo>
                  <a:lnTo>
                    <a:pt x="558800" y="256540"/>
                  </a:lnTo>
                  <a:lnTo>
                    <a:pt x="651510" y="256540"/>
                  </a:lnTo>
                  <a:lnTo>
                    <a:pt x="651510" y="180340"/>
                  </a:lnTo>
                  <a:close/>
                </a:path>
                <a:path extrusionOk="0" h="609600" w="1778000">
                  <a:moveTo>
                    <a:pt x="687070" y="284480"/>
                  </a:moveTo>
                  <a:lnTo>
                    <a:pt x="599440" y="284480"/>
                  </a:lnTo>
                  <a:lnTo>
                    <a:pt x="596900" y="360680"/>
                  </a:lnTo>
                  <a:lnTo>
                    <a:pt x="687070" y="360680"/>
                  </a:lnTo>
                  <a:lnTo>
                    <a:pt x="687070" y="284480"/>
                  </a:lnTo>
                  <a:close/>
                </a:path>
                <a:path extrusionOk="0" h="609600" w="1778000">
                  <a:moveTo>
                    <a:pt x="711200" y="377190"/>
                  </a:moveTo>
                  <a:lnTo>
                    <a:pt x="624840" y="377190"/>
                  </a:lnTo>
                  <a:lnTo>
                    <a:pt x="621030" y="450850"/>
                  </a:lnTo>
                  <a:lnTo>
                    <a:pt x="711200" y="450850"/>
                  </a:lnTo>
                  <a:lnTo>
                    <a:pt x="711200" y="377190"/>
                  </a:lnTo>
                  <a:close/>
                </a:path>
                <a:path extrusionOk="0" h="609600" w="1778000">
                  <a:moveTo>
                    <a:pt x="741680" y="26670"/>
                  </a:moveTo>
                  <a:lnTo>
                    <a:pt x="655320" y="26670"/>
                  </a:lnTo>
                  <a:lnTo>
                    <a:pt x="651510" y="102870"/>
                  </a:lnTo>
                  <a:lnTo>
                    <a:pt x="741680" y="102870"/>
                  </a:lnTo>
                  <a:lnTo>
                    <a:pt x="741680" y="26670"/>
                  </a:lnTo>
                  <a:close/>
                </a:path>
                <a:path extrusionOk="0" h="609600" w="1778000">
                  <a:moveTo>
                    <a:pt x="770890" y="486410"/>
                  </a:moveTo>
                  <a:lnTo>
                    <a:pt x="684530" y="486410"/>
                  </a:lnTo>
                  <a:lnTo>
                    <a:pt x="680720" y="560070"/>
                  </a:lnTo>
                  <a:lnTo>
                    <a:pt x="770890" y="560070"/>
                  </a:lnTo>
                  <a:lnTo>
                    <a:pt x="770890" y="486410"/>
                  </a:lnTo>
                  <a:close/>
                </a:path>
                <a:path extrusionOk="0" h="609600" w="1778000">
                  <a:moveTo>
                    <a:pt x="788670" y="187960"/>
                  </a:moveTo>
                  <a:lnTo>
                    <a:pt x="702310" y="187960"/>
                  </a:lnTo>
                  <a:lnTo>
                    <a:pt x="698500" y="261620"/>
                  </a:lnTo>
                  <a:lnTo>
                    <a:pt x="788670" y="261620"/>
                  </a:lnTo>
                  <a:lnTo>
                    <a:pt x="788670" y="187960"/>
                  </a:lnTo>
                  <a:close/>
                </a:path>
                <a:path extrusionOk="0" h="609600" w="1778000">
                  <a:moveTo>
                    <a:pt x="831850" y="290830"/>
                  </a:moveTo>
                  <a:lnTo>
                    <a:pt x="744220" y="290830"/>
                  </a:lnTo>
                  <a:lnTo>
                    <a:pt x="741680" y="365760"/>
                  </a:lnTo>
                  <a:lnTo>
                    <a:pt x="831850" y="365760"/>
                  </a:lnTo>
                  <a:lnTo>
                    <a:pt x="831850" y="290830"/>
                  </a:lnTo>
                  <a:close/>
                </a:path>
                <a:path extrusionOk="0" h="609600" w="1778000">
                  <a:moveTo>
                    <a:pt x="861060" y="382270"/>
                  </a:moveTo>
                  <a:lnTo>
                    <a:pt x="774700" y="382270"/>
                  </a:lnTo>
                  <a:lnTo>
                    <a:pt x="770890" y="458470"/>
                  </a:lnTo>
                  <a:lnTo>
                    <a:pt x="861060" y="458470"/>
                  </a:lnTo>
                  <a:lnTo>
                    <a:pt x="861060" y="382270"/>
                  </a:lnTo>
                  <a:close/>
                </a:path>
                <a:path extrusionOk="0" h="609600" w="1778000">
                  <a:moveTo>
                    <a:pt x="878840" y="34290"/>
                  </a:moveTo>
                  <a:lnTo>
                    <a:pt x="792480" y="34290"/>
                  </a:lnTo>
                  <a:lnTo>
                    <a:pt x="788670" y="110490"/>
                  </a:lnTo>
                  <a:lnTo>
                    <a:pt x="878840" y="110490"/>
                  </a:lnTo>
                  <a:lnTo>
                    <a:pt x="878840" y="34290"/>
                  </a:lnTo>
                  <a:close/>
                </a:path>
                <a:path extrusionOk="0" h="609600" w="1778000">
                  <a:moveTo>
                    <a:pt x="904240" y="491490"/>
                  </a:moveTo>
                  <a:lnTo>
                    <a:pt x="817880" y="491490"/>
                  </a:lnTo>
                  <a:lnTo>
                    <a:pt x="814070" y="567690"/>
                  </a:lnTo>
                  <a:lnTo>
                    <a:pt x="904240" y="567690"/>
                  </a:lnTo>
                  <a:lnTo>
                    <a:pt x="904240" y="491490"/>
                  </a:lnTo>
                  <a:close/>
                </a:path>
                <a:path extrusionOk="0" h="609600" w="1778000">
                  <a:moveTo>
                    <a:pt x="928370" y="187960"/>
                  </a:moveTo>
                  <a:lnTo>
                    <a:pt x="842010" y="187960"/>
                  </a:lnTo>
                  <a:lnTo>
                    <a:pt x="838200" y="261620"/>
                  </a:lnTo>
                  <a:lnTo>
                    <a:pt x="928370" y="261620"/>
                  </a:lnTo>
                  <a:lnTo>
                    <a:pt x="928370" y="187960"/>
                  </a:lnTo>
                  <a:close/>
                </a:path>
                <a:path extrusionOk="0" h="609600" w="1778000">
                  <a:moveTo>
                    <a:pt x="981710" y="290830"/>
                  </a:moveTo>
                  <a:lnTo>
                    <a:pt x="895350" y="290830"/>
                  </a:lnTo>
                  <a:lnTo>
                    <a:pt x="891540" y="365760"/>
                  </a:lnTo>
                  <a:lnTo>
                    <a:pt x="981710" y="365760"/>
                  </a:lnTo>
                  <a:lnTo>
                    <a:pt x="981710" y="290830"/>
                  </a:lnTo>
                  <a:close/>
                </a:path>
                <a:path extrusionOk="0" h="609600" w="1778000">
                  <a:moveTo>
                    <a:pt x="1005840" y="394970"/>
                  </a:moveTo>
                  <a:lnTo>
                    <a:pt x="919480" y="394970"/>
                  </a:lnTo>
                  <a:lnTo>
                    <a:pt x="915670" y="469900"/>
                  </a:lnTo>
                  <a:lnTo>
                    <a:pt x="1005840" y="469900"/>
                  </a:lnTo>
                  <a:lnTo>
                    <a:pt x="1005840" y="394970"/>
                  </a:lnTo>
                  <a:close/>
                </a:path>
                <a:path extrusionOk="0" h="609600" w="1778000">
                  <a:moveTo>
                    <a:pt x="1023620" y="35560"/>
                  </a:moveTo>
                  <a:lnTo>
                    <a:pt x="937260" y="35560"/>
                  </a:lnTo>
                  <a:lnTo>
                    <a:pt x="933450" y="111760"/>
                  </a:lnTo>
                  <a:lnTo>
                    <a:pt x="1023620" y="111760"/>
                  </a:lnTo>
                  <a:lnTo>
                    <a:pt x="1023620" y="35560"/>
                  </a:lnTo>
                  <a:close/>
                </a:path>
                <a:path extrusionOk="0" h="609600" w="1778000">
                  <a:moveTo>
                    <a:pt x="1049020" y="499110"/>
                  </a:moveTo>
                  <a:lnTo>
                    <a:pt x="962660" y="499110"/>
                  </a:lnTo>
                  <a:lnTo>
                    <a:pt x="958850" y="572770"/>
                  </a:lnTo>
                  <a:lnTo>
                    <a:pt x="1049020" y="572770"/>
                  </a:lnTo>
                  <a:lnTo>
                    <a:pt x="1049020" y="499110"/>
                  </a:lnTo>
                  <a:close/>
                </a:path>
                <a:path extrusionOk="0" h="609600" w="1778000">
                  <a:moveTo>
                    <a:pt x="1073150" y="189230"/>
                  </a:moveTo>
                  <a:lnTo>
                    <a:pt x="986790" y="189230"/>
                  </a:lnTo>
                  <a:lnTo>
                    <a:pt x="981710" y="264160"/>
                  </a:lnTo>
                  <a:lnTo>
                    <a:pt x="1073150" y="264160"/>
                  </a:lnTo>
                  <a:lnTo>
                    <a:pt x="1073150" y="189230"/>
                  </a:lnTo>
                  <a:close/>
                </a:path>
                <a:path extrusionOk="0" h="609600" w="1778000">
                  <a:moveTo>
                    <a:pt x="1116330" y="302260"/>
                  </a:moveTo>
                  <a:lnTo>
                    <a:pt x="1028700" y="302260"/>
                  </a:lnTo>
                  <a:lnTo>
                    <a:pt x="1023620" y="378460"/>
                  </a:lnTo>
                  <a:lnTo>
                    <a:pt x="1116330" y="378460"/>
                  </a:lnTo>
                  <a:lnTo>
                    <a:pt x="1116330" y="302260"/>
                  </a:lnTo>
                  <a:close/>
                </a:path>
                <a:path extrusionOk="0" h="609600" w="1778000">
                  <a:moveTo>
                    <a:pt x="1126490" y="400050"/>
                  </a:moveTo>
                  <a:lnTo>
                    <a:pt x="1040130" y="400050"/>
                  </a:lnTo>
                  <a:lnTo>
                    <a:pt x="1036320" y="476250"/>
                  </a:lnTo>
                  <a:lnTo>
                    <a:pt x="1126490" y="476250"/>
                  </a:lnTo>
                  <a:lnTo>
                    <a:pt x="1126490" y="400050"/>
                  </a:lnTo>
                  <a:close/>
                </a:path>
                <a:path extrusionOk="0" h="609600" w="1778000">
                  <a:moveTo>
                    <a:pt x="1158240" y="44450"/>
                  </a:moveTo>
                  <a:lnTo>
                    <a:pt x="1071880" y="44450"/>
                  </a:lnTo>
                  <a:lnTo>
                    <a:pt x="1066800" y="119380"/>
                  </a:lnTo>
                  <a:lnTo>
                    <a:pt x="1158240" y="119380"/>
                  </a:lnTo>
                  <a:lnTo>
                    <a:pt x="1158240" y="44450"/>
                  </a:lnTo>
                  <a:close/>
                </a:path>
                <a:path extrusionOk="0" h="609600" w="1778000">
                  <a:moveTo>
                    <a:pt x="1198880" y="509270"/>
                  </a:moveTo>
                  <a:lnTo>
                    <a:pt x="1112520" y="509270"/>
                  </a:lnTo>
                  <a:lnTo>
                    <a:pt x="1108710" y="585470"/>
                  </a:lnTo>
                  <a:lnTo>
                    <a:pt x="1198880" y="585470"/>
                  </a:lnTo>
                  <a:lnTo>
                    <a:pt x="1198880" y="509270"/>
                  </a:lnTo>
                  <a:close/>
                </a:path>
                <a:path extrusionOk="0" h="609600" w="1778000">
                  <a:moveTo>
                    <a:pt x="1200150" y="194310"/>
                  </a:moveTo>
                  <a:lnTo>
                    <a:pt x="1113790" y="194310"/>
                  </a:lnTo>
                  <a:lnTo>
                    <a:pt x="1108710" y="270510"/>
                  </a:lnTo>
                  <a:lnTo>
                    <a:pt x="1200150" y="270510"/>
                  </a:lnTo>
                  <a:lnTo>
                    <a:pt x="1200150" y="194310"/>
                  </a:lnTo>
                  <a:close/>
                </a:path>
                <a:path extrusionOk="0" h="609600" w="1778000">
                  <a:moveTo>
                    <a:pt x="1261110" y="314960"/>
                  </a:moveTo>
                  <a:lnTo>
                    <a:pt x="1174750" y="314960"/>
                  </a:lnTo>
                  <a:lnTo>
                    <a:pt x="1168400" y="391160"/>
                  </a:lnTo>
                  <a:lnTo>
                    <a:pt x="1261110" y="391160"/>
                  </a:lnTo>
                  <a:lnTo>
                    <a:pt x="1261110" y="314960"/>
                  </a:lnTo>
                  <a:close/>
                </a:path>
                <a:path extrusionOk="0" h="609600" w="1778000">
                  <a:moveTo>
                    <a:pt x="1290320" y="406400"/>
                  </a:moveTo>
                  <a:lnTo>
                    <a:pt x="1203960" y="406400"/>
                  </a:lnTo>
                  <a:lnTo>
                    <a:pt x="1198880" y="482600"/>
                  </a:lnTo>
                  <a:lnTo>
                    <a:pt x="1290320" y="482600"/>
                  </a:lnTo>
                  <a:lnTo>
                    <a:pt x="1290320" y="406400"/>
                  </a:lnTo>
                  <a:close/>
                </a:path>
                <a:path extrusionOk="0" h="609600" w="1778000">
                  <a:moveTo>
                    <a:pt x="1333500" y="516890"/>
                  </a:moveTo>
                  <a:lnTo>
                    <a:pt x="1245870" y="516890"/>
                  </a:lnTo>
                  <a:lnTo>
                    <a:pt x="1240790" y="591820"/>
                  </a:lnTo>
                  <a:lnTo>
                    <a:pt x="1333500" y="591820"/>
                  </a:lnTo>
                  <a:lnTo>
                    <a:pt x="1333500" y="516890"/>
                  </a:lnTo>
                  <a:close/>
                </a:path>
                <a:path extrusionOk="0" h="609600" w="1778000">
                  <a:moveTo>
                    <a:pt x="1343660" y="200660"/>
                  </a:moveTo>
                  <a:lnTo>
                    <a:pt x="1257300" y="200660"/>
                  </a:lnTo>
                  <a:lnTo>
                    <a:pt x="1253490" y="275590"/>
                  </a:lnTo>
                  <a:lnTo>
                    <a:pt x="1343660" y="275590"/>
                  </a:lnTo>
                  <a:lnTo>
                    <a:pt x="1343660" y="200660"/>
                  </a:lnTo>
                  <a:close/>
                </a:path>
                <a:path extrusionOk="0" h="609600" w="1778000">
                  <a:moveTo>
                    <a:pt x="1367790" y="52070"/>
                  </a:moveTo>
                  <a:lnTo>
                    <a:pt x="1281430" y="52070"/>
                  </a:lnTo>
                  <a:lnTo>
                    <a:pt x="1278890" y="128270"/>
                  </a:lnTo>
                  <a:lnTo>
                    <a:pt x="1367790" y="128270"/>
                  </a:lnTo>
                  <a:lnTo>
                    <a:pt x="1367790" y="52070"/>
                  </a:lnTo>
                  <a:close/>
                </a:path>
                <a:path extrusionOk="0" h="609600" w="1778000">
                  <a:moveTo>
                    <a:pt x="1398270" y="322580"/>
                  </a:moveTo>
                  <a:lnTo>
                    <a:pt x="1311910" y="322580"/>
                  </a:lnTo>
                  <a:lnTo>
                    <a:pt x="1308100" y="396240"/>
                  </a:lnTo>
                  <a:lnTo>
                    <a:pt x="1398270" y="396240"/>
                  </a:lnTo>
                  <a:lnTo>
                    <a:pt x="1398270" y="322580"/>
                  </a:lnTo>
                  <a:close/>
                </a:path>
                <a:path extrusionOk="0" h="609600" w="1778000">
                  <a:moveTo>
                    <a:pt x="1423670" y="412750"/>
                  </a:moveTo>
                  <a:lnTo>
                    <a:pt x="1336040" y="412750"/>
                  </a:lnTo>
                  <a:lnTo>
                    <a:pt x="1333500" y="487680"/>
                  </a:lnTo>
                  <a:lnTo>
                    <a:pt x="1423670" y="487680"/>
                  </a:lnTo>
                  <a:lnTo>
                    <a:pt x="1423670" y="412750"/>
                  </a:lnTo>
                  <a:close/>
                </a:path>
                <a:path extrusionOk="0" h="609600" w="1778000">
                  <a:moveTo>
                    <a:pt x="1483360" y="200660"/>
                  </a:moveTo>
                  <a:lnTo>
                    <a:pt x="1397000" y="200660"/>
                  </a:lnTo>
                  <a:lnTo>
                    <a:pt x="1393190" y="275590"/>
                  </a:lnTo>
                  <a:lnTo>
                    <a:pt x="1483360" y="275590"/>
                  </a:lnTo>
                  <a:lnTo>
                    <a:pt x="1483360" y="200660"/>
                  </a:lnTo>
                  <a:close/>
                </a:path>
                <a:path extrusionOk="0" h="609600" w="1778000">
                  <a:moveTo>
                    <a:pt x="1501140" y="52070"/>
                  </a:moveTo>
                  <a:lnTo>
                    <a:pt x="1414780" y="52070"/>
                  </a:lnTo>
                  <a:lnTo>
                    <a:pt x="1410970" y="128270"/>
                  </a:lnTo>
                  <a:lnTo>
                    <a:pt x="1501140" y="128270"/>
                  </a:lnTo>
                  <a:lnTo>
                    <a:pt x="1501140" y="52070"/>
                  </a:lnTo>
                  <a:close/>
                </a:path>
                <a:path extrusionOk="0" h="609600" w="1778000">
                  <a:moveTo>
                    <a:pt x="1537970" y="322580"/>
                  </a:moveTo>
                  <a:lnTo>
                    <a:pt x="1451610" y="322580"/>
                  </a:lnTo>
                  <a:lnTo>
                    <a:pt x="1447800" y="396240"/>
                  </a:lnTo>
                  <a:lnTo>
                    <a:pt x="1537970" y="396240"/>
                  </a:lnTo>
                  <a:lnTo>
                    <a:pt x="1537970" y="322580"/>
                  </a:lnTo>
                  <a:close/>
                </a:path>
                <a:path extrusionOk="0" h="609600" w="1778000">
                  <a:moveTo>
                    <a:pt x="1640840" y="58420"/>
                  </a:moveTo>
                  <a:lnTo>
                    <a:pt x="1554480" y="58420"/>
                  </a:lnTo>
                  <a:lnTo>
                    <a:pt x="1550670" y="133350"/>
                  </a:lnTo>
                  <a:lnTo>
                    <a:pt x="1640840" y="133350"/>
                  </a:lnTo>
                  <a:lnTo>
                    <a:pt x="1640840" y="58420"/>
                  </a:lnTo>
                  <a:close/>
                </a:path>
                <a:path extrusionOk="0" h="609600" w="1778000">
                  <a:moveTo>
                    <a:pt x="1755140" y="420370"/>
                  </a:moveTo>
                  <a:lnTo>
                    <a:pt x="1513840" y="420370"/>
                  </a:lnTo>
                  <a:lnTo>
                    <a:pt x="1510030" y="500380"/>
                  </a:lnTo>
                  <a:lnTo>
                    <a:pt x="1755140" y="494030"/>
                  </a:lnTo>
                  <a:lnTo>
                    <a:pt x="1755140" y="420370"/>
                  </a:lnTo>
                  <a:close/>
                </a:path>
                <a:path extrusionOk="0" h="609600" w="1778000">
                  <a:moveTo>
                    <a:pt x="1760220" y="535940"/>
                  </a:moveTo>
                  <a:lnTo>
                    <a:pt x="1423670" y="525780"/>
                  </a:lnTo>
                  <a:lnTo>
                    <a:pt x="1423670" y="590550"/>
                  </a:lnTo>
                  <a:lnTo>
                    <a:pt x="1760220" y="609600"/>
                  </a:lnTo>
                  <a:lnTo>
                    <a:pt x="1760220" y="535940"/>
                  </a:lnTo>
                  <a:close/>
                </a:path>
                <a:path extrusionOk="0" h="609600" w="1778000">
                  <a:moveTo>
                    <a:pt x="1760220" y="336550"/>
                  </a:moveTo>
                  <a:lnTo>
                    <a:pt x="1615440" y="336550"/>
                  </a:lnTo>
                  <a:lnTo>
                    <a:pt x="1615440" y="391160"/>
                  </a:lnTo>
                  <a:lnTo>
                    <a:pt x="1760220" y="391160"/>
                  </a:lnTo>
                  <a:lnTo>
                    <a:pt x="1760220" y="336550"/>
                  </a:lnTo>
                  <a:close/>
                </a:path>
                <a:path extrusionOk="0" h="609600" w="1778000">
                  <a:moveTo>
                    <a:pt x="1778000" y="219710"/>
                  </a:moveTo>
                  <a:lnTo>
                    <a:pt x="1541780" y="214630"/>
                  </a:lnTo>
                  <a:lnTo>
                    <a:pt x="1539240" y="292100"/>
                  </a:lnTo>
                  <a:lnTo>
                    <a:pt x="1778000" y="292100"/>
                  </a:lnTo>
                  <a:lnTo>
                    <a:pt x="1778000" y="219710"/>
                  </a:lnTo>
                  <a:close/>
                </a:path>
                <a:path extrusionOk="0" h="609600" w="1778000">
                  <a:moveTo>
                    <a:pt x="1778000" y="64770"/>
                  </a:moveTo>
                  <a:lnTo>
                    <a:pt x="1692910" y="64770"/>
                  </a:lnTo>
                  <a:lnTo>
                    <a:pt x="1687830" y="139700"/>
                  </a:lnTo>
                  <a:lnTo>
                    <a:pt x="1778000" y="139700"/>
                  </a:lnTo>
                  <a:lnTo>
                    <a:pt x="1778000" y="64770"/>
                  </a:lnTo>
                  <a:close/>
                </a:path>
              </a:pathLst>
            </a:custGeom>
            <a:solidFill>
              <a:srgbClr val="8B43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29" name="Google Shape;1029;p40"/>
            <p:cNvSpPr/>
            <p:nvPr/>
          </p:nvSpPr>
          <p:spPr>
            <a:xfrm>
              <a:off x="3643629" y="2200910"/>
              <a:ext cx="151130" cy="67310"/>
            </a:xfrm>
            <a:custGeom>
              <a:rect b="b" l="l" r="r" t="t"/>
              <a:pathLst>
                <a:path extrusionOk="0" h="67310" w="151129">
                  <a:moveTo>
                    <a:pt x="151130" y="0"/>
                  </a:moveTo>
                  <a:lnTo>
                    <a:pt x="16510" y="0"/>
                  </a:lnTo>
                  <a:lnTo>
                    <a:pt x="0" y="67310"/>
                  </a:lnTo>
                  <a:lnTo>
                    <a:pt x="139700" y="67310"/>
                  </a:lnTo>
                  <a:lnTo>
                    <a:pt x="151130" y="0"/>
                  </a:lnTo>
                  <a:close/>
                </a:path>
              </a:pathLst>
            </a:custGeom>
            <a:solidFill>
              <a:srgbClr val="00335A"/>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30" name="Google Shape;1030;p40"/>
            <p:cNvSpPr/>
            <p:nvPr/>
          </p:nvSpPr>
          <p:spPr>
            <a:xfrm>
              <a:off x="3905250" y="2377439"/>
              <a:ext cx="1780539" cy="407670"/>
            </a:xfrm>
            <a:custGeom>
              <a:rect b="b" l="l" r="r" t="t"/>
              <a:pathLst>
                <a:path extrusionOk="0" h="407669" w="1780539">
                  <a:moveTo>
                    <a:pt x="90170" y="0"/>
                  </a:moveTo>
                  <a:lnTo>
                    <a:pt x="0" y="0"/>
                  </a:lnTo>
                  <a:lnTo>
                    <a:pt x="0" y="26670"/>
                  </a:lnTo>
                  <a:lnTo>
                    <a:pt x="90170" y="26670"/>
                  </a:lnTo>
                  <a:lnTo>
                    <a:pt x="90170" y="0"/>
                  </a:lnTo>
                  <a:close/>
                </a:path>
                <a:path extrusionOk="0" h="407669" w="1780539">
                  <a:moveTo>
                    <a:pt x="140970" y="198120"/>
                  </a:moveTo>
                  <a:lnTo>
                    <a:pt x="52070" y="198120"/>
                  </a:lnTo>
                  <a:lnTo>
                    <a:pt x="52070" y="226060"/>
                  </a:lnTo>
                  <a:lnTo>
                    <a:pt x="140970" y="226060"/>
                  </a:lnTo>
                  <a:lnTo>
                    <a:pt x="140970" y="198120"/>
                  </a:lnTo>
                  <a:close/>
                </a:path>
                <a:path extrusionOk="0" h="407669" w="1780539">
                  <a:moveTo>
                    <a:pt x="140970" y="102870"/>
                  </a:moveTo>
                  <a:lnTo>
                    <a:pt x="49530" y="102870"/>
                  </a:lnTo>
                  <a:lnTo>
                    <a:pt x="49530" y="129540"/>
                  </a:lnTo>
                  <a:lnTo>
                    <a:pt x="140970" y="129540"/>
                  </a:lnTo>
                  <a:lnTo>
                    <a:pt x="140970" y="102870"/>
                  </a:lnTo>
                  <a:close/>
                </a:path>
                <a:path extrusionOk="0" h="407669" w="1780539">
                  <a:moveTo>
                    <a:pt x="175260" y="303530"/>
                  </a:moveTo>
                  <a:lnTo>
                    <a:pt x="76200" y="303530"/>
                  </a:lnTo>
                  <a:lnTo>
                    <a:pt x="76200" y="330200"/>
                  </a:lnTo>
                  <a:lnTo>
                    <a:pt x="175260" y="330200"/>
                  </a:lnTo>
                  <a:lnTo>
                    <a:pt x="175260" y="303530"/>
                  </a:lnTo>
                  <a:close/>
                </a:path>
                <a:path extrusionOk="0" h="407669" w="1780539">
                  <a:moveTo>
                    <a:pt x="224790" y="5080"/>
                  </a:moveTo>
                  <a:lnTo>
                    <a:pt x="134620" y="5080"/>
                  </a:lnTo>
                  <a:lnTo>
                    <a:pt x="134620" y="33020"/>
                  </a:lnTo>
                  <a:lnTo>
                    <a:pt x="224790" y="33020"/>
                  </a:lnTo>
                  <a:lnTo>
                    <a:pt x="224790" y="5080"/>
                  </a:lnTo>
                  <a:close/>
                </a:path>
                <a:path extrusionOk="0" h="407669" w="1780539">
                  <a:moveTo>
                    <a:pt x="269240" y="109220"/>
                  </a:moveTo>
                  <a:lnTo>
                    <a:pt x="175260" y="109220"/>
                  </a:lnTo>
                  <a:lnTo>
                    <a:pt x="175260" y="135890"/>
                  </a:lnTo>
                  <a:lnTo>
                    <a:pt x="269240" y="135890"/>
                  </a:lnTo>
                  <a:lnTo>
                    <a:pt x="269240" y="109220"/>
                  </a:lnTo>
                  <a:close/>
                </a:path>
                <a:path extrusionOk="0" h="407669" w="1780539">
                  <a:moveTo>
                    <a:pt x="288290" y="207010"/>
                  </a:moveTo>
                  <a:lnTo>
                    <a:pt x="196850" y="207010"/>
                  </a:lnTo>
                  <a:lnTo>
                    <a:pt x="196850" y="233680"/>
                  </a:lnTo>
                  <a:lnTo>
                    <a:pt x="288290" y="233680"/>
                  </a:lnTo>
                  <a:lnTo>
                    <a:pt x="288290" y="207010"/>
                  </a:lnTo>
                  <a:close/>
                </a:path>
                <a:path extrusionOk="0" h="407669" w="1780539">
                  <a:moveTo>
                    <a:pt x="298450" y="312420"/>
                  </a:moveTo>
                  <a:lnTo>
                    <a:pt x="208280" y="312420"/>
                  </a:lnTo>
                  <a:lnTo>
                    <a:pt x="208280" y="339090"/>
                  </a:lnTo>
                  <a:lnTo>
                    <a:pt x="298450" y="339090"/>
                  </a:lnTo>
                  <a:lnTo>
                    <a:pt x="298450" y="312420"/>
                  </a:lnTo>
                  <a:close/>
                </a:path>
                <a:path extrusionOk="0" h="407669" w="1780539">
                  <a:moveTo>
                    <a:pt x="364490" y="7620"/>
                  </a:moveTo>
                  <a:lnTo>
                    <a:pt x="271780" y="7620"/>
                  </a:lnTo>
                  <a:lnTo>
                    <a:pt x="271780" y="35560"/>
                  </a:lnTo>
                  <a:lnTo>
                    <a:pt x="364490" y="35560"/>
                  </a:lnTo>
                  <a:lnTo>
                    <a:pt x="364490" y="7620"/>
                  </a:lnTo>
                  <a:close/>
                </a:path>
                <a:path extrusionOk="0" h="407669" w="1780539">
                  <a:moveTo>
                    <a:pt x="415290" y="111760"/>
                  </a:moveTo>
                  <a:lnTo>
                    <a:pt x="330200" y="111760"/>
                  </a:lnTo>
                  <a:lnTo>
                    <a:pt x="330200" y="138430"/>
                  </a:lnTo>
                  <a:lnTo>
                    <a:pt x="415290" y="138430"/>
                  </a:lnTo>
                  <a:lnTo>
                    <a:pt x="415290" y="111760"/>
                  </a:lnTo>
                  <a:close/>
                </a:path>
                <a:path extrusionOk="0" h="407669" w="1780539">
                  <a:moveTo>
                    <a:pt x="424180" y="213360"/>
                  </a:moveTo>
                  <a:lnTo>
                    <a:pt x="334010" y="213360"/>
                  </a:lnTo>
                  <a:lnTo>
                    <a:pt x="334010" y="240030"/>
                  </a:lnTo>
                  <a:lnTo>
                    <a:pt x="424180" y="240030"/>
                  </a:lnTo>
                  <a:lnTo>
                    <a:pt x="424180" y="213360"/>
                  </a:lnTo>
                  <a:close/>
                </a:path>
                <a:path extrusionOk="0" h="407669" w="1780539">
                  <a:moveTo>
                    <a:pt x="461010" y="316230"/>
                  </a:moveTo>
                  <a:lnTo>
                    <a:pt x="375920" y="316230"/>
                  </a:lnTo>
                  <a:lnTo>
                    <a:pt x="375920" y="344170"/>
                  </a:lnTo>
                  <a:lnTo>
                    <a:pt x="461010" y="344170"/>
                  </a:lnTo>
                  <a:lnTo>
                    <a:pt x="461010" y="316230"/>
                  </a:lnTo>
                  <a:close/>
                </a:path>
                <a:path extrusionOk="0" h="407669" w="1780539">
                  <a:moveTo>
                    <a:pt x="518160" y="19050"/>
                  </a:moveTo>
                  <a:lnTo>
                    <a:pt x="433070" y="19050"/>
                  </a:lnTo>
                  <a:lnTo>
                    <a:pt x="433070" y="45720"/>
                  </a:lnTo>
                  <a:lnTo>
                    <a:pt x="518160" y="45720"/>
                  </a:lnTo>
                  <a:lnTo>
                    <a:pt x="518160" y="19050"/>
                  </a:lnTo>
                  <a:close/>
                </a:path>
                <a:path extrusionOk="0" h="407669" w="1780539">
                  <a:moveTo>
                    <a:pt x="553720" y="123190"/>
                  </a:moveTo>
                  <a:lnTo>
                    <a:pt x="468630" y="123190"/>
                  </a:lnTo>
                  <a:lnTo>
                    <a:pt x="468630" y="149860"/>
                  </a:lnTo>
                  <a:lnTo>
                    <a:pt x="553720" y="149860"/>
                  </a:lnTo>
                  <a:lnTo>
                    <a:pt x="553720" y="123190"/>
                  </a:lnTo>
                  <a:close/>
                </a:path>
                <a:path extrusionOk="0" h="407669" w="1780539">
                  <a:moveTo>
                    <a:pt x="560070" y="218440"/>
                  </a:moveTo>
                  <a:lnTo>
                    <a:pt x="474980" y="218440"/>
                  </a:lnTo>
                  <a:lnTo>
                    <a:pt x="474980" y="247650"/>
                  </a:lnTo>
                  <a:lnTo>
                    <a:pt x="560070" y="247650"/>
                  </a:lnTo>
                  <a:lnTo>
                    <a:pt x="560070" y="218440"/>
                  </a:lnTo>
                  <a:close/>
                </a:path>
                <a:path extrusionOk="0" h="407669" w="1780539">
                  <a:moveTo>
                    <a:pt x="604520" y="321310"/>
                  </a:moveTo>
                  <a:lnTo>
                    <a:pt x="514350" y="321310"/>
                  </a:lnTo>
                  <a:lnTo>
                    <a:pt x="514350" y="347980"/>
                  </a:lnTo>
                  <a:lnTo>
                    <a:pt x="604520" y="347980"/>
                  </a:lnTo>
                  <a:lnTo>
                    <a:pt x="604520" y="321310"/>
                  </a:lnTo>
                  <a:close/>
                </a:path>
                <a:path extrusionOk="0" h="407669" w="1780539">
                  <a:moveTo>
                    <a:pt x="651510" y="22860"/>
                  </a:moveTo>
                  <a:lnTo>
                    <a:pt x="561340" y="22860"/>
                  </a:lnTo>
                  <a:lnTo>
                    <a:pt x="561340" y="50800"/>
                  </a:lnTo>
                  <a:lnTo>
                    <a:pt x="651510" y="50800"/>
                  </a:lnTo>
                  <a:lnTo>
                    <a:pt x="651510" y="22860"/>
                  </a:lnTo>
                  <a:close/>
                </a:path>
                <a:path extrusionOk="0" h="407669" w="1780539">
                  <a:moveTo>
                    <a:pt x="690880" y="127000"/>
                  </a:moveTo>
                  <a:lnTo>
                    <a:pt x="600710" y="127000"/>
                  </a:lnTo>
                  <a:lnTo>
                    <a:pt x="600710" y="154940"/>
                  </a:lnTo>
                  <a:lnTo>
                    <a:pt x="690880" y="154940"/>
                  </a:lnTo>
                  <a:lnTo>
                    <a:pt x="690880" y="127000"/>
                  </a:lnTo>
                  <a:close/>
                </a:path>
                <a:path extrusionOk="0" h="407669" w="1780539">
                  <a:moveTo>
                    <a:pt x="717550" y="224790"/>
                  </a:moveTo>
                  <a:lnTo>
                    <a:pt x="627380" y="224790"/>
                  </a:lnTo>
                  <a:lnTo>
                    <a:pt x="627380" y="251460"/>
                  </a:lnTo>
                  <a:lnTo>
                    <a:pt x="717550" y="251460"/>
                  </a:lnTo>
                  <a:lnTo>
                    <a:pt x="717550" y="224790"/>
                  </a:lnTo>
                  <a:close/>
                </a:path>
                <a:path extrusionOk="0" h="407669" w="1780539">
                  <a:moveTo>
                    <a:pt x="777240" y="334010"/>
                  </a:moveTo>
                  <a:lnTo>
                    <a:pt x="687070" y="334010"/>
                  </a:lnTo>
                  <a:lnTo>
                    <a:pt x="687070" y="360680"/>
                  </a:lnTo>
                  <a:lnTo>
                    <a:pt x="777240" y="360680"/>
                  </a:lnTo>
                  <a:lnTo>
                    <a:pt x="777240" y="334010"/>
                  </a:lnTo>
                  <a:close/>
                </a:path>
                <a:path extrusionOk="0" h="407669" w="1780539">
                  <a:moveTo>
                    <a:pt x="791210" y="31750"/>
                  </a:moveTo>
                  <a:lnTo>
                    <a:pt x="701040" y="31750"/>
                  </a:lnTo>
                  <a:lnTo>
                    <a:pt x="701040" y="58420"/>
                  </a:lnTo>
                  <a:lnTo>
                    <a:pt x="791210" y="58420"/>
                  </a:lnTo>
                  <a:lnTo>
                    <a:pt x="791210" y="31750"/>
                  </a:lnTo>
                  <a:close/>
                </a:path>
                <a:path extrusionOk="0" h="407669" w="1780539">
                  <a:moveTo>
                    <a:pt x="835660" y="135890"/>
                  </a:moveTo>
                  <a:lnTo>
                    <a:pt x="745490" y="135890"/>
                  </a:lnTo>
                  <a:lnTo>
                    <a:pt x="745490" y="162560"/>
                  </a:lnTo>
                  <a:lnTo>
                    <a:pt x="835660" y="162560"/>
                  </a:lnTo>
                  <a:lnTo>
                    <a:pt x="835660" y="135890"/>
                  </a:lnTo>
                  <a:close/>
                </a:path>
                <a:path extrusionOk="0" h="407669" w="1780539">
                  <a:moveTo>
                    <a:pt x="866140" y="233680"/>
                  </a:moveTo>
                  <a:lnTo>
                    <a:pt x="775970" y="233680"/>
                  </a:lnTo>
                  <a:lnTo>
                    <a:pt x="775970" y="259080"/>
                  </a:lnTo>
                  <a:lnTo>
                    <a:pt x="866140" y="259080"/>
                  </a:lnTo>
                  <a:lnTo>
                    <a:pt x="866140" y="233680"/>
                  </a:lnTo>
                  <a:close/>
                </a:path>
                <a:path extrusionOk="0" h="407669" w="1780539">
                  <a:moveTo>
                    <a:pt x="909320" y="340360"/>
                  </a:moveTo>
                  <a:lnTo>
                    <a:pt x="820420" y="340360"/>
                  </a:lnTo>
                  <a:lnTo>
                    <a:pt x="820420" y="367030"/>
                  </a:lnTo>
                  <a:lnTo>
                    <a:pt x="909320" y="367030"/>
                  </a:lnTo>
                  <a:lnTo>
                    <a:pt x="909320" y="340360"/>
                  </a:lnTo>
                  <a:close/>
                </a:path>
                <a:path extrusionOk="0" h="407669" w="1780539">
                  <a:moveTo>
                    <a:pt x="927100" y="36830"/>
                  </a:moveTo>
                  <a:lnTo>
                    <a:pt x="836930" y="36830"/>
                  </a:lnTo>
                  <a:lnTo>
                    <a:pt x="836930" y="63500"/>
                  </a:lnTo>
                  <a:lnTo>
                    <a:pt x="927100" y="63500"/>
                  </a:lnTo>
                  <a:lnTo>
                    <a:pt x="927100" y="36830"/>
                  </a:lnTo>
                  <a:close/>
                </a:path>
                <a:path extrusionOk="0" h="407669" w="1780539">
                  <a:moveTo>
                    <a:pt x="984250" y="139700"/>
                  </a:moveTo>
                  <a:lnTo>
                    <a:pt x="895350" y="139700"/>
                  </a:lnTo>
                  <a:lnTo>
                    <a:pt x="895350" y="167640"/>
                  </a:lnTo>
                  <a:lnTo>
                    <a:pt x="984250" y="167640"/>
                  </a:lnTo>
                  <a:lnTo>
                    <a:pt x="984250" y="139700"/>
                  </a:lnTo>
                  <a:close/>
                </a:path>
                <a:path extrusionOk="0" h="407669" w="1780539">
                  <a:moveTo>
                    <a:pt x="1005840" y="236220"/>
                  </a:moveTo>
                  <a:lnTo>
                    <a:pt x="915670" y="236220"/>
                  </a:lnTo>
                  <a:lnTo>
                    <a:pt x="915670" y="262890"/>
                  </a:lnTo>
                  <a:lnTo>
                    <a:pt x="1005840" y="262890"/>
                  </a:lnTo>
                  <a:lnTo>
                    <a:pt x="1005840" y="236220"/>
                  </a:lnTo>
                  <a:close/>
                </a:path>
                <a:path extrusionOk="0" h="407669" w="1780539">
                  <a:moveTo>
                    <a:pt x="1049020" y="340360"/>
                  </a:moveTo>
                  <a:lnTo>
                    <a:pt x="958850" y="340360"/>
                  </a:lnTo>
                  <a:lnTo>
                    <a:pt x="958850" y="369570"/>
                  </a:lnTo>
                  <a:lnTo>
                    <a:pt x="1049020" y="369570"/>
                  </a:lnTo>
                  <a:lnTo>
                    <a:pt x="1049020" y="340360"/>
                  </a:lnTo>
                  <a:close/>
                </a:path>
                <a:path extrusionOk="0" h="407669" w="1780539">
                  <a:moveTo>
                    <a:pt x="1078230" y="48260"/>
                  </a:moveTo>
                  <a:lnTo>
                    <a:pt x="988060" y="48260"/>
                  </a:lnTo>
                  <a:lnTo>
                    <a:pt x="988060" y="73660"/>
                  </a:lnTo>
                  <a:lnTo>
                    <a:pt x="1078230" y="73660"/>
                  </a:lnTo>
                  <a:lnTo>
                    <a:pt x="1078230" y="48260"/>
                  </a:lnTo>
                  <a:close/>
                </a:path>
                <a:path extrusionOk="0" h="407669" w="1780539">
                  <a:moveTo>
                    <a:pt x="1111250" y="152400"/>
                  </a:moveTo>
                  <a:lnTo>
                    <a:pt x="1021080" y="152400"/>
                  </a:lnTo>
                  <a:lnTo>
                    <a:pt x="1021080" y="177800"/>
                  </a:lnTo>
                  <a:lnTo>
                    <a:pt x="1111250" y="177800"/>
                  </a:lnTo>
                  <a:lnTo>
                    <a:pt x="1111250" y="152400"/>
                  </a:lnTo>
                  <a:close/>
                </a:path>
                <a:path extrusionOk="0" h="407669" w="1780539">
                  <a:moveTo>
                    <a:pt x="1129030" y="247650"/>
                  </a:moveTo>
                  <a:lnTo>
                    <a:pt x="1038860" y="247650"/>
                  </a:lnTo>
                  <a:lnTo>
                    <a:pt x="1038860" y="274320"/>
                  </a:lnTo>
                  <a:lnTo>
                    <a:pt x="1129030" y="274320"/>
                  </a:lnTo>
                  <a:lnTo>
                    <a:pt x="1129030" y="247650"/>
                  </a:lnTo>
                  <a:close/>
                </a:path>
                <a:path extrusionOk="0" h="407669" w="1780539">
                  <a:moveTo>
                    <a:pt x="1201420" y="53340"/>
                  </a:moveTo>
                  <a:lnTo>
                    <a:pt x="1111250" y="53340"/>
                  </a:lnTo>
                  <a:lnTo>
                    <a:pt x="1111250" y="80010"/>
                  </a:lnTo>
                  <a:lnTo>
                    <a:pt x="1201420" y="80010"/>
                  </a:lnTo>
                  <a:lnTo>
                    <a:pt x="1201420" y="53340"/>
                  </a:lnTo>
                  <a:close/>
                </a:path>
                <a:path extrusionOk="0" h="407669" w="1780539">
                  <a:moveTo>
                    <a:pt x="1202690" y="353060"/>
                  </a:moveTo>
                  <a:lnTo>
                    <a:pt x="1112520" y="353060"/>
                  </a:lnTo>
                  <a:lnTo>
                    <a:pt x="1112520" y="381000"/>
                  </a:lnTo>
                  <a:lnTo>
                    <a:pt x="1202690" y="381000"/>
                  </a:lnTo>
                  <a:lnTo>
                    <a:pt x="1202690" y="353060"/>
                  </a:lnTo>
                  <a:close/>
                </a:path>
                <a:path extrusionOk="0" h="407669" w="1780539">
                  <a:moveTo>
                    <a:pt x="1261110" y="157480"/>
                  </a:moveTo>
                  <a:lnTo>
                    <a:pt x="1170940" y="157480"/>
                  </a:lnTo>
                  <a:lnTo>
                    <a:pt x="1170940" y="184150"/>
                  </a:lnTo>
                  <a:lnTo>
                    <a:pt x="1261110" y="184150"/>
                  </a:lnTo>
                  <a:lnTo>
                    <a:pt x="1261110" y="157480"/>
                  </a:lnTo>
                  <a:close/>
                </a:path>
                <a:path extrusionOk="0" h="407669" w="1780539">
                  <a:moveTo>
                    <a:pt x="1287780" y="252730"/>
                  </a:moveTo>
                  <a:lnTo>
                    <a:pt x="1197610" y="252730"/>
                  </a:lnTo>
                  <a:lnTo>
                    <a:pt x="1197610" y="280670"/>
                  </a:lnTo>
                  <a:lnTo>
                    <a:pt x="1287780" y="280670"/>
                  </a:lnTo>
                  <a:lnTo>
                    <a:pt x="1287780" y="252730"/>
                  </a:lnTo>
                  <a:close/>
                </a:path>
                <a:path extrusionOk="0" h="407669" w="1780539">
                  <a:moveTo>
                    <a:pt x="1333500" y="361950"/>
                  </a:moveTo>
                  <a:lnTo>
                    <a:pt x="1243330" y="361950"/>
                  </a:lnTo>
                  <a:lnTo>
                    <a:pt x="1243330" y="388620"/>
                  </a:lnTo>
                  <a:lnTo>
                    <a:pt x="1333500" y="388620"/>
                  </a:lnTo>
                  <a:lnTo>
                    <a:pt x="1333500" y="361950"/>
                  </a:lnTo>
                  <a:close/>
                </a:path>
                <a:path extrusionOk="0" h="407669" w="1780539">
                  <a:moveTo>
                    <a:pt x="1347470" y="59690"/>
                  </a:moveTo>
                  <a:lnTo>
                    <a:pt x="1257300" y="59690"/>
                  </a:lnTo>
                  <a:lnTo>
                    <a:pt x="1257300" y="86360"/>
                  </a:lnTo>
                  <a:lnTo>
                    <a:pt x="1347470" y="86360"/>
                  </a:lnTo>
                  <a:lnTo>
                    <a:pt x="1347470" y="59690"/>
                  </a:lnTo>
                  <a:close/>
                </a:path>
                <a:path extrusionOk="0" h="407669" w="1780539">
                  <a:moveTo>
                    <a:pt x="1404620" y="163830"/>
                  </a:moveTo>
                  <a:lnTo>
                    <a:pt x="1314450" y="163830"/>
                  </a:lnTo>
                  <a:lnTo>
                    <a:pt x="1314450" y="190500"/>
                  </a:lnTo>
                  <a:lnTo>
                    <a:pt x="1404620" y="190500"/>
                  </a:lnTo>
                  <a:lnTo>
                    <a:pt x="1404620" y="163830"/>
                  </a:lnTo>
                  <a:close/>
                </a:path>
                <a:path extrusionOk="0" h="407669" w="1780539">
                  <a:moveTo>
                    <a:pt x="1426210" y="261620"/>
                  </a:moveTo>
                  <a:lnTo>
                    <a:pt x="1336040" y="261620"/>
                  </a:lnTo>
                  <a:lnTo>
                    <a:pt x="1336040" y="288290"/>
                  </a:lnTo>
                  <a:lnTo>
                    <a:pt x="1426210" y="288290"/>
                  </a:lnTo>
                  <a:lnTo>
                    <a:pt x="1426210" y="261620"/>
                  </a:lnTo>
                  <a:close/>
                </a:path>
                <a:path extrusionOk="0" h="407669" w="1780539">
                  <a:moveTo>
                    <a:pt x="1485900" y="59690"/>
                  </a:moveTo>
                  <a:lnTo>
                    <a:pt x="1395730" y="59690"/>
                  </a:lnTo>
                  <a:lnTo>
                    <a:pt x="1395730" y="86360"/>
                  </a:lnTo>
                  <a:lnTo>
                    <a:pt x="1485900" y="86360"/>
                  </a:lnTo>
                  <a:lnTo>
                    <a:pt x="1485900" y="59690"/>
                  </a:lnTo>
                  <a:close/>
                </a:path>
                <a:path extrusionOk="0" h="407669" w="1780539">
                  <a:moveTo>
                    <a:pt x="1536700" y="163830"/>
                  </a:moveTo>
                  <a:lnTo>
                    <a:pt x="1446530" y="163830"/>
                  </a:lnTo>
                  <a:lnTo>
                    <a:pt x="1446530" y="190500"/>
                  </a:lnTo>
                  <a:lnTo>
                    <a:pt x="1536700" y="190500"/>
                  </a:lnTo>
                  <a:lnTo>
                    <a:pt x="1536700" y="163830"/>
                  </a:lnTo>
                  <a:close/>
                </a:path>
                <a:path extrusionOk="0" h="407669" w="1780539">
                  <a:moveTo>
                    <a:pt x="1756410" y="271780"/>
                  </a:moveTo>
                  <a:lnTo>
                    <a:pt x="1510030" y="262890"/>
                  </a:lnTo>
                  <a:lnTo>
                    <a:pt x="1510030" y="292100"/>
                  </a:lnTo>
                  <a:lnTo>
                    <a:pt x="1753870" y="298450"/>
                  </a:lnTo>
                  <a:lnTo>
                    <a:pt x="1756410" y="271780"/>
                  </a:lnTo>
                  <a:close/>
                </a:path>
                <a:path extrusionOk="0" h="407669" w="1780539">
                  <a:moveTo>
                    <a:pt x="1765300" y="379730"/>
                  </a:moveTo>
                  <a:lnTo>
                    <a:pt x="1423670" y="364490"/>
                  </a:lnTo>
                  <a:lnTo>
                    <a:pt x="1419860" y="389890"/>
                  </a:lnTo>
                  <a:lnTo>
                    <a:pt x="1762760" y="407670"/>
                  </a:lnTo>
                  <a:lnTo>
                    <a:pt x="1765300" y="379730"/>
                  </a:lnTo>
                  <a:close/>
                </a:path>
                <a:path extrusionOk="0" h="407669" w="1780539">
                  <a:moveTo>
                    <a:pt x="1765300" y="167640"/>
                  </a:moveTo>
                  <a:lnTo>
                    <a:pt x="1616710" y="161290"/>
                  </a:lnTo>
                  <a:lnTo>
                    <a:pt x="1616710" y="186690"/>
                  </a:lnTo>
                  <a:lnTo>
                    <a:pt x="1762760" y="195580"/>
                  </a:lnTo>
                  <a:lnTo>
                    <a:pt x="1765300" y="167640"/>
                  </a:lnTo>
                  <a:close/>
                </a:path>
                <a:path extrusionOk="0" h="407669" w="1780539">
                  <a:moveTo>
                    <a:pt x="1780540" y="62230"/>
                  </a:moveTo>
                  <a:lnTo>
                    <a:pt x="1540510" y="54610"/>
                  </a:lnTo>
                  <a:lnTo>
                    <a:pt x="1539240" y="81280"/>
                  </a:lnTo>
                  <a:lnTo>
                    <a:pt x="1779270" y="90170"/>
                  </a:lnTo>
                  <a:lnTo>
                    <a:pt x="1780540" y="62230"/>
                  </a:lnTo>
                  <a:close/>
                </a:path>
              </a:pathLst>
            </a:custGeom>
            <a:solidFill>
              <a:srgbClr val="D08D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31" name="Google Shape;1031;p40"/>
            <p:cNvSpPr/>
            <p:nvPr/>
          </p:nvSpPr>
          <p:spPr>
            <a:xfrm>
              <a:off x="3665220" y="2179320"/>
              <a:ext cx="116839" cy="58419"/>
            </a:xfrm>
            <a:custGeom>
              <a:rect b="b" l="l" r="r" t="t"/>
              <a:pathLst>
                <a:path extrusionOk="0" h="58419" w="116839">
                  <a:moveTo>
                    <a:pt x="116839" y="0"/>
                  </a:moveTo>
                  <a:lnTo>
                    <a:pt x="12700" y="0"/>
                  </a:lnTo>
                  <a:lnTo>
                    <a:pt x="0" y="58419"/>
                  </a:lnTo>
                  <a:lnTo>
                    <a:pt x="102869" y="58419"/>
                  </a:lnTo>
                  <a:lnTo>
                    <a:pt x="116839" y="0"/>
                  </a:lnTo>
                  <a:close/>
                </a:path>
              </a:pathLst>
            </a:custGeom>
            <a:solidFill>
              <a:srgbClr val="8B43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32" name="Google Shape;1032;p40"/>
            <p:cNvSpPr/>
            <p:nvPr/>
          </p:nvSpPr>
          <p:spPr>
            <a:xfrm>
              <a:off x="3669030" y="2223769"/>
              <a:ext cx="2015489" cy="99060"/>
            </a:xfrm>
            <a:custGeom>
              <a:rect b="b" l="l" r="r" t="t"/>
              <a:pathLst>
                <a:path extrusionOk="0" h="99060" w="2015489">
                  <a:moveTo>
                    <a:pt x="91440" y="0"/>
                  </a:moveTo>
                  <a:lnTo>
                    <a:pt x="0" y="0"/>
                  </a:lnTo>
                  <a:lnTo>
                    <a:pt x="0" y="24130"/>
                  </a:lnTo>
                  <a:lnTo>
                    <a:pt x="91440" y="24130"/>
                  </a:lnTo>
                  <a:lnTo>
                    <a:pt x="91440" y="0"/>
                  </a:lnTo>
                  <a:close/>
                </a:path>
                <a:path extrusionOk="0" h="99060" w="2015489">
                  <a:moveTo>
                    <a:pt x="339090" y="10160"/>
                  </a:moveTo>
                  <a:lnTo>
                    <a:pt x="240030" y="10160"/>
                  </a:lnTo>
                  <a:lnTo>
                    <a:pt x="240030" y="35560"/>
                  </a:lnTo>
                  <a:lnTo>
                    <a:pt x="339090" y="35560"/>
                  </a:lnTo>
                  <a:lnTo>
                    <a:pt x="339090" y="10160"/>
                  </a:lnTo>
                  <a:close/>
                </a:path>
                <a:path extrusionOk="0" h="99060" w="2015489">
                  <a:moveTo>
                    <a:pt x="480060" y="10160"/>
                  </a:moveTo>
                  <a:lnTo>
                    <a:pt x="386080" y="10160"/>
                  </a:lnTo>
                  <a:lnTo>
                    <a:pt x="386080" y="35560"/>
                  </a:lnTo>
                  <a:lnTo>
                    <a:pt x="480060" y="35560"/>
                  </a:lnTo>
                  <a:lnTo>
                    <a:pt x="480060" y="10160"/>
                  </a:lnTo>
                  <a:close/>
                </a:path>
                <a:path extrusionOk="0" h="99060" w="2015489">
                  <a:moveTo>
                    <a:pt x="633730" y="13970"/>
                  </a:moveTo>
                  <a:lnTo>
                    <a:pt x="534670" y="13970"/>
                  </a:lnTo>
                  <a:lnTo>
                    <a:pt x="534670" y="39370"/>
                  </a:lnTo>
                  <a:lnTo>
                    <a:pt x="633730" y="39370"/>
                  </a:lnTo>
                  <a:lnTo>
                    <a:pt x="633730" y="13970"/>
                  </a:lnTo>
                  <a:close/>
                </a:path>
                <a:path extrusionOk="0" h="99060" w="2015489">
                  <a:moveTo>
                    <a:pt x="764540" y="21590"/>
                  </a:moveTo>
                  <a:lnTo>
                    <a:pt x="675640" y="21590"/>
                  </a:lnTo>
                  <a:lnTo>
                    <a:pt x="675640" y="48260"/>
                  </a:lnTo>
                  <a:lnTo>
                    <a:pt x="764540" y="48260"/>
                  </a:lnTo>
                  <a:lnTo>
                    <a:pt x="764540" y="21590"/>
                  </a:lnTo>
                  <a:close/>
                </a:path>
                <a:path extrusionOk="0" h="99060" w="2015489">
                  <a:moveTo>
                    <a:pt x="977900" y="35560"/>
                  </a:moveTo>
                  <a:lnTo>
                    <a:pt x="885190" y="35560"/>
                  </a:lnTo>
                  <a:lnTo>
                    <a:pt x="885190" y="62230"/>
                  </a:lnTo>
                  <a:lnTo>
                    <a:pt x="977900" y="62230"/>
                  </a:lnTo>
                  <a:lnTo>
                    <a:pt x="977900" y="35560"/>
                  </a:lnTo>
                  <a:close/>
                </a:path>
                <a:path extrusionOk="0" h="99060" w="2015489">
                  <a:moveTo>
                    <a:pt x="1121410" y="35560"/>
                  </a:moveTo>
                  <a:lnTo>
                    <a:pt x="1026160" y="35560"/>
                  </a:lnTo>
                  <a:lnTo>
                    <a:pt x="1026160" y="62230"/>
                  </a:lnTo>
                  <a:lnTo>
                    <a:pt x="1121410" y="62230"/>
                  </a:lnTo>
                  <a:lnTo>
                    <a:pt x="1121410" y="35560"/>
                  </a:lnTo>
                  <a:close/>
                </a:path>
                <a:path extrusionOk="0" h="99060" w="2015489">
                  <a:moveTo>
                    <a:pt x="1266190" y="44450"/>
                  </a:moveTo>
                  <a:lnTo>
                    <a:pt x="1170940" y="44450"/>
                  </a:lnTo>
                  <a:lnTo>
                    <a:pt x="1170940" y="68580"/>
                  </a:lnTo>
                  <a:lnTo>
                    <a:pt x="1266190" y="68580"/>
                  </a:lnTo>
                  <a:lnTo>
                    <a:pt x="1266190" y="44450"/>
                  </a:lnTo>
                  <a:close/>
                </a:path>
                <a:path extrusionOk="0" h="99060" w="2015489">
                  <a:moveTo>
                    <a:pt x="1389380" y="48260"/>
                  </a:moveTo>
                  <a:lnTo>
                    <a:pt x="1306830" y="48260"/>
                  </a:lnTo>
                  <a:lnTo>
                    <a:pt x="1306830" y="72390"/>
                  </a:lnTo>
                  <a:lnTo>
                    <a:pt x="1389380" y="72390"/>
                  </a:lnTo>
                  <a:lnTo>
                    <a:pt x="1389380" y="48260"/>
                  </a:lnTo>
                  <a:close/>
                </a:path>
                <a:path extrusionOk="0" h="99060" w="2015489">
                  <a:moveTo>
                    <a:pt x="1606550" y="58420"/>
                  </a:moveTo>
                  <a:lnTo>
                    <a:pt x="1517650" y="58420"/>
                  </a:lnTo>
                  <a:lnTo>
                    <a:pt x="1517650" y="82550"/>
                  </a:lnTo>
                  <a:lnTo>
                    <a:pt x="1606550" y="82550"/>
                  </a:lnTo>
                  <a:lnTo>
                    <a:pt x="1606550" y="58420"/>
                  </a:lnTo>
                  <a:close/>
                </a:path>
                <a:path extrusionOk="0" h="99060" w="2015489">
                  <a:moveTo>
                    <a:pt x="1743710" y="58420"/>
                  </a:moveTo>
                  <a:lnTo>
                    <a:pt x="1651000" y="58420"/>
                  </a:lnTo>
                  <a:lnTo>
                    <a:pt x="1651000" y="82550"/>
                  </a:lnTo>
                  <a:lnTo>
                    <a:pt x="1743710" y="82550"/>
                  </a:lnTo>
                  <a:lnTo>
                    <a:pt x="1743710" y="58420"/>
                  </a:lnTo>
                  <a:close/>
                </a:path>
                <a:path extrusionOk="0" h="99060" w="2015489">
                  <a:moveTo>
                    <a:pt x="1877060" y="64770"/>
                  </a:moveTo>
                  <a:lnTo>
                    <a:pt x="1793240" y="64770"/>
                  </a:lnTo>
                  <a:lnTo>
                    <a:pt x="1793240" y="91440"/>
                  </a:lnTo>
                  <a:lnTo>
                    <a:pt x="1877060" y="91440"/>
                  </a:lnTo>
                  <a:lnTo>
                    <a:pt x="1877060" y="64770"/>
                  </a:lnTo>
                  <a:close/>
                </a:path>
                <a:path extrusionOk="0" h="99060" w="2015489">
                  <a:moveTo>
                    <a:pt x="2015490" y="72390"/>
                  </a:moveTo>
                  <a:lnTo>
                    <a:pt x="1931670" y="72390"/>
                  </a:lnTo>
                  <a:lnTo>
                    <a:pt x="1931670" y="99060"/>
                  </a:lnTo>
                  <a:lnTo>
                    <a:pt x="2015490" y="99060"/>
                  </a:lnTo>
                  <a:lnTo>
                    <a:pt x="2015490" y="72390"/>
                  </a:lnTo>
                  <a:close/>
                </a:path>
              </a:pathLst>
            </a:custGeom>
            <a:solidFill>
              <a:srgbClr val="D08D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33" name="Google Shape;1033;p40"/>
            <p:cNvSpPr/>
            <p:nvPr/>
          </p:nvSpPr>
          <p:spPr>
            <a:xfrm>
              <a:off x="5758180" y="2263139"/>
              <a:ext cx="433070" cy="87630"/>
            </a:xfrm>
            <a:custGeom>
              <a:rect b="b" l="l" r="r" t="t"/>
              <a:pathLst>
                <a:path extrusionOk="0" h="87630" w="433070">
                  <a:moveTo>
                    <a:pt x="433070" y="0"/>
                  </a:moveTo>
                  <a:lnTo>
                    <a:pt x="416560" y="0"/>
                  </a:lnTo>
                  <a:lnTo>
                    <a:pt x="416560" y="59690"/>
                  </a:lnTo>
                  <a:lnTo>
                    <a:pt x="312420" y="59690"/>
                  </a:lnTo>
                  <a:lnTo>
                    <a:pt x="312420" y="55880"/>
                  </a:lnTo>
                  <a:lnTo>
                    <a:pt x="312420" y="0"/>
                  </a:lnTo>
                  <a:lnTo>
                    <a:pt x="0" y="0"/>
                  </a:lnTo>
                  <a:lnTo>
                    <a:pt x="0" y="55880"/>
                  </a:lnTo>
                  <a:lnTo>
                    <a:pt x="0" y="59690"/>
                  </a:lnTo>
                  <a:lnTo>
                    <a:pt x="0" y="87630"/>
                  </a:lnTo>
                  <a:lnTo>
                    <a:pt x="433070" y="87630"/>
                  </a:lnTo>
                  <a:lnTo>
                    <a:pt x="433070" y="59690"/>
                  </a:lnTo>
                  <a:lnTo>
                    <a:pt x="433070" y="0"/>
                  </a:lnTo>
                  <a:close/>
                </a:path>
              </a:pathLst>
            </a:custGeom>
            <a:solidFill>
              <a:srgbClr val="00335A"/>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34" name="Google Shape;1034;p40"/>
            <p:cNvSpPr/>
            <p:nvPr/>
          </p:nvSpPr>
          <p:spPr>
            <a:xfrm>
              <a:off x="5779770" y="2250439"/>
              <a:ext cx="886460" cy="471170"/>
            </a:xfrm>
            <a:custGeom>
              <a:rect b="b" l="l" r="r" t="t"/>
              <a:pathLst>
                <a:path extrusionOk="0" h="471169" w="886459">
                  <a:moveTo>
                    <a:pt x="105410" y="0"/>
                  </a:moveTo>
                  <a:lnTo>
                    <a:pt x="0" y="0"/>
                  </a:lnTo>
                  <a:lnTo>
                    <a:pt x="0" y="68580"/>
                  </a:lnTo>
                  <a:lnTo>
                    <a:pt x="105410" y="68580"/>
                  </a:lnTo>
                  <a:lnTo>
                    <a:pt x="105410" y="0"/>
                  </a:lnTo>
                  <a:close/>
                </a:path>
                <a:path extrusionOk="0" h="471169" w="886459">
                  <a:moveTo>
                    <a:pt x="245110" y="3810"/>
                  </a:moveTo>
                  <a:lnTo>
                    <a:pt x="140970" y="3810"/>
                  </a:lnTo>
                  <a:lnTo>
                    <a:pt x="140970" y="72390"/>
                  </a:lnTo>
                  <a:lnTo>
                    <a:pt x="245110" y="72390"/>
                  </a:lnTo>
                  <a:lnTo>
                    <a:pt x="245110" y="3810"/>
                  </a:lnTo>
                  <a:close/>
                </a:path>
                <a:path extrusionOk="0" h="471169" w="886459">
                  <a:moveTo>
                    <a:pt x="394970" y="3810"/>
                  </a:moveTo>
                  <a:lnTo>
                    <a:pt x="290830" y="3810"/>
                  </a:lnTo>
                  <a:lnTo>
                    <a:pt x="290830" y="72390"/>
                  </a:lnTo>
                  <a:lnTo>
                    <a:pt x="394970" y="72390"/>
                  </a:lnTo>
                  <a:lnTo>
                    <a:pt x="394970" y="3810"/>
                  </a:lnTo>
                  <a:close/>
                </a:path>
                <a:path extrusionOk="0" h="471169" w="886459">
                  <a:moveTo>
                    <a:pt x="609600" y="236220"/>
                  </a:moveTo>
                  <a:lnTo>
                    <a:pt x="605790" y="167640"/>
                  </a:lnTo>
                  <a:lnTo>
                    <a:pt x="499110" y="175260"/>
                  </a:lnTo>
                  <a:lnTo>
                    <a:pt x="505460" y="243840"/>
                  </a:lnTo>
                  <a:lnTo>
                    <a:pt x="609600" y="236220"/>
                  </a:lnTo>
                  <a:close/>
                </a:path>
                <a:path extrusionOk="0" h="471169" w="886459">
                  <a:moveTo>
                    <a:pt x="621030" y="459740"/>
                  </a:moveTo>
                  <a:lnTo>
                    <a:pt x="615950" y="389890"/>
                  </a:lnTo>
                  <a:lnTo>
                    <a:pt x="511810" y="397510"/>
                  </a:lnTo>
                  <a:lnTo>
                    <a:pt x="519430" y="466090"/>
                  </a:lnTo>
                  <a:lnTo>
                    <a:pt x="621030" y="459740"/>
                  </a:lnTo>
                  <a:close/>
                </a:path>
                <a:path extrusionOk="0" h="471169" w="886459">
                  <a:moveTo>
                    <a:pt x="621030" y="353060"/>
                  </a:moveTo>
                  <a:lnTo>
                    <a:pt x="615950" y="284480"/>
                  </a:lnTo>
                  <a:lnTo>
                    <a:pt x="511810" y="290830"/>
                  </a:lnTo>
                  <a:lnTo>
                    <a:pt x="519430" y="360680"/>
                  </a:lnTo>
                  <a:lnTo>
                    <a:pt x="621030" y="353060"/>
                  </a:lnTo>
                  <a:close/>
                </a:path>
                <a:path extrusionOk="0" h="471169" w="886459">
                  <a:moveTo>
                    <a:pt x="736600" y="236220"/>
                  </a:moveTo>
                  <a:lnTo>
                    <a:pt x="732777" y="167640"/>
                  </a:lnTo>
                  <a:lnTo>
                    <a:pt x="627380" y="175260"/>
                  </a:lnTo>
                  <a:lnTo>
                    <a:pt x="632460" y="243840"/>
                  </a:lnTo>
                  <a:lnTo>
                    <a:pt x="736600" y="236220"/>
                  </a:lnTo>
                  <a:close/>
                </a:path>
                <a:path extrusionOk="0" h="471169" w="886459">
                  <a:moveTo>
                    <a:pt x="749300" y="353060"/>
                  </a:moveTo>
                  <a:lnTo>
                    <a:pt x="742950" y="284480"/>
                  </a:lnTo>
                  <a:lnTo>
                    <a:pt x="638810" y="290830"/>
                  </a:lnTo>
                  <a:lnTo>
                    <a:pt x="645160" y="360680"/>
                  </a:lnTo>
                  <a:lnTo>
                    <a:pt x="749300" y="353060"/>
                  </a:lnTo>
                  <a:close/>
                </a:path>
                <a:path extrusionOk="0" h="471169" w="886459">
                  <a:moveTo>
                    <a:pt x="758177" y="464820"/>
                  </a:moveTo>
                  <a:lnTo>
                    <a:pt x="751827" y="394970"/>
                  </a:lnTo>
                  <a:lnTo>
                    <a:pt x="646430" y="402590"/>
                  </a:lnTo>
                  <a:lnTo>
                    <a:pt x="651510" y="471170"/>
                  </a:lnTo>
                  <a:lnTo>
                    <a:pt x="758177" y="464820"/>
                  </a:lnTo>
                  <a:close/>
                </a:path>
                <a:path extrusionOk="0" h="471169" w="886459">
                  <a:moveTo>
                    <a:pt x="859777" y="236220"/>
                  </a:moveTo>
                  <a:lnTo>
                    <a:pt x="854710" y="167640"/>
                  </a:lnTo>
                  <a:lnTo>
                    <a:pt x="754380" y="175260"/>
                  </a:lnTo>
                  <a:lnTo>
                    <a:pt x="759460" y="243840"/>
                  </a:lnTo>
                  <a:lnTo>
                    <a:pt x="859777" y="236220"/>
                  </a:lnTo>
                  <a:close/>
                </a:path>
                <a:path extrusionOk="0" h="471169" w="886459">
                  <a:moveTo>
                    <a:pt x="872477" y="353060"/>
                  </a:moveTo>
                  <a:lnTo>
                    <a:pt x="867410" y="284480"/>
                  </a:lnTo>
                  <a:lnTo>
                    <a:pt x="767080" y="290830"/>
                  </a:lnTo>
                  <a:lnTo>
                    <a:pt x="769620" y="360680"/>
                  </a:lnTo>
                  <a:lnTo>
                    <a:pt x="872477" y="353060"/>
                  </a:lnTo>
                  <a:close/>
                </a:path>
                <a:path extrusionOk="0" h="471169" w="886459">
                  <a:moveTo>
                    <a:pt x="886460" y="467360"/>
                  </a:moveTo>
                  <a:lnTo>
                    <a:pt x="877570" y="398780"/>
                  </a:lnTo>
                  <a:lnTo>
                    <a:pt x="777227" y="392430"/>
                  </a:lnTo>
                  <a:lnTo>
                    <a:pt x="783577" y="461010"/>
                  </a:lnTo>
                  <a:lnTo>
                    <a:pt x="886460" y="467360"/>
                  </a:lnTo>
                  <a:close/>
                </a:path>
              </a:pathLst>
            </a:custGeom>
            <a:solidFill>
              <a:srgbClr val="8B43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35" name="Google Shape;1035;p40"/>
            <p:cNvSpPr/>
            <p:nvPr/>
          </p:nvSpPr>
          <p:spPr>
            <a:xfrm>
              <a:off x="5779770" y="2306319"/>
              <a:ext cx="886460" cy="433070"/>
            </a:xfrm>
            <a:custGeom>
              <a:rect b="b" l="l" r="r" t="t"/>
              <a:pathLst>
                <a:path extrusionOk="0" h="433069" w="886459">
                  <a:moveTo>
                    <a:pt x="104140" y="0"/>
                  </a:moveTo>
                  <a:lnTo>
                    <a:pt x="0" y="0"/>
                  </a:lnTo>
                  <a:lnTo>
                    <a:pt x="0" y="29210"/>
                  </a:lnTo>
                  <a:lnTo>
                    <a:pt x="104140" y="29210"/>
                  </a:lnTo>
                  <a:lnTo>
                    <a:pt x="104140" y="0"/>
                  </a:lnTo>
                  <a:close/>
                </a:path>
                <a:path extrusionOk="0" h="433069" w="886459">
                  <a:moveTo>
                    <a:pt x="241300" y="3810"/>
                  </a:moveTo>
                  <a:lnTo>
                    <a:pt x="137160" y="3810"/>
                  </a:lnTo>
                  <a:lnTo>
                    <a:pt x="137160" y="31750"/>
                  </a:lnTo>
                  <a:lnTo>
                    <a:pt x="241300" y="31750"/>
                  </a:lnTo>
                  <a:lnTo>
                    <a:pt x="241300" y="3810"/>
                  </a:lnTo>
                  <a:close/>
                </a:path>
                <a:path extrusionOk="0" h="433069" w="886459">
                  <a:moveTo>
                    <a:pt x="392430" y="3810"/>
                  </a:moveTo>
                  <a:lnTo>
                    <a:pt x="285750" y="3810"/>
                  </a:lnTo>
                  <a:lnTo>
                    <a:pt x="285750" y="31750"/>
                  </a:lnTo>
                  <a:lnTo>
                    <a:pt x="392430" y="31750"/>
                  </a:lnTo>
                  <a:lnTo>
                    <a:pt x="392430" y="3810"/>
                  </a:lnTo>
                  <a:close/>
                </a:path>
                <a:path extrusionOk="0" h="433069" w="886459">
                  <a:moveTo>
                    <a:pt x="610870" y="198120"/>
                  </a:moveTo>
                  <a:lnTo>
                    <a:pt x="609600" y="167640"/>
                  </a:lnTo>
                  <a:lnTo>
                    <a:pt x="502920" y="175260"/>
                  </a:lnTo>
                  <a:lnTo>
                    <a:pt x="506730" y="205740"/>
                  </a:lnTo>
                  <a:lnTo>
                    <a:pt x="610870" y="198120"/>
                  </a:lnTo>
                  <a:close/>
                </a:path>
                <a:path extrusionOk="0" h="433069" w="886459">
                  <a:moveTo>
                    <a:pt x="621030" y="419100"/>
                  </a:moveTo>
                  <a:lnTo>
                    <a:pt x="619760" y="391160"/>
                  </a:lnTo>
                  <a:lnTo>
                    <a:pt x="515620" y="397510"/>
                  </a:lnTo>
                  <a:lnTo>
                    <a:pt x="519430" y="426720"/>
                  </a:lnTo>
                  <a:lnTo>
                    <a:pt x="621030" y="419100"/>
                  </a:lnTo>
                  <a:close/>
                </a:path>
                <a:path extrusionOk="0" h="433069" w="886459">
                  <a:moveTo>
                    <a:pt x="621030" y="314960"/>
                  </a:moveTo>
                  <a:lnTo>
                    <a:pt x="619760" y="284480"/>
                  </a:lnTo>
                  <a:lnTo>
                    <a:pt x="515620" y="292100"/>
                  </a:lnTo>
                  <a:lnTo>
                    <a:pt x="519430" y="322580"/>
                  </a:lnTo>
                  <a:lnTo>
                    <a:pt x="621030" y="314960"/>
                  </a:lnTo>
                  <a:close/>
                </a:path>
                <a:path extrusionOk="0" h="433069" w="886459">
                  <a:moveTo>
                    <a:pt x="740410" y="198120"/>
                  </a:moveTo>
                  <a:lnTo>
                    <a:pt x="736600" y="167640"/>
                  </a:lnTo>
                  <a:lnTo>
                    <a:pt x="632460" y="175260"/>
                  </a:lnTo>
                  <a:lnTo>
                    <a:pt x="632460" y="205740"/>
                  </a:lnTo>
                  <a:lnTo>
                    <a:pt x="740410" y="198120"/>
                  </a:lnTo>
                  <a:close/>
                </a:path>
                <a:path extrusionOk="0" h="433069" w="886459">
                  <a:moveTo>
                    <a:pt x="749300" y="314960"/>
                  </a:moveTo>
                  <a:lnTo>
                    <a:pt x="746760" y="284480"/>
                  </a:lnTo>
                  <a:lnTo>
                    <a:pt x="642620" y="292100"/>
                  </a:lnTo>
                  <a:lnTo>
                    <a:pt x="645160" y="322580"/>
                  </a:lnTo>
                  <a:lnTo>
                    <a:pt x="749300" y="314960"/>
                  </a:lnTo>
                  <a:close/>
                </a:path>
                <a:path extrusionOk="0" h="433069" w="886459">
                  <a:moveTo>
                    <a:pt x="754380" y="426720"/>
                  </a:moveTo>
                  <a:lnTo>
                    <a:pt x="751827" y="396240"/>
                  </a:lnTo>
                  <a:lnTo>
                    <a:pt x="646430" y="403860"/>
                  </a:lnTo>
                  <a:lnTo>
                    <a:pt x="650240" y="433070"/>
                  </a:lnTo>
                  <a:lnTo>
                    <a:pt x="754380" y="426720"/>
                  </a:lnTo>
                  <a:close/>
                </a:path>
                <a:path extrusionOk="0" h="433069" w="886459">
                  <a:moveTo>
                    <a:pt x="862330" y="198120"/>
                  </a:moveTo>
                  <a:lnTo>
                    <a:pt x="859777" y="167640"/>
                  </a:lnTo>
                  <a:lnTo>
                    <a:pt x="758177" y="175260"/>
                  </a:lnTo>
                  <a:lnTo>
                    <a:pt x="759460" y="205740"/>
                  </a:lnTo>
                  <a:lnTo>
                    <a:pt x="862330" y="198120"/>
                  </a:lnTo>
                  <a:close/>
                </a:path>
                <a:path extrusionOk="0" h="433069" w="886459">
                  <a:moveTo>
                    <a:pt x="872477" y="314960"/>
                  </a:moveTo>
                  <a:lnTo>
                    <a:pt x="871220" y="284480"/>
                  </a:lnTo>
                  <a:lnTo>
                    <a:pt x="769620" y="292100"/>
                  </a:lnTo>
                  <a:lnTo>
                    <a:pt x="772160" y="322580"/>
                  </a:lnTo>
                  <a:lnTo>
                    <a:pt x="872477" y="314960"/>
                  </a:lnTo>
                  <a:close/>
                </a:path>
                <a:path extrusionOk="0" h="433069" w="886459">
                  <a:moveTo>
                    <a:pt x="886460" y="400050"/>
                  </a:moveTo>
                  <a:lnTo>
                    <a:pt x="782320" y="392430"/>
                  </a:lnTo>
                  <a:lnTo>
                    <a:pt x="781050" y="420370"/>
                  </a:lnTo>
                  <a:lnTo>
                    <a:pt x="882650" y="427990"/>
                  </a:lnTo>
                  <a:lnTo>
                    <a:pt x="886460" y="400050"/>
                  </a:lnTo>
                  <a:close/>
                </a:path>
              </a:pathLst>
            </a:custGeom>
            <a:solidFill>
              <a:srgbClr val="D08D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36" name="Google Shape;1036;p40"/>
            <p:cNvSpPr/>
            <p:nvPr/>
          </p:nvSpPr>
          <p:spPr>
            <a:xfrm>
              <a:off x="3281667" y="2887979"/>
              <a:ext cx="3502025" cy="176530"/>
            </a:xfrm>
            <a:custGeom>
              <a:rect b="b" l="l" r="r" t="t"/>
              <a:pathLst>
                <a:path extrusionOk="0" h="176530" w="3502025">
                  <a:moveTo>
                    <a:pt x="3388372" y="120650"/>
                  </a:moveTo>
                  <a:lnTo>
                    <a:pt x="0" y="0"/>
                  </a:lnTo>
                  <a:lnTo>
                    <a:pt x="3822" y="7620"/>
                  </a:lnTo>
                  <a:lnTo>
                    <a:pt x="8902" y="19050"/>
                  </a:lnTo>
                  <a:lnTo>
                    <a:pt x="19050" y="31750"/>
                  </a:lnTo>
                  <a:lnTo>
                    <a:pt x="34302" y="40640"/>
                  </a:lnTo>
                  <a:lnTo>
                    <a:pt x="3371862" y="157480"/>
                  </a:lnTo>
                  <a:lnTo>
                    <a:pt x="3388372" y="120650"/>
                  </a:lnTo>
                  <a:close/>
                </a:path>
                <a:path extrusionOk="0" h="176530" w="3502025">
                  <a:moveTo>
                    <a:pt x="3501402" y="146050"/>
                  </a:moveTo>
                  <a:lnTo>
                    <a:pt x="3435362" y="146050"/>
                  </a:lnTo>
                  <a:lnTo>
                    <a:pt x="3425202" y="176530"/>
                  </a:lnTo>
                  <a:lnTo>
                    <a:pt x="3479812" y="176530"/>
                  </a:lnTo>
                  <a:lnTo>
                    <a:pt x="3501402" y="167640"/>
                  </a:lnTo>
                  <a:lnTo>
                    <a:pt x="3501402" y="146050"/>
                  </a:lnTo>
                  <a:close/>
                </a:path>
              </a:pathLst>
            </a:custGeom>
            <a:solidFill>
              <a:srgbClr val="FFC8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37" name="Google Shape;1037;p40"/>
            <p:cNvSpPr/>
            <p:nvPr/>
          </p:nvSpPr>
          <p:spPr>
            <a:xfrm>
              <a:off x="6263639" y="2265680"/>
              <a:ext cx="375920" cy="99060"/>
            </a:xfrm>
            <a:custGeom>
              <a:rect b="b" l="l" r="r" t="t"/>
              <a:pathLst>
                <a:path extrusionOk="0" h="99060" w="375920">
                  <a:moveTo>
                    <a:pt x="0" y="0"/>
                  </a:moveTo>
                  <a:lnTo>
                    <a:pt x="0" y="87630"/>
                  </a:lnTo>
                  <a:lnTo>
                    <a:pt x="375919" y="99060"/>
                  </a:lnTo>
                  <a:lnTo>
                    <a:pt x="364489" y="11430"/>
                  </a:lnTo>
                  <a:lnTo>
                    <a:pt x="0" y="0"/>
                  </a:lnTo>
                  <a:close/>
                </a:path>
              </a:pathLst>
            </a:custGeom>
            <a:solidFill>
              <a:srgbClr val="8B43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38" name="Google Shape;1038;p40"/>
          <p:cNvSpPr txBox="1"/>
          <p:nvPr>
            <p:ph idx="12" type="sldNum"/>
          </p:nvPr>
        </p:nvSpPr>
        <p:spPr>
          <a:xfrm>
            <a:off x="8836659" y="6302050"/>
            <a:ext cx="255270" cy="222884"/>
          </a:xfrm>
          <a:prstGeom prst="rect">
            <a:avLst/>
          </a:prstGeom>
          <a:noFill/>
          <a:ln>
            <a:noFill/>
          </a:ln>
        </p:spPr>
        <p:txBody>
          <a:bodyPr anchorCtr="0" anchor="t" bIns="0" lIns="0" spcFirstLastPara="1" rIns="0" wrap="square" tIns="0">
            <a:spAutoFit/>
          </a:bodyPr>
          <a:lstStyle/>
          <a:p>
            <a:pPr indent="0" lvl="0" marL="38100" rtl="0" algn="l">
              <a:lnSpc>
                <a:spcPct val="116428"/>
              </a:lnSpc>
              <a:spcBef>
                <a:spcPts val="0"/>
              </a:spcBef>
              <a:spcAft>
                <a:spcPts val="0"/>
              </a:spcAft>
              <a:buNone/>
            </a:pPr>
            <a:fld id="{00000000-1234-1234-1234-123412341234}" type="slidenum">
              <a:rPr lang="en-US"/>
              <a:t>‹#›</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2" name="Shape 1042"/>
        <p:cNvGrpSpPr/>
        <p:nvPr/>
      </p:nvGrpSpPr>
      <p:grpSpPr>
        <a:xfrm>
          <a:off x="0" y="0"/>
          <a:ext cx="0" cy="0"/>
          <a:chOff x="0" y="0"/>
          <a:chExt cx="0" cy="0"/>
        </a:xfrm>
      </p:grpSpPr>
      <p:sp>
        <p:nvSpPr>
          <p:cNvPr id="1043" name="Google Shape;1043;p41"/>
          <p:cNvSpPr txBox="1"/>
          <p:nvPr/>
        </p:nvSpPr>
        <p:spPr>
          <a:xfrm>
            <a:off x="1574800" y="2842472"/>
            <a:ext cx="7361555" cy="3556000"/>
          </a:xfrm>
          <a:prstGeom prst="rect">
            <a:avLst/>
          </a:prstGeom>
          <a:noFill/>
          <a:ln>
            <a:noFill/>
          </a:ln>
        </p:spPr>
        <p:txBody>
          <a:bodyPr anchorCtr="0" anchor="t" bIns="0" lIns="0" spcFirstLastPara="1" rIns="0" wrap="square" tIns="99675">
            <a:spAutoFit/>
          </a:bodyPr>
          <a:lstStyle/>
          <a:p>
            <a:pPr indent="-342900" lvl="0" marL="381000" marR="0" rtl="0" algn="l">
              <a:lnSpc>
                <a:spcPct val="100000"/>
              </a:lnSpc>
              <a:spcBef>
                <a:spcPts val="0"/>
              </a:spcBef>
              <a:spcAft>
                <a:spcPts val="0"/>
              </a:spcAft>
              <a:buClr>
                <a:srgbClr val="996600"/>
              </a:buClr>
              <a:buSzPts val="2800"/>
              <a:buFont typeface="Noto Sans Symbols"/>
              <a:buChar char="●"/>
            </a:pPr>
            <a:r>
              <a:rPr lang="en-US" sz="2800">
                <a:solidFill>
                  <a:srgbClr val="D44E40"/>
                </a:solidFill>
                <a:latin typeface="Times New Roman"/>
                <a:ea typeface="Times New Roman"/>
                <a:cs typeface="Times New Roman"/>
                <a:sym typeface="Times New Roman"/>
              </a:rPr>
              <a:t>Mouse</a:t>
            </a:r>
            <a:endParaRPr sz="2800">
              <a:solidFill>
                <a:schemeClr val="dk1"/>
              </a:solidFill>
              <a:latin typeface="Times New Roman"/>
              <a:ea typeface="Times New Roman"/>
              <a:cs typeface="Times New Roman"/>
              <a:sym typeface="Times New Roman"/>
            </a:endParaRPr>
          </a:p>
          <a:p>
            <a:pPr indent="-285750" lvl="1" marL="781050" marR="0" rtl="0" algn="l">
              <a:lnSpc>
                <a:spcPct val="100000"/>
              </a:lnSpc>
              <a:spcBef>
                <a:spcPts val="590"/>
              </a:spcBef>
              <a:spcAft>
                <a:spcPts val="0"/>
              </a:spcAft>
              <a:buClr>
                <a:schemeClr val="dk1"/>
              </a:buClr>
              <a:buSzPts val="2250"/>
              <a:buFont typeface="Times New Roman"/>
              <a:buChar char="•"/>
            </a:pPr>
            <a:r>
              <a:rPr b="0" i="0" lang="en-US" sz="2400" u="none" cap="none" strike="noStrike">
                <a:solidFill>
                  <a:schemeClr val="dk1"/>
                </a:solidFill>
                <a:latin typeface="Times New Roman"/>
                <a:ea typeface="Times New Roman"/>
                <a:cs typeface="Times New Roman"/>
                <a:sym typeface="Times New Roman"/>
              </a:rPr>
              <a:t>Used to select a location to the screen.</a:t>
            </a:r>
            <a:endParaRPr b="0" i="0" sz="2400" u="none" cap="none" strike="noStrike">
              <a:solidFill>
                <a:schemeClr val="dk1"/>
              </a:solidFill>
              <a:latin typeface="Times New Roman"/>
              <a:ea typeface="Times New Roman"/>
              <a:cs typeface="Times New Roman"/>
              <a:sym typeface="Times New Roman"/>
            </a:endParaRPr>
          </a:p>
          <a:p>
            <a:pPr indent="-285750" lvl="1" marL="781050" marR="30480" rtl="0" algn="l">
              <a:lnSpc>
                <a:spcPct val="100000"/>
              </a:lnSpc>
              <a:spcBef>
                <a:spcPts val="600"/>
              </a:spcBef>
              <a:spcAft>
                <a:spcPts val="0"/>
              </a:spcAft>
              <a:buClr>
                <a:schemeClr val="dk1"/>
              </a:buClr>
              <a:buSzPts val="2250"/>
              <a:buFont typeface="Times New Roman"/>
              <a:buChar char="•"/>
            </a:pPr>
            <a:r>
              <a:rPr b="0" i="0" lang="en-US" sz="2400" u="none" cap="none" strike="noStrike">
                <a:solidFill>
                  <a:schemeClr val="dk1"/>
                </a:solidFill>
                <a:latin typeface="Times New Roman"/>
                <a:ea typeface="Times New Roman"/>
                <a:cs typeface="Times New Roman"/>
                <a:sym typeface="Times New Roman"/>
              </a:rPr>
              <a:t>The motion of the roller at the bottom of the mouse is  converted into signals sent back to the computer.</a:t>
            </a:r>
            <a:endParaRPr b="0" i="0" sz="2400" u="none" cap="none" strike="noStrike">
              <a:solidFill>
                <a:schemeClr val="dk1"/>
              </a:solidFill>
              <a:latin typeface="Times New Roman"/>
              <a:ea typeface="Times New Roman"/>
              <a:cs typeface="Times New Roman"/>
              <a:sym typeface="Times New Roman"/>
            </a:endParaRPr>
          </a:p>
          <a:p>
            <a:pPr indent="0" lvl="1" marL="457200" marR="0" rtl="0" algn="l">
              <a:lnSpc>
                <a:spcPct val="100000"/>
              </a:lnSpc>
              <a:spcBef>
                <a:spcPts val="15"/>
              </a:spcBef>
              <a:spcAft>
                <a:spcPts val="0"/>
              </a:spcAft>
              <a:buClr>
                <a:schemeClr val="dk1"/>
              </a:buClr>
              <a:buSzPts val="3650"/>
              <a:buFont typeface="Times New Roman"/>
              <a:buNone/>
            </a:pPr>
            <a:r>
              <a:t/>
            </a:r>
            <a:endParaRPr b="0" i="0" sz="3650" u="none" cap="none" strike="noStrike">
              <a:solidFill>
                <a:schemeClr val="dk1"/>
              </a:solidFill>
              <a:latin typeface="Times New Roman"/>
              <a:ea typeface="Times New Roman"/>
              <a:cs typeface="Times New Roman"/>
              <a:sym typeface="Times New Roman"/>
            </a:endParaRPr>
          </a:p>
          <a:p>
            <a:pPr indent="-342900" lvl="0" marL="381000" marR="0" rtl="0" algn="l">
              <a:lnSpc>
                <a:spcPct val="100000"/>
              </a:lnSpc>
              <a:spcBef>
                <a:spcPts val="0"/>
              </a:spcBef>
              <a:spcAft>
                <a:spcPts val="0"/>
              </a:spcAft>
              <a:buClr>
                <a:srgbClr val="996600"/>
              </a:buClr>
              <a:buSzPts val="2800"/>
              <a:buFont typeface="Noto Sans Symbols"/>
              <a:buChar char="●"/>
            </a:pPr>
            <a:r>
              <a:rPr lang="en-US" sz="2800">
                <a:solidFill>
                  <a:srgbClr val="D44E40"/>
                </a:solidFill>
                <a:latin typeface="Times New Roman"/>
                <a:ea typeface="Times New Roman"/>
                <a:cs typeface="Times New Roman"/>
                <a:sym typeface="Times New Roman"/>
              </a:rPr>
              <a:t>Optical Detector Mouse</a:t>
            </a:r>
            <a:endParaRPr sz="2800">
              <a:solidFill>
                <a:schemeClr val="dk1"/>
              </a:solidFill>
              <a:latin typeface="Times New Roman"/>
              <a:ea typeface="Times New Roman"/>
              <a:cs typeface="Times New Roman"/>
              <a:sym typeface="Times New Roman"/>
            </a:endParaRPr>
          </a:p>
          <a:p>
            <a:pPr indent="-285750" lvl="1" marL="781050" marR="612775" rtl="0" algn="l">
              <a:lnSpc>
                <a:spcPct val="100000"/>
              </a:lnSpc>
              <a:spcBef>
                <a:spcPts val="590"/>
              </a:spcBef>
              <a:spcAft>
                <a:spcPts val="0"/>
              </a:spcAft>
              <a:buClr>
                <a:schemeClr val="dk1"/>
              </a:buClr>
              <a:buSzPts val="2250"/>
              <a:buFont typeface="Times New Roman"/>
              <a:buChar char="•"/>
            </a:pPr>
            <a:r>
              <a:rPr b="0" i="0" lang="en-US" sz="2400" u="none" cap="none" strike="noStrike">
                <a:solidFill>
                  <a:schemeClr val="dk1"/>
                </a:solidFill>
                <a:latin typeface="Times New Roman"/>
                <a:ea typeface="Times New Roman"/>
                <a:cs typeface="Times New Roman"/>
                <a:sym typeface="Times New Roman"/>
              </a:rPr>
              <a:t>Measure distance traveled by counting lines on a  special pad.</a:t>
            </a:r>
            <a:endParaRPr b="0" i="0" sz="2400" u="none" cap="none" strike="noStrike">
              <a:solidFill>
                <a:schemeClr val="dk1"/>
              </a:solidFill>
              <a:latin typeface="Times New Roman"/>
              <a:ea typeface="Times New Roman"/>
              <a:cs typeface="Times New Roman"/>
              <a:sym typeface="Times New Roman"/>
            </a:endParaRPr>
          </a:p>
        </p:txBody>
      </p:sp>
      <p:pic>
        <p:nvPicPr>
          <p:cNvPr id="1044" name="Google Shape;1044;p41"/>
          <p:cNvPicPr preferRelativeResize="0"/>
          <p:nvPr/>
        </p:nvPicPr>
        <p:blipFill rotWithShape="1">
          <a:blip r:embed="rId3">
            <a:alphaModFix/>
          </a:blip>
          <a:srcRect b="0" l="0" r="0" t="0"/>
          <a:stretch/>
        </p:blipFill>
        <p:spPr>
          <a:xfrm>
            <a:off x="4500879" y="774700"/>
            <a:ext cx="1944370" cy="1697989"/>
          </a:xfrm>
          <a:prstGeom prst="rect">
            <a:avLst/>
          </a:prstGeom>
          <a:noFill/>
          <a:ln>
            <a:noFill/>
          </a:ln>
        </p:spPr>
      </p:pic>
      <p:sp>
        <p:nvSpPr>
          <p:cNvPr id="1045" name="Google Shape;1045;p41"/>
          <p:cNvSpPr txBox="1"/>
          <p:nvPr>
            <p:ph idx="12" type="sldNum"/>
          </p:nvPr>
        </p:nvSpPr>
        <p:spPr>
          <a:xfrm>
            <a:off x="8836659" y="6302050"/>
            <a:ext cx="255270" cy="222884"/>
          </a:xfrm>
          <a:prstGeom prst="rect">
            <a:avLst/>
          </a:prstGeom>
          <a:noFill/>
          <a:ln>
            <a:noFill/>
          </a:ln>
        </p:spPr>
        <p:txBody>
          <a:bodyPr anchorCtr="0" anchor="t" bIns="0" lIns="0" spcFirstLastPara="1" rIns="0" wrap="square" tIns="0">
            <a:spAutoFit/>
          </a:bodyPr>
          <a:lstStyle/>
          <a:p>
            <a:pPr indent="0" lvl="0" marL="38100" rtl="0" algn="l">
              <a:lnSpc>
                <a:spcPct val="116428"/>
              </a:lnSpc>
              <a:spcBef>
                <a:spcPts val="0"/>
              </a:spcBef>
              <a:spcAft>
                <a:spcPts val="0"/>
              </a:spcAft>
              <a:buNone/>
            </a:pPr>
            <a:fld id="{00000000-1234-1234-1234-123412341234}" type="slidenum">
              <a:rPr lang="en-US"/>
              <a:t>‹#›</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9" name="Shape 1049"/>
        <p:cNvGrpSpPr/>
        <p:nvPr/>
      </p:nvGrpSpPr>
      <p:grpSpPr>
        <a:xfrm>
          <a:off x="0" y="0"/>
          <a:ext cx="0" cy="0"/>
          <a:chOff x="0" y="0"/>
          <a:chExt cx="0" cy="0"/>
        </a:xfrm>
      </p:grpSpPr>
      <p:sp>
        <p:nvSpPr>
          <p:cNvPr id="1050" name="Google Shape;1050;p42"/>
          <p:cNvSpPr txBox="1"/>
          <p:nvPr/>
        </p:nvSpPr>
        <p:spPr>
          <a:xfrm>
            <a:off x="1587500" y="2752090"/>
            <a:ext cx="7437120" cy="3440429"/>
          </a:xfrm>
          <a:prstGeom prst="rect">
            <a:avLst/>
          </a:prstGeom>
          <a:noFill/>
          <a:ln>
            <a:noFill/>
          </a:ln>
        </p:spPr>
        <p:txBody>
          <a:bodyPr anchorCtr="0" anchor="t" bIns="0" lIns="0" spcFirstLastPara="1" rIns="0" wrap="square" tIns="114300">
            <a:spAutoFit/>
          </a:bodyPr>
          <a:lstStyle/>
          <a:p>
            <a:pPr indent="-342900" lvl="0" marL="368300" marR="0" rtl="0" algn="l">
              <a:lnSpc>
                <a:spcPct val="100000"/>
              </a:lnSpc>
              <a:spcBef>
                <a:spcPts val="0"/>
              </a:spcBef>
              <a:spcAft>
                <a:spcPts val="0"/>
              </a:spcAft>
              <a:buClr>
                <a:srgbClr val="996600"/>
              </a:buClr>
              <a:buSzPts val="3200"/>
              <a:buFont typeface="Noto Sans Symbols"/>
              <a:buChar char="●"/>
            </a:pPr>
            <a:r>
              <a:rPr lang="en-US" sz="3200">
                <a:solidFill>
                  <a:srgbClr val="D44E40"/>
                </a:solidFill>
                <a:latin typeface="Times New Roman"/>
                <a:ea typeface="Times New Roman"/>
                <a:cs typeface="Times New Roman"/>
                <a:sym typeface="Times New Roman"/>
              </a:rPr>
              <a:t>Trackball</a:t>
            </a:r>
            <a:endParaRPr sz="3200">
              <a:solidFill>
                <a:schemeClr val="dk1"/>
              </a:solidFill>
              <a:latin typeface="Times New Roman"/>
              <a:ea typeface="Times New Roman"/>
              <a:cs typeface="Times New Roman"/>
              <a:sym typeface="Times New Roman"/>
            </a:endParaRPr>
          </a:p>
          <a:p>
            <a:pPr indent="-285750" lvl="1" marL="768350" marR="0" rtl="0" algn="just">
              <a:lnSpc>
                <a:spcPct val="100000"/>
              </a:lnSpc>
              <a:spcBef>
                <a:spcPts val="700"/>
              </a:spcBef>
              <a:spcAft>
                <a:spcPts val="0"/>
              </a:spcAft>
              <a:buClr>
                <a:schemeClr val="dk1"/>
              </a:buClr>
              <a:buSzPts val="2650"/>
              <a:buFont typeface="Times New Roman"/>
              <a:buChar char="•"/>
            </a:pPr>
            <a:r>
              <a:rPr b="0" i="0" lang="en-US" sz="2800" u="none" cap="none" strike="noStrike">
                <a:solidFill>
                  <a:schemeClr val="dk1"/>
                </a:solidFill>
                <a:latin typeface="Times New Roman"/>
                <a:ea typeface="Times New Roman"/>
                <a:cs typeface="Times New Roman"/>
                <a:sym typeface="Times New Roman"/>
              </a:rPr>
              <a:t>Similar in use to the mouse.</a:t>
            </a:r>
            <a:endParaRPr b="0" i="0" sz="2800" u="none" cap="none" strike="noStrike">
              <a:solidFill>
                <a:schemeClr val="dk1"/>
              </a:solidFill>
              <a:latin typeface="Times New Roman"/>
              <a:ea typeface="Times New Roman"/>
              <a:cs typeface="Times New Roman"/>
              <a:sym typeface="Times New Roman"/>
            </a:endParaRPr>
          </a:p>
          <a:p>
            <a:pPr indent="-285750" lvl="1" marL="768350" marR="17780" rtl="0" algn="just">
              <a:lnSpc>
                <a:spcPct val="100000"/>
              </a:lnSpc>
              <a:spcBef>
                <a:spcPts val="690"/>
              </a:spcBef>
              <a:spcAft>
                <a:spcPts val="0"/>
              </a:spcAft>
              <a:buClr>
                <a:schemeClr val="dk1"/>
              </a:buClr>
              <a:buSzPts val="2650"/>
              <a:buFont typeface="Times New Roman"/>
              <a:buChar char="•"/>
            </a:pPr>
            <a:r>
              <a:rPr b="0" i="0" lang="en-US" sz="2800" u="none" cap="none" strike="noStrike">
                <a:solidFill>
                  <a:schemeClr val="dk1"/>
                </a:solidFill>
                <a:latin typeface="Times New Roman"/>
                <a:ea typeface="Times New Roman"/>
                <a:cs typeface="Times New Roman"/>
                <a:sym typeface="Times New Roman"/>
              </a:rPr>
              <a:t>Popular with portable computers because they  can be incorporated directly into the keyboard.</a:t>
            </a:r>
            <a:endParaRPr b="0" i="0" sz="2800" u="none" cap="none" strike="noStrike">
              <a:solidFill>
                <a:schemeClr val="dk1"/>
              </a:solidFill>
              <a:latin typeface="Times New Roman"/>
              <a:ea typeface="Times New Roman"/>
              <a:cs typeface="Times New Roman"/>
              <a:sym typeface="Times New Roman"/>
            </a:endParaRPr>
          </a:p>
          <a:p>
            <a:pPr indent="-285750" lvl="1" marL="768350" marR="128904" rtl="0" algn="just">
              <a:lnSpc>
                <a:spcPct val="100000"/>
              </a:lnSpc>
              <a:spcBef>
                <a:spcPts val="700"/>
              </a:spcBef>
              <a:spcAft>
                <a:spcPts val="0"/>
              </a:spcAft>
              <a:buClr>
                <a:schemeClr val="dk1"/>
              </a:buClr>
              <a:buSzPts val="2650"/>
              <a:buFont typeface="Times New Roman"/>
              <a:buChar char="•"/>
            </a:pPr>
            <a:r>
              <a:rPr b="0" i="0" lang="en-US" sz="2800" u="none" cap="none" strike="noStrike">
                <a:solidFill>
                  <a:schemeClr val="dk1"/>
                </a:solidFill>
                <a:latin typeface="Times New Roman"/>
                <a:ea typeface="Times New Roman"/>
                <a:cs typeface="Times New Roman"/>
                <a:sym typeface="Times New Roman"/>
              </a:rPr>
              <a:t>There exist various pressure-sensitive devices  in keyboards that perform similar functions to  the mouse and trackball.</a:t>
            </a:r>
            <a:endParaRPr b="0" i="0" sz="2800" u="none" cap="none" strike="noStrike">
              <a:solidFill>
                <a:schemeClr val="dk1"/>
              </a:solidFill>
              <a:latin typeface="Times New Roman"/>
              <a:ea typeface="Times New Roman"/>
              <a:cs typeface="Times New Roman"/>
              <a:sym typeface="Times New Roman"/>
            </a:endParaRPr>
          </a:p>
        </p:txBody>
      </p:sp>
      <p:pic>
        <p:nvPicPr>
          <p:cNvPr id="1051" name="Google Shape;1051;p42"/>
          <p:cNvPicPr preferRelativeResize="0"/>
          <p:nvPr/>
        </p:nvPicPr>
        <p:blipFill rotWithShape="1">
          <a:blip r:embed="rId3">
            <a:alphaModFix/>
          </a:blip>
          <a:srcRect b="0" l="0" r="0" t="0"/>
          <a:stretch/>
        </p:blipFill>
        <p:spPr>
          <a:xfrm>
            <a:off x="3429000" y="228600"/>
            <a:ext cx="3429000" cy="2616200"/>
          </a:xfrm>
          <a:prstGeom prst="rect">
            <a:avLst/>
          </a:prstGeom>
          <a:noFill/>
          <a:ln>
            <a:noFill/>
          </a:ln>
        </p:spPr>
      </p:pic>
      <p:sp>
        <p:nvSpPr>
          <p:cNvPr id="1052" name="Google Shape;1052;p42"/>
          <p:cNvSpPr txBox="1"/>
          <p:nvPr>
            <p:ph idx="12" type="sldNum"/>
          </p:nvPr>
        </p:nvSpPr>
        <p:spPr>
          <a:xfrm>
            <a:off x="8836659" y="6302050"/>
            <a:ext cx="255270" cy="222884"/>
          </a:xfrm>
          <a:prstGeom prst="rect">
            <a:avLst/>
          </a:prstGeom>
          <a:noFill/>
          <a:ln>
            <a:noFill/>
          </a:ln>
        </p:spPr>
        <p:txBody>
          <a:bodyPr anchorCtr="0" anchor="t" bIns="0" lIns="0" spcFirstLastPara="1" rIns="0" wrap="square" tIns="0">
            <a:spAutoFit/>
          </a:bodyPr>
          <a:lstStyle/>
          <a:p>
            <a:pPr indent="0" lvl="0" marL="38100" rtl="0" algn="l">
              <a:lnSpc>
                <a:spcPct val="116428"/>
              </a:lnSpc>
              <a:spcBef>
                <a:spcPts val="0"/>
              </a:spcBef>
              <a:spcAft>
                <a:spcPts val="0"/>
              </a:spcAft>
              <a:buNone/>
            </a:pPr>
            <a:fld id="{00000000-1234-1234-1234-123412341234}" type="slidenum">
              <a:rPr lang="en-US"/>
              <a:t>‹#›</a:t>
            </a:fld>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6" name="Shape 1056"/>
        <p:cNvGrpSpPr/>
        <p:nvPr/>
      </p:nvGrpSpPr>
      <p:grpSpPr>
        <a:xfrm>
          <a:off x="0" y="0"/>
          <a:ext cx="0" cy="0"/>
          <a:chOff x="0" y="0"/>
          <a:chExt cx="0" cy="0"/>
        </a:xfrm>
      </p:grpSpPr>
      <p:sp>
        <p:nvSpPr>
          <p:cNvPr id="1057" name="Google Shape;1057;p43"/>
          <p:cNvSpPr txBox="1"/>
          <p:nvPr/>
        </p:nvSpPr>
        <p:spPr>
          <a:xfrm>
            <a:off x="8862059" y="6282690"/>
            <a:ext cx="204470" cy="23876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400">
                <a:solidFill>
                  <a:schemeClr val="dk1"/>
                </a:solidFill>
                <a:latin typeface="Times New Roman"/>
                <a:ea typeface="Times New Roman"/>
                <a:cs typeface="Times New Roman"/>
                <a:sym typeface="Times New Roman"/>
              </a:rPr>
              <a:t>37</a:t>
            </a:r>
            <a:endParaRPr sz="1400">
              <a:solidFill>
                <a:schemeClr val="dk1"/>
              </a:solidFill>
              <a:latin typeface="Times New Roman"/>
              <a:ea typeface="Times New Roman"/>
              <a:cs typeface="Times New Roman"/>
              <a:sym typeface="Times New Roman"/>
            </a:endParaRPr>
          </a:p>
        </p:txBody>
      </p:sp>
      <p:sp>
        <p:nvSpPr>
          <p:cNvPr id="1058" name="Google Shape;1058;p43"/>
          <p:cNvSpPr txBox="1"/>
          <p:nvPr/>
        </p:nvSpPr>
        <p:spPr>
          <a:xfrm>
            <a:off x="1424939" y="2524759"/>
            <a:ext cx="7372350" cy="3966210"/>
          </a:xfrm>
          <a:prstGeom prst="rect">
            <a:avLst/>
          </a:prstGeom>
          <a:noFill/>
          <a:ln>
            <a:noFill/>
          </a:ln>
        </p:spPr>
        <p:txBody>
          <a:bodyPr anchorCtr="0" anchor="t" bIns="0" lIns="0" spcFirstLastPara="1" rIns="0" wrap="square" tIns="63500">
            <a:spAutoFit/>
          </a:bodyPr>
          <a:lstStyle/>
          <a:p>
            <a:pPr indent="-342900" lvl="0" marL="381000" marR="0" rtl="0" algn="l">
              <a:lnSpc>
                <a:spcPct val="100000"/>
              </a:lnSpc>
              <a:spcBef>
                <a:spcPts val="0"/>
              </a:spcBef>
              <a:spcAft>
                <a:spcPts val="0"/>
              </a:spcAft>
              <a:buClr>
                <a:srgbClr val="996600"/>
              </a:buClr>
              <a:buSzPts val="3200"/>
              <a:buFont typeface="Noto Sans Symbols"/>
              <a:buChar char="●"/>
            </a:pPr>
            <a:r>
              <a:rPr lang="en-US" sz="3200">
                <a:solidFill>
                  <a:srgbClr val="D44E40"/>
                </a:solidFill>
                <a:latin typeface="Times New Roman"/>
                <a:ea typeface="Times New Roman"/>
                <a:cs typeface="Times New Roman"/>
                <a:sym typeface="Times New Roman"/>
              </a:rPr>
              <a:t>Data Tablet</a:t>
            </a:r>
            <a:endParaRPr sz="3200">
              <a:solidFill>
                <a:schemeClr val="dk1"/>
              </a:solidFill>
              <a:latin typeface="Times New Roman"/>
              <a:ea typeface="Times New Roman"/>
              <a:cs typeface="Times New Roman"/>
              <a:sym typeface="Times New Roman"/>
            </a:endParaRPr>
          </a:p>
          <a:p>
            <a:pPr indent="-285750" lvl="1" marL="780415" marR="30480" rtl="0" algn="l">
              <a:lnSpc>
                <a:spcPct val="90000"/>
              </a:lnSpc>
              <a:spcBef>
                <a:spcPts val="685"/>
              </a:spcBef>
              <a:spcAft>
                <a:spcPts val="0"/>
              </a:spcAft>
              <a:buClr>
                <a:schemeClr val="dk1"/>
              </a:buClr>
              <a:buSzPts val="2650"/>
              <a:buFont typeface="Times New Roman"/>
              <a:buChar char="–"/>
            </a:pPr>
            <a:r>
              <a:rPr b="0" i="0" lang="en-US" sz="2800" u="none" cap="none" strike="noStrike">
                <a:solidFill>
                  <a:schemeClr val="dk1"/>
                </a:solidFill>
                <a:latin typeface="Times New Roman"/>
                <a:ea typeface="Times New Roman"/>
                <a:cs typeface="Times New Roman"/>
                <a:sym typeface="Times New Roman"/>
              </a:rPr>
              <a:t>It has rows and columns of wires embedded  under its surface. The position of the stylus is  determined through electromagnetic  interactions between signals traveling through  the wires and sensors in the stylus.</a:t>
            </a:r>
            <a:endParaRPr b="0" i="0" sz="2800" u="none" cap="none" strike="noStrike">
              <a:solidFill>
                <a:schemeClr val="dk1"/>
              </a:solidFill>
              <a:latin typeface="Times New Roman"/>
              <a:ea typeface="Times New Roman"/>
              <a:cs typeface="Times New Roman"/>
              <a:sym typeface="Times New Roman"/>
            </a:endParaRPr>
          </a:p>
          <a:p>
            <a:pPr indent="-342900" lvl="0" marL="381000" marR="0" rtl="0" algn="l">
              <a:lnSpc>
                <a:spcPct val="100000"/>
              </a:lnSpc>
              <a:spcBef>
                <a:spcPts val="409"/>
              </a:spcBef>
              <a:spcAft>
                <a:spcPts val="0"/>
              </a:spcAft>
              <a:buClr>
                <a:srgbClr val="996600"/>
              </a:buClr>
              <a:buSzPts val="3200"/>
              <a:buFont typeface="Noto Sans Symbols"/>
              <a:buChar char="●"/>
            </a:pPr>
            <a:r>
              <a:rPr lang="en-US" sz="3200">
                <a:solidFill>
                  <a:srgbClr val="D44E40"/>
                </a:solidFill>
                <a:latin typeface="Times New Roman"/>
                <a:ea typeface="Times New Roman"/>
                <a:cs typeface="Times New Roman"/>
                <a:sym typeface="Times New Roman"/>
              </a:rPr>
              <a:t>Touch-Sensitive Screens</a:t>
            </a:r>
            <a:endParaRPr sz="3200">
              <a:solidFill>
                <a:schemeClr val="dk1"/>
              </a:solidFill>
              <a:latin typeface="Times New Roman"/>
              <a:ea typeface="Times New Roman"/>
              <a:cs typeface="Times New Roman"/>
              <a:sym typeface="Times New Roman"/>
            </a:endParaRPr>
          </a:p>
          <a:p>
            <a:pPr indent="-285750" lvl="1" marL="780415" marR="586105" rtl="0" algn="l">
              <a:lnSpc>
                <a:spcPct val="107857"/>
              </a:lnSpc>
              <a:spcBef>
                <a:spcPts val="745"/>
              </a:spcBef>
              <a:spcAft>
                <a:spcPts val="0"/>
              </a:spcAft>
              <a:buClr>
                <a:schemeClr val="dk1"/>
              </a:buClr>
              <a:buSzPts val="2650"/>
              <a:buFont typeface="Times New Roman"/>
              <a:buChar char="–"/>
            </a:pPr>
            <a:r>
              <a:rPr b="0" i="0" lang="en-US" sz="2800" u="none" cap="none" strike="noStrike">
                <a:solidFill>
                  <a:schemeClr val="dk1"/>
                </a:solidFill>
                <a:latin typeface="Times New Roman"/>
                <a:ea typeface="Times New Roman"/>
                <a:cs typeface="Times New Roman"/>
                <a:sym typeface="Times New Roman"/>
              </a:rPr>
              <a:t>Have many of the same properties as Data  Tablet.</a:t>
            </a:r>
            <a:endParaRPr b="0" i="0" sz="2800" u="none" cap="none" strike="noStrike">
              <a:solidFill>
                <a:schemeClr val="dk1"/>
              </a:solidFill>
              <a:latin typeface="Times New Roman"/>
              <a:ea typeface="Times New Roman"/>
              <a:cs typeface="Times New Roman"/>
              <a:sym typeface="Times New Roman"/>
            </a:endParaRPr>
          </a:p>
        </p:txBody>
      </p:sp>
      <p:pic>
        <p:nvPicPr>
          <p:cNvPr id="1059" name="Google Shape;1059;p43"/>
          <p:cNvPicPr preferRelativeResize="0"/>
          <p:nvPr/>
        </p:nvPicPr>
        <p:blipFill rotWithShape="1">
          <a:blip r:embed="rId3">
            <a:alphaModFix/>
          </a:blip>
          <a:srcRect b="0" l="0" r="0" t="0"/>
          <a:stretch/>
        </p:blipFill>
        <p:spPr>
          <a:xfrm>
            <a:off x="3048000" y="0"/>
            <a:ext cx="4572000" cy="254000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3" name="Shape 1063"/>
        <p:cNvGrpSpPr/>
        <p:nvPr/>
      </p:nvGrpSpPr>
      <p:grpSpPr>
        <a:xfrm>
          <a:off x="0" y="0"/>
          <a:ext cx="0" cy="0"/>
          <a:chOff x="0" y="0"/>
          <a:chExt cx="0" cy="0"/>
        </a:xfrm>
      </p:grpSpPr>
      <p:sp>
        <p:nvSpPr>
          <p:cNvPr id="1064" name="Google Shape;1064;p44"/>
          <p:cNvSpPr txBox="1"/>
          <p:nvPr/>
        </p:nvSpPr>
        <p:spPr>
          <a:xfrm>
            <a:off x="1437639" y="3360420"/>
            <a:ext cx="7132320" cy="2071370"/>
          </a:xfrm>
          <a:prstGeom prst="rect">
            <a:avLst/>
          </a:prstGeom>
          <a:noFill/>
          <a:ln>
            <a:noFill/>
          </a:ln>
        </p:spPr>
        <p:txBody>
          <a:bodyPr anchorCtr="0" anchor="t" bIns="0" lIns="0" spcFirstLastPara="1" rIns="0" wrap="square" tIns="114300">
            <a:spAutoFit/>
          </a:bodyPr>
          <a:lstStyle/>
          <a:p>
            <a:pPr indent="-342900" lvl="0" marL="368300" marR="0" rtl="0" algn="l">
              <a:lnSpc>
                <a:spcPct val="100000"/>
              </a:lnSpc>
              <a:spcBef>
                <a:spcPts val="0"/>
              </a:spcBef>
              <a:spcAft>
                <a:spcPts val="0"/>
              </a:spcAft>
              <a:buClr>
                <a:srgbClr val="996600"/>
              </a:buClr>
              <a:buSzPts val="3200"/>
              <a:buFont typeface="Noto Sans Symbols"/>
              <a:buChar char="●"/>
            </a:pPr>
            <a:r>
              <a:rPr lang="en-US" sz="3200">
                <a:solidFill>
                  <a:srgbClr val="D44E40"/>
                </a:solidFill>
                <a:latin typeface="Times New Roman"/>
                <a:ea typeface="Times New Roman"/>
                <a:cs typeface="Times New Roman"/>
                <a:sym typeface="Times New Roman"/>
              </a:rPr>
              <a:t>Light pen</a:t>
            </a:r>
            <a:endParaRPr sz="3200">
              <a:solidFill>
                <a:schemeClr val="dk1"/>
              </a:solidFill>
              <a:latin typeface="Times New Roman"/>
              <a:ea typeface="Times New Roman"/>
              <a:cs typeface="Times New Roman"/>
              <a:sym typeface="Times New Roman"/>
            </a:endParaRPr>
          </a:p>
          <a:p>
            <a:pPr indent="-285750" lvl="1" marL="767715" marR="17780" rtl="0" algn="l">
              <a:lnSpc>
                <a:spcPct val="100000"/>
              </a:lnSpc>
              <a:spcBef>
                <a:spcPts val="700"/>
              </a:spcBef>
              <a:spcAft>
                <a:spcPts val="0"/>
              </a:spcAft>
              <a:buClr>
                <a:schemeClr val="dk1"/>
              </a:buClr>
              <a:buSzPts val="2650"/>
              <a:buFont typeface="Times New Roman"/>
              <a:buChar char="–"/>
            </a:pPr>
            <a:r>
              <a:rPr b="0" i="0" lang="en-US" sz="2800" u="none" cap="none" strike="noStrike">
                <a:solidFill>
                  <a:schemeClr val="dk1"/>
                </a:solidFill>
                <a:latin typeface="Times New Roman"/>
                <a:ea typeface="Times New Roman"/>
                <a:cs typeface="Times New Roman"/>
                <a:sym typeface="Times New Roman"/>
              </a:rPr>
              <a:t>If it is positioned on the face of the CRT at a  location, a signal is sent to the computer.</a:t>
            </a:r>
            <a:endParaRPr b="0" i="0" sz="2800" u="none" cap="none" strike="noStrike">
              <a:solidFill>
                <a:schemeClr val="dk1"/>
              </a:solidFill>
              <a:latin typeface="Times New Roman"/>
              <a:ea typeface="Times New Roman"/>
              <a:cs typeface="Times New Roman"/>
              <a:sym typeface="Times New Roman"/>
            </a:endParaRPr>
          </a:p>
          <a:p>
            <a:pPr indent="-286385" lvl="1" marL="768350" marR="0" rtl="0" algn="l">
              <a:lnSpc>
                <a:spcPct val="100000"/>
              </a:lnSpc>
              <a:spcBef>
                <a:spcPts val="690"/>
              </a:spcBef>
              <a:spcAft>
                <a:spcPts val="0"/>
              </a:spcAft>
              <a:buClr>
                <a:schemeClr val="dk1"/>
              </a:buClr>
              <a:buSzPts val="2650"/>
              <a:buFont typeface="Times New Roman"/>
              <a:buChar char="–"/>
            </a:pPr>
            <a:r>
              <a:rPr b="0" i="0" lang="en-US" sz="2800" u="none" cap="none" strike="noStrike">
                <a:solidFill>
                  <a:schemeClr val="dk1"/>
                </a:solidFill>
                <a:latin typeface="Times New Roman"/>
                <a:ea typeface="Times New Roman"/>
                <a:cs typeface="Times New Roman"/>
                <a:sym typeface="Times New Roman"/>
              </a:rPr>
              <a:t>Not very popular as other devices.</a:t>
            </a:r>
            <a:endParaRPr b="0" i="0" sz="2800" u="none" cap="none" strike="noStrike">
              <a:solidFill>
                <a:schemeClr val="dk1"/>
              </a:solidFill>
              <a:latin typeface="Times New Roman"/>
              <a:ea typeface="Times New Roman"/>
              <a:cs typeface="Times New Roman"/>
              <a:sym typeface="Times New Roman"/>
            </a:endParaRPr>
          </a:p>
        </p:txBody>
      </p:sp>
      <p:pic>
        <p:nvPicPr>
          <p:cNvPr id="1065" name="Google Shape;1065;p44"/>
          <p:cNvPicPr preferRelativeResize="0"/>
          <p:nvPr/>
        </p:nvPicPr>
        <p:blipFill rotWithShape="1">
          <a:blip r:embed="rId3">
            <a:alphaModFix/>
          </a:blip>
          <a:srcRect b="0" l="0" r="0" t="0"/>
          <a:stretch/>
        </p:blipFill>
        <p:spPr>
          <a:xfrm>
            <a:off x="3581400" y="228600"/>
            <a:ext cx="2734310" cy="2895600"/>
          </a:xfrm>
          <a:prstGeom prst="rect">
            <a:avLst/>
          </a:prstGeom>
          <a:noFill/>
          <a:ln>
            <a:noFill/>
          </a:ln>
        </p:spPr>
      </p:pic>
      <p:sp>
        <p:nvSpPr>
          <p:cNvPr id="1066" name="Google Shape;1066;p44"/>
          <p:cNvSpPr txBox="1"/>
          <p:nvPr>
            <p:ph idx="12" type="sldNum"/>
          </p:nvPr>
        </p:nvSpPr>
        <p:spPr>
          <a:xfrm>
            <a:off x="8836659" y="6302050"/>
            <a:ext cx="255270" cy="222884"/>
          </a:xfrm>
          <a:prstGeom prst="rect">
            <a:avLst/>
          </a:prstGeom>
          <a:noFill/>
          <a:ln>
            <a:noFill/>
          </a:ln>
        </p:spPr>
        <p:txBody>
          <a:bodyPr anchorCtr="0" anchor="t" bIns="0" lIns="0" spcFirstLastPara="1" rIns="0" wrap="square" tIns="0">
            <a:spAutoFit/>
          </a:bodyPr>
          <a:lstStyle/>
          <a:p>
            <a:pPr indent="0" lvl="0" marL="38100" rtl="0" algn="l">
              <a:lnSpc>
                <a:spcPct val="116428"/>
              </a:lnSpc>
              <a:spcBef>
                <a:spcPts val="0"/>
              </a:spcBef>
              <a:spcAft>
                <a:spcPts val="0"/>
              </a:spcAft>
              <a:buNone/>
            </a:pPr>
            <a:fld id="{00000000-1234-1234-1234-123412341234}" type="slidenum">
              <a:rPr lang="en-US"/>
              <a:t>‹#›</a:t>
            </a:fld>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0" name="Shape 1070"/>
        <p:cNvGrpSpPr/>
        <p:nvPr/>
      </p:nvGrpSpPr>
      <p:grpSpPr>
        <a:xfrm>
          <a:off x="0" y="0"/>
          <a:ext cx="0" cy="0"/>
          <a:chOff x="0" y="0"/>
          <a:chExt cx="0" cy="0"/>
        </a:xfrm>
      </p:grpSpPr>
      <p:sp>
        <p:nvSpPr>
          <p:cNvPr id="1071" name="Google Shape;1071;p45"/>
          <p:cNvSpPr txBox="1"/>
          <p:nvPr/>
        </p:nvSpPr>
        <p:spPr>
          <a:xfrm>
            <a:off x="1437639" y="2752271"/>
            <a:ext cx="7460615" cy="2923540"/>
          </a:xfrm>
          <a:prstGeom prst="rect">
            <a:avLst/>
          </a:prstGeom>
          <a:noFill/>
          <a:ln>
            <a:noFill/>
          </a:ln>
        </p:spPr>
        <p:txBody>
          <a:bodyPr anchorCtr="0" anchor="t" bIns="0" lIns="0" spcFirstLastPara="1" rIns="0" wrap="square" tIns="112375">
            <a:spAutoFit/>
          </a:bodyPr>
          <a:lstStyle/>
          <a:p>
            <a:pPr indent="-342900" lvl="0" marL="368300" marR="0" rtl="0" algn="l">
              <a:lnSpc>
                <a:spcPct val="100000"/>
              </a:lnSpc>
              <a:spcBef>
                <a:spcPts val="0"/>
              </a:spcBef>
              <a:spcAft>
                <a:spcPts val="0"/>
              </a:spcAft>
              <a:buClr>
                <a:srgbClr val="996600"/>
              </a:buClr>
              <a:buSzPts val="3200"/>
              <a:buFont typeface="Noto Sans Symbols"/>
              <a:buChar char="●"/>
            </a:pPr>
            <a:r>
              <a:rPr lang="en-US" sz="3200">
                <a:solidFill>
                  <a:srgbClr val="D44E40"/>
                </a:solidFill>
                <a:latin typeface="Times New Roman"/>
                <a:ea typeface="Times New Roman"/>
                <a:cs typeface="Times New Roman"/>
                <a:sym typeface="Times New Roman"/>
              </a:rPr>
              <a:t>Joystick</a:t>
            </a:r>
            <a:endParaRPr sz="3200">
              <a:solidFill>
                <a:schemeClr val="dk1"/>
              </a:solidFill>
              <a:latin typeface="Times New Roman"/>
              <a:ea typeface="Times New Roman"/>
              <a:cs typeface="Times New Roman"/>
              <a:sym typeface="Times New Roman"/>
            </a:endParaRPr>
          </a:p>
          <a:p>
            <a:pPr indent="-285750" lvl="1" marL="767715" marR="17780" rtl="0" algn="l">
              <a:lnSpc>
                <a:spcPct val="100000"/>
              </a:lnSpc>
              <a:spcBef>
                <a:spcPts val="690"/>
              </a:spcBef>
              <a:spcAft>
                <a:spcPts val="0"/>
              </a:spcAft>
              <a:buClr>
                <a:schemeClr val="dk1"/>
              </a:buClr>
              <a:buSzPts val="2650"/>
              <a:buFont typeface="Times New Roman"/>
              <a:buChar char="–"/>
            </a:pPr>
            <a:r>
              <a:rPr b="0" i="0" lang="en-US" sz="2800" u="none" cap="none" strike="noStrike">
                <a:solidFill>
                  <a:schemeClr val="dk1"/>
                </a:solidFill>
                <a:latin typeface="Times New Roman"/>
                <a:ea typeface="Times New Roman"/>
                <a:cs typeface="Times New Roman"/>
                <a:sym typeface="Times New Roman"/>
              </a:rPr>
              <a:t>The motion of the screen in two orthogonal  directions is encoded and integrated to identify  a screen location.</a:t>
            </a:r>
            <a:endParaRPr b="0" i="0" sz="2800" u="none" cap="none" strike="noStrike">
              <a:solidFill>
                <a:schemeClr val="dk1"/>
              </a:solidFill>
              <a:latin typeface="Times New Roman"/>
              <a:ea typeface="Times New Roman"/>
              <a:cs typeface="Times New Roman"/>
              <a:sym typeface="Times New Roman"/>
            </a:endParaRPr>
          </a:p>
          <a:p>
            <a:pPr indent="-285750" lvl="1" marL="767715" marR="710565" rtl="0" algn="l">
              <a:lnSpc>
                <a:spcPct val="100000"/>
              </a:lnSpc>
              <a:spcBef>
                <a:spcPts val="700"/>
              </a:spcBef>
              <a:spcAft>
                <a:spcPts val="0"/>
              </a:spcAft>
              <a:buClr>
                <a:schemeClr val="dk1"/>
              </a:buClr>
              <a:buSzPts val="2650"/>
              <a:buFont typeface="Times New Roman"/>
              <a:buChar char="–"/>
            </a:pPr>
            <a:r>
              <a:rPr b="0" i="0" lang="en-US" sz="2800" u="none" cap="none" strike="noStrike">
                <a:solidFill>
                  <a:schemeClr val="dk1"/>
                </a:solidFill>
                <a:latin typeface="Times New Roman"/>
                <a:ea typeface="Times New Roman"/>
                <a:cs typeface="Times New Roman"/>
                <a:sym typeface="Times New Roman"/>
              </a:rPr>
              <a:t>Variable sensitive device – well suited for  flight simulators and games.</a:t>
            </a:r>
            <a:endParaRPr b="0" i="0" sz="2800" u="none" cap="none" strike="noStrike">
              <a:solidFill>
                <a:schemeClr val="dk1"/>
              </a:solidFill>
              <a:latin typeface="Times New Roman"/>
              <a:ea typeface="Times New Roman"/>
              <a:cs typeface="Times New Roman"/>
              <a:sym typeface="Times New Roman"/>
            </a:endParaRPr>
          </a:p>
        </p:txBody>
      </p:sp>
      <p:pic>
        <p:nvPicPr>
          <p:cNvPr id="1072" name="Google Shape;1072;p45"/>
          <p:cNvPicPr preferRelativeResize="0"/>
          <p:nvPr/>
        </p:nvPicPr>
        <p:blipFill rotWithShape="1">
          <a:blip r:embed="rId3">
            <a:alphaModFix/>
          </a:blip>
          <a:srcRect b="0" l="0" r="0" t="0"/>
          <a:stretch/>
        </p:blipFill>
        <p:spPr>
          <a:xfrm>
            <a:off x="3200400" y="228600"/>
            <a:ext cx="3657600" cy="2421890"/>
          </a:xfrm>
          <a:prstGeom prst="rect">
            <a:avLst/>
          </a:prstGeom>
          <a:noFill/>
          <a:ln>
            <a:noFill/>
          </a:ln>
        </p:spPr>
      </p:pic>
      <p:sp>
        <p:nvSpPr>
          <p:cNvPr id="1073" name="Google Shape;1073;p45"/>
          <p:cNvSpPr txBox="1"/>
          <p:nvPr>
            <p:ph idx="12" type="sldNum"/>
          </p:nvPr>
        </p:nvSpPr>
        <p:spPr>
          <a:xfrm>
            <a:off x="8836659" y="6302050"/>
            <a:ext cx="255270" cy="222884"/>
          </a:xfrm>
          <a:prstGeom prst="rect">
            <a:avLst/>
          </a:prstGeom>
          <a:noFill/>
          <a:ln>
            <a:noFill/>
          </a:ln>
        </p:spPr>
        <p:txBody>
          <a:bodyPr anchorCtr="0" anchor="t" bIns="0" lIns="0" spcFirstLastPara="1" rIns="0" wrap="square" tIns="0">
            <a:spAutoFit/>
          </a:bodyPr>
          <a:lstStyle/>
          <a:p>
            <a:pPr indent="0" lvl="0" marL="38100" rtl="0" algn="l">
              <a:lnSpc>
                <a:spcPct val="116428"/>
              </a:lnSpc>
              <a:spcBef>
                <a:spcPts val="0"/>
              </a:spcBef>
              <a:spcAft>
                <a:spcPts val="0"/>
              </a:spcAft>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0"/>
          <p:cNvSpPr txBox="1"/>
          <p:nvPr/>
        </p:nvSpPr>
        <p:spPr>
          <a:xfrm>
            <a:off x="8952230" y="6282690"/>
            <a:ext cx="114300" cy="23876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400">
                <a:solidFill>
                  <a:schemeClr val="dk1"/>
                </a:solidFill>
                <a:latin typeface="Times New Roman"/>
                <a:ea typeface="Times New Roman"/>
                <a:cs typeface="Times New Roman"/>
                <a:sym typeface="Times New Roman"/>
              </a:rPr>
              <a:t>4</a:t>
            </a:r>
            <a:endParaRPr sz="1400">
              <a:solidFill>
                <a:schemeClr val="dk1"/>
              </a:solidFill>
              <a:latin typeface="Times New Roman"/>
              <a:ea typeface="Times New Roman"/>
              <a:cs typeface="Times New Roman"/>
              <a:sym typeface="Times New Roman"/>
            </a:endParaRPr>
          </a:p>
        </p:txBody>
      </p:sp>
      <p:sp>
        <p:nvSpPr>
          <p:cNvPr id="73" name="Google Shape;73;p10"/>
          <p:cNvSpPr txBox="1"/>
          <p:nvPr>
            <p:ph type="title"/>
          </p:nvPr>
        </p:nvSpPr>
        <p:spPr>
          <a:xfrm>
            <a:off x="2284729" y="339090"/>
            <a:ext cx="5704205" cy="69596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Cathode-ray tubes (CRT)</a:t>
            </a:r>
            <a:endParaRPr/>
          </a:p>
        </p:txBody>
      </p:sp>
      <p:grpSp>
        <p:nvGrpSpPr>
          <p:cNvPr id="74" name="Google Shape;74;p10"/>
          <p:cNvGrpSpPr/>
          <p:nvPr/>
        </p:nvGrpSpPr>
        <p:grpSpPr>
          <a:xfrm>
            <a:off x="2484120" y="3644900"/>
            <a:ext cx="5761989" cy="2592070"/>
            <a:chOff x="2484120" y="3644900"/>
            <a:chExt cx="5761989" cy="2592070"/>
          </a:xfrm>
        </p:grpSpPr>
        <p:sp>
          <p:nvSpPr>
            <p:cNvPr id="75" name="Google Shape;75;p10"/>
            <p:cNvSpPr/>
            <p:nvPr/>
          </p:nvSpPr>
          <p:spPr>
            <a:xfrm>
              <a:off x="2484120" y="5302250"/>
              <a:ext cx="215900" cy="288290"/>
            </a:xfrm>
            <a:custGeom>
              <a:rect b="b" l="l" r="r" t="t"/>
              <a:pathLst>
                <a:path extrusionOk="0" h="288289" w="215900">
                  <a:moveTo>
                    <a:pt x="0" y="288290"/>
                  </a:moveTo>
                  <a:lnTo>
                    <a:pt x="215900" y="0"/>
                  </a:lnTo>
                </a:path>
              </a:pathLst>
            </a:custGeom>
            <a:noFill/>
            <a:ln cap="flat" cmpd="sng" w="12575">
              <a:solidFill>
                <a:srgbClr val="FF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6" name="Google Shape;76;p10"/>
            <p:cNvSpPr/>
            <p:nvPr/>
          </p:nvSpPr>
          <p:spPr>
            <a:xfrm>
              <a:off x="3421380" y="4530089"/>
              <a:ext cx="2162810" cy="824230"/>
            </a:xfrm>
            <a:custGeom>
              <a:rect b="b" l="l" r="r" t="t"/>
              <a:pathLst>
                <a:path extrusionOk="0" h="824229" w="2162810">
                  <a:moveTo>
                    <a:pt x="0" y="824230"/>
                  </a:moveTo>
                  <a:lnTo>
                    <a:pt x="2162810" y="824230"/>
                  </a:lnTo>
                </a:path>
                <a:path extrusionOk="0" h="824229" w="2162810">
                  <a:moveTo>
                    <a:pt x="0" y="0"/>
                  </a:moveTo>
                  <a:lnTo>
                    <a:pt x="2162810" y="0"/>
                  </a:lnTo>
                </a:path>
              </a:pathLst>
            </a:custGeom>
            <a:noFill/>
            <a:ln cap="flat" cmpd="sng" w="380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7" name="Google Shape;77;p10"/>
            <p:cNvSpPr/>
            <p:nvPr/>
          </p:nvSpPr>
          <p:spPr>
            <a:xfrm>
              <a:off x="3091180" y="4470400"/>
              <a:ext cx="328930" cy="1000760"/>
            </a:xfrm>
            <a:custGeom>
              <a:rect b="b" l="l" r="r" t="t"/>
              <a:pathLst>
                <a:path extrusionOk="0" h="1000760" w="328929">
                  <a:moveTo>
                    <a:pt x="328930" y="0"/>
                  </a:moveTo>
                  <a:lnTo>
                    <a:pt x="0" y="0"/>
                  </a:lnTo>
                  <a:lnTo>
                    <a:pt x="0" y="1000760"/>
                  </a:lnTo>
                  <a:lnTo>
                    <a:pt x="165099" y="1000760"/>
                  </a:lnTo>
                  <a:lnTo>
                    <a:pt x="328930" y="1000760"/>
                  </a:lnTo>
                  <a:lnTo>
                    <a:pt x="328930" y="0"/>
                  </a:lnTo>
                  <a:close/>
                </a:path>
              </a:pathLst>
            </a:custGeom>
            <a:solidFill>
              <a:srgbClr val="007F7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8" name="Google Shape;78;p10"/>
            <p:cNvSpPr/>
            <p:nvPr/>
          </p:nvSpPr>
          <p:spPr>
            <a:xfrm>
              <a:off x="3091180" y="4470400"/>
              <a:ext cx="328930" cy="1000760"/>
            </a:xfrm>
            <a:custGeom>
              <a:rect b="b" l="l" r="r" t="t"/>
              <a:pathLst>
                <a:path extrusionOk="0" h="1000760" w="328929">
                  <a:moveTo>
                    <a:pt x="165099" y="1000760"/>
                  </a:moveTo>
                  <a:lnTo>
                    <a:pt x="0" y="1000760"/>
                  </a:lnTo>
                  <a:lnTo>
                    <a:pt x="0" y="0"/>
                  </a:lnTo>
                  <a:lnTo>
                    <a:pt x="328930" y="0"/>
                  </a:lnTo>
                  <a:lnTo>
                    <a:pt x="328930" y="1000760"/>
                  </a:lnTo>
                  <a:lnTo>
                    <a:pt x="165099" y="1000760"/>
                  </a:lnTo>
                  <a:close/>
                </a:path>
              </a:pathLst>
            </a:custGeom>
            <a:noFill/>
            <a:ln cap="flat" cmpd="sng" w="125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9" name="Google Shape;79;p10"/>
            <p:cNvSpPr/>
            <p:nvPr/>
          </p:nvSpPr>
          <p:spPr>
            <a:xfrm>
              <a:off x="2700020" y="4530089"/>
              <a:ext cx="388620" cy="115570"/>
            </a:xfrm>
            <a:custGeom>
              <a:rect b="b" l="l" r="r" t="t"/>
              <a:pathLst>
                <a:path extrusionOk="0" h="115570" w="388619">
                  <a:moveTo>
                    <a:pt x="388619" y="0"/>
                  </a:moveTo>
                  <a:lnTo>
                    <a:pt x="0" y="0"/>
                  </a:lnTo>
                  <a:lnTo>
                    <a:pt x="0" y="115570"/>
                  </a:lnTo>
                  <a:lnTo>
                    <a:pt x="194310" y="115570"/>
                  </a:lnTo>
                  <a:lnTo>
                    <a:pt x="388619" y="115570"/>
                  </a:lnTo>
                  <a:lnTo>
                    <a:pt x="388619" y="0"/>
                  </a:lnTo>
                  <a:close/>
                </a:path>
              </a:pathLst>
            </a:custGeom>
            <a:solidFill>
              <a:srgbClr val="007F7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0" name="Google Shape;80;p10"/>
            <p:cNvSpPr/>
            <p:nvPr/>
          </p:nvSpPr>
          <p:spPr>
            <a:xfrm>
              <a:off x="2700020" y="4530089"/>
              <a:ext cx="388620" cy="115570"/>
            </a:xfrm>
            <a:custGeom>
              <a:rect b="b" l="l" r="r" t="t"/>
              <a:pathLst>
                <a:path extrusionOk="0" h="115570" w="388619">
                  <a:moveTo>
                    <a:pt x="194310" y="115570"/>
                  </a:moveTo>
                  <a:lnTo>
                    <a:pt x="0" y="115570"/>
                  </a:lnTo>
                  <a:lnTo>
                    <a:pt x="0" y="0"/>
                  </a:lnTo>
                  <a:lnTo>
                    <a:pt x="388619" y="0"/>
                  </a:lnTo>
                  <a:lnTo>
                    <a:pt x="388619" y="115570"/>
                  </a:lnTo>
                  <a:lnTo>
                    <a:pt x="194310" y="115570"/>
                  </a:lnTo>
                  <a:close/>
                </a:path>
              </a:pathLst>
            </a:custGeom>
            <a:noFill/>
            <a:ln cap="flat" cmpd="sng" w="125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1" name="Google Shape;81;p10"/>
            <p:cNvSpPr/>
            <p:nvPr/>
          </p:nvSpPr>
          <p:spPr>
            <a:xfrm>
              <a:off x="2700020" y="4763769"/>
              <a:ext cx="388620" cy="119380"/>
            </a:xfrm>
            <a:custGeom>
              <a:rect b="b" l="l" r="r" t="t"/>
              <a:pathLst>
                <a:path extrusionOk="0" h="119379" w="388619">
                  <a:moveTo>
                    <a:pt x="388619" y="0"/>
                  </a:moveTo>
                  <a:lnTo>
                    <a:pt x="0" y="0"/>
                  </a:lnTo>
                  <a:lnTo>
                    <a:pt x="0" y="119379"/>
                  </a:lnTo>
                  <a:lnTo>
                    <a:pt x="194310" y="119379"/>
                  </a:lnTo>
                  <a:lnTo>
                    <a:pt x="388619" y="119379"/>
                  </a:lnTo>
                  <a:lnTo>
                    <a:pt x="388619" y="0"/>
                  </a:lnTo>
                  <a:close/>
                </a:path>
              </a:pathLst>
            </a:custGeom>
            <a:solidFill>
              <a:srgbClr val="007F7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2" name="Google Shape;82;p10"/>
            <p:cNvSpPr/>
            <p:nvPr/>
          </p:nvSpPr>
          <p:spPr>
            <a:xfrm>
              <a:off x="2700020" y="4763769"/>
              <a:ext cx="388620" cy="119380"/>
            </a:xfrm>
            <a:custGeom>
              <a:rect b="b" l="l" r="r" t="t"/>
              <a:pathLst>
                <a:path extrusionOk="0" h="119379" w="388619">
                  <a:moveTo>
                    <a:pt x="194310" y="119379"/>
                  </a:moveTo>
                  <a:lnTo>
                    <a:pt x="0" y="119379"/>
                  </a:lnTo>
                  <a:lnTo>
                    <a:pt x="0" y="0"/>
                  </a:lnTo>
                  <a:lnTo>
                    <a:pt x="388619" y="0"/>
                  </a:lnTo>
                  <a:lnTo>
                    <a:pt x="388619" y="119379"/>
                  </a:lnTo>
                  <a:lnTo>
                    <a:pt x="194310" y="119379"/>
                  </a:lnTo>
                  <a:close/>
                </a:path>
              </a:pathLst>
            </a:custGeom>
            <a:noFill/>
            <a:ln cap="flat" cmpd="sng" w="125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3" name="Google Shape;83;p10"/>
            <p:cNvSpPr/>
            <p:nvPr/>
          </p:nvSpPr>
          <p:spPr>
            <a:xfrm>
              <a:off x="2700020" y="4999989"/>
              <a:ext cx="388620" cy="118110"/>
            </a:xfrm>
            <a:custGeom>
              <a:rect b="b" l="l" r="r" t="t"/>
              <a:pathLst>
                <a:path extrusionOk="0" h="118110" w="388619">
                  <a:moveTo>
                    <a:pt x="388619" y="0"/>
                  </a:moveTo>
                  <a:lnTo>
                    <a:pt x="0" y="0"/>
                  </a:lnTo>
                  <a:lnTo>
                    <a:pt x="0" y="118110"/>
                  </a:lnTo>
                  <a:lnTo>
                    <a:pt x="194310" y="118110"/>
                  </a:lnTo>
                  <a:lnTo>
                    <a:pt x="388619" y="118110"/>
                  </a:lnTo>
                  <a:lnTo>
                    <a:pt x="388619" y="0"/>
                  </a:lnTo>
                  <a:close/>
                </a:path>
              </a:pathLst>
            </a:custGeom>
            <a:solidFill>
              <a:srgbClr val="007F7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4" name="Google Shape;84;p10"/>
            <p:cNvSpPr/>
            <p:nvPr/>
          </p:nvSpPr>
          <p:spPr>
            <a:xfrm>
              <a:off x="2700020" y="4999989"/>
              <a:ext cx="388620" cy="118110"/>
            </a:xfrm>
            <a:custGeom>
              <a:rect b="b" l="l" r="r" t="t"/>
              <a:pathLst>
                <a:path extrusionOk="0" h="118110" w="388619">
                  <a:moveTo>
                    <a:pt x="194310" y="118110"/>
                  </a:moveTo>
                  <a:lnTo>
                    <a:pt x="0" y="118110"/>
                  </a:lnTo>
                  <a:lnTo>
                    <a:pt x="0" y="0"/>
                  </a:lnTo>
                  <a:lnTo>
                    <a:pt x="388619" y="0"/>
                  </a:lnTo>
                  <a:lnTo>
                    <a:pt x="388619" y="118110"/>
                  </a:lnTo>
                  <a:lnTo>
                    <a:pt x="194310" y="118110"/>
                  </a:lnTo>
                  <a:close/>
                </a:path>
              </a:pathLst>
            </a:custGeom>
            <a:noFill/>
            <a:ln cap="flat" cmpd="sng" w="125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5" name="Google Shape;85;p10"/>
            <p:cNvSpPr/>
            <p:nvPr/>
          </p:nvSpPr>
          <p:spPr>
            <a:xfrm>
              <a:off x="2700020" y="5237480"/>
              <a:ext cx="388620" cy="116839"/>
            </a:xfrm>
            <a:custGeom>
              <a:rect b="b" l="l" r="r" t="t"/>
              <a:pathLst>
                <a:path extrusionOk="0" h="116839" w="388619">
                  <a:moveTo>
                    <a:pt x="388619" y="0"/>
                  </a:moveTo>
                  <a:lnTo>
                    <a:pt x="0" y="0"/>
                  </a:lnTo>
                  <a:lnTo>
                    <a:pt x="0" y="116840"/>
                  </a:lnTo>
                  <a:lnTo>
                    <a:pt x="194310" y="116840"/>
                  </a:lnTo>
                  <a:lnTo>
                    <a:pt x="388619" y="116840"/>
                  </a:lnTo>
                  <a:lnTo>
                    <a:pt x="388619" y="0"/>
                  </a:lnTo>
                  <a:close/>
                </a:path>
              </a:pathLst>
            </a:custGeom>
            <a:solidFill>
              <a:srgbClr val="007F7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6" name="Google Shape;86;p10"/>
            <p:cNvSpPr/>
            <p:nvPr/>
          </p:nvSpPr>
          <p:spPr>
            <a:xfrm>
              <a:off x="2700020" y="5237480"/>
              <a:ext cx="388620" cy="116839"/>
            </a:xfrm>
            <a:custGeom>
              <a:rect b="b" l="l" r="r" t="t"/>
              <a:pathLst>
                <a:path extrusionOk="0" h="116839" w="388619">
                  <a:moveTo>
                    <a:pt x="194310" y="116840"/>
                  </a:moveTo>
                  <a:lnTo>
                    <a:pt x="0" y="116840"/>
                  </a:lnTo>
                  <a:lnTo>
                    <a:pt x="0" y="0"/>
                  </a:lnTo>
                  <a:lnTo>
                    <a:pt x="388619" y="0"/>
                  </a:lnTo>
                  <a:lnTo>
                    <a:pt x="388619" y="116840"/>
                  </a:lnTo>
                  <a:lnTo>
                    <a:pt x="194310" y="116840"/>
                  </a:lnTo>
                  <a:close/>
                </a:path>
              </a:pathLst>
            </a:custGeom>
            <a:noFill/>
            <a:ln cap="flat" cmpd="sng" w="125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7" name="Google Shape;87;p10"/>
            <p:cNvSpPr/>
            <p:nvPr/>
          </p:nvSpPr>
          <p:spPr>
            <a:xfrm>
              <a:off x="5584190" y="3704589"/>
              <a:ext cx="2216150" cy="825500"/>
            </a:xfrm>
            <a:custGeom>
              <a:rect b="b" l="l" r="r" t="t"/>
              <a:pathLst>
                <a:path extrusionOk="0" h="825500" w="2216150">
                  <a:moveTo>
                    <a:pt x="0" y="825500"/>
                  </a:moveTo>
                  <a:lnTo>
                    <a:pt x="2216150" y="0"/>
                  </a:lnTo>
                </a:path>
              </a:pathLst>
            </a:custGeom>
            <a:noFill/>
            <a:ln cap="flat" cmpd="sng" w="380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8" name="Google Shape;88;p10"/>
            <p:cNvSpPr/>
            <p:nvPr/>
          </p:nvSpPr>
          <p:spPr>
            <a:xfrm>
              <a:off x="3808730" y="4941569"/>
              <a:ext cx="1830070" cy="0"/>
            </a:xfrm>
            <a:custGeom>
              <a:rect b="b" l="l" r="r" t="t"/>
              <a:pathLst>
                <a:path extrusionOk="0" h="120000" w="1830070">
                  <a:moveTo>
                    <a:pt x="0" y="0"/>
                  </a:moveTo>
                  <a:lnTo>
                    <a:pt x="1830070" y="0"/>
                  </a:lnTo>
                </a:path>
              </a:pathLst>
            </a:custGeom>
            <a:noFill/>
            <a:ln cap="flat" cmpd="sng" w="76175">
              <a:solidFill>
                <a:srgbClr val="3716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9" name="Google Shape;89;p10"/>
            <p:cNvSpPr/>
            <p:nvPr/>
          </p:nvSpPr>
          <p:spPr>
            <a:xfrm>
              <a:off x="3421380" y="4823460"/>
              <a:ext cx="387350" cy="236220"/>
            </a:xfrm>
            <a:custGeom>
              <a:rect b="b" l="l" r="r" t="t"/>
              <a:pathLst>
                <a:path extrusionOk="0" h="236220" w="387350">
                  <a:moveTo>
                    <a:pt x="387350" y="0"/>
                  </a:moveTo>
                  <a:lnTo>
                    <a:pt x="0" y="0"/>
                  </a:lnTo>
                  <a:lnTo>
                    <a:pt x="0" y="236219"/>
                  </a:lnTo>
                  <a:lnTo>
                    <a:pt x="193040" y="236219"/>
                  </a:lnTo>
                  <a:lnTo>
                    <a:pt x="387350" y="236219"/>
                  </a:lnTo>
                  <a:lnTo>
                    <a:pt x="387350" y="0"/>
                  </a:lnTo>
                  <a:close/>
                </a:path>
              </a:pathLst>
            </a:custGeom>
            <a:solidFill>
              <a:srgbClr val="007F7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0" name="Google Shape;90;p10"/>
            <p:cNvSpPr/>
            <p:nvPr/>
          </p:nvSpPr>
          <p:spPr>
            <a:xfrm>
              <a:off x="3421380" y="4823460"/>
              <a:ext cx="387350" cy="236220"/>
            </a:xfrm>
            <a:custGeom>
              <a:rect b="b" l="l" r="r" t="t"/>
              <a:pathLst>
                <a:path extrusionOk="0" h="236220" w="387350">
                  <a:moveTo>
                    <a:pt x="193040" y="236219"/>
                  </a:moveTo>
                  <a:lnTo>
                    <a:pt x="0" y="236219"/>
                  </a:lnTo>
                  <a:lnTo>
                    <a:pt x="0" y="0"/>
                  </a:lnTo>
                  <a:lnTo>
                    <a:pt x="387350" y="0"/>
                  </a:lnTo>
                  <a:lnTo>
                    <a:pt x="387350" y="236219"/>
                  </a:lnTo>
                  <a:lnTo>
                    <a:pt x="193040" y="236219"/>
                  </a:lnTo>
                  <a:close/>
                </a:path>
              </a:pathLst>
            </a:custGeom>
            <a:noFill/>
            <a:ln cap="flat" cmpd="sng" w="125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1" name="Google Shape;91;p10"/>
            <p:cNvSpPr/>
            <p:nvPr/>
          </p:nvSpPr>
          <p:spPr>
            <a:xfrm>
              <a:off x="3920490" y="4645659"/>
              <a:ext cx="721360" cy="589280"/>
            </a:xfrm>
            <a:custGeom>
              <a:rect b="b" l="l" r="r" t="t"/>
              <a:pathLst>
                <a:path extrusionOk="0" h="589279" w="721360">
                  <a:moveTo>
                    <a:pt x="721360" y="353060"/>
                  </a:moveTo>
                  <a:lnTo>
                    <a:pt x="618490" y="353060"/>
                  </a:lnTo>
                  <a:lnTo>
                    <a:pt x="618490" y="471170"/>
                  </a:lnTo>
                  <a:lnTo>
                    <a:pt x="104140" y="471170"/>
                  </a:lnTo>
                  <a:lnTo>
                    <a:pt x="104140" y="353060"/>
                  </a:lnTo>
                  <a:lnTo>
                    <a:pt x="0" y="353060"/>
                  </a:lnTo>
                  <a:lnTo>
                    <a:pt x="0" y="471170"/>
                  </a:lnTo>
                  <a:lnTo>
                    <a:pt x="0" y="589280"/>
                  </a:lnTo>
                  <a:lnTo>
                    <a:pt x="721360" y="589280"/>
                  </a:lnTo>
                  <a:lnTo>
                    <a:pt x="721360" y="471170"/>
                  </a:lnTo>
                  <a:lnTo>
                    <a:pt x="721360" y="353060"/>
                  </a:lnTo>
                  <a:close/>
                </a:path>
                <a:path extrusionOk="0" h="589279" w="721360">
                  <a:moveTo>
                    <a:pt x="721360" y="0"/>
                  </a:moveTo>
                  <a:lnTo>
                    <a:pt x="618490" y="0"/>
                  </a:lnTo>
                  <a:lnTo>
                    <a:pt x="104140" y="0"/>
                  </a:lnTo>
                  <a:lnTo>
                    <a:pt x="0" y="0"/>
                  </a:lnTo>
                  <a:lnTo>
                    <a:pt x="0" y="118110"/>
                  </a:lnTo>
                  <a:lnTo>
                    <a:pt x="0" y="236220"/>
                  </a:lnTo>
                  <a:lnTo>
                    <a:pt x="52070" y="236220"/>
                  </a:lnTo>
                  <a:lnTo>
                    <a:pt x="104140" y="236220"/>
                  </a:lnTo>
                  <a:lnTo>
                    <a:pt x="104140" y="118110"/>
                  </a:lnTo>
                  <a:lnTo>
                    <a:pt x="360680" y="118110"/>
                  </a:lnTo>
                  <a:lnTo>
                    <a:pt x="618490" y="118110"/>
                  </a:lnTo>
                  <a:lnTo>
                    <a:pt x="618490" y="236220"/>
                  </a:lnTo>
                  <a:lnTo>
                    <a:pt x="669290" y="236220"/>
                  </a:lnTo>
                  <a:lnTo>
                    <a:pt x="721360" y="236220"/>
                  </a:lnTo>
                  <a:lnTo>
                    <a:pt x="721360" y="118110"/>
                  </a:lnTo>
                  <a:lnTo>
                    <a:pt x="721360" y="0"/>
                  </a:lnTo>
                  <a:close/>
                </a:path>
              </a:pathLst>
            </a:custGeom>
            <a:solidFill>
              <a:srgbClr val="007F7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2" name="Google Shape;92;p10"/>
            <p:cNvSpPr/>
            <p:nvPr/>
          </p:nvSpPr>
          <p:spPr>
            <a:xfrm>
              <a:off x="5695950" y="4292600"/>
              <a:ext cx="2217420" cy="648970"/>
            </a:xfrm>
            <a:custGeom>
              <a:rect b="b" l="l" r="r" t="t"/>
              <a:pathLst>
                <a:path extrusionOk="0" h="648970" w="2217420">
                  <a:moveTo>
                    <a:pt x="0" y="648969"/>
                  </a:moveTo>
                  <a:lnTo>
                    <a:pt x="2217420" y="0"/>
                  </a:lnTo>
                </a:path>
              </a:pathLst>
            </a:custGeom>
            <a:noFill/>
            <a:ln cap="flat" cmpd="sng" w="76175">
              <a:solidFill>
                <a:srgbClr val="3716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3" name="Google Shape;93;p10"/>
            <p:cNvSpPr/>
            <p:nvPr/>
          </p:nvSpPr>
          <p:spPr>
            <a:xfrm>
              <a:off x="4850130" y="5076189"/>
              <a:ext cx="636270" cy="158750"/>
            </a:xfrm>
            <a:custGeom>
              <a:rect b="b" l="l" r="r" t="t"/>
              <a:pathLst>
                <a:path extrusionOk="0" h="158750" w="636270">
                  <a:moveTo>
                    <a:pt x="636270" y="0"/>
                  </a:moveTo>
                  <a:lnTo>
                    <a:pt x="0" y="0"/>
                  </a:lnTo>
                  <a:lnTo>
                    <a:pt x="0" y="158750"/>
                  </a:lnTo>
                  <a:lnTo>
                    <a:pt x="318770" y="158750"/>
                  </a:lnTo>
                  <a:lnTo>
                    <a:pt x="636270" y="158750"/>
                  </a:lnTo>
                  <a:lnTo>
                    <a:pt x="636270" y="0"/>
                  </a:lnTo>
                  <a:close/>
                </a:path>
              </a:pathLst>
            </a:custGeom>
            <a:solidFill>
              <a:srgbClr val="BFBFBF">
                <a:alpha val="4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4" name="Google Shape;94;p10"/>
            <p:cNvSpPr/>
            <p:nvPr/>
          </p:nvSpPr>
          <p:spPr>
            <a:xfrm>
              <a:off x="4753610" y="5076189"/>
              <a:ext cx="830580" cy="158750"/>
            </a:xfrm>
            <a:custGeom>
              <a:rect b="b" l="l" r="r" t="t"/>
              <a:pathLst>
                <a:path extrusionOk="0" h="158750" w="830579">
                  <a:moveTo>
                    <a:pt x="0" y="158750"/>
                  </a:moveTo>
                  <a:lnTo>
                    <a:pt x="146050" y="0"/>
                  </a:lnTo>
                </a:path>
                <a:path extrusionOk="0" h="158750" w="830579">
                  <a:moveTo>
                    <a:pt x="147319" y="0"/>
                  </a:moveTo>
                  <a:lnTo>
                    <a:pt x="830579" y="0"/>
                  </a:lnTo>
                </a:path>
                <a:path extrusionOk="0" h="158750" w="830579">
                  <a:moveTo>
                    <a:pt x="684529" y="158750"/>
                  </a:moveTo>
                  <a:lnTo>
                    <a:pt x="830579" y="0"/>
                  </a:lnTo>
                </a:path>
                <a:path extrusionOk="0" h="158750" w="830579">
                  <a:moveTo>
                    <a:pt x="0" y="158750"/>
                  </a:moveTo>
                  <a:lnTo>
                    <a:pt x="683260" y="158750"/>
                  </a:lnTo>
                </a:path>
              </a:pathLst>
            </a:custGeom>
            <a:noFill/>
            <a:ln cap="flat" cmpd="sng" w="125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5" name="Google Shape;95;p10"/>
            <p:cNvSpPr/>
            <p:nvPr/>
          </p:nvSpPr>
          <p:spPr>
            <a:xfrm>
              <a:off x="4899660" y="4812030"/>
              <a:ext cx="683260" cy="210820"/>
            </a:xfrm>
            <a:custGeom>
              <a:rect b="b" l="l" r="r" t="t"/>
              <a:pathLst>
                <a:path extrusionOk="0" h="210820" w="683260">
                  <a:moveTo>
                    <a:pt x="683260" y="0"/>
                  </a:moveTo>
                  <a:lnTo>
                    <a:pt x="0" y="0"/>
                  </a:lnTo>
                  <a:lnTo>
                    <a:pt x="0" y="210820"/>
                  </a:lnTo>
                  <a:lnTo>
                    <a:pt x="341629" y="210820"/>
                  </a:lnTo>
                  <a:lnTo>
                    <a:pt x="683260" y="210820"/>
                  </a:lnTo>
                  <a:lnTo>
                    <a:pt x="683260" y="0"/>
                  </a:lnTo>
                  <a:close/>
                </a:path>
              </a:pathLst>
            </a:custGeom>
            <a:solidFill>
              <a:srgbClr val="FF6600">
                <a:alpha val="4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6" name="Google Shape;96;p10"/>
            <p:cNvSpPr/>
            <p:nvPr/>
          </p:nvSpPr>
          <p:spPr>
            <a:xfrm>
              <a:off x="4899660" y="4812030"/>
              <a:ext cx="683260" cy="210820"/>
            </a:xfrm>
            <a:custGeom>
              <a:rect b="b" l="l" r="r" t="t"/>
              <a:pathLst>
                <a:path extrusionOk="0" h="210820" w="683260">
                  <a:moveTo>
                    <a:pt x="341629" y="210820"/>
                  </a:moveTo>
                  <a:lnTo>
                    <a:pt x="0" y="210820"/>
                  </a:lnTo>
                  <a:lnTo>
                    <a:pt x="0" y="0"/>
                  </a:lnTo>
                  <a:lnTo>
                    <a:pt x="683260" y="0"/>
                  </a:lnTo>
                  <a:lnTo>
                    <a:pt x="683260" y="210820"/>
                  </a:lnTo>
                  <a:lnTo>
                    <a:pt x="341629" y="210820"/>
                  </a:lnTo>
                  <a:close/>
                </a:path>
              </a:pathLst>
            </a:custGeom>
            <a:noFill/>
            <a:ln cap="flat" cmpd="sng" w="125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7" name="Google Shape;97;p10"/>
            <p:cNvSpPr/>
            <p:nvPr/>
          </p:nvSpPr>
          <p:spPr>
            <a:xfrm>
              <a:off x="4753610" y="4917439"/>
              <a:ext cx="683260" cy="212090"/>
            </a:xfrm>
            <a:custGeom>
              <a:rect b="b" l="l" r="r" t="t"/>
              <a:pathLst>
                <a:path extrusionOk="0" h="212089" w="683260">
                  <a:moveTo>
                    <a:pt x="683260" y="0"/>
                  </a:moveTo>
                  <a:lnTo>
                    <a:pt x="0" y="0"/>
                  </a:lnTo>
                  <a:lnTo>
                    <a:pt x="0" y="212090"/>
                  </a:lnTo>
                  <a:lnTo>
                    <a:pt x="341629" y="212090"/>
                  </a:lnTo>
                  <a:lnTo>
                    <a:pt x="683260" y="212090"/>
                  </a:lnTo>
                  <a:lnTo>
                    <a:pt x="683260" y="0"/>
                  </a:lnTo>
                  <a:close/>
                </a:path>
              </a:pathLst>
            </a:custGeom>
            <a:solidFill>
              <a:srgbClr val="FF6600">
                <a:alpha val="4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8" name="Google Shape;98;p10"/>
            <p:cNvSpPr/>
            <p:nvPr/>
          </p:nvSpPr>
          <p:spPr>
            <a:xfrm>
              <a:off x="4753610" y="4917439"/>
              <a:ext cx="683260" cy="212090"/>
            </a:xfrm>
            <a:custGeom>
              <a:rect b="b" l="l" r="r" t="t"/>
              <a:pathLst>
                <a:path extrusionOk="0" h="212089" w="683260">
                  <a:moveTo>
                    <a:pt x="341629" y="212090"/>
                  </a:moveTo>
                  <a:lnTo>
                    <a:pt x="0" y="212090"/>
                  </a:lnTo>
                  <a:lnTo>
                    <a:pt x="0" y="0"/>
                  </a:lnTo>
                  <a:lnTo>
                    <a:pt x="683260" y="0"/>
                  </a:lnTo>
                  <a:lnTo>
                    <a:pt x="683260" y="212090"/>
                  </a:lnTo>
                  <a:lnTo>
                    <a:pt x="341629" y="212090"/>
                  </a:lnTo>
                  <a:close/>
                </a:path>
              </a:pathLst>
            </a:custGeom>
            <a:noFill/>
            <a:ln cap="flat" cmpd="sng" w="125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9" name="Google Shape;99;p10"/>
            <p:cNvSpPr/>
            <p:nvPr/>
          </p:nvSpPr>
          <p:spPr>
            <a:xfrm>
              <a:off x="4850130" y="4705350"/>
              <a:ext cx="636270" cy="158750"/>
            </a:xfrm>
            <a:custGeom>
              <a:rect b="b" l="l" r="r" t="t"/>
              <a:pathLst>
                <a:path extrusionOk="0" h="158750" w="636270">
                  <a:moveTo>
                    <a:pt x="636270" y="0"/>
                  </a:moveTo>
                  <a:lnTo>
                    <a:pt x="0" y="0"/>
                  </a:lnTo>
                  <a:lnTo>
                    <a:pt x="0" y="158750"/>
                  </a:lnTo>
                  <a:lnTo>
                    <a:pt x="318770" y="158750"/>
                  </a:lnTo>
                  <a:lnTo>
                    <a:pt x="636270" y="158750"/>
                  </a:lnTo>
                  <a:lnTo>
                    <a:pt x="636270" y="0"/>
                  </a:lnTo>
                  <a:close/>
                </a:path>
              </a:pathLst>
            </a:custGeom>
            <a:solidFill>
              <a:srgbClr val="BFBFBF">
                <a:alpha val="4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0" name="Google Shape;100;p10"/>
            <p:cNvSpPr/>
            <p:nvPr/>
          </p:nvSpPr>
          <p:spPr>
            <a:xfrm>
              <a:off x="4753610" y="4705350"/>
              <a:ext cx="830580" cy="158750"/>
            </a:xfrm>
            <a:custGeom>
              <a:rect b="b" l="l" r="r" t="t"/>
              <a:pathLst>
                <a:path extrusionOk="0" h="158750" w="830579">
                  <a:moveTo>
                    <a:pt x="0" y="158750"/>
                  </a:moveTo>
                  <a:lnTo>
                    <a:pt x="146050" y="0"/>
                  </a:lnTo>
                </a:path>
                <a:path extrusionOk="0" h="158750" w="830579">
                  <a:moveTo>
                    <a:pt x="147319" y="0"/>
                  </a:moveTo>
                  <a:lnTo>
                    <a:pt x="830579" y="0"/>
                  </a:lnTo>
                </a:path>
                <a:path extrusionOk="0" h="158750" w="830579">
                  <a:moveTo>
                    <a:pt x="684529" y="158750"/>
                  </a:moveTo>
                  <a:lnTo>
                    <a:pt x="830579" y="0"/>
                  </a:lnTo>
                </a:path>
                <a:path extrusionOk="0" h="158750" w="830579">
                  <a:moveTo>
                    <a:pt x="0" y="158750"/>
                  </a:moveTo>
                  <a:lnTo>
                    <a:pt x="683260" y="158750"/>
                  </a:lnTo>
                </a:path>
              </a:pathLst>
            </a:custGeom>
            <a:noFill/>
            <a:ln cap="flat" cmpd="sng" w="125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1" name="Google Shape;101;p10"/>
            <p:cNvSpPr/>
            <p:nvPr/>
          </p:nvSpPr>
          <p:spPr>
            <a:xfrm>
              <a:off x="5584190" y="5354320"/>
              <a:ext cx="2216150" cy="825500"/>
            </a:xfrm>
            <a:custGeom>
              <a:rect b="b" l="l" r="r" t="t"/>
              <a:pathLst>
                <a:path extrusionOk="0" h="825500" w="2216150">
                  <a:moveTo>
                    <a:pt x="0" y="0"/>
                  </a:moveTo>
                  <a:lnTo>
                    <a:pt x="2216150" y="825499"/>
                  </a:lnTo>
                </a:path>
              </a:pathLst>
            </a:custGeom>
            <a:noFill/>
            <a:ln cap="flat" cmpd="sng" w="380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2" name="Google Shape;102;p10"/>
            <p:cNvSpPr/>
            <p:nvPr/>
          </p:nvSpPr>
          <p:spPr>
            <a:xfrm>
              <a:off x="7580629" y="3644900"/>
              <a:ext cx="664210" cy="2592070"/>
            </a:xfrm>
            <a:custGeom>
              <a:rect b="b" l="l" r="r" t="t"/>
              <a:pathLst>
                <a:path extrusionOk="0" h="2592070" w="664209">
                  <a:moveTo>
                    <a:pt x="331470" y="0"/>
                  </a:moveTo>
                  <a:lnTo>
                    <a:pt x="276514" y="16452"/>
                  </a:lnTo>
                  <a:lnTo>
                    <a:pt x="241652" y="44985"/>
                  </a:lnTo>
                  <a:lnTo>
                    <a:pt x="208416" y="86764"/>
                  </a:lnTo>
                  <a:lnTo>
                    <a:pt x="176982" y="141103"/>
                  </a:lnTo>
                  <a:lnTo>
                    <a:pt x="147525" y="207312"/>
                  </a:lnTo>
                  <a:lnTo>
                    <a:pt x="133593" y="244652"/>
                  </a:lnTo>
                  <a:lnTo>
                    <a:pt x="120222" y="284702"/>
                  </a:lnTo>
                  <a:lnTo>
                    <a:pt x="107434" y="327375"/>
                  </a:lnTo>
                  <a:lnTo>
                    <a:pt x="95250" y="372586"/>
                  </a:lnTo>
                  <a:lnTo>
                    <a:pt x="83692" y="420247"/>
                  </a:lnTo>
                  <a:lnTo>
                    <a:pt x="72783" y="470274"/>
                  </a:lnTo>
                  <a:lnTo>
                    <a:pt x="62544" y="522579"/>
                  </a:lnTo>
                  <a:lnTo>
                    <a:pt x="52999" y="577077"/>
                  </a:lnTo>
                  <a:lnTo>
                    <a:pt x="44167" y="633682"/>
                  </a:lnTo>
                  <a:lnTo>
                    <a:pt x="36073" y="692308"/>
                  </a:lnTo>
                  <a:lnTo>
                    <a:pt x="28736" y="752869"/>
                  </a:lnTo>
                  <a:lnTo>
                    <a:pt x="22181" y="815278"/>
                  </a:lnTo>
                  <a:lnTo>
                    <a:pt x="16428" y="879449"/>
                  </a:lnTo>
                  <a:lnTo>
                    <a:pt x="11500" y="945297"/>
                  </a:lnTo>
                  <a:lnTo>
                    <a:pt x="7419" y="1012735"/>
                  </a:lnTo>
                  <a:lnTo>
                    <a:pt x="4206" y="1081678"/>
                  </a:lnTo>
                  <a:lnTo>
                    <a:pt x="1884" y="1152038"/>
                  </a:lnTo>
                  <a:lnTo>
                    <a:pt x="474" y="1223731"/>
                  </a:lnTo>
                  <a:lnTo>
                    <a:pt x="0" y="1296670"/>
                  </a:lnTo>
                  <a:lnTo>
                    <a:pt x="474" y="1369485"/>
                  </a:lnTo>
                  <a:lnTo>
                    <a:pt x="1884" y="1441063"/>
                  </a:lnTo>
                  <a:lnTo>
                    <a:pt x="4206" y="1511317"/>
                  </a:lnTo>
                  <a:lnTo>
                    <a:pt x="7419" y="1580161"/>
                  </a:lnTo>
                  <a:lnTo>
                    <a:pt x="11500" y="1647507"/>
                  </a:lnTo>
                  <a:lnTo>
                    <a:pt x="16428" y="1713270"/>
                  </a:lnTo>
                  <a:lnTo>
                    <a:pt x="22181" y="1777364"/>
                  </a:lnTo>
                  <a:lnTo>
                    <a:pt x="28736" y="1839701"/>
                  </a:lnTo>
                  <a:lnTo>
                    <a:pt x="36073" y="1900196"/>
                  </a:lnTo>
                  <a:lnTo>
                    <a:pt x="44167" y="1958763"/>
                  </a:lnTo>
                  <a:lnTo>
                    <a:pt x="52999" y="2015314"/>
                  </a:lnTo>
                  <a:lnTo>
                    <a:pt x="62544" y="2069764"/>
                  </a:lnTo>
                  <a:lnTo>
                    <a:pt x="72783" y="2122026"/>
                  </a:lnTo>
                  <a:lnTo>
                    <a:pt x="83692" y="2172014"/>
                  </a:lnTo>
                  <a:lnTo>
                    <a:pt x="95250" y="2219642"/>
                  </a:lnTo>
                  <a:lnTo>
                    <a:pt x="107434" y="2264823"/>
                  </a:lnTo>
                  <a:lnTo>
                    <a:pt x="120222" y="2307470"/>
                  </a:lnTo>
                  <a:lnTo>
                    <a:pt x="133593" y="2347498"/>
                  </a:lnTo>
                  <a:lnTo>
                    <a:pt x="147525" y="2384820"/>
                  </a:lnTo>
                  <a:lnTo>
                    <a:pt x="176982" y="2451000"/>
                  </a:lnTo>
                  <a:lnTo>
                    <a:pt x="208416" y="2505321"/>
                  </a:lnTo>
                  <a:lnTo>
                    <a:pt x="241652" y="2547090"/>
                  </a:lnTo>
                  <a:lnTo>
                    <a:pt x="276514" y="2575618"/>
                  </a:lnTo>
                  <a:lnTo>
                    <a:pt x="312825" y="2590213"/>
                  </a:lnTo>
                  <a:lnTo>
                    <a:pt x="331470" y="2592070"/>
                  </a:lnTo>
                  <a:lnTo>
                    <a:pt x="350236" y="2590213"/>
                  </a:lnTo>
                  <a:lnTo>
                    <a:pt x="386769" y="2575618"/>
                  </a:lnTo>
                  <a:lnTo>
                    <a:pt x="421822" y="2547090"/>
                  </a:lnTo>
                  <a:lnTo>
                    <a:pt x="455221" y="2505321"/>
                  </a:lnTo>
                  <a:lnTo>
                    <a:pt x="486792" y="2451000"/>
                  </a:lnTo>
                  <a:lnTo>
                    <a:pt x="516361" y="2384820"/>
                  </a:lnTo>
                  <a:lnTo>
                    <a:pt x="530341" y="2347498"/>
                  </a:lnTo>
                  <a:lnTo>
                    <a:pt x="543756" y="2307470"/>
                  </a:lnTo>
                  <a:lnTo>
                    <a:pt x="556583" y="2264823"/>
                  </a:lnTo>
                  <a:lnTo>
                    <a:pt x="568801" y="2219642"/>
                  </a:lnTo>
                  <a:lnTo>
                    <a:pt x="580388" y="2172014"/>
                  </a:lnTo>
                  <a:lnTo>
                    <a:pt x="591323" y="2122026"/>
                  </a:lnTo>
                  <a:lnTo>
                    <a:pt x="601583" y="2069764"/>
                  </a:lnTo>
                  <a:lnTo>
                    <a:pt x="611148" y="2015314"/>
                  </a:lnTo>
                  <a:lnTo>
                    <a:pt x="619995" y="1958763"/>
                  </a:lnTo>
                  <a:lnTo>
                    <a:pt x="628102" y="1900196"/>
                  </a:lnTo>
                  <a:lnTo>
                    <a:pt x="635448" y="1839701"/>
                  </a:lnTo>
                  <a:lnTo>
                    <a:pt x="642012" y="1777364"/>
                  </a:lnTo>
                  <a:lnTo>
                    <a:pt x="647771" y="1713270"/>
                  </a:lnTo>
                  <a:lnTo>
                    <a:pt x="652703" y="1647507"/>
                  </a:lnTo>
                  <a:lnTo>
                    <a:pt x="656787" y="1580161"/>
                  </a:lnTo>
                  <a:lnTo>
                    <a:pt x="660002" y="1511317"/>
                  </a:lnTo>
                  <a:lnTo>
                    <a:pt x="662325" y="1441063"/>
                  </a:lnTo>
                  <a:lnTo>
                    <a:pt x="663735" y="1369485"/>
                  </a:lnTo>
                  <a:lnTo>
                    <a:pt x="664210" y="1296670"/>
                  </a:lnTo>
                  <a:lnTo>
                    <a:pt x="663735" y="1223731"/>
                  </a:lnTo>
                  <a:lnTo>
                    <a:pt x="662325" y="1152038"/>
                  </a:lnTo>
                  <a:lnTo>
                    <a:pt x="660002" y="1081678"/>
                  </a:lnTo>
                  <a:lnTo>
                    <a:pt x="656787" y="1012735"/>
                  </a:lnTo>
                  <a:lnTo>
                    <a:pt x="652703" y="945297"/>
                  </a:lnTo>
                  <a:lnTo>
                    <a:pt x="647771" y="879449"/>
                  </a:lnTo>
                  <a:lnTo>
                    <a:pt x="642012" y="815278"/>
                  </a:lnTo>
                  <a:lnTo>
                    <a:pt x="635448" y="752869"/>
                  </a:lnTo>
                  <a:lnTo>
                    <a:pt x="628102" y="692308"/>
                  </a:lnTo>
                  <a:lnTo>
                    <a:pt x="619995" y="633682"/>
                  </a:lnTo>
                  <a:lnTo>
                    <a:pt x="611148" y="577077"/>
                  </a:lnTo>
                  <a:lnTo>
                    <a:pt x="601583" y="522579"/>
                  </a:lnTo>
                  <a:lnTo>
                    <a:pt x="591323" y="470274"/>
                  </a:lnTo>
                  <a:lnTo>
                    <a:pt x="580388" y="420247"/>
                  </a:lnTo>
                  <a:lnTo>
                    <a:pt x="568801" y="372586"/>
                  </a:lnTo>
                  <a:lnTo>
                    <a:pt x="556583" y="327375"/>
                  </a:lnTo>
                  <a:lnTo>
                    <a:pt x="543756" y="284702"/>
                  </a:lnTo>
                  <a:lnTo>
                    <a:pt x="530341" y="244652"/>
                  </a:lnTo>
                  <a:lnTo>
                    <a:pt x="516361" y="207312"/>
                  </a:lnTo>
                  <a:lnTo>
                    <a:pt x="486792" y="141103"/>
                  </a:lnTo>
                  <a:lnTo>
                    <a:pt x="455221" y="86764"/>
                  </a:lnTo>
                  <a:lnTo>
                    <a:pt x="421822" y="44985"/>
                  </a:lnTo>
                  <a:lnTo>
                    <a:pt x="386769" y="16452"/>
                  </a:lnTo>
                  <a:lnTo>
                    <a:pt x="350236" y="1856"/>
                  </a:lnTo>
                  <a:lnTo>
                    <a:pt x="331470" y="0"/>
                  </a:lnTo>
                  <a:close/>
                </a:path>
              </a:pathLst>
            </a:custGeom>
            <a:solidFill>
              <a:srgbClr val="33CCCC">
                <a:alpha val="91764"/>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3" name="Google Shape;103;p10"/>
            <p:cNvSpPr/>
            <p:nvPr/>
          </p:nvSpPr>
          <p:spPr>
            <a:xfrm>
              <a:off x="7580629" y="3644900"/>
              <a:ext cx="665480" cy="2592070"/>
            </a:xfrm>
            <a:custGeom>
              <a:rect b="b" l="l" r="r" t="t"/>
              <a:pathLst>
                <a:path extrusionOk="0" h="2592070" w="665479">
                  <a:moveTo>
                    <a:pt x="331470" y="0"/>
                  </a:moveTo>
                  <a:lnTo>
                    <a:pt x="386769" y="16452"/>
                  </a:lnTo>
                  <a:lnTo>
                    <a:pt x="421822" y="44985"/>
                  </a:lnTo>
                  <a:lnTo>
                    <a:pt x="455221" y="86764"/>
                  </a:lnTo>
                  <a:lnTo>
                    <a:pt x="486792" y="141103"/>
                  </a:lnTo>
                  <a:lnTo>
                    <a:pt x="516361" y="207312"/>
                  </a:lnTo>
                  <a:lnTo>
                    <a:pt x="530341" y="244652"/>
                  </a:lnTo>
                  <a:lnTo>
                    <a:pt x="543756" y="284702"/>
                  </a:lnTo>
                  <a:lnTo>
                    <a:pt x="556583" y="327375"/>
                  </a:lnTo>
                  <a:lnTo>
                    <a:pt x="568801" y="372586"/>
                  </a:lnTo>
                  <a:lnTo>
                    <a:pt x="580388" y="420247"/>
                  </a:lnTo>
                  <a:lnTo>
                    <a:pt x="591323" y="470274"/>
                  </a:lnTo>
                  <a:lnTo>
                    <a:pt x="601583" y="522579"/>
                  </a:lnTo>
                  <a:lnTo>
                    <a:pt x="611148" y="577077"/>
                  </a:lnTo>
                  <a:lnTo>
                    <a:pt x="619995" y="633682"/>
                  </a:lnTo>
                  <a:lnTo>
                    <a:pt x="628102" y="692308"/>
                  </a:lnTo>
                  <a:lnTo>
                    <a:pt x="635448" y="752869"/>
                  </a:lnTo>
                  <a:lnTo>
                    <a:pt x="642012" y="815278"/>
                  </a:lnTo>
                  <a:lnTo>
                    <a:pt x="647771" y="879449"/>
                  </a:lnTo>
                  <a:lnTo>
                    <a:pt x="652703" y="945297"/>
                  </a:lnTo>
                  <a:lnTo>
                    <a:pt x="656787" y="1012735"/>
                  </a:lnTo>
                  <a:lnTo>
                    <a:pt x="660002" y="1081678"/>
                  </a:lnTo>
                  <a:lnTo>
                    <a:pt x="662325" y="1152038"/>
                  </a:lnTo>
                  <a:lnTo>
                    <a:pt x="663735" y="1223731"/>
                  </a:lnTo>
                  <a:lnTo>
                    <a:pt x="664210" y="1296670"/>
                  </a:lnTo>
                  <a:lnTo>
                    <a:pt x="663735" y="1369485"/>
                  </a:lnTo>
                  <a:lnTo>
                    <a:pt x="662325" y="1441063"/>
                  </a:lnTo>
                  <a:lnTo>
                    <a:pt x="660002" y="1511317"/>
                  </a:lnTo>
                  <a:lnTo>
                    <a:pt x="656787" y="1580161"/>
                  </a:lnTo>
                  <a:lnTo>
                    <a:pt x="652703" y="1647507"/>
                  </a:lnTo>
                  <a:lnTo>
                    <a:pt x="647771" y="1713270"/>
                  </a:lnTo>
                  <a:lnTo>
                    <a:pt x="642012" y="1777364"/>
                  </a:lnTo>
                  <a:lnTo>
                    <a:pt x="635448" y="1839701"/>
                  </a:lnTo>
                  <a:lnTo>
                    <a:pt x="628102" y="1900196"/>
                  </a:lnTo>
                  <a:lnTo>
                    <a:pt x="619995" y="1958763"/>
                  </a:lnTo>
                  <a:lnTo>
                    <a:pt x="611148" y="2015314"/>
                  </a:lnTo>
                  <a:lnTo>
                    <a:pt x="601583" y="2069764"/>
                  </a:lnTo>
                  <a:lnTo>
                    <a:pt x="591323" y="2122026"/>
                  </a:lnTo>
                  <a:lnTo>
                    <a:pt x="580388" y="2172014"/>
                  </a:lnTo>
                  <a:lnTo>
                    <a:pt x="568801" y="2219642"/>
                  </a:lnTo>
                  <a:lnTo>
                    <a:pt x="556583" y="2264823"/>
                  </a:lnTo>
                  <a:lnTo>
                    <a:pt x="543756" y="2307470"/>
                  </a:lnTo>
                  <a:lnTo>
                    <a:pt x="530341" y="2347498"/>
                  </a:lnTo>
                  <a:lnTo>
                    <a:pt x="516361" y="2384820"/>
                  </a:lnTo>
                  <a:lnTo>
                    <a:pt x="486792" y="2451000"/>
                  </a:lnTo>
                  <a:lnTo>
                    <a:pt x="455221" y="2505321"/>
                  </a:lnTo>
                  <a:lnTo>
                    <a:pt x="421822" y="2547090"/>
                  </a:lnTo>
                  <a:lnTo>
                    <a:pt x="386769" y="2575618"/>
                  </a:lnTo>
                  <a:lnTo>
                    <a:pt x="350236" y="2590213"/>
                  </a:lnTo>
                  <a:lnTo>
                    <a:pt x="331470" y="2592070"/>
                  </a:lnTo>
                  <a:lnTo>
                    <a:pt x="312825" y="2590213"/>
                  </a:lnTo>
                  <a:lnTo>
                    <a:pt x="276514" y="2575618"/>
                  </a:lnTo>
                  <a:lnTo>
                    <a:pt x="241652" y="2547090"/>
                  </a:lnTo>
                  <a:lnTo>
                    <a:pt x="208416" y="2505321"/>
                  </a:lnTo>
                  <a:lnTo>
                    <a:pt x="176982" y="2451000"/>
                  </a:lnTo>
                  <a:lnTo>
                    <a:pt x="147525" y="2384820"/>
                  </a:lnTo>
                  <a:lnTo>
                    <a:pt x="133593" y="2347498"/>
                  </a:lnTo>
                  <a:lnTo>
                    <a:pt x="120222" y="2307470"/>
                  </a:lnTo>
                  <a:lnTo>
                    <a:pt x="107434" y="2264823"/>
                  </a:lnTo>
                  <a:lnTo>
                    <a:pt x="95250" y="2219642"/>
                  </a:lnTo>
                  <a:lnTo>
                    <a:pt x="83692" y="2172014"/>
                  </a:lnTo>
                  <a:lnTo>
                    <a:pt x="72783" y="2122026"/>
                  </a:lnTo>
                  <a:lnTo>
                    <a:pt x="62544" y="2069764"/>
                  </a:lnTo>
                  <a:lnTo>
                    <a:pt x="52999" y="2015314"/>
                  </a:lnTo>
                  <a:lnTo>
                    <a:pt x="44167" y="1958763"/>
                  </a:lnTo>
                  <a:lnTo>
                    <a:pt x="36073" y="1900196"/>
                  </a:lnTo>
                  <a:lnTo>
                    <a:pt x="28736" y="1839701"/>
                  </a:lnTo>
                  <a:lnTo>
                    <a:pt x="22181" y="1777364"/>
                  </a:lnTo>
                  <a:lnTo>
                    <a:pt x="16428" y="1713270"/>
                  </a:lnTo>
                  <a:lnTo>
                    <a:pt x="11500" y="1647507"/>
                  </a:lnTo>
                  <a:lnTo>
                    <a:pt x="7419" y="1580161"/>
                  </a:lnTo>
                  <a:lnTo>
                    <a:pt x="4206" y="1511317"/>
                  </a:lnTo>
                  <a:lnTo>
                    <a:pt x="1884" y="1441063"/>
                  </a:lnTo>
                  <a:lnTo>
                    <a:pt x="474" y="1369485"/>
                  </a:lnTo>
                  <a:lnTo>
                    <a:pt x="0" y="1296670"/>
                  </a:lnTo>
                  <a:lnTo>
                    <a:pt x="474" y="1223731"/>
                  </a:lnTo>
                  <a:lnTo>
                    <a:pt x="1884" y="1152038"/>
                  </a:lnTo>
                  <a:lnTo>
                    <a:pt x="4206" y="1081678"/>
                  </a:lnTo>
                  <a:lnTo>
                    <a:pt x="7419" y="1012735"/>
                  </a:lnTo>
                  <a:lnTo>
                    <a:pt x="11500" y="945297"/>
                  </a:lnTo>
                  <a:lnTo>
                    <a:pt x="16428" y="879449"/>
                  </a:lnTo>
                  <a:lnTo>
                    <a:pt x="22181" y="815278"/>
                  </a:lnTo>
                  <a:lnTo>
                    <a:pt x="28736" y="752869"/>
                  </a:lnTo>
                  <a:lnTo>
                    <a:pt x="36073" y="692308"/>
                  </a:lnTo>
                  <a:lnTo>
                    <a:pt x="44167" y="633682"/>
                  </a:lnTo>
                  <a:lnTo>
                    <a:pt x="52999" y="577077"/>
                  </a:lnTo>
                  <a:lnTo>
                    <a:pt x="62544" y="522579"/>
                  </a:lnTo>
                  <a:lnTo>
                    <a:pt x="72783" y="470274"/>
                  </a:lnTo>
                  <a:lnTo>
                    <a:pt x="83692" y="420247"/>
                  </a:lnTo>
                  <a:lnTo>
                    <a:pt x="95250" y="372586"/>
                  </a:lnTo>
                  <a:lnTo>
                    <a:pt x="107434" y="327375"/>
                  </a:lnTo>
                  <a:lnTo>
                    <a:pt x="120222" y="284702"/>
                  </a:lnTo>
                  <a:lnTo>
                    <a:pt x="133593" y="244652"/>
                  </a:lnTo>
                  <a:lnTo>
                    <a:pt x="147525" y="207312"/>
                  </a:lnTo>
                  <a:lnTo>
                    <a:pt x="176982" y="141103"/>
                  </a:lnTo>
                  <a:lnTo>
                    <a:pt x="208416" y="86764"/>
                  </a:lnTo>
                  <a:lnTo>
                    <a:pt x="241652" y="44985"/>
                  </a:lnTo>
                  <a:lnTo>
                    <a:pt x="276514" y="16452"/>
                  </a:lnTo>
                  <a:lnTo>
                    <a:pt x="312825" y="1856"/>
                  </a:lnTo>
                  <a:lnTo>
                    <a:pt x="331470" y="0"/>
                  </a:lnTo>
                  <a:close/>
                </a:path>
                <a:path extrusionOk="0" h="2592070" w="665479">
                  <a:moveTo>
                    <a:pt x="0" y="0"/>
                  </a:moveTo>
                  <a:lnTo>
                    <a:pt x="0" y="0"/>
                  </a:lnTo>
                </a:path>
                <a:path extrusionOk="0" h="2592070" w="665479">
                  <a:moveTo>
                    <a:pt x="665479" y="2592070"/>
                  </a:moveTo>
                  <a:lnTo>
                    <a:pt x="665479" y="2592070"/>
                  </a:lnTo>
                </a:path>
              </a:pathLst>
            </a:custGeom>
            <a:noFill/>
            <a:ln cap="flat" cmpd="sng" w="125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4" name="Google Shape;104;p10"/>
          <p:cNvSpPr txBox="1"/>
          <p:nvPr/>
        </p:nvSpPr>
        <p:spPr>
          <a:xfrm>
            <a:off x="2056129" y="5598159"/>
            <a:ext cx="730250" cy="208279"/>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200">
                <a:solidFill>
                  <a:schemeClr val="dk1"/>
                </a:solidFill>
                <a:latin typeface="Arial"/>
                <a:ea typeface="Arial"/>
                <a:cs typeface="Arial"/>
                <a:sym typeface="Arial"/>
              </a:rPr>
              <a:t>Connector</a:t>
            </a:r>
            <a:endParaRPr sz="1200">
              <a:solidFill>
                <a:schemeClr val="dk1"/>
              </a:solidFill>
              <a:latin typeface="Arial"/>
              <a:ea typeface="Arial"/>
              <a:cs typeface="Arial"/>
              <a:sym typeface="Arial"/>
            </a:endParaRPr>
          </a:p>
        </p:txBody>
      </p:sp>
      <p:sp>
        <p:nvSpPr>
          <p:cNvPr id="105" name="Google Shape;105;p10"/>
          <p:cNvSpPr txBox="1"/>
          <p:nvPr/>
        </p:nvSpPr>
        <p:spPr>
          <a:xfrm>
            <a:off x="2260600" y="5779770"/>
            <a:ext cx="322580" cy="208279"/>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200">
                <a:solidFill>
                  <a:schemeClr val="dk1"/>
                </a:solidFill>
                <a:latin typeface="Arial"/>
                <a:ea typeface="Arial"/>
                <a:cs typeface="Arial"/>
                <a:sym typeface="Arial"/>
              </a:rPr>
              <a:t>Pins</a:t>
            </a:r>
            <a:endParaRPr sz="1200">
              <a:solidFill>
                <a:schemeClr val="dk1"/>
              </a:solidFill>
              <a:latin typeface="Arial"/>
              <a:ea typeface="Arial"/>
              <a:cs typeface="Arial"/>
              <a:sym typeface="Arial"/>
            </a:endParaRPr>
          </a:p>
        </p:txBody>
      </p:sp>
      <p:sp>
        <p:nvSpPr>
          <p:cNvPr id="106" name="Google Shape;106;p10"/>
          <p:cNvSpPr/>
          <p:nvPr/>
        </p:nvSpPr>
        <p:spPr>
          <a:xfrm>
            <a:off x="4787900" y="4364990"/>
            <a:ext cx="576580" cy="1153160"/>
          </a:xfrm>
          <a:custGeom>
            <a:rect b="b" l="l" r="r" t="t"/>
            <a:pathLst>
              <a:path extrusionOk="0" h="1153160" w="576579">
                <a:moveTo>
                  <a:pt x="576579" y="360680"/>
                </a:moveTo>
                <a:lnTo>
                  <a:pt x="576579" y="0"/>
                </a:lnTo>
              </a:path>
              <a:path extrusionOk="0" h="1153160" w="576579">
                <a:moveTo>
                  <a:pt x="0" y="720090"/>
                </a:moveTo>
                <a:lnTo>
                  <a:pt x="0" y="1153160"/>
                </a:lnTo>
              </a:path>
            </a:pathLst>
          </a:custGeom>
          <a:noFill/>
          <a:ln cap="flat" cmpd="sng" w="12575">
            <a:solidFill>
              <a:srgbClr val="FF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7" name="Google Shape;107;p10"/>
          <p:cNvSpPr txBox="1"/>
          <p:nvPr/>
        </p:nvSpPr>
        <p:spPr>
          <a:xfrm>
            <a:off x="4505959" y="5552440"/>
            <a:ext cx="594360" cy="208279"/>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200">
                <a:solidFill>
                  <a:schemeClr val="dk1"/>
                </a:solidFill>
                <a:latin typeface="Arial"/>
                <a:ea typeface="Arial"/>
                <a:cs typeface="Arial"/>
                <a:sym typeface="Arial"/>
              </a:rPr>
              <a:t>x deflect</a:t>
            </a:r>
            <a:endParaRPr sz="1200">
              <a:solidFill>
                <a:schemeClr val="dk1"/>
              </a:solidFill>
              <a:latin typeface="Arial"/>
              <a:ea typeface="Arial"/>
              <a:cs typeface="Arial"/>
              <a:sym typeface="Arial"/>
            </a:endParaRPr>
          </a:p>
        </p:txBody>
      </p:sp>
      <p:sp>
        <p:nvSpPr>
          <p:cNvPr id="108" name="Google Shape;108;p10"/>
          <p:cNvSpPr txBox="1"/>
          <p:nvPr/>
        </p:nvSpPr>
        <p:spPr>
          <a:xfrm>
            <a:off x="7603490" y="4818379"/>
            <a:ext cx="623570" cy="19304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100">
                <a:solidFill>
                  <a:schemeClr val="dk1"/>
                </a:solidFill>
                <a:latin typeface="Arial"/>
                <a:ea typeface="Arial"/>
                <a:cs typeface="Arial"/>
                <a:sym typeface="Arial"/>
              </a:rPr>
              <a:t>Phosphor</a:t>
            </a:r>
            <a:endParaRPr sz="1100">
              <a:solidFill>
                <a:schemeClr val="dk1"/>
              </a:solidFill>
              <a:latin typeface="Arial"/>
              <a:ea typeface="Arial"/>
              <a:cs typeface="Arial"/>
              <a:sym typeface="Arial"/>
            </a:endParaRPr>
          </a:p>
        </p:txBody>
      </p:sp>
      <p:sp>
        <p:nvSpPr>
          <p:cNvPr id="109" name="Google Shape;109;p10"/>
          <p:cNvSpPr/>
          <p:nvPr/>
        </p:nvSpPr>
        <p:spPr>
          <a:xfrm>
            <a:off x="3563620" y="5012690"/>
            <a:ext cx="0" cy="1008380"/>
          </a:xfrm>
          <a:custGeom>
            <a:rect b="b" l="l" r="r" t="t"/>
            <a:pathLst>
              <a:path extrusionOk="0" h="1008379" w="120000">
                <a:moveTo>
                  <a:pt x="0" y="0"/>
                </a:moveTo>
                <a:lnTo>
                  <a:pt x="0" y="1008380"/>
                </a:lnTo>
              </a:path>
            </a:pathLst>
          </a:custGeom>
          <a:noFill/>
          <a:ln cap="flat" cmpd="sng" w="12575">
            <a:solidFill>
              <a:srgbClr val="FF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0" name="Google Shape;110;p10"/>
          <p:cNvSpPr txBox="1"/>
          <p:nvPr/>
        </p:nvSpPr>
        <p:spPr>
          <a:xfrm>
            <a:off x="3281679" y="5995670"/>
            <a:ext cx="584835" cy="391160"/>
          </a:xfrm>
          <a:prstGeom prst="rect">
            <a:avLst/>
          </a:prstGeom>
          <a:noFill/>
          <a:ln>
            <a:noFill/>
          </a:ln>
        </p:spPr>
        <p:txBody>
          <a:bodyPr anchorCtr="0" anchor="t" bIns="0" lIns="0" spcFirstLastPara="1" rIns="0" wrap="square" tIns="12700">
            <a:spAutoFit/>
          </a:bodyPr>
          <a:lstStyle/>
          <a:p>
            <a:pPr indent="-135890" lvl="0" marL="148590" marR="5080" rtl="0" algn="l">
              <a:lnSpc>
                <a:spcPct val="100000"/>
              </a:lnSpc>
              <a:spcBef>
                <a:spcPts val="0"/>
              </a:spcBef>
              <a:spcAft>
                <a:spcPts val="0"/>
              </a:spcAft>
              <a:buNone/>
            </a:pPr>
            <a:r>
              <a:rPr lang="en-US" sz="1200">
                <a:solidFill>
                  <a:schemeClr val="dk1"/>
                </a:solidFill>
                <a:latin typeface="Arial"/>
                <a:ea typeface="Arial"/>
                <a:cs typeface="Arial"/>
                <a:sym typeface="Arial"/>
              </a:rPr>
              <a:t>Electron  Gun</a:t>
            </a:r>
            <a:endParaRPr sz="1200">
              <a:solidFill>
                <a:schemeClr val="dk1"/>
              </a:solidFill>
              <a:latin typeface="Arial"/>
              <a:ea typeface="Arial"/>
              <a:cs typeface="Arial"/>
              <a:sym typeface="Arial"/>
            </a:endParaRPr>
          </a:p>
        </p:txBody>
      </p:sp>
      <p:sp>
        <p:nvSpPr>
          <p:cNvPr id="111" name="Google Shape;111;p10"/>
          <p:cNvSpPr/>
          <p:nvPr/>
        </p:nvSpPr>
        <p:spPr>
          <a:xfrm>
            <a:off x="4284979" y="4077970"/>
            <a:ext cx="0" cy="574040"/>
          </a:xfrm>
          <a:custGeom>
            <a:rect b="b" l="l" r="r" t="t"/>
            <a:pathLst>
              <a:path extrusionOk="0" h="574039" w="120000">
                <a:moveTo>
                  <a:pt x="0" y="574039"/>
                </a:moveTo>
                <a:lnTo>
                  <a:pt x="0" y="0"/>
                </a:lnTo>
              </a:path>
            </a:pathLst>
          </a:custGeom>
          <a:noFill/>
          <a:ln cap="flat" cmpd="sng" w="12575">
            <a:solidFill>
              <a:srgbClr val="FF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2" name="Google Shape;112;p10"/>
          <p:cNvSpPr txBox="1"/>
          <p:nvPr/>
        </p:nvSpPr>
        <p:spPr>
          <a:xfrm>
            <a:off x="3039110" y="3679190"/>
            <a:ext cx="2661920" cy="798830"/>
          </a:xfrm>
          <a:prstGeom prst="rect">
            <a:avLst/>
          </a:prstGeom>
          <a:noFill/>
          <a:ln>
            <a:noFill/>
          </a:ln>
        </p:spPr>
        <p:txBody>
          <a:bodyPr anchorCtr="0" anchor="t" bIns="0" lIns="0" spcFirstLastPara="1" rIns="0" wrap="square" tIns="12700">
            <a:spAutoFit/>
          </a:bodyPr>
          <a:lstStyle/>
          <a:p>
            <a:pPr indent="0" lvl="0" marL="926464" marR="1106805" rtl="0" algn="ctr">
              <a:lnSpc>
                <a:spcPct val="100000"/>
              </a:lnSpc>
              <a:spcBef>
                <a:spcPts val="0"/>
              </a:spcBef>
              <a:spcAft>
                <a:spcPts val="0"/>
              </a:spcAft>
              <a:buNone/>
            </a:pPr>
            <a:r>
              <a:rPr lang="en-US" sz="1200">
                <a:solidFill>
                  <a:schemeClr val="dk1"/>
                </a:solidFill>
                <a:latin typeface="Arial"/>
                <a:ea typeface="Arial"/>
                <a:cs typeface="Arial"/>
                <a:sym typeface="Arial"/>
              </a:rPr>
              <a:t>Focusing  System</a:t>
            </a:r>
            <a:endParaRPr sz="1200">
              <a:solidFill>
                <a:schemeClr val="dk1"/>
              </a:solidFill>
              <a:latin typeface="Arial"/>
              <a:ea typeface="Arial"/>
              <a:cs typeface="Arial"/>
              <a:sym typeface="Arial"/>
            </a:endParaRPr>
          </a:p>
          <a:p>
            <a:pPr indent="0" lvl="0" marL="2040889" marR="0" rtl="0" algn="ctr">
              <a:lnSpc>
                <a:spcPct val="104999"/>
              </a:lnSpc>
              <a:spcBef>
                <a:spcPts val="690"/>
              </a:spcBef>
              <a:spcAft>
                <a:spcPts val="0"/>
              </a:spcAft>
              <a:buNone/>
            </a:pPr>
            <a:r>
              <a:rPr lang="en-US" sz="1200">
                <a:solidFill>
                  <a:schemeClr val="dk1"/>
                </a:solidFill>
                <a:latin typeface="Arial"/>
                <a:ea typeface="Arial"/>
                <a:cs typeface="Arial"/>
                <a:sym typeface="Arial"/>
              </a:rPr>
              <a:t>Y deflect</a:t>
            </a:r>
            <a:endParaRPr sz="1200">
              <a:solidFill>
                <a:schemeClr val="dk1"/>
              </a:solidFill>
              <a:latin typeface="Arial"/>
              <a:ea typeface="Arial"/>
              <a:cs typeface="Arial"/>
              <a:sym typeface="Arial"/>
            </a:endParaRPr>
          </a:p>
          <a:p>
            <a:pPr indent="0" lvl="0" marL="0" marR="2279650" rtl="0" algn="ctr">
              <a:lnSpc>
                <a:spcPct val="104999"/>
              </a:lnSpc>
              <a:spcBef>
                <a:spcPts val="0"/>
              </a:spcBef>
              <a:spcAft>
                <a:spcPts val="0"/>
              </a:spcAft>
              <a:buNone/>
            </a:pPr>
            <a:r>
              <a:rPr lang="en-US" sz="1200">
                <a:solidFill>
                  <a:schemeClr val="dk1"/>
                </a:solidFill>
                <a:latin typeface="Arial"/>
                <a:ea typeface="Arial"/>
                <a:cs typeface="Arial"/>
                <a:sym typeface="Arial"/>
              </a:rPr>
              <a:t>Base</a:t>
            </a:r>
            <a:endParaRPr sz="1200">
              <a:solidFill>
                <a:schemeClr val="dk1"/>
              </a:solidFill>
              <a:latin typeface="Arial"/>
              <a:ea typeface="Arial"/>
              <a:cs typeface="Arial"/>
              <a:sym typeface="Arial"/>
            </a:endParaRPr>
          </a:p>
        </p:txBody>
      </p:sp>
      <p:grpSp>
        <p:nvGrpSpPr>
          <p:cNvPr id="113" name="Google Shape;113;p10"/>
          <p:cNvGrpSpPr/>
          <p:nvPr/>
        </p:nvGrpSpPr>
        <p:grpSpPr>
          <a:xfrm>
            <a:off x="3853179" y="4652009"/>
            <a:ext cx="575310" cy="1513840"/>
            <a:chOff x="3853179" y="4652009"/>
            <a:chExt cx="575310" cy="1513840"/>
          </a:xfrm>
        </p:grpSpPr>
        <p:sp>
          <p:nvSpPr>
            <p:cNvPr id="114" name="Google Shape;114;p10"/>
            <p:cNvSpPr/>
            <p:nvPr/>
          </p:nvSpPr>
          <p:spPr>
            <a:xfrm>
              <a:off x="3853179" y="4652009"/>
              <a:ext cx="0" cy="576580"/>
            </a:xfrm>
            <a:custGeom>
              <a:rect b="b" l="l" r="r" t="t"/>
              <a:pathLst>
                <a:path extrusionOk="0" h="576579" w="120000">
                  <a:moveTo>
                    <a:pt x="0" y="0"/>
                  </a:moveTo>
                  <a:lnTo>
                    <a:pt x="0" y="576579"/>
                  </a:lnTo>
                </a:path>
              </a:pathLst>
            </a:custGeom>
            <a:noFill/>
            <a:ln cap="flat" cmpd="sng" w="38075">
              <a:solidFill>
                <a:srgbClr val="FF00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5" name="Google Shape;115;p10"/>
            <p:cNvSpPr/>
            <p:nvPr/>
          </p:nvSpPr>
          <p:spPr>
            <a:xfrm>
              <a:off x="3853179" y="5228589"/>
              <a:ext cx="575310" cy="937260"/>
            </a:xfrm>
            <a:custGeom>
              <a:rect b="b" l="l" r="r" t="t"/>
              <a:pathLst>
                <a:path extrusionOk="0" h="937260" w="575310">
                  <a:moveTo>
                    <a:pt x="0" y="0"/>
                  </a:moveTo>
                  <a:lnTo>
                    <a:pt x="575310" y="937260"/>
                  </a:lnTo>
                </a:path>
              </a:pathLst>
            </a:custGeom>
            <a:noFill/>
            <a:ln cap="flat" cmpd="sng" w="12575">
              <a:solidFill>
                <a:srgbClr val="FF33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16" name="Google Shape;116;p10"/>
          <p:cNvSpPr txBox="1"/>
          <p:nvPr/>
        </p:nvSpPr>
        <p:spPr>
          <a:xfrm>
            <a:off x="4203700" y="6108700"/>
            <a:ext cx="517525" cy="500380"/>
          </a:xfrm>
          <a:prstGeom prst="rect">
            <a:avLst/>
          </a:prstGeom>
          <a:noFill/>
          <a:ln>
            <a:noFill/>
          </a:ln>
        </p:spPr>
        <p:txBody>
          <a:bodyPr anchorCtr="0" anchor="t" bIns="0" lIns="0" spcFirstLastPara="1" rIns="0" wrap="square" tIns="49525">
            <a:spAutoFit/>
          </a:bodyPr>
          <a:lstStyle/>
          <a:p>
            <a:pPr indent="0" lvl="0" marL="12700" marR="5080" rtl="0" algn="ctr">
              <a:lnSpc>
                <a:spcPct val="79900"/>
              </a:lnSpc>
              <a:spcBef>
                <a:spcPts val="0"/>
              </a:spcBef>
              <a:spcAft>
                <a:spcPts val="0"/>
              </a:spcAft>
              <a:buNone/>
            </a:pPr>
            <a:r>
              <a:rPr lang="en-US" sz="1200">
                <a:solidFill>
                  <a:schemeClr val="dk1"/>
                </a:solidFill>
                <a:latin typeface="Arial"/>
                <a:ea typeface="Arial"/>
                <a:cs typeface="Arial"/>
                <a:sym typeface="Arial"/>
              </a:rPr>
              <a:t>Control  grid  voltage</a:t>
            </a:r>
            <a:endParaRPr sz="1200">
              <a:solidFill>
                <a:schemeClr val="dk1"/>
              </a:solidFill>
              <a:latin typeface="Arial"/>
              <a:ea typeface="Arial"/>
              <a:cs typeface="Arial"/>
              <a:sym typeface="Arial"/>
            </a:endParaRPr>
          </a:p>
        </p:txBody>
      </p:sp>
      <p:grpSp>
        <p:nvGrpSpPr>
          <p:cNvPr id="117" name="Google Shape;117;p10"/>
          <p:cNvGrpSpPr/>
          <p:nvPr/>
        </p:nvGrpSpPr>
        <p:grpSpPr>
          <a:xfrm>
            <a:off x="1692910" y="1413510"/>
            <a:ext cx="6911339" cy="2015489"/>
            <a:chOff x="1692910" y="1413510"/>
            <a:chExt cx="6911339" cy="2015489"/>
          </a:xfrm>
        </p:grpSpPr>
        <p:sp>
          <p:nvSpPr>
            <p:cNvPr id="118" name="Google Shape;118;p10"/>
            <p:cNvSpPr/>
            <p:nvPr/>
          </p:nvSpPr>
          <p:spPr>
            <a:xfrm>
              <a:off x="7595869" y="1413510"/>
              <a:ext cx="1008380" cy="2015489"/>
            </a:xfrm>
            <a:custGeom>
              <a:rect b="b" l="l" r="r" t="t"/>
              <a:pathLst>
                <a:path extrusionOk="0" h="2015489" w="1008379">
                  <a:moveTo>
                    <a:pt x="1008379" y="0"/>
                  </a:moveTo>
                  <a:lnTo>
                    <a:pt x="0" y="0"/>
                  </a:lnTo>
                  <a:lnTo>
                    <a:pt x="0" y="2015489"/>
                  </a:lnTo>
                  <a:lnTo>
                    <a:pt x="504189" y="2015489"/>
                  </a:lnTo>
                  <a:lnTo>
                    <a:pt x="1008379" y="2015489"/>
                  </a:lnTo>
                  <a:lnTo>
                    <a:pt x="1008379"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19" name="Google Shape;119;p10"/>
            <p:cNvPicPr preferRelativeResize="0"/>
            <p:nvPr/>
          </p:nvPicPr>
          <p:blipFill rotWithShape="1">
            <a:blip r:embed="rId3">
              <a:alphaModFix/>
            </a:blip>
            <a:srcRect b="0" l="0" r="0" t="0"/>
            <a:stretch/>
          </p:blipFill>
          <p:spPr>
            <a:xfrm>
              <a:off x="1692910" y="1413510"/>
              <a:ext cx="3810000" cy="2015489"/>
            </a:xfrm>
            <a:prstGeom prst="rect">
              <a:avLst/>
            </a:prstGeom>
            <a:noFill/>
            <a:ln>
              <a:noFill/>
            </a:ln>
          </p:spPr>
        </p:pic>
        <p:pic>
          <p:nvPicPr>
            <p:cNvPr id="120" name="Google Shape;120;p10"/>
            <p:cNvPicPr preferRelativeResize="0"/>
            <p:nvPr/>
          </p:nvPicPr>
          <p:blipFill rotWithShape="1">
            <a:blip r:embed="rId4">
              <a:alphaModFix/>
            </a:blip>
            <a:srcRect b="0" l="0" r="0" t="0"/>
            <a:stretch/>
          </p:blipFill>
          <p:spPr>
            <a:xfrm>
              <a:off x="5435600" y="1413510"/>
              <a:ext cx="2439670" cy="2015489"/>
            </a:xfrm>
            <a:prstGeom prst="rect">
              <a:avLst/>
            </a:prstGeom>
            <a:noFill/>
            <a:ln>
              <a:noFill/>
            </a:ln>
          </p:spPr>
        </p:pic>
      </p:gr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7" name="Shape 1077"/>
        <p:cNvGrpSpPr/>
        <p:nvPr/>
      </p:nvGrpSpPr>
      <p:grpSpPr>
        <a:xfrm>
          <a:off x="0" y="0"/>
          <a:ext cx="0" cy="0"/>
          <a:chOff x="0" y="0"/>
          <a:chExt cx="0" cy="0"/>
        </a:xfrm>
      </p:grpSpPr>
      <p:sp>
        <p:nvSpPr>
          <p:cNvPr id="1078" name="Google Shape;1078;p46"/>
          <p:cNvSpPr txBox="1"/>
          <p:nvPr/>
        </p:nvSpPr>
        <p:spPr>
          <a:xfrm>
            <a:off x="1437639" y="2369820"/>
            <a:ext cx="6350000" cy="2586990"/>
          </a:xfrm>
          <a:prstGeom prst="rect">
            <a:avLst/>
          </a:prstGeom>
          <a:noFill/>
          <a:ln>
            <a:noFill/>
          </a:ln>
        </p:spPr>
        <p:txBody>
          <a:bodyPr anchorCtr="0" anchor="t" bIns="0" lIns="0" spcFirstLastPara="1" rIns="0" wrap="square" tIns="114300">
            <a:spAutoFit/>
          </a:bodyPr>
          <a:lstStyle/>
          <a:p>
            <a:pPr indent="-342900" lvl="0" marL="368300" marR="0" rtl="0" algn="l">
              <a:lnSpc>
                <a:spcPct val="100000"/>
              </a:lnSpc>
              <a:spcBef>
                <a:spcPts val="0"/>
              </a:spcBef>
              <a:spcAft>
                <a:spcPts val="0"/>
              </a:spcAft>
              <a:buClr>
                <a:srgbClr val="996600"/>
              </a:buClr>
              <a:buSzPts val="3200"/>
              <a:buFont typeface="Noto Sans Symbols"/>
              <a:buChar char="●"/>
            </a:pPr>
            <a:r>
              <a:rPr lang="en-US" sz="3200">
                <a:solidFill>
                  <a:srgbClr val="D44E40"/>
                </a:solidFill>
                <a:latin typeface="Times New Roman"/>
                <a:ea typeface="Times New Roman"/>
                <a:cs typeface="Times New Roman"/>
                <a:sym typeface="Times New Roman"/>
              </a:rPr>
              <a:t>Spaceball</a:t>
            </a:r>
            <a:endParaRPr sz="3200">
              <a:solidFill>
                <a:schemeClr val="dk1"/>
              </a:solidFill>
              <a:latin typeface="Times New Roman"/>
              <a:ea typeface="Times New Roman"/>
              <a:cs typeface="Times New Roman"/>
              <a:sym typeface="Times New Roman"/>
            </a:endParaRPr>
          </a:p>
          <a:p>
            <a:pPr indent="-286385" lvl="1" marL="768350" marR="0" rtl="0" algn="l">
              <a:lnSpc>
                <a:spcPct val="100000"/>
              </a:lnSpc>
              <a:spcBef>
                <a:spcPts val="700"/>
              </a:spcBef>
              <a:spcAft>
                <a:spcPts val="0"/>
              </a:spcAft>
              <a:buClr>
                <a:schemeClr val="dk1"/>
              </a:buClr>
              <a:buSzPts val="2650"/>
              <a:buFont typeface="Times New Roman"/>
              <a:buChar char="–"/>
            </a:pPr>
            <a:r>
              <a:rPr b="0" i="0" lang="en-US" sz="2800" u="none" cap="none" strike="noStrike">
                <a:solidFill>
                  <a:schemeClr val="dk1"/>
                </a:solidFill>
                <a:latin typeface="Times New Roman"/>
                <a:ea typeface="Times New Roman"/>
                <a:cs typeface="Times New Roman"/>
                <a:sym typeface="Times New Roman"/>
              </a:rPr>
              <a:t>3D input device</a:t>
            </a:r>
            <a:endParaRPr b="0" i="0" sz="2800" u="none" cap="none" strike="noStrike">
              <a:solidFill>
                <a:schemeClr val="dk1"/>
              </a:solidFill>
              <a:latin typeface="Times New Roman"/>
              <a:ea typeface="Times New Roman"/>
              <a:cs typeface="Times New Roman"/>
              <a:sym typeface="Times New Roman"/>
            </a:endParaRPr>
          </a:p>
          <a:p>
            <a:pPr indent="-285750" lvl="1" marL="767715" marR="17780" rtl="0" algn="l">
              <a:lnSpc>
                <a:spcPct val="100000"/>
              </a:lnSpc>
              <a:spcBef>
                <a:spcPts val="690"/>
              </a:spcBef>
              <a:spcAft>
                <a:spcPts val="0"/>
              </a:spcAft>
              <a:buClr>
                <a:schemeClr val="dk1"/>
              </a:buClr>
              <a:buSzPts val="2650"/>
              <a:buFont typeface="Times New Roman"/>
              <a:buChar char="–"/>
            </a:pPr>
            <a:r>
              <a:rPr b="0" i="0" lang="en-US" sz="2800" u="none" cap="none" strike="noStrike">
                <a:solidFill>
                  <a:schemeClr val="dk1"/>
                </a:solidFill>
                <a:latin typeface="Times New Roman"/>
                <a:ea typeface="Times New Roman"/>
                <a:cs typeface="Times New Roman"/>
                <a:sym typeface="Times New Roman"/>
              </a:rPr>
              <a:t>Stick does not move but it has pressure  sensors (rotations).</a:t>
            </a:r>
            <a:endParaRPr b="0" i="0" sz="2800" u="none" cap="none" strike="noStrike">
              <a:solidFill>
                <a:schemeClr val="dk1"/>
              </a:solidFill>
              <a:latin typeface="Times New Roman"/>
              <a:ea typeface="Times New Roman"/>
              <a:cs typeface="Times New Roman"/>
              <a:sym typeface="Times New Roman"/>
            </a:endParaRPr>
          </a:p>
          <a:p>
            <a:pPr indent="-286385" lvl="1" marL="768350" marR="0" rtl="0" algn="l">
              <a:lnSpc>
                <a:spcPct val="100000"/>
              </a:lnSpc>
              <a:spcBef>
                <a:spcPts val="700"/>
              </a:spcBef>
              <a:spcAft>
                <a:spcPts val="0"/>
              </a:spcAft>
              <a:buClr>
                <a:schemeClr val="dk1"/>
              </a:buClr>
              <a:buSzPts val="2650"/>
              <a:buFont typeface="Times New Roman"/>
              <a:buChar char="–"/>
            </a:pPr>
            <a:r>
              <a:rPr b="0" i="0" lang="en-US" sz="2800" u="none" cap="none" strike="noStrike">
                <a:solidFill>
                  <a:schemeClr val="dk1"/>
                </a:solidFill>
                <a:latin typeface="Times New Roman"/>
                <a:ea typeface="Times New Roman"/>
                <a:cs typeface="Times New Roman"/>
                <a:sym typeface="Times New Roman"/>
              </a:rPr>
              <a:t>3 independent twists (translations).</a:t>
            </a:r>
            <a:endParaRPr b="0" i="0" sz="2800" u="none" cap="none" strike="noStrike">
              <a:solidFill>
                <a:schemeClr val="dk1"/>
              </a:solidFill>
              <a:latin typeface="Times New Roman"/>
              <a:ea typeface="Times New Roman"/>
              <a:cs typeface="Times New Roman"/>
              <a:sym typeface="Times New Roman"/>
            </a:endParaRPr>
          </a:p>
        </p:txBody>
      </p:sp>
      <p:pic>
        <p:nvPicPr>
          <p:cNvPr id="1079" name="Google Shape;1079;p46"/>
          <p:cNvPicPr preferRelativeResize="0"/>
          <p:nvPr/>
        </p:nvPicPr>
        <p:blipFill rotWithShape="1">
          <a:blip r:embed="rId3">
            <a:alphaModFix/>
          </a:blip>
          <a:srcRect b="0" l="0" r="0" t="0"/>
          <a:stretch/>
        </p:blipFill>
        <p:spPr>
          <a:xfrm>
            <a:off x="3505200" y="228600"/>
            <a:ext cx="3276600" cy="1974850"/>
          </a:xfrm>
          <a:prstGeom prst="rect">
            <a:avLst/>
          </a:prstGeom>
          <a:noFill/>
          <a:ln>
            <a:noFill/>
          </a:ln>
        </p:spPr>
      </p:pic>
      <p:sp>
        <p:nvSpPr>
          <p:cNvPr id="1080" name="Google Shape;1080;p46"/>
          <p:cNvSpPr txBox="1"/>
          <p:nvPr>
            <p:ph idx="12" type="sldNum"/>
          </p:nvPr>
        </p:nvSpPr>
        <p:spPr>
          <a:xfrm>
            <a:off x="8836659" y="6302050"/>
            <a:ext cx="255270" cy="222884"/>
          </a:xfrm>
          <a:prstGeom prst="rect">
            <a:avLst/>
          </a:prstGeom>
          <a:noFill/>
          <a:ln>
            <a:noFill/>
          </a:ln>
        </p:spPr>
        <p:txBody>
          <a:bodyPr anchorCtr="0" anchor="t" bIns="0" lIns="0" spcFirstLastPara="1" rIns="0" wrap="square" tIns="0">
            <a:spAutoFit/>
          </a:bodyPr>
          <a:lstStyle/>
          <a:p>
            <a:pPr indent="0" lvl="0" marL="38100" rtl="0" algn="l">
              <a:lnSpc>
                <a:spcPct val="116428"/>
              </a:lnSpc>
              <a:spcBef>
                <a:spcPts val="0"/>
              </a:spcBef>
              <a:spcAft>
                <a:spcPts val="0"/>
              </a:spcAft>
              <a:buNone/>
            </a:pPr>
            <a:fld id="{00000000-1234-1234-1234-123412341234}" type="slidenum">
              <a:rPr lang="en-US"/>
              <a:t>‹#›</a:t>
            </a:fld>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4" name="Shape 1084"/>
        <p:cNvGrpSpPr/>
        <p:nvPr/>
      </p:nvGrpSpPr>
      <p:grpSpPr>
        <a:xfrm>
          <a:off x="0" y="0"/>
          <a:ext cx="0" cy="0"/>
          <a:chOff x="0" y="0"/>
          <a:chExt cx="0" cy="0"/>
        </a:xfrm>
      </p:grpSpPr>
      <p:sp>
        <p:nvSpPr>
          <p:cNvPr id="1085" name="Google Shape;1085;p47"/>
          <p:cNvSpPr txBox="1"/>
          <p:nvPr/>
        </p:nvSpPr>
        <p:spPr>
          <a:xfrm>
            <a:off x="1437639" y="3209471"/>
            <a:ext cx="6948170" cy="2496820"/>
          </a:xfrm>
          <a:prstGeom prst="rect">
            <a:avLst/>
          </a:prstGeom>
          <a:noFill/>
          <a:ln>
            <a:noFill/>
          </a:ln>
        </p:spPr>
        <p:txBody>
          <a:bodyPr anchorCtr="0" anchor="t" bIns="0" lIns="0" spcFirstLastPara="1" rIns="0" wrap="square" tIns="112375">
            <a:spAutoFit/>
          </a:bodyPr>
          <a:lstStyle/>
          <a:p>
            <a:pPr indent="-342900" lvl="0" marL="368300" marR="0" rtl="0" algn="l">
              <a:lnSpc>
                <a:spcPct val="100000"/>
              </a:lnSpc>
              <a:spcBef>
                <a:spcPts val="0"/>
              </a:spcBef>
              <a:spcAft>
                <a:spcPts val="0"/>
              </a:spcAft>
              <a:buClr>
                <a:srgbClr val="996600"/>
              </a:buClr>
              <a:buSzPts val="3200"/>
              <a:buFont typeface="Noto Sans Symbols"/>
              <a:buChar char="●"/>
            </a:pPr>
            <a:r>
              <a:rPr lang="en-US" sz="3200">
                <a:solidFill>
                  <a:srgbClr val="D44E40"/>
                </a:solidFill>
                <a:latin typeface="Times New Roman"/>
                <a:ea typeface="Times New Roman"/>
                <a:cs typeface="Times New Roman"/>
                <a:sym typeface="Times New Roman"/>
              </a:rPr>
              <a:t>Z-mouse</a:t>
            </a:r>
            <a:endParaRPr sz="3200">
              <a:solidFill>
                <a:schemeClr val="dk1"/>
              </a:solidFill>
              <a:latin typeface="Times New Roman"/>
              <a:ea typeface="Times New Roman"/>
              <a:cs typeface="Times New Roman"/>
              <a:sym typeface="Times New Roman"/>
            </a:endParaRPr>
          </a:p>
          <a:p>
            <a:pPr indent="-286385" lvl="1" marL="768350" marR="0" rtl="0" algn="l">
              <a:lnSpc>
                <a:spcPct val="100000"/>
              </a:lnSpc>
              <a:spcBef>
                <a:spcPts val="690"/>
              </a:spcBef>
              <a:spcAft>
                <a:spcPts val="0"/>
              </a:spcAft>
              <a:buClr>
                <a:schemeClr val="dk1"/>
              </a:buClr>
              <a:buSzPts val="2650"/>
              <a:buFont typeface="Times New Roman"/>
              <a:buChar char="–"/>
            </a:pPr>
            <a:r>
              <a:rPr b="0" i="0" lang="en-US" sz="2800" u="none" cap="none" strike="noStrike">
                <a:solidFill>
                  <a:schemeClr val="dk1"/>
                </a:solidFill>
                <a:latin typeface="Times New Roman"/>
                <a:ea typeface="Times New Roman"/>
                <a:cs typeface="Times New Roman"/>
                <a:sym typeface="Times New Roman"/>
              </a:rPr>
              <a:t>3D input device</a:t>
            </a:r>
            <a:endParaRPr b="0" i="0" sz="2800" u="none" cap="none" strike="noStrike">
              <a:solidFill>
                <a:schemeClr val="dk1"/>
              </a:solidFill>
              <a:latin typeface="Times New Roman"/>
              <a:ea typeface="Times New Roman"/>
              <a:cs typeface="Times New Roman"/>
              <a:sym typeface="Times New Roman"/>
            </a:endParaRPr>
          </a:p>
          <a:p>
            <a:pPr indent="-285750" lvl="1" marL="767715" marR="17780" rtl="0" algn="l">
              <a:lnSpc>
                <a:spcPct val="100000"/>
              </a:lnSpc>
              <a:spcBef>
                <a:spcPts val="700"/>
              </a:spcBef>
              <a:spcAft>
                <a:spcPts val="0"/>
              </a:spcAft>
              <a:buClr>
                <a:schemeClr val="dk1"/>
              </a:buClr>
              <a:buSzPts val="2650"/>
              <a:buFont typeface="Times New Roman"/>
              <a:buChar char="–"/>
            </a:pPr>
            <a:r>
              <a:rPr b="0" i="0" lang="en-US" sz="2800" u="none" cap="none" strike="noStrike">
                <a:solidFill>
                  <a:schemeClr val="dk1"/>
                </a:solidFill>
                <a:latin typeface="Times New Roman"/>
                <a:ea typeface="Times New Roman"/>
                <a:cs typeface="Times New Roman"/>
                <a:sym typeface="Times New Roman"/>
              </a:rPr>
              <a:t>It has three buttons, a thumbwheel on the  sided, a trackball on the top, and a standard  mouse ball underneath.</a:t>
            </a:r>
            <a:endParaRPr b="0" i="0" sz="2800" u="none" cap="none" strike="noStrike">
              <a:solidFill>
                <a:schemeClr val="dk1"/>
              </a:solidFill>
              <a:latin typeface="Times New Roman"/>
              <a:ea typeface="Times New Roman"/>
              <a:cs typeface="Times New Roman"/>
              <a:sym typeface="Times New Roman"/>
            </a:endParaRPr>
          </a:p>
        </p:txBody>
      </p:sp>
      <p:pic>
        <p:nvPicPr>
          <p:cNvPr id="1086" name="Google Shape;1086;p47"/>
          <p:cNvPicPr preferRelativeResize="0"/>
          <p:nvPr/>
        </p:nvPicPr>
        <p:blipFill rotWithShape="1">
          <a:blip r:embed="rId3">
            <a:alphaModFix/>
          </a:blip>
          <a:srcRect b="0" l="0" r="0" t="0"/>
          <a:stretch/>
        </p:blipFill>
        <p:spPr>
          <a:xfrm>
            <a:off x="3048000" y="228600"/>
            <a:ext cx="4876800" cy="2860040"/>
          </a:xfrm>
          <a:prstGeom prst="rect">
            <a:avLst/>
          </a:prstGeom>
          <a:noFill/>
          <a:ln>
            <a:noFill/>
          </a:ln>
        </p:spPr>
      </p:pic>
      <p:sp>
        <p:nvSpPr>
          <p:cNvPr id="1087" name="Google Shape;1087;p47"/>
          <p:cNvSpPr txBox="1"/>
          <p:nvPr>
            <p:ph idx="12" type="sldNum"/>
          </p:nvPr>
        </p:nvSpPr>
        <p:spPr>
          <a:xfrm>
            <a:off x="8836659" y="6302050"/>
            <a:ext cx="255270" cy="222884"/>
          </a:xfrm>
          <a:prstGeom prst="rect">
            <a:avLst/>
          </a:prstGeom>
          <a:noFill/>
          <a:ln>
            <a:noFill/>
          </a:ln>
        </p:spPr>
        <p:txBody>
          <a:bodyPr anchorCtr="0" anchor="t" bIns="0" lIns="0" spcFirstLastPara="1" rIns="0" wrap="square" tIns="0">
            <a:spAutoFit/>
          </a:bodyPr>
          <a:lstStyle/>
          <a:p>
            <a:pPr indent="0" lvl="0" marL="38100" rtl="0" algn="l">
              <a:lnSpc>
                <a:spcPct val="116428"/>
              </a:lnSpc>
              <a:spcBef>
                <a:spcPts val="0"/>
              </a:spcBef>
              <a:spcAft>
                <a:spcPts val="0"/>
              </a:spcAft>
              <a:buNone/>
            </a:pPr>
            <a:fld id="{00000000-1234-1234-1234-123412341234}" type="slidenum">
              <a:rPr lang="en-US"/>
              <a:t>‹#›</a:t>
            </a:fld>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1" name="Shape 1091"/>
        <p:cNvGrpSpPr/>
        <p:nvPr/>
      </p:nvGrpSpPr>
      <p:grpSpPr>
        <a:xfrm>
          <a:off x="0" y="0"/>
          <a:ext cx="0" cy="0"/>
          <a:chOff x="0" y="0"/>
          <a:chExt cx="0" cy="0"/>
        </a:xfrm>
      </p:grpSpPr>
      <p:sp>
        <p:nvSpPr>
          <p:cNvPr id="1092" name="Google Shape;1092;p48"/>
          <p:cNvSpPr txBox="1"/>
          <p:nvPr/>
        </p:nvSpPr>
        <p:spPr>
          <a:xfrm>
            <a:off x="1437639" y="3590471"/>
            <a:ext cx="6477000" cy="1643380"/>
          </a:xfrm>
          <a:prstGeom prst="rect">
            <a:avLst/>
          </a:prstGeom>
          <a:noFill/>
          <a:ln>
            <a:noFill/>
          </a:ln>
        </p:spPr>
        <p:txBody>
          <a:bodyPr anchorCtr="0" anchor="t" bIns="0" lIns="0" spcFirstLastPara="1" rIns="0" wrap="square" tIns="112375">
            <a:spAutoFit/>
          </a:bodyPr>
          <a:lstStyle/>
          <a:p>
            <a:pPr indent="-342900" lvl="0" marL="368300" marR="0" rtl="0" algn="l">
              <a:lnSpc>
                <a:spcPct val="100000"/>
              </a:lnSpc>
              <a:spcBef>
                <a:spcPts val="0"/>
              </a:spcBef>
              <a:spcAft>
                <a:spcPts val="0"/>
              </a:spcAft>
              <a:buClr>
                <a:srgbClr val="996600"/>
              </a:buClr>
              <a:buSzPts val="3200"/>
              <a:buFont typeface="Noto Sans Symbols"/>
              <a:buChar char="●"/>
            </a:pPr>
            <a:r>
              <a:rPr lang="en-US" sz="3200">
                <a:solidFill>
                  <a:srgbClr val="D44E40"/>
                </a:solidFill>
                <a:latin typeface="Times New Roman"/>
                <a:ea typeface="Times New Roman"/>
                <a:cs typeface="Times New Roman"/>
                <a:sym typeface="Times New Roman"/>
              </a:rPr>
              <a:t>Data Glove</a:t>
            </a:r>
            <a:endParaRPr sz="3200">
              <a:solidFill>
                <a:schemeClr val="dk1"/>
              </a:solidFill>
              <a:latin typeface="Times New Roman"/>
              <a:ea typeface="Times New Roman"/>
              <a:cs typeface="Times New Roman"/>
              <a:sym typeface="Times New Roman"/>
            </a:endParaRPr>
          </a:p>
          <a:p>
            <a:pPr indent="-286385" lvl="1" marL="768350" marR="0" rtl="0" algn="l">
              <a:lnSpc>
                <a:spcPct val="100000"/>
              </a:lnSpc>
              <a:spcBef>
                <a:spcPts val="690"/>
              </a:spcBef>
              <a:spcAft>
                <a:spcPts val="0"/>
              </a:spcAft>
              <a:buClr>
                <a:schemeClr val="dk1"/>
              </a:buClr>
              <a:buSzPts val="2650"/>
              <a:buFont typeface="Times New Roman"/>
              <a:buChar char="–"/>
            </a:pPr>
            <a:r>
              <a:rPr b="0" i="0" lang="en-US" sz="2800" u="none" cap="none" strike="noStrike">
                <a:solidFill>
                  <a:schemeClr val="dk1"/>
                </a:solidFill>
                <a:latin typeface="Times New Roman"/>
                <a:ea typeface="Times New Roman"/>
                <a:cs typeface="Times New Roman"/>
                <a:sym typeface="Times New Roman"/>
              </a:rPr>
              <a:t>Used to grasp a “virtual” object.</a:t>
            </a:r>
            <a:endParaRPr b="0" i="0" sz="2800" u="none" cap="none" strike="noStrike">
              <a:solidFill>
                <a:schemeClr val="dk1"/>
              </a:solidFill>
              <a:latin typeface="Times New Roman"/>
              <a:ea typeface="Times New Roman"/>
              <a:cs typeface="Times New Roman"/>
              <a:sym typeface="Times New Roman"/>
            </a:endParaRPr>
          </a:p>
          <a:p>
            <a:pPr indent="-286385" lvl="1" marL="768350" marR="0" rtl="0" algn="l">
              <a:lnSpc>
                <a:spcPct val="100000"/>
              </a:lnSpc>
              <a:spcBef>
                <a:spcPts val="700"/>
              </a:spcBef>
              <a:spcAft>
                <a:spcPts val="0"/>
              </a:spcAft>
              <a:buClr>
                <a:schemeClr val="dk1"/>
              </a:buClr>
              <a:buSzPts val="2650"/>
              <a:buFont typeface="Times New Roman"/>
              <a:buChar char="–"/>
            </a:pPr>
            <a:r>
              <a:rPr b="0" i="0" lang="en-US" sz="2800" u="none" cap="none" strike="noStrike">
                <a:solidFill>
                  <a:schemeClr val="dk1"/>
                </a:solidFill>
                <a:latin typeface="Times New Roman"/>
                <a:ea typeface="Times New Roman"/>
                <a:cs typeface="Times New Roman"/>
                <a:sym typeface="Times New Roman"/>
              </a:rPr>
              <a:t>Sensors detect hand and finger motions.</a:t>
            </a:r>
            <a:endParaRPr b="0" i="0" sz="2800" u="none" cap="none" strike="noStrike">
              <a:solidFill>
                <a:schemeClr val="dk1"/>
              </a:solidFill>
              <a:latin typeface="Times New Roman"/>
              <a:ea typeface="Times New Roman"/>
              <a:cs typeface="Times New Roman"/>
              <a:sym typeface="Times New Roman"/>
            </a:endParaRPr>
          </a:p>
        </p:txBody>
      </p:sp>
      <p:pic>
        <p:nvPicPr>
          <p:cNvPr id="1093" name="Google Shape;1093;p48"/>
          <p:cNvPicPr preferRelativeResize="0"/>
          <p:nvPr/>
        </p:nvPicPr>
        <p:blipFill rotWithShape="1">
          <a:blip r:embed="rId3">
            <a:alphaModFix/>
          </a:blip>
          <a:srcRect b="0" l="0" r="0" t="0"/>
          <a:stretch/>
        </p:blipFill>
        <p:spPr>
          <a:xfrm>
            <a:off x="2971800" y="227329"/>
            <a:ext cx="4648200" cy="3096260"/>
          </a:xfrm>
          <a:prstGeom prst="rect">
            <a:avLst/>
          </a:prstGeom>
          <a:noFill/>
          <a:ln>
            <a:noFill/>
          </a:ln>
        </p:spPr>
      </p:pic>
      <p:sp>
        <p:nvSpPr>
          <p:cNvPr id="1094" name="Google Shape;1094;p48"/>
          <p:cNvSpPr txBox="1"/>
          <p:nvPr>
            <p:ph idx="12" type="sldNum"/>
          </p:nvPr>
        </p:nvSpPr>
        <p:spPr>
          <a:xfrm>
            <a:off x="8836659" y="6302050"/>
            <a:ext cx="255270" cy="222884"/>
          </a:xfrm>
          <a:prstGeom prst="rect">
            <a:avLst/>
          </a:prstGeom>
          <a:noFill/>
          <a:ln>
            <a:noFill/>
          </a:ln>
        </p:spPr>
        <p:txBody>
          <a:bodyPr anchorCtr="0" anchor="t" bIns="0" lIns="0" spcFirstLastPara="1" rIns="0" wrap="square" tIns="0">
            <a:spAutoFit/>
          </a:bodyPr>
          <a:lstStyle/>
          <a:p>
            <a:pPr indent="0" lvl="0" marL="38100" rtl="0" algn="l">
              <a:lnSpc>
                <a:spcPct val="116428"/>
              </a:lnSpc>
              <a:spcBef>
                <a:spcPts val="0"/>
              </a:spcBef>
              <a:spcAft>
                <a:spcPts val="0"/>
              </a:spcAft>
              <a:buNone/>
            </a:pPr>
            <a:fld id="{00000000-1234-1234-1234-123412341234}" type="slidenum">
              <a:rPr lang="en-US"/>
              <a:t>‹#›</a:t>
            </a:fld>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8" name="Shape 1098"/>
        <p:cNvGrpSpPr/>
        <p:nvPr/>
      </p:nvGrpSpPr>
      <p:grpSpPr>
        <a:xfrm>
          <a:off x="0" y="0"/>
          <a:ext cx="0" cy="0"/>
          <a:chOff x="0" y="0"/>
          <a:chExt cx="0" cy="0"/>
        </a:xfrm>
      </p:grpSpPr>
      <p:sp>
        <p:nvSpPr>
          <p:cNvPr id="1099" name="Google Shape;1099;p49"/>
          <p:cNvSpPr txBox="1"/>
          <p:nvPr/>
        </p:nvSpPr>
        <p:spPr>
          <a:xfrm>
            <a:off x="1437639" y="3209471"/>
            <a:ext cx="7454900" cy="2585720"/>
          </a:xfrm>
          <a:prstGeom prst="rect">
            <a:avLst/>
          </a:prstGeom>
          <a:noFill/>
          <a:ln>
            <a:noFill/>
          </a:ln>
        </p:spPr>
        <p:txBody>
          <a:bodyPr anchorCtr="0" anchor="t" bIns="0" lIns="0" spcFirstLastPara="1" rIns="0" wrap="square" tIns="112375">
            <a:spAutoFit/>
          </a:bodyPr>
          <a:lstStyle/>
          <a:p>
            <a:pPr indent="-342900" lvl="0" marL="368300" marR="0" rtl="0" algn="l">
              <a:lnSpc>
                <a:spcPct val="100000"/>
              </a:lnSpc>
              <a:spcBef>
                <a:spcPts val="0"/>
              </a:spcBef>
              <a:spcAft>
                <a:spcPts val="0"/>
              </a:spcAft>
              <a:buClr>
                <a:srgbClr val="996600"/>
              </a:buClr>
              <a:buSzPts val="3200"/>
              <a:buFont typeface="Noto Sans Symbols"/>
              <a:buChar char="●"/>
            </a:pPr>
            <a:r>
              <a:rPr lang="en-US" sz="3200">
                <a:solidFill>
                  <a:srgbClr val="D44E40"/>
                </a:solidFill>
                <a:latin typeface="Times New Roman"/>
                <a:ea typeface="Times New Roman"/>
                <a:cs typeface="Times New Roman"/>
                <a:sym typeface="Times New Roman"/>
              </a:rPr>
              <a:t>Digitizers</a:t>
            </a:r>
            <a:endParaRPr sz="3200">
              <a:solidFill>
                <a:schemeClr val="dk1"/>
              </a:solidFill>
              <a:latin typeface="Times New Roman"/>
              <a:ea typeface="Times New Roman"/>
              <a:cs typeface="Times New Roman"/>
              <a:sym typeface="Times New Roman"/>
            </a:endParaRPr>
          </a:p>
          <a:p>
            <a:pPr indent="-286385" lvl="1" marL="768350" marR="0" rtl="0" algn="l">
              <a:lnSpc>
                <a:spcPct val="100000"/>
              </a:lnSpc>
              <a:spcBef>
                <a:spcPts val="690"/>
              </a:spcBef>
              <a:spcAft>
                <a:spcPts val="0"/>
              </a:spcAft>
              <a:buClr>
                <a:schemeClr val="dk1"/>
              </a:buClr>
              <a:buSzPts val="2650"/>
              <a:buFont typeface="Times New Roman"/>
              <a:buChar char="–"/>
            </a:pPr>
            <a:r>
              <a:rPr b="0" i="0" lang="en-US" sz="2800" u="none" cap="none" strike="noStrike">
                <a:solidFill>
                  <a:schemeClr val="dk1"/>
                </a:solidFill>
                <a:latin typeface="Times New Roman"/>
                <a:ea typeface="Times New Roman"/>
                <a:cs typeface="Times New Roman"/>
                <a:sym typeface="Times New Roman"/>
              </a:rPr>
              <a:t>2D or 3D input devices.</a:t>
            </a:r>
            <a:endParaRPr b="0" i="0" sz="2800" u="none" cap="none" strike="noStrike">
              <a:solidFill>
                <a:schemeClr val="dk1"/>
              </a:solidFill>
              <a:latin typeface="Times New Roman"/>
              <a:ea typeface="Times New Roman"/>
              <a:cs typeface="Times New Roman"/>
              <a:sym typeface="Times New Roman"/>
            </a:endParaRPr>
          </a:p>
          <a:p>
            <a:pPr indent="-285750" lvl="1" marL="767715" marR="17780" rtl="0" algn="l">
              <a:lnSpc>
                <a:spcPct val="100000"/>
              </a:lnSpc>
              <a:spcBef>
                <a:spcPts val="700"/>
              </a:spcBef>
              <a:spcAft>
                <a:spcPts val="0"/>
              </a:spcAft>
              <a:buClr>
                <a:schemeClr val="dk1"/>
              </a:buClr>
              <a:buSzPts val="2650"/>
              <a:buFont typeface="Times New Roman"/>
              <a:buChar char="–"/>
            </a:pPr>
            <a:r>
              <a:rPr b="0" i="0" lang="en-US" sz="2800" u="none" cap="none" strike="noStrike">
                <a:solidFill>
                  <a:schemeClr val="dk1"/>
                </a:solidFill>
                <a:latin typeface="Times New Roman"/>
                <a:ea typeface="Times New Roman"/>
                <a:cs typeface="Times New Roman"/>
                <a:sym typeface="Times New Roman"/>
              </a:rPr>
              <a:t>Interactive selection of coordinate positions on  an object.</a:t>
            </a:r>
            <a:endParaRPr b="0" i="0" sz="2800" u="none" cap="none" strike="noStrike">
              <a:solidFill>
                <a:schemeClr val="dk1"/>
              </a:solidFill>
              <a:latin typeface="Times New Roman"/>
              <a:ea typeface="Times New Roman"/>
              <a:cs typeface="Times New Roman"/>
              <a:sym typeface="Times New Roman"/>
            </a:endParaRPr>
          </a:p>
          <a:p>
            <a:pPr indent="-286385" lvl="1" marL="768350" marR="0" rtl="0" algn="l">
              <a:lnSpc>
                <a:spcPct val="100000"/>
              </a:lnSpc>
              <a:spcBef>
                <a:spcPts val="700"/>
              </a:spcBef>
              <a:spcAft>
                <a:spcPts val="0"/>
              </a:spcAft>
              <a:buClr>
                <a:schemeClr val="dk1"/>
              </a:buClr>
              <a:buSzPts val="2650"/>
              <a:buFont typeface="Times New Roman"/>
              <a:buChar char="–"/>
            </a:pPr>
            <a:r>
              <a:rPr b="0" i="0" lang="en-US" sz="2800" u="none" cap="none" strike="noStrike">
                <a:solidFill>
                  <a:schemeClr val="dk1"/>
                </a:solidFill>
                <a:latin typeface="Times New Roman"/>
                <a:ea typeface="Times New Roman"/>
                <a:cs typeface="Times New Roman"/>
                <a:sym typeface="Times New Roman"/>
              </a:rPr>
              <a:t>Wireframe models – rectangular grid</a:t>
            </a:r>
            <a:endParaRPr b="0" i="0" sz="2800" u="none" cap="none" strike="noStrike">
              <a:solidFill>
                <a:schemeClr val="dk1"/>
              </a:solidFill>
              <a:latin typeface="Times New Roman"/>
              <a:ea typeface="Times New Roman"/>
              <a:cs typeface="Times New Roman"/>
              <a:sym typeface="Times New Roman"/>
            </a:endParaRPr>
          </a:p>
        </p:txBody>
      </p:sp>
      <p:pic>
        <p:nvPicPr>
          <p:cNvPr id="1100" name="Google Shape;1100;p49"/>
          <p:cNvPicPr preferRelativeResize="0"/>
          <p:nvPr/>
        </p:nvPicPr>
        <p:blipFill rotWithShape="1">
          <a:blip r:embed="rId3">
            <a:alphaModFix/>
          </a:blip>
          <a:srcRect b="0" l="0" r="0" t="0"/>
          <a:stretch/>
        </p:blipFill>
        <p:spPr>
          <a:xfrm>
            <a:off x="3810000" y="228600"/>
            <a:ext cx="3276600" cy="3246120"/>
          </a:xfrm>
          <a:prstGeom prst="rect">
            <a:avLst/>
          </a:prstGeom>
          <a:noFill/>
          <a:ln>
            <a:noFill/>
          </a:ln>
        </p:spPr>
      </p:pic>
      <p:sp>
        <p:nvSpPr>
          <p:cNvPr id="1101" name="Google Shape;1101;p49"/>
          <p:cNvSpPr txBox="1"/>
          <p:nvPr>
            <p:ph idx="12" type="sldNum"/>
          </p:nvPr>
        </p:nvSpPr>
        <p:spPr>
          <a:xfrm>
            <a:off x="8836659" y="6302050"/>
            <a:ext cx="255270" cy="222884"/>
          </a:xfrm>
          <a:prstGeom prst="rect">
            <a:avLst/>
          </a:prstGeom>
          <a:noFill/>
          <a:ln>
            <a:noFill/>
          </a:ln>
        </p:spPr>
        <p:txBody>
          <a:bodyPr anchorCtr="0" anchor="t" bIns="0" lIns="0" spcFirstLastPara="1" rIns="0" wrap="square" tIns="0">
            <a:spAutoFit/>
          </a:bodyPr>
          <a:lstStyle/>
          <a:p>
            <a:pPr indent="0" lvl="0" marL="38100" rtl="0" algn="l">
              <a:lnSpc>
                <a:spcPct val="116428"/>
              </a:lnSpc>
              <a:spcBef>
                <a:spcPts val="0"/>
              </a:spcBef>
              <a:spcAft>
                <a:spcPts val="0"/>
              </a:spcAft>
              <a:buNone/>
            </a:pPr>
            <a:fld id="{00000000-1234-1234-1234-123412341234}" type="slidenum">
              <a:rPr lang="en-U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1"/>
          <p:cNvSpPr txBox="1"/>
          <p:nvPr>
            <p:ph type="title"/>
          </p:nvPr>
        </p:nvSpPr>
        <p:spPr>
          <a:xfrm>
            <a:off x="1371600" y="149859"/>
            <a:ext cx="4342130" cy="51308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3200">
                <a:solidFill>
                  <a:srgbClr val="D44E40"/>
                </a:solidFill>
              </a:rPr>
              <a:t>Basic operations of a CRT</a:t>
            </a:r>
            <a:endParaRPr sz="3200"/>
          </a:p>
        </p:txBody>
      </p:sp>
      <p:grpSp>
        <p:nvGrpSpPr>
          <p:cNvPr id="126" name="Google Shape;126;p11"/>
          <p:cNvGrpSpPr/>
          <p:nvPr/>
        </p:nvGrpSpPr>
        <p:grpSpPr>
          <a:xfrm>
            <a:off x="6155689" y="113029"/>
            <a:ext cx="2914650" cy="1371600"/>
            <a:chOff x="6155689" y="113029"/>
            <a:chExt cx="2914650" cy="1371600"/>
          </a:xfrm>
        </p:grpSpPr>
        <p:sp>
          <p:nvSpPr>
            <p:cNvPr id="127" name="Google Shape;127;p11"/>
            <p:cNvSpPr/>
            <p:nvPr/>
          </p:nvSpPr>
          <p:spPr>
            <a:xfrm>
              <a:off x="6535419" y="581659"/>
              <a:ext cx="1136650" cy="435609"/>
            </a:xfrm>
            <a:custGeom>
              <a:rect b="b" l="l" r="r" t="t"/>
              <a:pathLst>
                <a:path extrusionOk="0" h="435609" w="1136650">
                  <a:moveTo>
                    <a:pt x="0" y="435610"/>
                  </a:moveTo>
                  <a:lnTo>
                    <a:pt x="1136650" y="435610"/>
                  </a:lnTo>
                </a:path>
                <a:path extrusionOk="0" h="435609" w="1136650">
                  <a:moveTo>
                    <a:pt x="0" y="0"/>
                  </a:moveTo>
                  <a:lnTo>
                    <a:pt x="1136650" y="0"/>
                  </a:lnTo>
                </a:path>
              </a:pathLst>
            </a:custGeom>
            <a:noFill/>
            <a:ln cap="flat" cmpd="sng" w="380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8" name="Google Shape;128;p11"/>
            <p:cNvSpPr/>
            <p:nvPr/>
          </p:nvSpPr>
          <p:spPr>
            <a:xfrm>
              <a:off x="6361429" y="548639"/>
              <a:ext cx="173990" cy="529590"/>
            </a:xfrm>
            <a:custGeom>
              <a:rect b="b" l="l" r="r" t="t"/>
              <a:pathLst>
                <a:path extrusionOk="0" h="529590" w="173990">
                  <a:moveTo>
                    <a:pt x="173990" y="0"/>
                  </a:moveTo>
                  <a:lnTo>
                    <a:pt x="0" y="0"/>
                  </a:lnTo>
                  <a:lnTo>
                    <a:pt x="0" y="529589"/>
                  </a:lnTo>
                  <a:lnTo>
                    <a:pt x="86360" y="529589"/>
                  </a:lnTo>
                  <a:lnTo>
                    <a:pt x="173990" y="529589"/>
                  </a:lnTo>
                  <a:lnTo>
                    <a:pt x="173990" y="0"/>
                  </a:lnTo>
                  <a:close/>
                </a:path>
              </a:pathLst>
            </a:custGeom>
            <a:solidFill>
              <a:srgbClr val="007F7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9" name="Google Shape;129;p11"/>
            <p:cNvSpPr/>
            <p:nvPr/>
          </p:nvSpPr>
          <p:spPr>
            <a:xfrm>
              <a:off x="6361429" y="548639"/>
              <a:ext cx="173990" cy="529590"/>
            </a:xfrm>
            <a:custGeom>
              <a:rect b="b" l="l" r="r" t="t"/>
              <a:pathLst>
                <a:path extrusionOk="0" h="529590" w="173990">
                  <a:moveTo>
                    <a:pt x="86360" y="529589"/>
                  </a:moveTo>
                  <a:lnTo>
                    <a:pt x="0" y="529589"/>
                  </a:lnTo>
                  <a:lnTo>
                    <a:pt x="0" y="0"/>
                  </a:lnTo>
                  <a:lnTo>
                    <a:pt x="173990" y="0"/>
                  </a:lnTo>
                  <a:lnTo>
                    <a:pt x="173990" y="529589"/>
                  </a:lnTo>
                  <a:lnTo>
                    <a:pt x="86360" y="529589"/>
                  </a:lnTo>
                  <a:close/>
                </a:path>
              </a:pathLst>
            </a:custGeom>
            <a:noFill/>
            <a:ln cap="flat" cmpd="sng" w="125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0" name="Google Shape;130;p11"/>
            <p:cNvSpPr/>
            <p:nvPr/>
          </p:nvSpPr>
          <p:spPr>
            <a:xfrm>
              <a:off x="6155689" y="580389"/>
              <a:ext cx="204470" cy="60960"/>
            </a:xfrm>
            <a:custGeom>
              <a:rect b="b" l="l" r="r" t="t"/>
              <a:pathLst>
                <a:path extrusionOk="0" h="60959" w="204470">
                  <a:moveTo>
                    <a:pt x="204470" y="0"/>
                  </a:moveTo>
                  <a:lnTo>
                    <a:pt x="0" y="0"/>
                  </a:lnTo>
                  <a:lnTo>
                    <a:pt x="0" y="60960"/>
                  </a:lnTo>
                  <a:lnTo>
                    <a:pt x="102870" y="60960"/>
                  </a:lnTo>
                  <a:lnTo>
                    <a:pt x="204470" y="60960"/>
                  </a:lnTo>
                  <a:lnTo>
                    <a:pt x="204470" y="0"/>
                  </a:lnTo>
                  <a:close/>
                </a:path>
              </a:pathLst>
            </a:custGeom>
            <a:solidFill>
              <a:srgbClr val="007F7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1" name="Google Shape;131;p11"/>
            <p:cNvSpPr/>
            <p:nvPr/>
          </p:nvSpPr>
          <p:spPr>
            <a:xfrm>
              <a:off x="6155689" y="580389"/>
              <a:ext cx="204470" cy="60960"/>
            </a:xfrm>
            <a:custGeom>
              <a:rect b="b" l="l" r="r" t="t"/>
              <a:pathLst>
                <a:path extrusionOk="0" h="60959" w="204470">
                  <a:moveTo>
                    <a:pt x="102870" y="60960"/>
                  </a:moveTo>
                  <a:lnTo>
                    <a:pt x="0" y="60960"/>
                  </a:lnTo>
                  <a:lnTo>
                    <a:pt x="0" y="0"/>
                  </a:lnTo>
                  <a:lnTo>
                    <a:pt x="204470" y="0"/>
                  </a:lnTo>
                  <a:lnTo>
                    <a:pt x="204470" y="60960"/>
                  </a:lnTo>
                  <a:lnTo>
                    <a:pt x="102870" y="60960"/>
                  </a:lnTo>
                  <a:close/>
                </a:path>
              </a:pathLst>
            </a:custGeom>
            <a:noFill/>
            <a:ln cap="flat" cmpd="sng" w="125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2" name="Google Shape;132;p11"/>
            <p:cNvSpPr/>
            <p:nvPr/>
          </p:nvSpPr>
          <p:spPr>
            <a:xfrm>
              <a:off x="6155689" y="704849"/>
              <a:ext cx="204470" cy="63500"/>
            </a:xfrm>
            <a:custGeom>
              <a:rect b="b" l="l" r="r" t="t"/>
              <a:pathLst>
                <a:path extrusionOk="0" h="63500" w="204470">
                  <a:moveTo>
                    <a:pt x="204470" y="0"/>
                  </a:moveTo>
                  <a:lnTo>
                    <a:pt x="0" y="0"/>
                  </a:lnTo>
                  <a:lnTo>
                    <a:pt x="0" y="63500"/>
                  </a:lnTo>
                  <a:lnTo>
                    <a:pt x="102870" y="63500"/>
                  </a:lnTo>
                  <a:lnTo>
                    <a:pt x="204470" y="63500"/>
                  </a:lnTo>
                  <a:lnTo>
                    <a:pt x="204470" y="0"/>
                  </a:lnTo>
                  <a:close/>
                </a:path>
              </a:pathLst>
            </a:custGeom>
            <a:solidFill>
              <a:srgbClr val="007F7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3" name="Google Shape;133;p11"/>
            <p:cNvSpPr/>
            <p:nvPr/>
          </p:nvSpPr>
          <p:spPr>
            <a:xfrm>
              <a:off x="6155689" y="704849"/>
              <a:ext cx="204470" cy="63500"/>
            </a:xfrm>
            <a:custGeom>
              <a:rect b="b" l="l" r="r" t="t"/>
              <a:pathLst>
                <a:path extrusionOk="0" h="63500" w="204470">
                  <a:moveTo>
                    <a:pt x="102870" y="63500"/>
                  </a:moveTo>
                  <a:lnTo>
                    <a:pt x="0" y="63500"/>
                  </a:lnTo>
                  <a:lnTo>
                    <a:pt x="0" y="0"/>
                  </a:lnTo>
                  <a:lnTo>
                    <a:pt x="204470" y="0"/>
                  </a:lnTo>
                  <a:lnTo>
                    <a:pt x="204470" y="63500"/>
                  </a:lnTo>
                  <a:lnTo>
                    <a:pt x="102870" y="63500"/>
                  </a:lnTo>
                  <a:close/>
                </a:path>
              </a:pathLst>
            </a:custGeom>
            <a:noFill/>
            <a:ln cap="flat" cmpd="sng" w="125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4" name="Google Shape;134;p11"/>
            <p:cNvSpPr/>
            <p:nvPr/>
          </p:nvSpPr>
          <p:spPr>
            <a:xfrm>
              <a:off x="6155689" y="829309"/>
              <a:ext cx="204470" cy="63500"/>
            </a:xfrm>
            <a:custGeom>
              <a:rect b="b" l="l" r="r" t="t"/>
              <a:pathLst>
                <a:path extrusionOk="0" h="63500" w="204470">
                  <a:moveTo>
                    <a:pt x="204470" y="0"/>
                  </a:moveTo>
                  <a:lnTo>
                    <a:pt x="0" y="0"/>
                  </a:lnTo>
                  <a:lnTo>
                    <a:pt x="0" y="63500"/>
                  </a:lnTo>
                  <a:lnTo>
                    <a:pt x="102870" y="63500"/>
                  </a:lnTo>
                  <a:lnTo>
                    <a:pt x="204470" y="63500"/>
                  </a:lnTo>
                  <a:lnTo>
                    <a:pt x="204470" y="0"/>
                  </a:lnTo>
                  <a:close/>
                </a:path>
              </a:pathLst>
            </a:custGeom>
            <a:solidFill>
              <a:srgbClr val="007F7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5" name="Google Shape;135;p11"/>
            <p:cNvSpPr/>
            <p:nvPr/>
          </p:nvSpPr>
          <p:spPr>
            <a:xfrm>
              <a:off x="6155689" y="829309"/>
              <a:ext cx="204470" cy="63500"/>
            </a:xfrm>
            <a:custGeom>
              <a:rect b="b" l="l" r="r" t="t"/>
              <a:pathLst>
                <a:path extrusionOk="0" h="63500" w="204470">
                  <a:moveTo>
                    <a:pt x="102870" y="63500"/>
                  </a:moveTo>
                  <a:lnTo>
                    <a:pt x="0" y="63500"/>
                  </a:lnTo>
                  <a:lnTo>
                    <a:pt x="0" y="0"/>
                  </a:lnTo>
                  <a:lnTo>
                    <a:pt x="204470" y="0"/>
                  </a:lnTo>
                  <a:lnTo>
                    <a:pt x="204470" y="63500"/>
                  </a:lnTo>
                  <a:lnTo>
                    <a:pt x="102870" y="63500"/>
                  </a:lnTo>
                  <a:close/>
                </a:path>
              </a:pathLst>
            </a:custGeom>
            <a:noFill/>
            <a:ln cap="flat" cmpd="sng" w="125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6" name="Google Shape;136;p11"/>
            <p:cNvSpPr/>
            <p:nvPr/>
          </p:nvSpPr>
          <p:spPr>
            <a:xfrm>
              <a:off x="6155689" y="955039"/>
              <a:ext cx="204470" cy="62230"/>
            </a:xfrm>
            <a:custGeom>
              <a:rect b="b" l="l" r="r" t="t"/>
              <a:pathLst>
                <a:path extrusionOk="0" h="62230" w="204470">
                  <a:moveTo>
                    <a:pt x="204470" y="0"/>
                  </a:moveTo>
                  <a:lnTo>
                    <a:pt x="0" y="0"/>
                  </a:lnTo>
                  <a:lnTo>
                    <a:pt x="0" y="62230"/>
                  </a:lnTo>
                  <a:lnTo>
                    <a:pt x="102870" y="62230"/>
                  </a:lnTo>
                  <a:lnTo>
                    <a:pt x="204470" y="62230"/>
                  </a:lnTo>
                  <a:lnTo>
                    <a:pt x="204470" y="0"/>
                  </a:lnTo>
                  <a:close/>
                </a:path>
              </a:pathLst>
            </a:custGeom>
            <a:solidFill>
              <a:srgbClr val="007F7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7" name="Google Shape;137;p11"/>
            <p:cNvSpPr/>
            <p:nvPr/>
          </p:nvSpPr>
          <p:spPr>
            <a:xfrm>
              <a:off x="6155689" y="955039"/>
              <a:ext cx="204470" cy="62230"/>
            </a:xfrm>
            <a:custGeom>
              <a:rect b="b" l="l" r="r" t="t"/>
              <a:pathLst>
                <a:path extrusionOk="0" h="62230" w="204470">
                  <a:moveTo>
                    <a:pt x="102870" y="62230"/>
                  </a:moveTo>
                  <a:lnTo>
                    <a:pt x="0" y="62230"/>
                  </a:lnTo>
                  <a:lnTo>
                    <a:pt x="0" y="0"/>
                  </a:lnTo>
                  <a:lnTo>
                    <a:pt x="204470" y="0"/>
                  </a:lnTo>
                  <a:lnTo>
                    <a:pt x="204470" y="62230"/>
                  </a:lnTo>
                  <a:lnTo>
                    <a:pt x="102870" y="62230"/>
                  </a:lnTo>
                  <a:close/>
                </a:path>
              </a:pathLst>
            </a:custGeom>
            <a:noFill/>
            <a:ln cap="flat" cmpd="sng" w="125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8" name="Google Shape;138;p11"/>
            <p:cNvSpPr/>
            <p:nvPr/>
          </p:nvSpPr>
          <p:spPr>
            <a:xfrm>
              <a:off x="7672069" y="143509"/>
              <a:ext cx="1164590" cy="436880"/>
            </a:xfrm>
            <a:custGeom>
              <a:rect b="b" l="l" r="r" t="t"/>
              <a:pathLst>
                <a:path extrusionOk="0" h="436880" w="1164590">
                  <a:moveTo>
                    <a:pt x="0" y="436880"/>
                  </a:moveTo>
                  <a:lnTo>
                    <a:pt x="1164589" y="0"/>
                  </a:lnTo>
                </a:path>
              </a:pathLst>
            </a:custGeom>
            <a:noFill/>
            <a:ln cap="flat" cmpd="sng" w="380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9" name="Google Shape;139;p11"/>
            <p:cNvSpPr/>
            <p:nvPr/>
          </p:nvSpPr>
          <p:spPr>
            <a:xfrm>
              <a:off x="6738619" y="798830"/>
              <a:ext cx="961390" cy="0"/>
            </a:xfrm>
            <a:custGeom>
              <a:rect b="b" l="l" r="r" t="t"/>
              <a:pathLst>
                <a:path extrusionOk="0" h="120000" w="961390">
                  <a:moveTo>
                    <a:pt x="0" y="0"/>
                  </a:moveTo>
                  <a:lnTo>
                    <a:pt x="961389" y="0"/>
                  </a:lnTo>
                </a:path>
              </a:pathLst>
            </a:custGeom>
            <a:noFill/>
            <a:ln cap="flat" cmpd="sng" w="76175">
              <a:solidFill>
                <a:srgbClr val="3716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0" name="Google Shape;140;p11"/>
            <p:cNvSpPr/>
            <p:nvPr/>
          </p:nvSpPr>
          <p:spPr>
            <a:xfrm>
              <a:off x="6534149" y="736599"/>
              <a:ext cx="204470" cy="124460"/>
            </a:xfrm>
            <a:custGeom>
              <a:rect b="b" l="l" r="r" t="t"/>
              <a:pathLst>
                <a:path extrusionOk="0" h="124459" w="204470">
                  <a:moveTo>
                    <a:pt x="204470" y="0"/>
                  </a:moveTo>
                  <a:lnTo>
                    <a:pt x="0" y="0"/>
                  </a:lnTo>
                  <a:lnTo>
                    <a:pt x="0" y="124460"/>
                  </a:lnTo>
                  <a:lnTo>
                    <a:pt x="102870" y="124460"/>
                  </a:lnTo>
                  <a:lnTo>
                    <a:pt x="204470" y="124460"/>
                  </a:lnTo>
                  <a:lnTo>
                    <a:pt x="204470" y="0"/>
                  </a:lnTo>
                  <a:close/>
                </a:path>
              </a:pathLst>
            </a:custGeom>
            <a:solidFill>
              <a:srgbClr val="007F7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1" name="Google Shape;141;p11"/>
            <p:cNvSpPr/>
            <p:nvPr/>
          </p:nvSpPr>
          <p:spPr>
            <a:xfrm>
              <a:off x="6534149" y="736599"/>
              <a:ext cx="204470" cy="124460"/>
            </a:xfrm>
            <a:custGeom>
              <a:rect b="b" l="l" r="r" t="t"/>
              <a:pathLst>
                <a:path extrusionOk="0" h="124459" w="204470">
                  <a:moveTo>
                    <a:pt x="102870" y="124460"/>
                  </a:moveTo>
                  <a:lnTo>
                    <a:pt x="0" y="124460"/>
                  </a:lnTo>
                  <a:lnTo>
                    <a:pt x="0" y="0"/>
                  </a:lnTo>
                  <a:lnTo>
                    <a:pt x="204470" y="0"/>
                  </a:lnTo>
                  <a:lnTo>
                    <a:pt x="204470" y="124460"/>
                  </a:lnTo>
                  <a:lnTo>
                    <a:pt x="102870" y="124460"/>
                  </a:lnTo>
                  <a:close/>
                </a:path>
              </a:pathLst>
            </a:custGeom>
            <a:noFill/>
            <a:ln cap="flat" cmpd="sng" w="125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2" name="Google Shape;142;p11"/>
            <p:cNvSpPr/>
            <p:nvPr/>
          </p:nvSpPr>
          <p:spPr>
            <a:xfrm>
              <a:off x="6798310" y="641349"/>
              <a:ext cx="378460" cy="312420"/>
            </a:xfrm>
            <a:custGeom>
              <a:rect b="b" l="l" r="r" t="t"/>
              <a:pathLst>
                <a:path extrusionOk="0" h="312419" w="378459">
                  <a:moveTo>
                    <a:pt x="378460" y="187960"/>
                  </a:moveTo>
                  <a:lnTo>
                    <a:pt x="323850" y="187960"/>
                  </a:lnTo>
                  <a:lnTo>
                    <a:pt x="323850" y="250190"/>
                  </a:lnTo>
                  <a:lnTo>
                    <a:pt x="53340" y="250190"/>
                  </a:lnTo>
                  <a:lnTo>
                    <a:pt x="53340" y="187960"/>
                  </a:lnTo>
                  <a:lnTo>
                    <a:pt x="0" y="187960"/>
                  </a:lnTo>
                  <a:lnTo>
                    <a:pt x="0" y="250190"/>
                  </a:lnTo>
                  <a:lnTo>
                    <a:pt x="0" y="312420"/>
                  </a:lnTo>
                  <a:lnTo>
                    <a:pt x="378460" y="312420"/>
                  </a:lnTo>
                  <a:lnTo>
                    <a:pt x="378460" y="250190"/>
                  </a:lnTo>
                  <a:lnTo>
                    <a:pt x="378460" y="187960"/>
                  </a:lnTo>
                  <a:close/>
                </a:path>
                <a:path extrusionOk="0" h="312419" w="378459">
                  <a:moveTo>
                    <a:pt x="378460" y="0"/>
                  </a:moveTo>
                  <a:lnTo>
                    <a:pt x="323850" y="0"/>
                  </a:lnTo>
                  <a:lnTo>
                    <a:pt x="53340" y="0"/>
                  </a:lnTo>
                  <a:lnTo>
                    <a:pt x="0" y="0"/>
                  </a:lnTo>
                  <a:lnTo>
                    <a:pt x="0" y="62230"/>
                  </a:lnTo>
                  <a:lnTo>
                    <a:pt x="0" y="125730"/>
                  </a:lnTo>
                  <a:lnTo>
                    <a:pt x="26670" y="125730"/>
                  </a:lnTo>
                  <a:lnTo>
                    <a:pt x="53340" y="125730"/>
                  </a:lnTo>
                  <a:lnTo>
                    <a:pt x="53340" y="62230"/>
                  </a:lnTo>
                  <a:lnTo>
                    <a:pt x="189230" y="62230"/>
                  </a:lnTo>
                  <a:lnTo>
                    <a:pt x="323850" y="62230"/>
                  </a:lnTo>
                  <a:lnTo>
                    <a:pt x="323850" y="125730"/>
                  </a:lnTo>
                  <a:lnTo>
                    <a:pt x="350520" y="125730"/>
                  </a:lnTo>
                  <a:lnTo>
                    <a:pt x="378460" y="125730"/>
                  </a:lnTo>
                  <a:lnTo>
                    <a:pt x="378460" y="62230"/>
                  </a:lnTo>
                  <a:lnTo>
                    <a:pt x="378460" y="0"/>
                  </a:lnTo>
                  <a:close/>
                </a:path>
              </a:pathLst>
            </a:custGeom>
            <a:solidFill>
              <a:srgbClr val="007F7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3" name="Google Shape;143;p11"/>
            <p:cNvSpPr/>
            <p:nvPr/>
          </p:nvSpPr>
          <p:spPr>
            <a:xfrm>
              <a:off x="7730489" y="455930"/>
              <a:ext cx="1165860" cy="342900"/>
            </a:xfrm>
            <a:custGeom>
              <a:rect b="b" l="l" r="r" t="t"/>
              <a:pathLst>
                <a:path extrusionOk="0" h="342900" w="1165859">
                  <a:moveTo>
                    <a:pt x="0" y="342900"/>
                  </a:moveTo>
                  <a:lnTo>
                    <a:pt x="1165859" y="0"/>
                  </a:lnTo>
                </a:path>
              </a:pathLst>
            </a:custGeom>
            <a:noFill/>
            <a:ln cap="flat" cmpd="sng" w="76175">
              <a:solidFill>
                <a:srgbClr val="3716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4" name="Google Shape;144;p11"/>
            <p:cNvSpPr/>
            <p:nvPr/>
          </p:nvSpPr>
          <p:spPr>
            <a:xfrm>
              <a:off x="7287259" y="869949"/>
              <a:ext cx="334010" cy="83820"/>
            </a:xfrm>
            <a:custGeom>
              <a:rect b="b" l="l" r="r" t="t"/>
              <a:pathLst>
                <a:path extrusionOk="0" h="83819" w="334009">
                  <a:moveTo>
                    <a:pt x="334010" y="0"/>
                  </a:moveTo>
                  <a:lnTo>
                    <a:pt x="0" y="0"/>
                  </a:lnTo>
                  <a:lnTo>
                    <a:pt x="0" y="83820"/>
                  </a:lnTo>
                  <a:lnTo>
                    <a:pt x="166370" y="83820"/>
                  </a:lnTo>
                  <a:lnTo>
                    <a:pt x="334010" y="83820"/>
                  </a:lnTo>
                  <a:lnTo>
                    <a:pt x="334010" y="0"/>
                  </a:lnTo>
                  <a:close/>
                </a:path>
              </a:pathLst>
            </a:custGeom>
            <a:solidFill>
              <a:srgbClr val="BFBFBF">
                <a:alpha val="4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5" name="Google Shape;145;p11"/>
            <p:cNvSpPr/>
            <p:nvPr/>
          </p:nvSpPr>
          <p:spPr>
            <a:xfrm>
              <a:off x="7235189" y="869949"/>
              <a:ext cx="436880" cy="83820"/>
            </a:xfrm>
            <a:custGeom>
              <a:rect b="b" l="l" r="r" t="t"/>
              <a:pathLst>
                <a:path extrusionOk="0" h="83819" w="436879">
                  <a:moveTo>
                    <a:pt x="0" y="83820"/>
                  </a:moveTo>
                  <a:lnTo>
                    <a:pt x="77469" y="0"/>
                  </a:lnTo>
                </a:path>
                <a:path extrusionOk="0" h="83819" w="436879">
                  <a:moveTo>
                    <a:pt x="77469" y="0"/>
                  </a:moveTo>
                  <a:lnTo>
                    <a:pt x="436879" y="0"/>
                  </a:lnTo>
                </a:path>
                <a:path extrusionOk="0" h="83819" w="436879">
                  <a:moveTo>
                    <a:pt x="360679" y="83820"/>
                  </a:moveTo>
                  <a:lnTo>
                    <a:pt x="436879" y="0"/>
                  </a:lnTo>
                </a:path>
                <a:path extrusionOk="0" h="83819" w="436879">
                  <a:moveTo>
                    <a:pt x="0" y="83820"/>
                  </a:moveTo>
                  <a:lnTo>
                    <a:pt x="359409" y="83820"/>
                  </a:lnTo>
                </a:path>
              </a:pathLst>
            </a:custGeom>
            <a:noFill/>
            <a:ln cap="flat" cmpd="sng" w="125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6" name="Google Shape;146;p11"/>
            <p:cNvSpPr/>
            <p:nvPr/>
          </p:nvSpPr>
          <p:spPr>
            <a:xfrm>
              <a:off x="7311389" y="730249"/>
              <a:ext cx="359410" cy="110489"/>
            </a:xfrm>
            <a:custGeom>
              <a:rect b="b" l="l" r="r" t="t"/>
              <a:pathLst>
                <a:path extrusionOk="0" h="110490" w="359409">
                  <a:moveTo>
                    <a:pt x="359409" y="0"/>
                  </a:moveTo>
                  <a:lnTo>
                    <a:pt x="0" y="0"/>
                  </a:lnTo>
                  <a:lnTo>
                    <a:pt x="0" y="110489"/>
                  </a:lnTo>
                  <a:lnTo>
                    <a:pt x="180339" y="110489"/>
                  </a:lnTo>
                  <a:lnTo>
                    <a:pt x="359409" y="110489"/>
                  </a:lnTo>
                  <a:lnTo>
                    <a:pt x="359409" y="0"/>
                  </a:lnTo>
                  <a:close/>
                </a:path>
              </a:pathLst>
            </a:custGeom>
            <a:solidFill>
              <a:srgbClr val="FF6600">
                <a:alpha val="4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7" name="Google Shape;147;p11"/>
            <p:cNvSpPr/>
            <p:nvPr/>
          </p:nvSpPr>
          <p:spPr>
            <a:xfrm>
              <a:off x="7311389" y="730249"/>
              <a:ext cx="359410" cy="110489"/>
            </a:xfrm>
            <a:custGeom>
              <a:rect b="b" l="l" r="r" t="t"/>
              <a:pathLst>
                <a:path extrusionOk="0" h="110490" w="359409">
                  <a:moveTo>
                    <a:pt x="180339" y="110489"/>
                  </a:moveTo>
                  <a:lnTo>
                    <a:pt x="0" y="110489"/>
                  </a:lnTo>
                  <a:lnTo>
                    <a:pt x="0" y="0"/>
                  </a:lnTo>
                  <a:lnTo>
                    <a:pt x="359409" y="0"/>
                  </a:lnTo>
                  <a:lnTo>
                    <a:pt x="359409" y="110489"/>
                  </a:lnTo>
                  <a:lnTo>
                    <a:pt x="180339" y="110489"/>
                  </a:lnTo>
                  <a:close/>
                </a:path>
              </a:pathLst>
            </a:custGeom>
            <a:noFill/>
            <a:ln cap="flat" cmpd="sng" w="125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8" name="Google Shape;148;p11"/>
            <p:cNvSpPr/>
            <p:nvPr/>
          </p:nvSpPr>
          <p:spPr>
            <a:xfrm>
              <a:off x="7235189" y="786130"/>
              <a:ext cx="359410" cy="111760"/>
            </a:xfrm>
            <a:custGeom>
              <a:rect b="b" l="l" r="r" t="t"/>
              <a:pathLst>
                <a:path extrusionOk="0" h="111759" w="359409">
                  <a:moveTo>
                    <a:pt x="359409" y="0"/>
                  </a:moveTo>
                  <a:lnTo>
                    <a:pt x="0" y="0"/>
                  </a:lnTo>
                  <a:lnTo>
                    <a:pt x="0" y="111760"/>
                  </a:lnTo>
                  <a:lnTo>
                    <a:pt x="180339" y="111760"/>
                  </a:lnTo>
                  <a:lnTo>
                    <a:pt x="359409" y="111760"/>
                  </a:lnTo>
                  <a:lnTo>
                    <a:pt x="359409" y="0"/>
                  </a:lnTo>
                  <a:close/>
                </a:path>
              </a:pathLst>
            </a:custGeom>
            <a:solidFill>
              <a:srgbClr val="FF6600">
                <a:alpha val="4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9" name="Google Shape;149;p11"/>
            <p:cNvSpPr/>
            <p:nvPr/>
          </p:nvSpPr>
          <p:spPr>
            <a:xfrm>
              <a:off x="7235189" y="786130"/>
              <a:ext cx="359410" cy="111760"/>
            </a:xfrm>
            <a:custGeom>
              <a:rect b="b" l="l" r="r" t="t"/>
              <a:pathLst>
                <a:path extrusionOk="0" h="111759" w="359409">
                  <a:moveTo>
                    <a:pt x="180339" y="111760"/>
                  </a:moveTo>
                  <a:lnTo>
                    <a:pt x="0" y="111760"/>
                  </a:lnTo>
                  <a:lnTo>
                    <a:pt x="0" y="0"/>
                  </a:lnTo>
                  <a:lnTo>
                    <a:pt x="359409" y="0"/>
                  </a:lnTo>
                  <a:lnTo>
                    <a:pt x="359409" y="111760"/>
                  </a:lnTo>
                  <a:lnTo>
                    <a:pt x="180339" y="111760"/>
                  </a:lnTo>
                  <a:close/>
                </a:path>
              </a:pathLst>
            </a:custGeom>
            <a:noFill/>
            <a:ln cap="flat" cmpd="sng" w="125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0" name="Google Shape;150;p11"/>
            <p:cNvSpPr/>
            <p:nvPr/>
          </p:nvSpPr>
          <p:spPr>
            <a:xfrm>
              <a:off x="7287259" y="674370"/>
              <a:ext cx="334010" cy="82550"/>
            </a:xfrm>
            <a:custGeom>
              <a:rect b="b" l="l" r="r" t="t"/>
              <a:pathLst>
                <a:path extrusionOk="0" h="82550" w="334009">
                  <a:moveTo>
                    <a:pt x="334010" y="0"/>
                  </a:moveTo>
                  <a:lnTo>
                    <a:pt x="0" y="0"/>
                  </a:lnTo>
                  <a:lnTo>
                    <a:pt x="0" y="82550"/>
                  </a:lnTo>
                  <a:lnTo>
                    <a:pt x="166370" y="82550"/>
                  </a:lnTo>
                  <a:lnTo>
                    <a:pt x="334010" y="82550"/>
                  </a:lnTo>
                  <a:lnTo>
                    <a:pt x="334010" y="0"/>
                  </a:lnTo>
                  <a:close/>
                </a:path>
              </a:pathLst>
            </a:custGeom>
            <a:solidFill>
              <a:srgbClr val="BFBFBF">
                <a:alpha val="4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1" name="Google Shape;151;p11"/>
            <p:cNvSpPr/>
            <p:nvPr/>
          </p:nvSpPr>
          <p:spPr>
            <a:xfrm>
              <a:off x="7235189" y="674370"/>
              <a:ext cx="436880" cy="82550"/>
            </a:xfrm>
            <a:custGeom>
              <a:rect b="b" l="l" r="r" t="t"/>
              <a:pathLst>
                <a:path extrusionOk="0" h="82550" w="436879">
                  <a:moveTo>
                    <a:pt x="0" y="82550"/>
                  </a:moveTo>
                  <a:lnTo>
                    <a:pt x="77469" y="0"/>
                  </a:lnTo>
                </a:path>
                <a:path extrusionOk="0" h="82550" w="436879">
                  <a:moveTo>
                    <a:pt x="77469" y="0"/>
                  </a:moveTo>
                  <a:lnTo>
                    <a:pt x="436879" y="0"/>
                  </a:lnTo>
                </a:path>
                <a:path extrusionOk="0" h="82550" w="436879">
                  <a:moveTo>
                    <a:pt x="360679" y="82550"/>
                  </a:moveTo>
                  <a:lnTo>
                    <a:pt x="436879" y="0"/>
                  </a:lnTo>
                </a:path>
                <a:path extrusionOk="0" h="82550" w="436879">
                  <a:moveTo>
                    <a:pt x="0" y="82550"/>
                  </a:moveTo>
                  <a:lnTo>
                    <a:pt x="359409" y="82550"/>
                  </a:lnTo>
                </a:path>
              </a:pathLst>
            </a:custGeom>
            <a:noFill/>
            <a:ln cap="flat" cmpd="sng" w="125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2" name="Google Shape;152;p11"/>
            <p:cNvSpPr/>
            <p:nvPr/>
          </p:nvSpPr>
          <p:spPr>
            <a:xfrm>
              <a:off x="7672069" y="1017270"/>
              <a:ext cx="1164590" cy="436880"/>
            </a:xfrm>
            <a:custGeom>
              <a:rect b="b" l="l" r="r" t="t"/>
              <a:pathLst>
                <a:path extrusionOk="0" h="436880" w="1164590">
                  <a:moveTo>
                    <a:pt x="0" y="0"/>
                  </a:moveTo>
                  <a:lnTo>
                    <a:pt x="1164589" y="436879"/>
                  </a:lnTo>
                </a:path>
              </a:pathLst>
            </a:custGeom>
            <a:noFill/>
            <a:ln cap="flat" cmpd="sng" w="380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3" name="Google Shape;153;p11"/>
            <p:cNvSpPr/>
            <p:nvPr/>
          </p:nvSpPr>
          <p:spPr>
            <a:xfrm>
              <a:off x="8721089" y="113029"/>
              <a:ext cx="349250" cy="1371600"/>
            </a:xfrm>
            <a:custGeom>
              <a:rect b="b" l="l" r="r" t="t"/>
              <a:pathLst>
                <a:path extrusionOk="0" h="1371600" w="349250">
                  <a:moveTo>
                    <a:pt x="173989" y="0"/>
                  </a:moveTo>
                  <a:lnTo>
                    <a:pt x="138072" y="13528"/>
                  </a:lnTo>
                  <a:lnTo>
                    <a:pt x="105013" y="52506"/>
                  </a:lnTo>
                  <a:lnTo>
                    <a:pt x="75406" y="114523"/>
                  </a:lnTo>
                  <a:lnTo>
                    <a:pt x="62083" y="153417"/>
                  </a:lnTo>
                  <a:lnTo>
                    <a:pt x="49847" y="197167"/>
                  </a:lnTo>
                  <a:lnTo>
                    <a:pt x="38772" y="245471"/>
                  </a:lnTo>
                  <a:lnTo>
                    <a:pt x="28932" y="298028"/>
                  </a:lnTo>
                  <a:lnTo>
                    <a:pt x="20401" y="354536"/>
                  </a:lnTo>
                  <a:lnTo>
                    <a:pt x="13255" y="414694"/>
                  </a:lnTo>
                  <a:lnTo>
                    <a:pt x="7567" y="478201"/>
                  </a:lnTo>
                  <a:lnTo>
                    <a:pt x="3413" y="544755"/>
                  </a:lnTo>
                  <a:lnTo>
                    <a:pt x="865" y="614055"/>
                  </a:lnTo>
                  <a:lnTo>
                    <a:pt x="0" y="685800"/>
                  </a:lnTo>
                  <a:lnTo>
                    <a:pt x="865" y="757544"/>
                  </a:lnTo>
                  <a:lnTo>
                    <a:pt x="3413" y="826844"/>
                  </a:lnTo>
                  <a:lnTo>
                    <a:pt x="7567" y="893398"/>
                  </a:lnTo>
                  <a:lnTo>
                    <a:pt x="13255" y="956905"/>
                  </a:lnTo>
                  <a:lnTo>
                    <a:pt x="20401" y="1017063"/>
                  </a:lnTo>
                  <a:lnTo>
                    <a:pt x="28932" y="1073571"/>
                  </a:lnTo>
                  <a:lnTo>
                    <a:pt x="38772" y="1126128"/>
                  </a:lnTo>
                  <a:lnTo>
                    <a:pt x="49847" y="1174432"/>
                  </a:lnTo>
                  <a:lnTo>
                    <a:pt x="62083" y="1218182"/>
                  </a:lnTo>
                  <a:lnTo>
                    <a:pt x="75406" y="1257076"/>
                  </a:lnTo>
                  <a:lnTo>
                    <a:pt x="105013" y="1319093"/>
                  </a:lnTo>
                  <a:lnTo>
                    <a:pt x="138072" y="1358071"/>
                  </a:lnTo>
                  <a:lnTo>
                    <a:pt x="173989" y="1371600"/>
                  </a:lnTo>
                  <a:lnTo>
                    <a:pt x="192282" y="1368167"/>
                  </a:lnTo>
                  <a:lnTo>
                    <a:pt x="226948" y="1341612"/>
                  </a:lnTo>
                  <a:lnTo>
                    <a:pt x="258533" y="1290814"/>
                  </a:lnTo>
                  <a:lnTo>
                    <a:pt x="286412" y="1218182"/>
                  </a:lnTo>
                  <a:lnTo>
                    <a:pt x="298767" y="1174432"/>
                  </a:lnTo>
                  <a:lnTo>
                    <a:pt x="309961" y="1126128"/>
                  </a:lnTo>
                  <a:lnTo>
                    <a:pt x="319915" y="1073571"/>
                  </a:lnTo>
                  <a:lnTo>
                    <a:pt x="328553" y="1017063"/>
                  </a:lnTo>
                  <a:lnTo>
                    <a:pt x="335795" y="956905"/>
                  </a:lnTo>
                  <a:lnTo>
                    <a:pt x="341564" y="893398"/>
                  </a:lnTo>
                  <a:lnTo>
                    <a:pt x="345782" y="826844"/>
                  </a:lnTo>
                  <a:lnTo>
                    <a:pt x="348370" y="757544"/>
                  </a:lnTo>
                  <a:lnTo>
                    <a:pt x="349250" y="685800"/>
                  </a:lnTo>
                  <a:lnTo>
                    <a:pt x="348370" y="614055"/>
                  </a:lnTo>
                  <a:lnTo>
                    <a:pt x="345782" y="544755"/>
                  </a:lnTo>
                  <a:lnTo>
                    <a:pt x="341564" y="478201"/>
                  </a:lnTo>
                  <a:lnTo>
                    <a:pt x="335795" y="414694"/>
                  </a:lnTo>
                  <a:lnTo>
                    <a:pt x="328553" y="354536"/>
                  </a:lnTo>
                  <a:lnTo>
                    <a:pt x="319915" y="298028"/>
                  </a:lnTo>
                  <a:lnTo>
                    <a:pt x="309961" y="245471"/>
                  </a:lnTo>
                  <a:lnTo>
                    <a:pt x="298767" y="197167"/>
                  </a:lnTo>
                  <a:lnTo>
                    <a:pt x="286412" y="153417"/>
                  </a:lnTo>
                  <a:lnTo>
                    <a:pt x="272975" y="114523"/>
                  </a:lnTo>
                  <a:lnTo>
                    <a:pt x="243165" y="52506"/>
                  </a:lnTo>
                  <a:lnTo>
                    <a:pt x="209961" y="13528"/>
                  </a:lnTo>
                  <a:lnTo>
                    <a:pt x="173989" y="0"/>
                  </a:lnTo>
                  <a:close/>
                </a:path>
              </a:pathLst>
            </a:custGeom>
            <a:solidFill>
              <a:srgbClr val="33CCCC">
                <a:alpha val="91764"/>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4" name="Google Shape;154;p11"/>
            <p:cNvSpPr/>
            <p:nvPr/>
          </p:nvSpPr>
          <p:spPr>
            <a:xfrm>
              <a:off x="8721089" y="113029"/>
              <a:ext cx="349250" cy="1371600"/>
            </a:xfrm>
            <a:custGeom>
              <a:rect b="b" l="l" r="r" t="t"/>
              <a:pathLst>
                <a:path extrusionOk="0" h="1371600" w="349250">
                  <a:moveTo>
                    <a:pt x="173989" y="0"/>
                  </a:moveTo>
                  <a:lnTo>
                    <a:pt x="209961" y="13528"/>
                  </a:lnTo>
                  <a:lnTo>
                    <a:pt x="243165" y="52506"/>
                  </a:lnTo>
                  <a:lnTo>
                    <a:pt x="272975" y="114523"/>
                  </a:lnTo>
                  <a:lnTo>
                    <a:pt x="286412" y="153417"/>
                  </a:lnTo>
                  <a:lnTo>
                    <a:pt x="298767" y="197167"/>
                  </a:lnTo>
                  <a:lnTo>
                    <a:pt x="309961" y="245471"/>
                  </a:lnTo>
                  <a:lnTo>
                    <a:pt x="319915" y="298028"/>
                  </a:lnTo>
                  <a:lnTo>
                    <a:pt x="328553" y="354536"/>
                  </a:lnTo>
                  <a:lnTo>
                    <a:pt x="335795" y="414694"/>
                  </a:lnTo>
                  <a:lnTo>
                    <a:pt x="341564" y="478201"/>
                  </a:lnTo>
                  <a:lnTo>
                    <a:pt x="345782" y="544755"/>
                  </a:lnTo>
                  <a:lnTo>
                    <a:pt x="348370" y="614055"/>
                  </a:lnTo>
                  <a:lnTo>
                    <a:pt x="349250" y="685800"/>
                  </a:lnTo>
                  <a:lnTo>
                    <a:pt x="348370" y="757544"/>
                  </a:lnTo>
                  <a:lnTo>
                    <a:pt x="345782" y="826844"/>
                  </a:lnTo>
                  <a:lnTo>
                    <a:pt x="341564" y="893398"/>
                  </a:lnTo>
                  <a:lnTo>
                    <a:pt x="335795" y="956905"/>
                  </a:lnTo>
                  <a:lnTo>
                    <a:pt x="328553" y="1017063"/>
                  </a:lnTo>
                  <a:lnTo>
                    <a:pt x="319915" y="1073571"/>
                  </a:lnTo>
                  <a:lnTo>
                    <a:pt x="309961" y="1126128"/>
                  </a:lnTo>
                  <a:lnTo>
                    <a:pt x="298767" y="1174432"/>
                  </a:lnTo>
                  <a:lnTo>
                    <a:pt x="286412" y="1218182"/>
                  </a:lnTo>
                  <a:lnTo>
                    <a:pt x="272975" y="1257076"/>
                  </a:lnTo>
                  <a:lnTo>
                    <a:pt x="243165" y="1319093"/>
                  </a:lnTo>
                  <a:lnTo>
                    <a:pt x="209961" y="1358071"/>
                  </a:lnTo>
                  <a:lnTo>
                    <a:pt x="173989" y="1371600"/>
                  </a:lnTo>
                  <a:lnTo>
                    <a:pt x="155711" y="1368167"/>
                  </a:lnTo>
                  <a:lnTo>
                    <a:pt x="121148" y="1341612"/>
                  </a:lnTo>
                  <a:lnTo>
                    <a:pt x="89740" y="1290814"/>
                  </a:lnTo>
                  <a:lnTo>
                    <a:pt x="62083" y="1218182"/>
                  </a:lnTo>
                  <a:lnTo>
                    <a:pt x="49847" y="1174432"/>
                  </a:lnTo>
                  <a:lnTo>
                    <a:pt x="38772" y="1126128"/>
                  </a:lnTo>
                  <a:lnTo>
                    <a:pt x="28932" y="1073571"/>
                  </a:lnTo>
                  <a:lnTo>
                    <a:pt x="20401" y="1017063"/>
                  </a:lnTo>
                  <a:lnTo>
                    <a:pt x="13255" y="956905"/>
                  </a:lnTo>
                  <a:lnTo>
                    <a:pt x="7567" y="893398"/>
                  </a:lnTo>
                  <a:lnTo>
                    <a:pt x="3413" y="826844"/>
                  </a:lnTo>
                  <a:lnTo>
                    <a:pt x="865" y="757544"/>
                  </a:lnTo>
                  <a:lnTo>
                    <a:pt x="0" y="685800"/>
                  </a:lnTo>
                  <a:lnTo>
                    <a:pt x="865" y="614055"/>
                  </a:lnTo>
                  <a:lnTo>
                    <a:pt x="3413" y="544755"/>
                  </a:lnTo>
                  <a:lnTo>
                    <a:pt x="7567" y="478201"/>
                  </a:lnTo>
                  <a:lnTo>
                    <a:pt x="13255" y="414694"/>
                  </a:lnTo>
                  <a:lnTo>
                    <a:pt x="20401" y="354536"/>
                  </a:lnTo>
                  <a:lnTo>
                    <a:pt x="28932" y="298028"/>
                  </a:lnTo>
                  <a:lnTo>
                    <a:pt x="38772" y="245471"/>
                  </a:lnTo>
                  <a:lnTo>
                    <a:pt x="49847" y="197167"/>
                  </a:lnTo>
                  <a:lnTo>
                    <a:pt x="62083" y="153417"/>
                  </a:lnTo>
                  <a:lnTo>
                    <a:pt x="75406" y="114523"/>
                  </a:lnTo>
                  <a:lnTo>
                    <a:pt x="105013" y="52506"/>
                  </a:lnTo>
                  <a:lnTo>
                    <a:pt x="138072" y="13528"/>
                  </a:lnTo>
                  <a:lnTo>
                    <a:pt x="173989" y="0"/>
                  </a:lnTo>
                  <a:close/>
                </a:path>
                <a:path extrusionOk="0" h="1371600" w="349250">
                  <a:moveTo>
                    <a:pt x="0" y="0"/>
                  </a:moveTo>
                  <a:lnTo>
                    <a:pt x="0" y="0"/>
                  </a:lnTo>
                </a:path>
                <a:path extrusionOk="0" h="1371600" w="349250">
                  <a:moveTo>
                    <a:pt x="349250" y="1371600"/>
                  </a:moveTo>
                  <a:lnTo>
                    <a:pt x="349250" y="1371600"/>
                  </a:lnTo>
                </a:path>
              </a:pathLst>
            </a:custGeom>
            <a:noFill/>
            <a:ln cap="flat" cmpd="sng" w="125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55" name="Google Shape;155;p11"/>
          <p:cNvSpPr txBox="1"/>
          <p:nvPr/>
        </p:nvSpPr>
        <p:spPr>
          <a:xfrm>
            <a:off x="1374139" y="1036320"/>
            <a:ext cx="7781290" cy="5443220"/>
          </a:xfrm>
          <a:prstGeom prst="rect">
            <a:avLst/>
          </a:prstGeom>
          <a:noFill/>
          <a:ln>
            <a:noFill/>
          </a:ln>
        </p:spPr>
        <p:txBody>
          <a:bodyPr anchorCtr="0" anchor="t" bIns="0" lIns="0" spcFirstLastPara="1" rIns="0" wrap="square" tIns="12700">
            <a:spAutoFit/>
          </a:bodyPr>
          <a:lstStyle/>
          <a:p>
            <a:pPr indent="0" lvl="0" marL="120650" marR="0" rtl="0" algn="l">
              <a:lnSpc>
                <a:spcPct val="118958"/>
              </a:lnSpc>
              <a:spcBef>
                <a:spcPts val="0"/>
              </a:spcBef>
              <a:spcAft>
                <a:spcPts val="0"/>
              </a:spcAft>
              <a:buNone/>
            </a:pPr>
            <a:r>
              <a:rPr b="1" lang="en-US" sz="2400" u="sng">
                <a:solidFill>
                  <a:srgbClr val="FF3300"/>
                </a:solidFill>
                <a:latin typeface="Times New Roman"/>
                <a:ea typeface="Times New Roman"/>
                <a:cs typeface="Times New Roman"/>
                <a:sym typeface="Times New Roman"/>
              </a:rPr>
              <a:t>Steps</a:t>
            </a:r>
            <a:endParaRPr sz="2400">
              <a:solidFill>
                <a:schemeClr val="dk1"/>
              </a:solidFill>
              <a:latin typeface="Times New Roman"/>
              <a:ea typeface="Times New Roman"/>
              <a:cs typeface="Times New Roman"/>
              <a:sym typeface="Times New Roman"/>
            </a:endParaRPr>
          </a:p>
          <a:p>
            <a:pPr indent="-543560" lvl="0" marL="632460" marR="1024889" rtl="0" algn="l">
              <a:lnSpc>
                <a:spcPct val="96071"/>
              </a:lnSpc>
              <a:spcBef>
                <a:spcPts val="620"/>
              </a:spcBef>
              <a:spcAft>
                <a:spcPts val="0"/>
              </a:spcAft>
              <a:buClr>
                <a:srgbClr val="FF3300"/>
              </a:buClr>
              <a:buSzPts val="2800"/>
              <a:buFont typeface="Times New Roman"/>
              <a:buAutoNum type="arabicPeriod"/>
            </a:pPr>
            <a:r>
              <a:rPr lang="en-US" sz="2800">
                <a:solidFill>
                  <a:schemeClr val="dk1"/>
                </a:solidFill>
                <a:latin typeface="Times New Roman"/>
                <a:ea typeface="Times New Roman"/>
                <a:cs typeface="Times New Roman"/>
                <a:sym typeface="Times New Roman"/>
              </a:rPr>
              <a:t>The electron gun emits a beam of electrons  (cathode rays).</a:t>
            </a:r>
            <a:endParaRPr sz="2800">
              <a:solidFill>
                <a:schemeClr val="dk1"/>
              </a:solidFill>
              <a:latin typeface="Times New Roman"/>
              <a:ea typeface="Times New Roman"/>
              <a:cs typeface="Times New Roman"/>
              <a:sym typeface="Times New Roman"/>
            </a:endParaRPr>
          </a:p>
          <a:p>
            <a:pPr indent="-543560" lvl="0" marL="632460" marR="392430" rtl="0" algn="l">
              <a:lnSpc>
                <a:spcPct val="80000"/>
              </a:lnSpc>
              <a:spcBef>
                <a:spcPts val="715"/>
              </a:spcBef>
              <a:spcAft>
                <a:spcPts val="0"/>
              </a:spcAft>
              <a:buClr>
                <a:srgbClr val="FF3300"/>
              </a:buClr>
              <a:buSzPts val="2800"/>
              <a:buFont typeface="Times New Roman"/>
              <a:buAutoNum type="arabicPeriod"/>
            </a:pPr>
            <a:r>
              <a:rPr lang="en-US" sz="2800">
                <a:solidFill>
                  <a:schemeClr val="dk1"/>
                </a:solidFill>
                <a:latin typeface="Times New Roman"/>
                <a:ea typeface="Times New Roman"/>
                <a:cs typeface="Times New Roman"/>
                <a:sym typeface="Times New Roman"/>
              </a:rPr>
              <a:t>The electron beam passes through</a:t>
            </a:r>
            <a:r>
              <a:rPr lang="en-US" sz="2800">
                <a:solidFill>
                  <a:srgbClr val="3716FF"/>
                </a:solidFill>
                <a:latin typeface="Times New Roman"/>
                <a:ea typeface="Times New Roman"/>
                <a:cs typeface="Times New Roman"/>
                <a:sym typeface="Times New Roman"/>
              </a:rPr>
              <a:t> focusing </a:t>
            </a:r>
            <a:r>
              <a:rPr lang="en-US" sz="2800">
                <a:solidFill>
                  <a:schemeClr val="dk1"/>
                </a:solidFill>
                <a:latin typeface="Times New Roman"/>
                <a:ea typeface="Times New Roman"/>
                <a:cs typeface="Times New Roman"/>
                <a:sym typeface="Times New Roman"/>
              </a:rPr>
              <a:t>and </a:t>
            </a:r>
            <a:r>
              <a:rPr lang="en-US" sz="2800">
                <a:solidFill>
                  <a:srgbClr val="3716FF"/>
                </a:solidFill>
                <a:latin typeface="Times New Roman"/>
                <a:ea typeface="Times New Roman"/>
                <a:cs typeface="Times New Roman"/>
                <a:sym typeface="Times New Roman"/>
              </a:rPr>
              <a:t> deflection </a:t>
            </a:r>
            <a:r>
              <a:rPr lang="en-US" sz="2800">
                <a:solidFill>
                  <a:schemeClr val="dk1"/>
                </a:solidFill>
                <a:latin typeface="Times New Roman"/>
                <a:ea typeface="Times New Roman"/>
                <a:cs typeface="Times New Roman"/>
                <a:sym typeface="Times New Roman"/>
              </a:rPr>
              <a:t>systems that direct it towards  specified positions on the phosphor-coated  screen.</a:t>
            </a:r>
            <a:endParaRPr sz="2800">
              <a:solidFill>
                <a:schemeClr val="dk1"/>
              </a:solidFill>
              <a:latin typeface="Times New Roman"/>
              <a:ea typeface="Times New Roman"/>
              <a:cs typeface="Times New Roman"/>
              <a:sym typeface="Times New Roman"/>
            </a:endParaRPr>
          </a:p>
          <a:p>
            <a:pPr indent="-543560" lvl="0" marL="632460" marR="767080" rtl="0" algn="l">
              <a:lnSpc>
                <a:spcPct val="79900"/>
              </a:lnSpc>
              <a:spcBef>
                <a:spcPts val="705"/>
              </a:spcBef>
              <a:spcAft>
                <a:spcPts val="0"/>
              </a:spcAft>
              <a:buClr>
                <a:srgbClr val="FF3300"/>
              </a:buClr>
              <a:buSzPts val="2800"/>
              <a:buFont typeface="Times New Roman"/>
              <a:buAutoNum type="arabicPeriod"/>
            </a:pPr>
            <a:r>
              <a:rPr lang="en-US" sz="2800">
                <a:solidFill>
                  <a:schemeClr val="dk1"/>
                </a:solidFill>
                <a:latin typeface="Times New Roman"/>
                <a:ea typeface="Times New Roman"/>
                <a:cs typeface="Times New Roman"/>
                <a:sym typeface="Times New Roman"/>
              </a:rPr>
              <a:t>When the beam hits the screen, the phosphor  emits a small spot of light at each position  contacted by the electron beam.</a:t>
            </a:r>
            <a:endParaRPr sz="2800">
              <a:solidFill>
                <a:schemeClr val="dk1"/>
              </a:solidFill>
              <a:latin typeface="Times New Roman"/>
              <a:ea typeface="Times New Roman"/>
              <a:cs typeface="Times New Roman"/>
              <a:sym typeface="Times New Roman"/>
            </a:endParaRPr>
          </a:p>
          <a:p>
            <a:pPr indent="0" lvl="0" marL="810895" marR="490855" rtl="0" algn="l">
              <a:lnSpc>
                <a:spcPct val="80000"/>
              </a:lnSpc>
              <a:spcBef>
                <a:spcPts val="595"/>
              </a:spcBef>
              <a:spcAft>
                <a:spcPts val="0"/>
              </a:spcAft>
              <a:buNone/>
            </a:pPr>
            <a:r>
              <a:rPr lang="en-US" sz="2400">
                <a:solidFill>
                  <a:srgbClr val="3716FF"/>
                </a:solidFill>
                <a:latin typeface="Times New Roman"/>
                <a:ea typeface="Times New Roman"/>
                <a:cs typeface="Times New Roman"/>
                <a:sym typeface="Times New Roman"/>
              </a:rPr>
              <a:t>Because the light emitted by the phosphor fades very  quickly some method is needed for maintaining the  screen picture.</a:t>
            </a:r>
            <a:endParaRPr sz="2400">
              <a:solidFill>
                <a:schemeClr val="dk1"/>
              </a:solidFill>
              <a:latin typeface="Times New Roman"/>
              <a:ea typeface="Times New Roman"/>
              <a:cs typeface="Times New Roman"/>
              <a:sym typeface="Times New Roman"/>
            </a:endParaRPr>
          </a:p>
          <a:p>
            <a:pPr indent="-543560" lvl="0" marL="632460" marR="93980" rtl="0" algn="l">
              <a:lnSpc>
                <a:spcPct val="96071"/>
              </a:lnSpc>
              <a:spcBef>
                <a:spcPts val="670"/>
              </a:spcBef>
              <a:spcAft>
                <a:spcPts val="0"/>
              </a:spcAft>
              <a:buNone/>
            </a:pPr>
            <a:r>
              <a:rPr lang="en-US" sz="2800">
                <a:solidFill>
                  <a:srgbClr val="FF3300"/>
                </a:solidFill>
                <a:latin typeface="Times New Roman"/>
                <a:ea typeface="Times New Roman"/>
                <a:cs typeface="Times New Roman"/>
                <a:sym typeface="Times New Roman"/>
              </a:rPr>
              <a:t>1.	</a:t>
            </a:r>
            <a:r>
              <a:rPr lang="en-US" sz="2800">
                <a:solidFill>
                  <a:schemeClr val="dk1"/>
                </a:solidFill>
                <a:latin typeface="Times New Roman"/>
                <a:ea typeface="Times New Roman"/>
                <a:cs typeface="Times New Roman"/>
                <a:sym typeface="Times New Roman"/>
              </a:rPr>
              <a:t>Redraw the picture by quickly directing the  electron beam back over the same screen points. </a:t>
            </a:r>
            <a:r>
              <a:rPr baseline="-25000" lang="en-US" sz="2100">
                <a:solidFill>
                  <a:schemeClr val="dk1"/>
                </a:solidFill>
                <a:latin typeface="Times New Roman"/>
                <a:ea typeface="Times New Roman"/>
                <a:cs typeface="Times New Roman"/>
                <a:sym typeface="Times New Roman"/>
              </a:rPr>
              <a:t>5</a:t>
            </a:r>
            <a:endParaRPr baseline="-25000" sz="2100">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2"/>
          <p:cNvSpPr txBox="1"/>
          <p:nvPr/>
        </p:nvSpPr>
        <p:spPr>
          <a:xfrm>
            <a:off x="8952230" y="6282690"/>
            <a:ext cx="114300" cy="23876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400">
                <a:solidFill>
                  <a:schemeClr val="dk1"/>
                </a:solidFill>
                <a:latin typeface="Times New Roman"/>
                <a:ea typeface="Times New Roman"/>
                <a:cs typeface="Times New Roman"/>
                <a:sym typeface="Times New Roman"/>
              </a:rPr>
              <a:t>6</a:t>
            </a:r>
            <a:endParaRPr sz="1400">
              <a:solidFill>
                <a:schemeClr val="dk1"/>
              </a:solidFill>
              <a:latin typeface="Times New Roman"/>
              <a:ea typeface="Times New Roman"/>
              <a:cs typeface="Times New Roman"/>
              <a:sym typeface="Times New Roman"/>
            </a:endParaRPr>
          </a:p>
        </p:txBody>
      </p:sp>
      <p:sp>
        <p:nvSpPr>
          <p:cNvPr id="161" name="Google Shape;161;p12"/>
          <p:cNvSpPr txBox="1"/>
          <p:nvPr>
            <p:ph type="title"/>
          </p:nvPr>
        </p:nvSpPr>
        <p:spPr>
          <a:xfrm>
            <a:off x="2962910" y="172720"/>
            <a:ext cx="4356100" cy="6350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4000"/>
              <a:t>Phosphor Persistence</a:t>
            </a:r>
            <a:endParaRPr sz="4000"/>
          </a:p>
        </p:txBody>
      </p:sp>
      <p:pic>
        <p:nvPicPr>
          <p:cNvPr id="162" name="Google Shape;162;p12"/>
          <p:cNvPicPr preferRelativeResize="0"/>
          <p:nvPr/>
        </p:nvPicPr>
        <p:blipFill rotWithShape="1">
          <a:blip r:embed="rId3">
            <a:alphaModFix/>
          </a:blip>
          <a:srcRect b="0" l="0" r="0" t="0"/>
          <a:stretch/>
        </p:blipFill>
        <p:spPr>
          <a:xfrm>
            <a:off x="1463039" y="1320800"/>
            <a:ext cx="237490" cy="237489"/>
          </a:xfrm>
          <a:prstGeom prst="rect">
            <a:avLst/>
          </a:prstGeom>
          <a:noFill/>
          <a:ln>
            <a:noFill/>
          </a:ln>
        </p:spPr>
      </p:pic>
      <p:grpSp>
        <p:nvGrpSpPr>
          <p:cNvPr id="163" name="Google Shape;163;p12"/>
          <p:cNvGrpSpPr/>
          <p:nvPr/>
        </p:nvGrpSpPr>
        <p:grpSpPr>
          <a:xfrm>
            <a:off x="1805939" y="1600200"/>
            <a:ext cx="1465580" cy="15240"/>
            <a:chOff x="1805939" y="1600200"/>
            <a:chExt cx="1465580" cy="15240"/>
          </a:xfrm>
        </p:grpSpPr>
        <p:sp>
          <p:nvSpPr>
            <p:cNvPr id="164" name="Google Shape;164;p12"/>
            <p:cNvSpPr/>
            <p:nvPr/>
          </p:nvSpPr>
          <p:spPr>
            <a:xfrm>
              <a:off x="1821179" y="1615440"/>
              <a:ext cx="1450340" cy="0"/>
            </a:xfrm>
            <a:custGeom>
              <a:rect b="b" l="l" r="r" t="t"/>
              <a:pathLst>
                <a:path extrusionOk="0" h="120000" w="1450339">
                  <a:moveTo>
                    <a:pt x="0" y="0"/>
                  </a:moveTo>
                  <a:lnTo>
                    <a:pt x="1450340" y="0"/>
                  </a:lnTo>
                </a:path>
              </a:pathLst>
            </a:custGeom>
            <a:noFill/>
            <a:ln cap="flat" cmpd="sng" w="177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5" name="Google Shape;165;p12"/>
            <p:cNvSpPr/>
            <p:nvPr/>
          </p:nvSpPr>
          <p:spPr>
            <a:xfrm>
              <a:off x="1805939" y="1600200"/>
              <a:ext cx="1450340" cy="0"/>
            </a:xfrm>
            <a:custGeom>
              <a:rect b="b" l="l" r="r" t="t"/>
              <a:pathLst>
                <a:path extrusionOk="0" h="120000" w="1450339">
                  <a:moveTo>
                    <a:pt x="0" y="0"/>
                  </a:moveTo>
                  <a:lnTo>
                    <a:pt x="1450340" y="0"/>
                  </a:lnTo>
                </a:path>
              </a:pathLst>
            </a:custGeom>
            <a:noFill/>
            <a:ln cap="flat" cmpd="sng" w="17775">
              <a:solidFill>
                <a:srgbClr val="FF33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pic>
        <p:nvPicPr>
          <p:cNvPr id="166" name="Google Shape;166;p12"/>
          <p:cNvPicPr preferRelativeResize="0"/>
          <p:nvPr/>
        </p:nvPicPr>
        <p:blipFill rotWithShape="1">
          <a:blip r:embed="rId3">
            <a:alphaModFix/>
          </a:blip>
          <a:srcRect b="0" l="0" r="0" t="0"/>
          <a:stretch/>
        </p:blipFill>
        <p:spPr>
          <a:xfrm>
            <a:off x="1463039" y="2195829"/>
            <a:ext cx="237490" cy="237489"/>
          </a:xfrm>
          <a:prstGeom prst="rect">
            <a:avLst/>
          </a:prstGeom>
          <a:noFill/>
          <a:ln>
            <a:noFill/>
          </a:ln>
        </p:spPr>
      </p:pic>
      <p:pic>
        <p:nvPicPr>
          <p:cNvPr id="167" name="Google Shape;167;p12"/>
          <p:cNvPicPr preferRelativeResize="0"/>
          <p:nvPr/>
        </p:nvPicPr>
        <p:blipFill rotWithShape="1">
          <a:blip r:embed="rId3">
            <a:alphaModFix/>
          </a:blip>
          <a:srcRect b="0" l="0" r="0" t="0"/>
          <a:stretch/>
        </p:blipFill>
        <p:spPr>
          <a:xfrm>
            <a:off x="1463039" y="3862070"/>
            <a:ext cx="237490" cy="237489"/>
          </a:xfrm>
          <a:prstGeom prst="rect">
            <a:avLst/>
          </a:prstGeom>
          <a:noFill/>
          <a:ln>
            <a:noFill/>
          </a:ln>
        </p:spPr>
      </p:pic>
      <p:pic>
        <p:nvPicPr>
          <p:cNvPr id="168" name="Google Shape;168;p12"/>
          <p:cNvPicPr preferRelativeResize="0"/>
          <p:nvPr/>
        </p:nvPicPr>
        <p:blipFill rotWithShape="1">
          <a:blip r:embed="rId3">
            <a:alphaModFix/>
          </a:blip>
          <a:srcRect b="0" l="0" r="0" t="0"/>
          <a:stretch/>
        </p:blipFill>
        <p:spPr>
          <a:xfrm>
            <a:off x="1463039" y="4737100"/>
            <a:ext cx="237490" cy="237489"/>
          </a:xfrm>
          <a:prstGeom prst="rect">
            <a:avLst/>
          </a:prstGeom>
          <a:noFill/>
          <a:ln>
            <a:noFill/>
          </a:ln>
        </p:spPr>
      </p:pic>
      <p:pic>
        <p:nvPicPr>
          <p:cNvPr id="169" name="Google Shape;169;p12"/>
          <p:cNvPicPr preferRelativeResize="0"/>
          <p:nvPr/>
        </p:nvPicPr>
        <p:blipFill rotWithShape="1">
          <a:blip r:embed="rId3">
            <a:alphaModFix/>
          </a:blip>
          <a:srcRect b="0" l="0" r="0" t="0"/>
          <a:stretch/>
        </p:blipFill>
        <p:spPr>
          <a:xfrm>
            <a:off x="1463039" y="5610859"/>
            <a:ext cx="237490" cy="237490"/>
          </a:xfrm>
          <a:prstGeom prst="rect">
            <a:avLst/>
          </a:prstGeom>
          <a:noFill/>
          <a:ln>
            <a:noFill/>
          </a:ln>
        </p:spPr>
      </p:pic>
      <p:sp>
        <p:nvSpPr>
          <p:cNvPr id="170" name="Google Shape;170;p12"/>
          <p:cNvSpPr txBox="1"/>
          <p:nvPr/>
        </p:nvSpPr>
        <p:spPr>
          <a:xfrm>
            <a:off x="1793239" y="1229359"/>
            <a:ext cx="7003415" cy="5107940"/>
          </a:xfrm>
          <a:prstGeom prst="rect">
            <a:avLst/>
          </a:prstGeom>
          <a:noFill/>
          <a:ln>
            <a:noFill/>
          </a:ln>
        </p:spPr>
        <p:txBody>
          <a:bodyPr anchorCtr="0" anchor="t" bIns="0" lIns="0" spcFirstLastPara="1" rIns="0" wrap="square" tIns="12700">
            <a:spAutoFit/>
          </a:bodyPr>
          <a:lstStyle/>
          <a:p>
            <a:pPr indent="0" lvl="0" marL="12700" marR="170180" rtl="0" algn="l">
              <a:lnSpc>
                <a:spcPct val="100000"/>
              </a:lnSpc>
              <a:spcBef>
                <a:spcPts val="0"/>
              </a:spcBef>
              <a:spcAft>
                <a:spcPts val="0"/>
              </a:spcAft>
              <a:buNone/>
            </a:pPr>
            <a:r>
              <a:rPr lang="en-US" sz="2600">
                <a:solidFill>
                  <a:srgbClr val="FF3300"/>
                </a:solidFill>
                <a:latin typeface="Times New Roman"/>
                <a:ea typeface="Times New Roman"/>
                <a:cs typeface="Times New Roman"/>
                <a:sym typeface="Times New Roman"/>
              </a:rPr>
              <a:t>Definition: </a:t>
            </a:r>
            <a:r>
              <a:rPr lang="en-US" sz="2600">
                <a:solidFill>
                  <a:srgbClr val="3716FF"/>
                </a:solidFill>
                <a:latin typeface="Times New Roman"/>
                <a:ea typeface="Times New Roman"/>
                <a:cs typeface="Times New Roman"/>
                <a:sym typeface="Times New Roman"/>
              </a:rPr>
              <a:t>The time from the initial light output	to  the moment when has decayed to its 10%.</a:t>
            </a:r>
            <a:endParaRPr sz="2600">
              <a:solidFill>
                <a:schemeClr val="dk1"/>
              </a:solidFill>
              <a:latin typeface="Times New Roman"/>
              <a:ea typeface="Times New Roman"/>
              <a:cs typeface="Times New Roman"/>
              <a:sym typeface="Times New Roman"/>
            </a:endParaRPr>
          </a:p>
          <a:p>
            <a:pPr indent="0" lvl="0" marL="12700" marR="373380" rtl="0" algn="l">
              <a:lnSpc>
                <a:spcPct val="100000"/>
              </a:lnSpc>
              <a:spcBef>
                <a:spcPts val="650"/>
              </a:spcBef>
              <a:spcAft>
                <a:spcPts val="0"/>
              </a:spcAft>
              <a:buNone/>
            </a:pPr>
            <a:r>
              <a:rPr lang="en-US" sz="2600">
                <a:solidFill>
                  <a:schemeClr val="dk1"/>
                </a:solidFill>
                <a:latin typeface="Times New Roman"/>
                <a:ea typeface="Times New Roman"/>
                <a:cs typeface="Times New Roman"/>
                <a:sym typeface="Times New Roman"/>
              </a:rPr>
              <a:t>There are different kind of phosphors for use in a  CRT. Besides color, a major difference is their  </a:t>
            </a:r>
            <a:r>
              <a:rPr lang="en-US" sz="2600">
                <a:solidFill>
                  <a:srgbClr val="FF3300"/>
                </a:solidFill>
                <a:latin typeface="Times New Roman"/>
                <a:ea typeface="Times New Roman"/>
                <a:cs typeface="Times New Roman"/>
                <a:sym typeface="Times New Roman"/>
              </a:rPr>
              <a:t>persistence </a:t>
            </a:r>
            <a:r>
              <a:rPr lang="en-US" sz="2600">
                <a:solidFill>
                  <a:schemeClr val="dk1"/>
                </a:solidFill>
                <a:latin typeface="Times New Roman"/>
                <a:ea typeface="Times New Roman"/>
                <a:cs typeface="Times New Roman"/>
                <a:sym typeface="Times New Roman"/>
              </a:rPr>
              <a:t>– how long they continue to emit light  after the CRT beam is removed.</a:t>
            </a:r>
            <a:endParaRPr sz="2600">
              <a:solidFill>
                <a:schemeClr val="dk1"/>
              </a:solidFill>
              <a:latin typeface="Times New Roman"/>
              <a:ea typeface="Times New Roman"/>
              <a:cs typeface="Times New Roman"/>
              <a:sym typeface="Times New Roman"/>
            </a:endParaRPr>
          </a:p>
          <a:p>
            <a:pPr indent="0" lvl="0" marL="12700" marR="1071880" rtl="0" algn="l">
              <a:lnSpc>
                <a:spcPct val="100000"/>
              </a:lnSpc>
              <a:spcBef>
                <a:spcPts val="640"/>
              </a:spcBef>
              <a:spcAft>
                <a:spcPts val="0"/>
              </a:spcAft>
              <a:buNone/>
            </a:pPr>
            <a:r>
              <a:rPr lang="en-US" sz="2600">
                <a:solidFill>
                  <a:schemeClr val="dk1"/>
                </a:solidFill>
                <a:latin typeface="Times New Roman"/>
                <a:ea typeface="Times New Roman"/>
                <a:cs typeface="Times New Roman"/>
                <a:sym typeface="Times New Roman"/>
              </a:rPr>
              <a:t>A phosphor with </a:t>
            </a:r>
            <a:r>
              <a:rPr lang="en-US" sz="2600">
                <a:solidFill>
                  <a:srgbClr val="FF3300"/>
                </a:solidFill>
                <a:latin typeface="Times New Roman"/>
                <a:ea typeface="Times New Roman"/>
                <a:cs typeface="Times New Roman"/>
                <a:sym typeface="Times New Roman"/>
              </a:rPr>
              <a:t>low-persistence </a:t>
            </a:r>
            <a:r>
              <a:rPr lang="en-US" sz="2600">
                <a:solidFill>
                  <a:schemeClr val="dk1"/>
                </a:solidFill>
                <a:latin typeface="Times New Roman"/>
                <a:ea typeface="Times New Roman"/>
                <a:cs typeface="Times New Roman"/>
                <a:sym typeface="Times New Roman"/>
              </a:rPr>
              <a:t>is useful in  animation.</a:t>
            </a:r>
            <a:endParaRPr sz="2600">
              <a:solidFill>
                <a:schemeClr val="dk1"/>
              </a:solidFill>
              <a:latin typeface="Times New Roman"/>
              <a:ea typeface="Times New Roman"/>
              <a:cs typeface="Times New Roman"/>
              <a:sym typeface="Times New Roman"/>
            </a:endParaRPr>
          </a:p>
          <a:p>
            <a:pPr indent="0" lvl="0" marL="12700" marR="59689" rtl="0" algn="l">
              <a:lnSpc>
                <a:spcPct val="100000"/>
              </a:lnSpc>
              <a:spcBef>
                <a:spcPts val="640"/>
              </a:spcBef>
              <a:spcAft>
                <a:spcPts val="0"/>
              </a:spcAft>
              <a:buNone/>
            </a:pPr>
            <a:r>
              <a:rPr lang="en-US" sz="2600">
                <a:solidFill>
                  <a:schemeClr val="dk1"/>
                </a:solidFill>
                <a:latin typeface="Times New Roman"/>
                <a:ea typeface="Times New Roman"/>
                <a:cs typeface="Times New Roman"/>
                <a:sym typeface="Times New Roman"/>
              </a:rPr>
              <a:t>A </a:t>
            </a:r>
            <a:r>
              <a:rPr lang="en-US" sz="2600">
                <a:solidFill>
                  <a:srgbClr val="FF3300"/>
                </a:solidFill>
                <a:latin typeface="Times New Roman"/>
                <a:ea typeface="Times New Roman"/>
                <a:cs typeface="Times New Roman"/>
                <a:sym typeface="Times New Roman"/>
              </a:rPr>
              <a:t>high-persistence </a:t>
            </a:r>
            <a:r>
              <a:rPr lang="en-US" sz="2600">
                <a:solidFill>
                  <a:schemeClr val="dk1"/>
                </a:solidFill>
                <a:latin typeface="Times New Roman"/>
                <a:ea typeface="Times New Roman"/>
                <a:cs typeface="Times New Roman"/>
                <a:sym typeface="Times New Roman"/>
              </a:rPr>
              <a:t>phosphor is useful for displaying  highly complex, static pictures.</a:t>
            </a:r>
            <a:endParaRPr sz="2600">
              <a:solidFill>
                <a:schemeClr val="dk1"/>
              </a:solidFill>
              <a:latin typeface="Times New Roman"/>
              <a:ea typeface="Times New Roman"/>
              <a:cs typeface="Times New Roman"/>
              <a:sym typeface="Times New Roman"/>
            </a:endParaRPr>
          </a:p>
          <a:p>
            <a:pPr indent="0" lvl="0" marL="12700" marR="5080" rtl="0" algn="l">
              <a:lnSpc>
                <a:spcPct val="100000"/>
              </a:lnSpc>
              <a:spcBef>
                <a:spcPts val="650"/>
              </a:spcBef>
              <a:spcAft>
                <a:spcPts val="0"/>
              </a:spcAft>
              <a:buNone/>
            </a:pPr>
            <a:r>
              <a:rPr lang="en-US" sz="2600">
                <a:solidFill>
                  <a:schemeClr val="dk1"/>
                </a:solidFill>
                <a:latin typeface="Times New Roman"/>
                <a:ea typeface="Times New Roman"/>
                <a:cs typeface="Times New Roman"/>
                <a:sym typeface="Times New Roman"/>
              </a:rPr>
              <a:t>Graphics monitors are usually constructed with a  persistence in the range from 10 to 60 microseconds.</a:t>
            </a:r>
            <a:endParaRPr sz="2600">
              <a:solidFill>
                <a:schemeClr val="dk1"/>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13"/>
          <p:cNvSpPr txBox="1"/>
          <p:nvPr/>
        </p:nvSpPr>
        <p:spPr>
          <a:xfrm>
            <a:off x="8952230" y="6282690"/>
            <a:ext cx="114300" cy="23876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400">
                <a:solidFill>
                  <a:schemeClr val="dk1"/>
                </a:solidFill>
                <a:latin typeface="Times New Roman"/>
                <a:ea typeface="Times New Roman"/>
                <a:cs typeface="Times New Roman"/>
                <a:sym typeface="Times New Roman"/>
              </a:rPr>
              <a:t>7</a:t>
            </a:r>
            <a:endParaRPr sz="1400">
              <a:solidFill>
                <a:schemeClr val="dk1"/>
              </a:solidFill>
              <a:latin typeface="Times New Roman"/>
              <a:ea typeface="Times New Roman"/>
              <a:cs typeface="Times New Roman"/>
              <a:sym typeface="Times New Roman"/>
            </a:endParaRPr>
          </a:p>
        </p:txBody>
      </p:sp>
      <p:pic>
        <p:nvPicPr>
          <p:cNvPr id="176" name="Google Shape;176;p13"/>
          <p:cNvPicPr preferRelativeResize="0"/>
          <p:nvPr/>
        </p:nvPicPr>
        <p:blipFill rotWithShape="1">
          <a:blip r:embed="rId3">
            <a:alphaModFix/>
          </a:blip>
          <a:srcRect b="0" l="0" r="0" t="0"/>
          <a:stretch/>
        </p:blipFill>
        <p:spPr>
          <a:xfrm>
            <a:off x="1463039" y="2363470"/>
            <a:ext cx="256540" cy="256539"/>
          </a:xfrm>
          <a:prstGeom prst="rect">
            <a:avLst/>
          </a:prstGeom>
          <a:noFill/>
          <a:ln>
            <a:noFill/>
          </a:ln>
        </p:spPr>
      </p:pic>
      <p:pic>
        <p:nvPicPr>
          <p:cNvPr id="177" name="Google Shape;177;p13"/>
          <p:cNvPicPr preferRelativeResize="0"/>
          <p:nvPr/>
        </p:nvPicPr>
        <p:blipFill rotWithShape="1">
          <a:blip r:embed="rId3">
            <a:alphaModFix/>
          </a:blip>
          <a:srcRect b="0" l="0" r="0" t="0"/>
          <a:stretch/>
        </p:blipFill>
        <p:spPr>
          <a:xfrm>
            <a:off x="1463039" y="2835910"/>
            <a:ext cx="256540" cy="256539"/>
          </a:xfrm>
          <a:prstGeom prst="rect">
            <a:avLst/>
          </a:prstGeom>
          <a:noFill/>
          <a:ln>
            <a:noFill/>
          </a:ln>
        </p:spPr>
      </p:pic>
      <p:pic>
        <p:nvPicPr>
          <p:cNvPr id="178" name="Google Shape;178;p13"/>
          <p:cNvPicPr preferRelativeResize="0"/>
          <p:nvPr/>
        </p:nvPicPr>
        <p:blipFill rotWithShape="1">
          <a:blip r:embed="rId3">
            <a:alphaModFix/>
          </a:blip>
          <a:srcRect b="0" l="0" r="0" t="0"/>
          <a:stretch/>
        </p:blipFill>
        <p:spPr>
          <a:xfrm>
            <a:off x="1463039" y="3691890"/>
            <a:ext cx="256540" cy="256539"/>
          </a:xfrm>
          <a:prstGeom prst="rect">
            <a:avLst/>
          </a:prstGeom>
          <a:noFill/>
          <a:ln>
            <a:noFill/>
          </a:ln>
        </p:spPr>
      </p:pic>
      <p:pic>
        <p:nvPicPr>
          <p:cNvPr id="179" name="Google Shape;179;p13"/>
          <p:cNvPicPr preferRelativeResize="0"/>
          <p:nvPr/>
        </p:nvPicPr>
        <p:blipFill rotWithShape="1">
          <a:blip r:embed="rId3">
            <a:alphaModFix/>
          </a:blip>
          <a:srcRect b="0" l="0" r="0" t="0"/>
          <a:stretch/>
        </p:blipFill>
        <p:spPr>
          <a:xfrm>
            <a:off x="1463039" y="4547870"/>
            <a:ext cx="256540" cy="256539"/>
          </a:xfrm>
          <a:prstGeom prst="rect">
            <a:avLst/>
          </a:prstGeom>
          <a:noFill/>
          <a:ln>
            <a:noFill/>
          </a:ln>
        </p:spPr>
      </p:pic>
      <p:pic>
        <p:nvPicPr>
          <p:cNvPr id="180" name="Google Shape;180;p13"/>
          <p:cNvPicPr preferRelativeResize="0"/>
          <p:nvPr/>
        </p:nvPicPr>
        <p:blipFill rotWithShape="1">
          <a:blip r:embed="rId3">
            <a:alphaModFix/>
          </a:blip>
          <a:srcRect b="0" l="0" r="0" t="0"/>
          <a:stretch/>
        </p:blipFill>
        <p:spPr>
          <a:xfrm>
            <a:off x="1463039" y="5787390"/>
            <a:ext cx="256540" cy="256540"/>
          </a:xfrm>
          <a:prstGeom prst="rect">
            <a:avLst/>
          </a:prstGeom>
          <a:noFill/>
          <a:ln>
            <a:noFill/>
          </a:ln>
        </p:spPr>
      </p:pic>
      <p:sp>
        <p:nvSpPr>
          <p:cNvPr id="181" name="Google Shape;181;p13"/>
          <p:cNvSpPr txBox="1"/>
          <p:nvPr/>
        </p:nvSpPr>
        <p:spPr>
          <a:xfrm>
            <a:off x="1793239" y="2221229"/>
            <a:ext cx="7042784" cy="4305300"/>
          </a:xfrm>
          <a:prstGeom prst="rect">
            <a:avLst/>
          </a:prstGeom>
          <a:noFill/>
          <a:ln>
            <a:noFill/>
          </a:ln>
        </p:spPr>
        <p:txBody>
          <a:bodyPr anchorCtr="0" anchor="t" bIns="0" lIns="0" spcFirstLastPara="1" rIns="0" wrap="square" tIns="58400">
            <a:spAutoFit/>
          </a:bodyPr>
          <a:lstStyle/>
          <a:p>
            <a:pPr indent="0" lvl="0" marL="12700" marR="0" rtl="0" algn="l">
              <a:lnSpc>
                <a:spcPct val="100000"/>
              </a:lnSpc>
              <a:spcBef>
                <a:spcPts val="0"/>
              </a:spcBef>
              <a:spcAft>
                <a:spcPts val="0"/>
              </a:spcAft>
              <a:buNone/>
            </a:pPr>
            <a:r>
              <a:rPr lang="en-US" sz="2800">
                <a:solidFill>
                  <a:schemeClr val="dk1"/>
                </a:solidFill>
                <a:latin typeface="Times New Roman"/>
                <a:ea typeface="Times New Roman"/>
                <a:cs typeface="Times New Roman"/>
                <a:sym typeface="Times New Roman"/>
              </a:rPr>
              <a:t>Developed in the early seventies.</a:t>
            </a:r>
            <a:endParaRPr sz="2800">
              <a:solidFill>
                <a:schemeClr val="dk1"/>
              </a:solidFill>
              <a:latin typeface="Times New Roman"/>
              <a:ea typeface="Times New Roman"/>
              <a:cs typeface="Times New Roman"/>
              <a:sym typeface="Times New Roman"/>
            </a:endParaRPr>
          </a:p>
          <a:p>
            <a:pPr indent="0" lvl="0" marL="12700" marR="608330" rtl="0" algn="l">
              <a:lnSpc>
                <a:spcPct val="107857"/>
              </a:lnSpc>
              <a:spcBef>
                <a:spcPts val="745"/>
              </a:spcBef>
              <a:spcAft>
                <a:spcPts val="0"/>
              </a:spcAft>
              <a:buNone/>
            </a:pPr>
            <a:r>
              <a:rPr lang="en-US" sz="2800">
                <a:solidFill>
                  <a:schemeClr val="dk1"/>
                </a:solidFill>
                <a:latin typeface="Times New Roman"/>
                <a:ea typeface="Times New Roman"/>
                <a:cs typeface="Times New Roman"/>
                <a:sym typeface="Times New Roman"/>
              </a:rPr>
              <a:t>It is today's dominant hardware technology.  Almost all graphics systems are </a:t>
            </a:r>
            <a:r>
              <a:rPr lang="en-US" sz="2800">
                <a:solidFill>
                  <a:srgbClr val="FF3300"/>
                </a:solidFill>
                <a:latin typeface="Times New Roman"/>
                <a:ea typeface="Times New Roman"/>
                <a:cs typeface="Times New Roman"/>
                <a:sym typeface="Times New Roman"/>
              </a:rPr>
              <a:t>raster-based</a:t>
            </a:r>
            <a:r>
              <a:rPr lang="en-US" sz="2800">
                <a:solidFill>
                  <a:schemeClr val="dk1"/>
                </a:solidFill>
                <a:latin typeface="Times New Roman"/>
                <a:ea typeface="Times New Roman"/>
                <a:cs typeface="Times New Roman"/>
                <a:sym typeface="Times New Roman"/>
              </a:rPr>
              <a:t>.</a:t>
            </a:r>
            <a:endParaRPr sz="2800">
              <a:solidFill>
                <a:schemeClr val="dk1"/>
              </a:solidFill>
              <a:latin typeface="Times New Roman"/>
              <a:ea typeface="Times New Roman"/>
              <a:cs typeface="Times New Roman"/>
              <a:sym typeface="Times New Roman"/>
            </a:endParaRPr>
          </a:p>
          <a:p>
            <a:pPr indent="0" lvl="0" marL="12700" marR="5080" rtl="0" algn="l">
              <a:lnSpc>
                <a:spcPct val="107857"/>
              </a:lnSpc>
              <a:spcBef>
                <a:spcPts val="700"/>
              </a:spcBef>
              <a:spcAft>
                <a:spcPts val="0"/>
              </a:spcAft>
              <a:buNone/>
            </a:pPr>
            <a:r>
              <a:rPr lang="en-US" sz="2800">
                <a:solidFill>
                  <a:schemeClr val="dk1"/>
                </a:solidFill>
                <a:latin typeface="Times New Roman"/>
                <a:ea typeface="Times New Roman"/>
                <a:cs typeface="Times New Roman"/>
                <a:sym typeface="Times New Roman"/>
              </a:rPr>
              <a:t>A picture is produced as an array – the </a:t>
            </a:r>
            <a:r>
              <a:rPr lang="en-US" sz="2800">
                <a:solidFill>
                  <a:srgbClr val="FF3300"/>
                </a:solidFill>
                <a:latin typeface="Times New Roman"/>
                <a:ea typeface="Times New Roman"/>
                <a:cs typeface="Times New Roman"/>
                <a:sym typeface="Times New Roman"/>
              </a:rPr>
              <a:t>raster </a:t>
            </a:r>
            <a:r>
              <a:rPr lang="en-US" sz="2800">
                <a:solidFill>
                  <a:schemeClr val="dk1"/>
                </a:solidFill>
                <a:latin typeface="Times New Roman"/>
                <a:ea typeface="Times New Roman"/>
                <a:cs typeface="Times New Roman"/>
                <a:sym typeface="Times New Roman"/>
              </a:rPr>
              <a:t>– of  picture elements.</a:t>
            </a:r>
            <a:endParaRPr sz="2800">
              <a:solidFill>
                <a:schemeClr val="dk1"/>
              </a:solidFill>
              <a:latin typeface="Times New Roman"/>
              <a:ea typeface="Times New Roman"/>
              <a:cs typeface="Times New Roman"/>
              <a:sym typeface="Times New Roman"/>
            </a:endParaRPr>
          </a:p>
          <a:p>
            <a:pPr indent="0" lvl="0" marL="12700" marR="226695" rtl="0" algn="l">
              <a:lnSpc>
                <a:spcPct val="107857"/>
              </a:lnSpc>
              <a:spcBef>
                <a:spcPts val="700"/>
              </a:spcBef>
              <a:spcAft>
                <a:spcPts val="0"/>
              </a:spcAft>
              <a:buNone/>
            </a:pPr>
            <a:r>
              <a:rPr lang="en-US" sz="2800">
                <a:solidFill>
                  <a:schemeClr val="dk1"/>
                </a:solidFill>
                <a:latin typeface="Times New Roman"/>
                <a:ea typeface="Times New Roman"/>
                <a:cs typeface="Times New Roman"/>
                <a:sym typeface="Times New Roman"/>
              </a:rPr>
              <a:t>This elements are called </a:t>
            </a:r>
            <a:r>
              <a:rPr lang="en-US" sz="2800">
                <a:solidFill>
                  <a:srgbClr val="FF3300"/>
                </a:solidFill>
                <a:latin typeface="Times New Roman"/>
                <a:ea typeface="Times New Roman"/>
                <a:cs typeface="Times New Roman"/>
                <a:sym typeface="Times New Roman"/>
              </a:rPr>
              <a:t>Pixels </a:t>
            </a:r>
            <a:r>
              <a:rPr lang="en-US" sz="2800">
                <a:solidFill>
                  <a:schemeClr val="dk1"/>
                </a:solidFill>
                <a:latin typeface="Times New Roman"/>
                <a:ea typeface="Times New Roman"/>
                <a:cs typeface="Times New Roman"/>
                <a:sym typeface="Times New Roman"/>
              </a:rPr>
              <a:t>or </a:t>
            </a:r>
            <a:r>
              <a:rPr lang="en-US" sz="2800">
                <a:solidFill>
                  <a:srgbClr val="FF3300"/>
                </a:solidFill>
                <a:latin typeface="Times New Roman"/>
                <a:ea typeface="Times New Roman"/>
                <a:cs typeface="Times New Roman"/>
                <a:sym typeface="Times New Roman"/>
              </a:rPr>
              <a:t>Pels </a:t>
            </a:r>
            <a:r>
              <a:rPr lang="en-US" sz="2800">
                <a:solidFill>
                  <a:schemeClr val="dk1"/>
                </a:solidFill>
                <a:latin typeface="Times New Roman"/>
                <a:ea typeface="Times New Roman"/>
                <a:cs typeface="Times New Roman"/>
                <a:sym typeface="Times New Roman"/>
              </a:rPr>
              <a:t>(</a:t>
            </a:r>
            <a:r>
              <a:rPr lang="en-US" sz="2800">
                <a:solidFill>
                  <a:srgbClr val="FF3300"/>
                </a:solidFill>
                <a:latin typeface="Times New Roman"/>
                <a:ea typeface="Times New Roman"/>
                <a:cs typeface="Times New Roman"/>
                <a:sym typeface="Times New Roman"/>
              </a:rPr>
              <a:t>P</a:t>
            </a:r>
            <a:r>
              <a:rPr lang="en-US" sz="2800">
                <a:solidFill>
                  <a:schemeClr val="dk1"/>
                </a:solidFill>
                <a:latin typeface="Times New Roman"/>
                <a:ea typeface="Times New Roman"/>
                <a:cs typeface="Times New Roman"/>
                <a:sym typeface="Times New Roman"/>
              </a:rPr>
              <a:t>icture  </a:t>
            </a:r>
            <a:r>
              <a:rPr lang="en-US" sz="2800">
                <a:solidFill>
                  <a:srgbClr val="FF3300"/>
                </a:solidFill>
                <a:latin typeface="Times New Roman"/>
                <a:ea typeface="Times New Roman"/>
                <a:cs typeface="Times New Roman"/>
                <a:sym typeface="Times New Roman"/>
              </a:rPr>
              <a:t>El</a:t>
            </a:r>
            <a:r>
              <a:rPr lang="en-US" sz="2800">
                <a:solidFill>
                  <a:schemeClr val="dk1"/>
                </a:solidFill>
                <a:latin typeface="Times New Roman"/>
                <a:ea typeface="Times New Roman"/>
                <a:cs typeface="Times New Roman"/>
                <a:sym typeface="Times New Roman"/>
              </a:rPr>
              <a:t>ement</a:t>
            </a:r>
            <a:r>
              <a:rPr lang="en-US" sz="2800">
                <a:solidFill>
                  <a:srgbClr val="FF3300"/>
                </a:solidFill>
                <a:latin typeface="Times New Roman"/>
                <a:ea typeface="Times New Roman"/>
                <a:cs typeface="Times New Roman"/>
                <a:sym typeface="Times New Roman"/>
              </a:rPr>
              <a:t>s</a:t>
            </a:r>
            <a:r>
              <a:rPr lang="en-US" sz="2800">
                <a:solidFill>
                  <a:schemeClr val="dk1"/>
                </a:solidFill>
                <a:latin typeface="Times New Roman"/>
                <a:ea typeface="Times New Roman"/>
                <a:cs typeface="Times New Roman"/>
                <a:sym typeface="Times New Roman"/>
              </a:rPr>
              <a:t>). A pixel corresponds to a location, or  small area, in the image.</a:t>
            </a:r>
            <a:endParaRPr sz="2800">
              <a:solidFill>
                <a:schemeClr val="dk1"/>
              </a:solidFill>
              <a:latin typeface="Times New Roman"/>
              <a:ea typeface="Times New Roman"/>
              <a:cs typeface="Times New Roman"/>
              <a:sym typeface="Times New Roman"/>
            </a:endParaRPr>
          </a:p>
          <a:p>
            <a:pPr indent="0" lvl="0" marL="12700" marR="7620" rtl="0" algn="l">
              <a:lnSpc>
                <a:spcPct val="107857"/>
              </a:lnSpc>
              <a:spcBef>
                <a:spcPts val="700"/>
              </a:spcBef>
              <a:spcAft>
                <a:spcPts val="0"/>
              </a:spcAft>
              <a:buNone/>
            </a:pPr>
            <a:r>
              <a:rPr lang="en-US" sz="2800">
                <a:solidFill>
                  <a:schemeClr val="dk1"/>
                </a:solidFill>
                <a:latin typeface="Times New Roman"/>
                <a:ea typeface="Times New Roman"/>
                <a:cs typeface="Times New Roman"/>
                <a:sym typeface="Times New Roman"/>
              </a:rPr>
              <a:t>Collectively, the pixels are stored in a part of  memory called the </a:t>
            </a:r>
            <a:r>
              <a:rPr lang="en-US" sz="2800">
                <a:solidFill>
                  <a:srgbClr val="FF3300"/>
                </a:solidFill>
                <a:latin typeface="Times New Roman"/>
                <a:ea typeface="Times New Roman"/>
                <a:cs typeface="Times New Roman"/>
                <a:sym typeface="Times New Roman"/>
              </a:rPr>
              <a:t>refresh buffer </a:t>
            </a:r>
            <a:r>
              <a:rPr lang="en-US" sz="2800">
                <a:solidFill>
                  <a:schemeClr val="dk1"/>
                </a:solidFill>
                <a:latin typeface="Times New Roman"/>
                <a:ea typeface="Times New Roman"/>
                <a:cs typeface="Times New Roman"/>
                <a:sym typeface="Times New Roman"/>
              </a:rPr>
              <a:t>or </a:t>
            </a:r>
            <a:r>
              <a:rPr lang="en-US" sz="2800">
                <a:solidFill>
                  <a:srgbClr val="FF3300"/>
                </a:solidFill>
                <a:latin typeface="Times New Roman"/>
                <a:ea typeface="Times New Roman"/>
                <a:cs typeface="Times New Roman"/>
                <a:sym typeface="Times New Roman"/>
              </a:rPr>
              <a:t>frame buffer</a:t>
            </a:r>
            <a:r>
              <a:rPr lang="en-US" sz="2800">
                <a:solidFill>
                  <a:schemeClr val="dk1"/>
                </a:solidFill>
                <a:latin typeface="Times New Roman"/>
                <a:ea typeface="Times New Roman"/>
                <a:cs typeface="Times New Roman"/>
                <a:sym typeface="Times New Roman"/>
              </a:rPr>
              <a:t>.</a:t>
            </a:r>
            <a:endParaRPr sz="2800">
              <a:solidFill>
                <a:schemeClr val="dk1"/>
              </a:solidFill>
              <a:latin typeface="Times New Roman"/>
              <a:ea typeface="Times New Roman"/>
              <a:cs typeface="Times New Roman"/>
              <a:sym typeface="Times New Roman"/>
            </a:endParaRPr>
          </a:p>
        </p:txBody>
      </p:sp>
      <p:pic>
        <p:nvPicPr>
          <p:cNvPr id="182" name="Google Shape;182;p13"/>
          <p:cNvPicPr preferRelativeResize="0"/>
          <p:nvPr/>
        </p:nvPicPr>
        <p:blipFill rotWithShape="1">
          <a:blip r:embed="rId4">
            <a:alphaModFix/>
          </a:blip>
          <a:srcRect b="0" l="0" r="0" t="0"/>
          <a:stretch/>
        </p:blipFill>
        <p:spPr>
          <a:xfrm>
            <a:off x="6625590" y="44450"/>
            <a:ext cx="2482850" cy="2520950"/>
          </a:xfrm>
          <a:prstGeom prst="rect">
            <a:avLst/>
          </a:prstGeom>
          <a:noFill/>
          <a:ln>
            <a:noFill/>
          </a:ln>
        </p:spPr>
      </p:pic>
      <p:sp>
        <p:nvSpPr>
          <p:cNvPr id="183" name="Google Shape;183;p13"/>
          <p:cNvSpPr txBox="1"/>
          <p:nvPr>
            <p:ph type="title"/>
          </p:nvPr>
        </p:nvSpPr>
        <p:spPr>
          <a:xfrm>
            <a:off x="1804670" y="787400"/>
            <a:ext cx="4343400" cy="6350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4000"/>
              <a:t>Raster Scan Displays</a:t>
            </a:r>
            <a:endParaRPr sz="4000"/>
          </a:p>
        </p:txBody>
      </p:sp>
      <p:pic>
        <p:nvPicPr>
          <p:cNvPr id="184" name="Google Shape;184;p13"/>
          <p:cNvPicPr preferRelativeResize="0"/>
          <p:nvPr/>
        </p:nvPicPr>
        <p:blipFill rotWithShape="1">
          <a:blip r:embed="rId4">
            <a:alphaModFix/>
          </a:blip>
          <a:srcRect b="0" l="0" r="0" t="0"/>
          <a:stretch/>
        </p:blipFill>
        <p:spPr>
          <a:xfrm>
            <a:off x="8675369" y="2636520"/>
            <a:ext cx="213359" cy="2159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14"/>
          <p:cNvSpPr txBox="1"/>
          <p:nvPr/>
        </p:nvSpPr>
        <p:spPr>
          <a:xfrm>
            <a:off x="8952230" y="6282690"/>
            <a:ext cx="114300" cy="23876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400">
                <a:solidFill>
                  <a:schemeClr val="dk1"/>
                </a:solidFill>
                <a:latin typeface="Times New Roman"/>
                <a:ea typeface="Times New Roman"/>
                <a:cs typeface="Times New Roman"/>
                <a:sym typeface="Times New Roman"/>
              </a:rPr>
              <a:t>8</a:t>
            </a:r>
            <a:endParaRPr sz="1400">
              <a:solidFill>
                <a:schemeClr val="dk1"/>
              </a:solidFill>
              <a:latin typeface="Times New Roman"/>
              <a:ea typeface="Times New Roman"/>
              <a:cs typeface="Times New Roman"/>
              <a:sym typeface="Times New Roman"/>
            </a:endParaRPr>
          </a:p>
        </p:txBody>
      </p:sp>
      <p:sp>
        <p:nvSpPr>
          <p:cNvPr id="190" name="Google Shape;190;p14"/>
          <p:cNvSpPr txBox="1"/>
          <p:nvPr>
            <p:ph type="title"/>
          </p:nvPr>
        </p:nvSpPr>
        <p:spPr>
          <a:xfrm>
            <a:off x="2898139" y="756920"/>
            <a:ext cx="2447290" cy="69596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Resolution</a:t>
            </a:r>
            <a:endParaRPr/>
          </a:p>
        </p:txBody>
      </p:sp>
      <p:pic>
        <p:nvPicPr>
          <p:cNvPr id="191" name="Google Shape;191;p14"/>
          <p:cNvPicPr preferRelativeResize="0"/>
          <p:nvPr/>
        </p:nvPicPr>
        <p:blipFill rotWithShape="1">
          <a:blip r:embed="rId3">
            <a:alphaModFix/>
          </a:blip>
          <a:srcRect b="0" l="0" r="0" t="0"/>
          <a:stretch/>
        </p:blipFill>
        <p:spPr>
          <a:xfrm>
            <a:off x="1463039" y="3078479"/>
            <a:ext cx="219709" cy="219710"/>
          </a:xfrm>
          <a:prstGeom prst="rect">
            <a:avLst/>
          </a:prstGeom>
          <a:noFill/>
          <a:ln>
            <a:noFill/>
          </a:ln>
        </p:spPr>
      </p:pic>
      <p:pic>
        <p:nvPicPr>
          <p:cNvPr id="192" name="Google Shape;192;p14"/>
          <p:cNvPicPr preferRelativeResize="0"/>
          <p:nvPr/>
        </p:nvPicPr>
        <p:blipFill rotWithShape="1">
          <a:blip r:embed="rId3">
            <a:alphaModFix/>
          </a:blip>
          <a:srcRect b="0" l="0" r="0" t="0"/>
          <a:stretch/>
        </p:blipFill>
        <p:spPr>
          <a:xfrm>
            <a:off x="1463039" y="4470400"/>
            <a:ext cx="219709" cy="219710"/>
          </a:xfrm>
          <a:prstGeom prst="rect">
            <a:avLst/>
          </a:prstGeom>
          <a:noFill/>
          <a:ln>
            <a:noFill/>
          </a:ln>
        </p:spPr>
      </p:pic>
      <p:pic>
        <p:nvPicPr>
          <p:cNvPr id="193" name="Google Shape;193;p14"/>
          <p:cNvPicPr preferRelativeResize="0"/>
          <p:nvPr/>
        </p:nvPicPr>
        <p:blipFill rotWithShape="1">
          <a:blip r:embed="rId3">
            <a:alphaModFix/>
          </a:blip>
          <a:srcRect b="0" l="0" r="0" t="0"/>
          <a:stretch/>
        </p:blipFill>
        <p:spPr>
          <a:xfrm>
            <a:off x="1463039" y="5862320"/>
            <a:ext cx="219709" cy="219710"/>
          </a:xfrm>
          <a:prstGeom prst="rect">
            <a:avLst/>
          </a:prstGeom>
          <a:noFill/>
          <a:ln>
            <a:noFill/>
          </a:ln>
        </p:spPr>
      </p:pic>
      <p:sp>
        <p:nvSpPr>
          <p:cNvPr id="194" name="Google Shape;194;p14"/>
          <p:cNvSpPr txBox="1"/>
          <p:nvPr/>
        </p:nvSpPr>
        <p:spPr>
          <a:xfrm>
            <a:off x="1793239" y="2993390"/>
            <a:ext cx="7193915" cy="3175000"/>
          </a:xfrm>
          <a:prstGeom prst="rect">
            <a:avLst/>
          </a:prstGeom>
          <a:noFill/>
          <a:ln>
            <a:noFill/>
          </a:ln>
        </p:spPr>
        <p:txBody>
          <a:bodyPr anchorCtr="0" anchor="t" bIns="0" lIns="0" spcFirstLastPara="1" rIns="0" wrap="square" tIns="53975">
            <a:spAutoFit/>
          </a:bodyPr>
          <a:lstStyle/>
          <a:p>
            <a:pPr indent="0" lvl="0" marL="12700" marR="46355" rtl="0" algn="l">
              <a:lnSpc>
                <a:spcPct val="107916"/>
              </a:lnSpc>
              <a:spcBef>
                <a:spcPts val="0"/>
              </a:spcBef>
              <a:spcAft>
                <a:spcPts val="0"/>
              </a:spcAft>
              <a:buNone/>
            </a:pPr>
            <a:r>
              <a:rPr lang="en-US" sz="2400">
                <a:solidFill>
                  <a:schemeClr val="dk1"/>
                </a:solidFill>
                <a:latin typeface="Times New Roman"/>
                <a:ea typeface="Times New Roman"/>
                <a:cs typeface="Times New Roman"/>
                <a:sym typeface="Times New Roman"/>
              </a:rPr>
              <a:t>The maximum number of points (pixels) that can be  displayed without overlap on a screen is referred to as the  </a:t>
            </a:r>
            <a:r>
              <a:rPr lang="en-US" sz="2400">
                <a:solidFill>
                  <a:srgbClr val="FF3300"/>
                </a:solidFill>
                <a:latin typeface="Times New Roman"/>
                <a:ea typeface="Times New Roman"/>
                <a:cs typeface="Times New Roman"/>
                <a:sym typeface="Times New Roman"/>
              </a:rPr>
              <a:t>resolution</a:t>
            </a:r>
            <a:r>
              <a:rPr lang="en-US" sz="2400">
                <a:solidFill>
                  <a:schemeClr val="dk1"/>
                </a:solidFill>
                <a:latin typeface="Times New Roman"/>
                <a:ea typeface="Times New Roman"/>
                <a:cs typeface="Times New Roman"/>
                <a:sym typeface="Times New Roman"/>
              </a:rPr>
              <a:t>, and determines the detail that can be seen in an  image.</a:t>
            </a:r>
            <a:endParaRPr sz="2400">
              <a:solidFill>
                <a:schemeClr val="dk1"/>
              </a:solidFill>
              <a:latin typeface="Times New Roman"/>
              <a:ea typeface="Times New Roman"/>
              <a:cs typeface="Times New Roman"/>
              <a:sym typeface="Times New Roman"/>
            </a:endParaRPr>
          </a:p>
          <a:p>
            <a:pPr indent="0" lvl="0" marL="12700" marR="185420" rtl="0" algn="l">
              <a:lnSpc>
                <a:spcPct val="107916"/>
              </a:lnSpc>
              <a:spcBef>
                <a:spcPts val="600"/>
              </a:spcBef>
              <a:spcAft>
                <a:spcPts val="0"/>
              </a:spcAft>
              <a:buNone/>
            </a:pPr>
            <a:r>
              <a:rPr lang="en-US" sz="2400">
                <a:solidFill>
                  <a:schemeClr val="dk1"/>
                </a:solidFill>
                <a:latin typeface="Times New Roman"/>
                <a:ea typeface="Times New Roman"/>
                <a:cs typeface="Times New Roman"/>
                <a:sym typeface="Times New Roman"/>
              </a:rPr>
              <a:t>A more precise definition is the number of points per  centimeter that can be plotted horizontally and vertically,  although it is often simply stated as the total number of  points in each direction (i.e. 1280 </a:t>
            </a:r>
            <a:r>
              <a:rPr lang="en-US" sz="2400">
                <a:solidFill>
                  <a:schemeClr val="dk1"/>
                </a:solidFill>
                <a:latin typeface="Noto Sans Symbols"/>
                <a:ea typeface="Noto Sans Symbols"/>
                <a:cs typeface="Noto Sans Symbols"/>
                <a:sym typeface="Noto Sans Symbols"/>
              </a:rPr>
              <a:t>×</a:t>
            </a:r>
            <a:r>
              <a:rPr lang="en-US" sz="2400">
                <a:solidFill>
                  <a:schemeClr val="dk1"/>
                </a:solidFill>
                <a:latin typeface="Times New Roman"/>
                <a:ea typeface="Times New Roman"/>
                <a:cs typeface="Times New Roman"/>
                <a:sym typeface="Times New Roman"/>
              </a:rPr>
              <a:t> 1024).</a:t>
            </a:r>
            <a:endParaRPr sz="2400">
              <a:solidFill>
                <a:schemeClr val="dk1"/>
              </a:solidFill>
              <a:latin typeface="Times New Roman"/>
              <a:ea typeface="Times New Roman"/>
              <a:cs typeface="Times New Roman"/>
              <a:sym typeface="Times New Roman"/>
            </a:endParaRPr>
          </a:p>
          <a:p>
            <a:pPr indent="0" lvl="0" marL="12700" marR="0" rtl="0" algn="l">
              <a:lnSpc>
                <a:spcPct val="100000"/>
              </a:lnSpc>
              <a:spcBef>
                <a:spcPts val="275"/>
              </a:spcBef>
              <a:spcAft>
                <a:spcPts val="0"/>
              </a:spcAft>
              <a:buNone/>
            </a:pPr>
            <a:r>
              <a:rPr lang="en-US" sz="2400">
                <a:solidFill>
                  <a:schemeClr val="dk1"/>
                </a:solidFill>
                <a:latin typeface="Times New Roman"/>
                <a:ea typeface="Times New Roman"/>
                <a:cs typeface="Times New Roman"/>
                <a:sym typeface="Times New Roman"/>
              </a:rPr>
              <a:t>The physical size of a graphics monitor, on the other hand,</a:t>
            </a:r>
            <a:endParaRPr sz="2400">
              <a:solidFill>
                <a:schemeClr val="dk1"/>
              </a:solidFill>
              <a:latin typeface="Times New Roman"/>
              <a:ea typeface="Times New Roman"/>
              <a:cs typeface="Times New Roman"/>
              <a:sym typeface="Times New Roman"/>
            </a:endParaRPr>
          </a:p>
        </p:txBody>
      </p:sp>
      <p:sp>
        <p:nvSpPr>
          <p:cNvPr id="195" name="Google Shape;195;p14"/>
          <p:cNvSpPr txBox="1"/>
          <p:nvPr/>
        </p:nvSpPr>
        <p:spPr>
          <a:xfrm>
            <a:off x="1793239" y="6106159"/>
            <a:ext cx="6812915" cy="39116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2400">
                <a:solidFill>
                  <a:schemeClr val="dk1"/>
                </a:solidFill>
                <a:latin typeface="Times New Roman"/>
                <a:ea typeface="Times New Roman"/>
                <a:cs typeface="Times New Roman"/>
                <a:sym typeface="Times New Roman"/>
              </a:rPr>
              <a:t>is given as the length (in inches) of the screen diagonal.</a:t>
            </a:r>
            <a:endParaRPr sz="2400">
              <a:solidFill>
                <a:schemeClr val="dk1"/>
              </a:solidFill>
              <a:latin typeface="Times New Roman"/>
              <a:ea typeface="Times New Roman"/>
              <a:cs typeface="Times New Roman"/>
              <a:sym typeface="Times New Roman"/>
            </a:endParaRPr>
          </a:p>
        </p:txBody>
      </p:sp>
      <p:pic>
        <p:nvPicPr>
          <p:cNvPr id="196" name="Google Shape;196;p14"/>
          <p:cNvPicPr preferRelativeResize="0"/>
          <p:nvPr/>
        </p:nvPicPr>
        <p:blipFill rotWithShape="1">
          <a:blip r:embed="rId4">
            <a:alphaModFix/>
          </a:blip>
          <a:srcRect b="0" l="0" r="0" t="0"/>
          <a:stretch/>
        </p:blipFill>
        <p:spPr>
          <a:xfrm>
            <a:off x="6659880" y="189229"/>
            <a:ext cx="1899920" cy="266318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grpSp>
        <p:nvGrpSpPr>
          <p:cNvPr id="201" name="Google Shape;201;p15"/>
          <p:cNvGrpSpPr/>
          <p:nvPr/>
        </p:nvGrpSpPr>
        <p:grpSpPr>
          <a:xfrm>
            <a:off x="3421380" y="3557282"/>
            <a:ext cx="285750" cy="2895600"/>
            <a:chOff x="3421380" y="3557282"/>
            <a:chExt cx="285750" cy="2895600"/>
          </a:xfrm>
        </p:grpSpPr>
        <p:sp>
          <p:nvSpPr>
            <p:cNvPr id="202" name="Google Shape;202;p15"/>
            <p:cNvSpPr/>
            <p:nvPr/>
          </p:nvSpPr>
          <p:spPr>
            <a:xfrm>
              <a:off x="3563619" y="3709670"/>
              <a:ext cx="0" cy="2590800"/>
            </a:xfrm>
            <a:custGeom>
              <a:rect b="b" l="l" r="r" t="t"/>
              <a:pathLst>
                <a:path extrusionOk="0" h="2590800" w="120000">
                  <a:moveTo>
                    <a:pt x="0" y="0"/>
                  </a:moveTo>
                  <a:lnTo>
                    <a:pt x="0" y="2590799"/>
                  </a:lnTo>
                </a:path>
              </a:pathLst>
            </a:custGeom>
            <a:noFill/>
            <a:ln cap="flat" cmpd="sng" w="57150">
              <a:solidFill>
                <a:srgbClr val="3716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3" name="Google Shape;203;p15"/>
            <p:cNvSpPr/>
            <p:nvPr/>
          </p:nvSpPr>
          <p:spPr>
            <a:xfrm>
              <a:off x="3421380" y="3557282"/>
              <a:ext cx="285750" cy="2895600"/>
            </a:xfrm>
            <a:custGeom>
              <a:rect b="b" l="l" r="r" t="t"/>
              <a:pathLst>
                <a:path extrusionOk="0" h="2895600" w="285750">
                  <a:moveTo>
                    <a:pt x="285750" y="2724137"/>
                  </a:moveTo>
                  <a:lnTo>
                    <a:pt x="0" y="2724137"/>
                  </a:lnTo>
                  <a:lnTo>
                    <a:pt x="142240" y="2895587"/>
                  </a:lnTo>
                  <a:lnTo>
                    <a:pt x="285750" y="2724137"/>
                  </a:lnTo>
                  <a:close/>
                </a:path>
                <a:path extrusionOk="0" h="2895600" w="285750">
                  <a:moveTo>
                    <a:pt x="285750" y="171437"/>
                  </a:moveTo>
                  <a:lnTo>
                    <a:pt x="142240" y="0"/>
                  </a:lnTo>
                  <a:lnTo>
                    <a:pt x="0" y="171437"/>
                  </a:lnTo>
                  <a:lnTo>
                    <a:pt x="285750" y="171437"/>
                  </a:lnTo>
                  <a:close/>
                </a:path>
              </a:pathLst>
            </a:custGeom>
            <a:solidFill>
              <a:srgbClr val="3716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204" name="Google Shape;204;p15"/>
          <p:cNvSpPr txBox="1"/>
          <p:nvPr/>
        </p:nvSpPr>
        <p:spPr>
          <a:xfrm>
            <a:off x="1590039" y="582929"/>
            <a:ext cx="7259955" cy="2584450"/>
          </a:xfrm>
          <a:prstGeom prst="rect">
            <a:avLst/>
          </a:prstGeom>
          <a:noFill/>
          <a:ln>
            <a:noFill/>
          </a:ln>
        </p:spPr>
        <p:txBody>
          <a:bodyPr anchorCtr="0" anchor="t" bIns="0" lIns="0" spcFirstLastPara="1" rIns="0" wrap="square" tIns="12700">
            <a:spAutoFit/>
          </a:bodyPr>
          <a:lstStyle/>
          <a:p>
            <a:pPr indent="-341630" lvl="0" marL="366395" marR="17780" rtl="0" algn="l">
              <a:lnSpc>
                <a:spcPct val="99900"/>
              </a:lnSpc>
              <a:spcBef>
                <a:spcPts val="0"/>
              </a:spcBef>
              <a:spcAft>
                <a:spcPts val="0"/>
              </a:spcAft>
              <a:buClr>
                <a:srgbClr val="996600"/>
              </a:buClr>
              <a:buSzPts val="2800"/>
              <a:buFont typeface="Noto Sans Symbols"/>
              <a:buChar char="●"/>
            </a:pPr>
            <a:r>
              <a:rPr lang="en-US" sz="2800">
                <a:solidFill>
                  <a:schemeClr val="dk1"/>
                </a:solidFill>
                <a:latin typeface="Times New Roman"/>
                <a:ea typeface="Times New Roman"/>
                <a:cs typeface="Times New Roman"/>
                <a:sym typeface="Times New Roman"/>
              </a:rPr>
              <a:t>The </a:t>
            </a:r>
            <a:r>
              <a:rPr lang="en-US" sz="2800">
                <a:solidFill>
                  <a:srgbClr val="FF3300"/>
                </a:solidFill>
                <a:latin typeface="Times New Roman"/>
                <a:ea typeface="Times New Roman"/>
                <a:cs typeface="Times New Roman"/>
                <a:sym typeface="Times New Roman"/>
              </a:rPr>
              <a:t>aspect ratio </a:t>
            </a:r>
            <a:r>
              <a:rPr lang="en-US" sz="2800">
                <a:solidFill>
                  <a:schemeClr val="dk1"/>
                </a:solidFill>
                <a:latin typeface="Times New Roman"/>
                <a:ea typeface="Times New Roman"/>
                <a:cs typeface="Times New Roman"/>
                <a:sym typeface="Times New Roman"/>
              </a:rPr>
              <a:t>gives the ratio of vertical points  to horizontal points necessary to produce equal-  length lines in both directions on the screen. So  4:3 (most common) means that a vertical line  plotted with 4 points has the same length as a  horizontal line plotted with 3 points.</a:t>
            </a:r>
            <a:endParaRPr sz="2800">
              <a:solidFill>
                <a:schemeClr val="dk1"/>
              </a:solidFill>
              <a:latin typeface="Times New Roman"/>
              <a:ea typeface="Times New Roman"/>
              <a:cs typeface="Times New Roman"/>
              <a:sym typeface="Times New Roman"/>
            </a:endParaRPr>
          </a:p>
        </p:txBody>
      </p:sp>
      <p:grpSp>
        <p:nvGrpSpPr>
          <p:cNvPr id="205" name="Google Shape;205;p15"/>
          <p:cNvGrpSpPr/>
          <p:nvPr/>
        </p:nvGrpSpPr>
        <p:grpSpPr>
          <a:xfrm>
            <a:off x="3708400" y="6526530"/>
            <a:ext cx="3384550" cy="285750"/>
            <a:chOff x="3708400" y="6526530"/>
            <a:chExt cx="3384550" cy="285750"/>
          </a:xfrm>
        </p:grpSpPr>
        <p:sp>
          <p:nvSpPr>
            <p:cNvPr id="206" name="Google Shape;206;p15"/>
            <p:cNvSpPr/>
            <p:nvPr/>
          </p:nvSpPr>
          <p:spPr>
            <a:xfrm>
              <a:off x="3860800" y="6668770"/>
              <a:ext cx="3079750" cy="0"/>
            </a:xfrm>
            <a:custGeom>
              <a:rect b="b" l="l" r="r" t="t"/>
              <a:pathLst>
                <a:path extrusionOk="0" h="120000" w="3079750">
                  <a:moveTo>
                    <a:pt x="0" y="0"/>
                  </a:moveTo>
                  <a:lnTo>
                    <a:pt x="3079750" y="0"/>
                  </a:lnTo>
                </a:path>
              </a:pathLst>
            </a:custGeom>
            <a:noFill/>
            <a:ln cap="flat" cmpd="sng" w="57150">
              <a:solidFill>
                <a:srgbClr val="FF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7" name="Google Shape;207;p15"/>
            <p:cNvSpPr/>
            <p:nvPr/>
          </p:nvSpPr>
          <p:spPr>
            <a:xfrm>
              <a:off x="3708400" y="6526530"/>
              <a:ext cx="3384550" cy="285750"/>
            </a:xfrm>
            <a:custGeom>
              <a:rect b="b" l="l" r="r" t="t"/>
              <a:pathLst>
                <a:path extrusionOk="0" h="285750" w="3384550">
                  <a:moveTo>
                    <a:pt x="171450" y="0"/>
                  </a:moveTo>
                  <a:lnTo>
                    <a:pt x="0" y="142240"/>
                  </a:lnTo>
                  <a:lnTo>
                    <a:pt x="171450" y="285750"/>
                  </a:lnTo>
                  <a:lnTo>
                    <a:pt x="171450" y="0"/>
                  </a:lnTo>
                  <a:close/>
                </a:path>
                <a:path extrusionOk="0" h="285750" w="3384550">
                  <a:moveTo>
                    <a:pt x="3384550" y="142240"/>
                  </a:moveTo>
                  <a:lnTo>
                    <a:pt x="3213100" y="0"/>
                  </a:lnTo>
                  <a:lnTo>
                    <a:pt x="3213100" y="285750"/>
                  </a:lnTo>
                  <a:lnTo>
                    <a:pt x="3384550" y="142240"/>
                  </a:lnTo>
                  <a:close/>
                </a:path>
              </a:pathLst>
            </a:custGeom>
            <a:solidFill>
              <a:srgbClr val="FF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208" name="Google Shape;208;p15"/>
          <p:cNvSpPr txBox="1"/>
          <p:nvPr>
            <p:ph idx="12" type="sldNum"/>
          </p:nvPr>
        </p:nvSpPr>
        <p:spPr>
          <a:xfrm>
            <a:off x="8836659" y="6302050"/>
            <a:ext cx="255270" cy="222884"/>
          </a:xfrm>
          <a:prstGeom prst="rect">
            <a:avLst/>
          </a:prstGeom>
          <a:noFill/>
          <a:ln>
            <a:noFill/>
          </a:ln>
        </p:spPr>
        <p:txBody>
          <a:bodyPr anchorCtr="0" anchor="t" bIns="0" lIns="0" spcFirstLastPara="1" rIns="0" wrap="square" tIns="0">
            <a:spAutoFit/>
          </a:bodyPr>
          <a:lstStyle/>
          <a:p>
            <a:pPr indent="0" lvl="0" marL="38100" rtl="0" algn="l">
              <a:lnSpc>
                <a:spcPct val="116428"/>
              </a:lnSpc>
              <a:spcBef>
                <a:spcPts val="0"/>
              </a:spcBef>
              <a:spcAft>
                <a:spcPts val="0"/>
              </a:spcAft>
              <a:buNone/>
            </a:pPr>
            <a:fld id="{00000000-1234-1234-1234-123412341234}" type="slidenum">
              <a:rPr lang="en-US"/>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