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D8A3C1-A546-4E51-9B4F-AEF9FB6E1219}">
  <a:tblStyle styleId="{04D8A3C1-A546-4E51-9B4F-AEF9FB6E121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1144269" y="1101090"/>
            <a:ext cx="654558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1601469" y="1751329"/>
            <a:ext cx="7226934" cy="2462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type="title"/>
          </p:nvPr>
        </p:nvSpPr>
        <p:spPr>
          <a:xfrm>
            <a:off x="1144269" y="1101090"/>
            <a:ext cx="654558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type="title"/>
          </p:nvPr>
        </p:nvSpPr>
        <p:spPr>
          <a:xfrm>
            <a:off x="1144269" y="1101090"/>
            <a:ext cx="654558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1511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49478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CFBF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47320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BFB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45288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AFA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143128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AF9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410969" y="0"/>
            <a:ext cx="21590" cy="6860540"/>
          </a:xfrm>
          <a:custGeom>
            <a:rect b="b" l="l" r="r" t="t"/>
            <a:pathLst>
              <a:path extrusionOk="0" h="6860540" w="21590">
                <a:moveTo>
                  <a:pt x="21590" y="0"/>
                </a:moveTo>
                <a:lnTo>
                  <a:pt x="0" y="0"/>
                </a:lnTo>
                <a:lnTo>
                  <a:pt x="0" y="6860540"/>
                </a:lnTo>
                <a:lnTo>
                  <a:pt x="21590" y="6860540"/>
                </a:lnTo>
                <a:lnTo>
                  <a:pt x="21590" y="0"/>
                </a:lnTo>
                <a:close/>
              </a:path>
            </a:pathLst>
          </a:custGeom>
          <a:solidFill>
            <a:srgbClr val="F9F8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38938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8F7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367789" y="0"/>
            <a:ext cx="24130" cy="6860540"/>
          </a:xfrm>
          <a:custGeom>
            <a:rect b="b" l="l" r="r" t="t"/>
            <a:pathLst>
              <a:path extrusionOk="0" h="6860540" w="24130">
                <a:moveTo>
                  <a:pt x="24129" y="0"/>
                </a:moveTo>
                <a:lnTo>
                  <a:pt x="0" y="0"/>
                </a:lnTo>
                <a:lnTo>
                  <a:pt x="0" y="6860540"/>
                </a:lnTo>
                <a:lnTo>
                  <a:pt x="24129" y="6860540"/>
                </a:lnTo>
                <a:lnTo>
                  <a:pt x="24129" y="0"/>
                </a:lnTo>
                <a:close/>
              </a:path>
            </a:pathLst>
          </a:custGeom>
          <a:solidFill>
            <a:srgbClr val="F7F7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34746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F7F6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32588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6F5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30556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5F4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28396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F5F3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26365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4F3F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24206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3F2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22173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3F1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20015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2F0E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179830" y="0"/>
            <a:ext cx="21590" cy="6860540"/>
          </a:xfrm>
          <a:custGeom>
            <a:rect b="b" l="l" r="r" t="t"/>
            <a:pathLst>
              <a:path extrusionOk="0" h="6860540" w="21590">
                <a:moveTo>
                  <a:pt x="21589" y="0"/>
                </a:moveTo>
                <a:lnTo>
                  <a:pt x="0" y="0"/>
                </a:lnTo>
                <a:lnTo>
                  <a:pt x="0" y="6860540"/>
                </a:lnTo>
                <a:lnTo>
                  <a:pt x="21589" y="6860540"/>
                </a:lnTo>
                <a:lnTo>
                  <a:pt x="21589" y="0"/>
                </a:lnTo>
                <a:close/>
              </a:path>
            </a:pathLst>
          </a:custGeom>
          <a:solidFill>
            <a:srgbClr val="F1F0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15823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0EF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13665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F0EEE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11633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FEDE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109473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EEC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07441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EEECE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105283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DEB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103251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CEA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101091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ECE9E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99060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BE8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96901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AE8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947419" y="0"/>
            <a:ext cx="24130" cy="6860540"/>
          </a:xfrm>
          <a:custGeom>
            <a:rect b="b" l="l" r="r" t="t"/>
            <a:pathLst>
              <a:path extrusionOk="0" h="6860540" w="24130">
                <a:moveTo>
                  <a:pt x="24130" y="0"/>
                </a:moveTo>
                <a:lnTo>
                  <a:pt x="0" y="0"/>
                </a:lnTo>
                <a:lnTo>
                  <a:pt x="0" y="6860540"/>
                </a:lnTo>
                <a:lnTo>
                  <a:pt x="24130" y="6860540"/>
                </a:lnTo>
                <a:lnTo>
                  <a:pt x="24130" y="0"/>
                </a:lnTo>
                <a:close/>
              </a:path>
            </a:pathLst>
          </a:custGeom>
          <a:solidFill>
            <a:srgbClr val="E9E7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92710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9E6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90551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8E5D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88518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7E5D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86360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7E4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84328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6E3D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82168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5E2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80136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E5E1D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7978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E4E1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59459" y="0"/>
            <a:ext cx="21590" cy="6860540"/>
          </a:xfrm>
          <a:custGeom>
            <a:rect b="b" l="l" r="r" t="t"/>
            <a:pathLst>
              <a:path extrusionOk="0" h="6860540" w="21590">
                <a:moveTo>
                  <a:pt x="21590" y="0"/>
                </a:moveTo>
                <a:lnTo>
                  <a:pt x="0" y="0"/>
                </a:lnTo>
                <a:lnTo>
                  <a:pt x="0" y="6860540"/>
                </a:lnTo>
                <a:lnTo>
                  <a:pt x="21590" y="6860540"/>
                </a:lnTo>
                <a:lnTo>
                  <a:pt x="21590" y="0"/>
                </a:lnTo>
                <a:close/>
              </a:path>
            </a:pathLst>
          </a:custGeom>
          <a:solidFill>
            <a:srgbClr val="E3E0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73786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2DF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71628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E2DE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69595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E1DDD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67436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0DD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65405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E0DC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63245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DFDBD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61214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DEDAD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59055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DEDA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568959" y="0"/>
            <a:ext cx="24130" cy="6860540"/>
          </a:xfrm>
          <a:custGeom>
            <a:rect b="b" l="l" r="r" t="t"/>
            <a:pathLst>
              <a:path extrusionOk="0" h="6860540" w="24129">
                <a:moveTo>
                  <a:pt x="24130" y="0"/>
                </a:moveTo>
                <a:lnTo>
                  <a:pt x="0" y="0"/>
                </a:lnTo>
                <a:lnTo>
                  <a:pt x="0" y="6860540"/>
                </a:lnTo>
                <a:lnTo>
                  <a:pt x="24130" y="6860540"/>
                </a:lnTo>
                <a:lnTo>
                  <a:pt x="24130" y="0"/>
                </a:lnTo>
                <a:close/>
              </a:path>
            </a:pathLst>
          </a:custGeom>
          <a:solidFill>
            <a:srgbClr val="DDD9C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54864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DCD8C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528319" y="0"/>
            <a:ext cx="21590" cy="6860540"/>
          </a:xfrm>
          <a:custGeom>
            <a:rect b="b" l="l" r="r" t="t"/>
            <a:pathLst>
              <a:path extrusionOk="0" h="6860540" w="21590">
                <a:moveTo>
                  <a:pt x="21589" y="0"/>
                </a:moveTo>
                <a:lnTo>
                  <a:pt x="0" y="0"/>
                </a:lnTo>
                <a:lnTo>
                  <a:pt x="0" y="6860540"/>
                </a:lnTo>
                <a:lnTo>
                  <a:pt x="21589" y="6860540"/>
                </a:lnTo>
                <a:lnTo>
                  <a:pt x="21589" y="0"/>
                </a:lnTo>
                <a:close/>
              </a:path>
            </a:pathLst>
          </a:custGeom>
          <a:solidFill>
            <a:srgbClr val="DBD7C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50673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DBD6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48514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DAD6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46481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D9D5C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44323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D9D4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422909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D8D3C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401320" y="0"/>
            <a:ext cx="22860" cy="6860540"/>
          </a:xfrm>
          <a:custGeom>
            <a:rect b="b" l="l" r="r" t="t"/>
            <a:pathLst>
              <a:path extrusionOk="0" h="6860540" w="22859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D7D2C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381000" y="0"/>
            <a:ext cx="21590" cy="6860540"/>
          </a:xfrm>
          <a:custGeom>
            <a:rect b="b" l="l" r="r" t="t"/>
            <a:pathLst>
              <a:path extrusionOk="0" h="6860540" w="21589">
                <a:moveTo>
                  <a:pt x="21589" y="0"/>
                </a:moveTo>
                <a:lnTo>
                  <a:pt x="0" y="0"/>
                </a:lnTo>
                <a:lnTo>
                  <a:pt x="0" y="6860540"/>
                </a:lnTo>
                <a:lnTo>
                  <a:pt x="21589" y="6860540"/>
                </a:lnTo>
                <a:lnTo>
                  <a:pt x="21589" y="0"/>
                </a:lnTo>
                <a:close/>
              </a:path>
            </a:pathLst>
          </a:custGeom>
          <a:solidFill>
            <a:srgbClr val="D7D2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359409" y="0"/>
            <a:ext cx="22860" cy="6860540"/>
          </a:xfrm>
          <a:custGeom>
            <a:rect b="b" l="l" r="r" t="t"/>
            <a:pathLst>
              <a:path extrusionOk="0" h="6860540" w="22860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D6D1C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37820" y="0"/>
            <a:ext cx="22860" cy="6860540"/>
          </a:xfrm>
          <a:custGeom>
            <a:rect b="b" l="l" r="r" t="t"/>
            <a:pathLst>
              <a:path extrusionOk="0" h="6860540" w="22860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D5D0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17500" y="0"/>
            <a:ext cx="22860" cy="6860540"/>
          </a:xfrm>
          <a:custGeom>
            <a:rect b="b" l="l" r="r" t="t"/>
            <a:pathLst>
              <a:path extrusionOk="0" h="6860540" w="22860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D4CF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295909" y="0"/>
            <a:ext cx="22860" cy="6860540"/>
          </a:xfrm>
          <a:custGeom>
            <a:rect b="b" l="l" r="r" t="t"/>
            <a:pathLst>
              <a:path extrusionOk="0" h="6860540" w="22860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D4CFC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275590" y="0"/>
            <a:ext cx="22860" cy="6860540"/>
          </a:xfrm>
          <a:custGeom>
            <a:rect b="b" l="l" r="r" t="t"/>
            <a:pathLst>
              <a:path extrusionOk="0" h="6860540" w="22860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D3CE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254000" y="0"/>
            <a:ext cx="22860" cy="6860540"/>
          </a:xfrm>
          <a:custGeom>
            <a:rect b="b" l="l" r="r" t="t"/>
            <a:pathLst>
              <a:path extrusionOk="0" h="6860540" w="22860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D2CDC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233679" y="0"/>
            <a:ext cx="22860" cy="6860540"/>
          </a:xfrm>
          <a:custGeom>
            <a:rect b="b" l="l" r="r" t="t"/>
            <a:pathLst>
              <a:path extrusionOk="0" h="6860540" w="22860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D2CC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212090" y="0"/>
            <a:ext cx="22860" cy="6860540"/>
          </a:xfrm>
          <a:custGeom>
            <a:rect b="b" l="l" r="r" t="t"/>
            <a:pathLst>
              <a:path extrusionOk="0" h="6860540" w="22860">
                <a:moveTo>
                  <a:pt x="22860" y="0"/>
                </a:moveTo>
                <a:lnTo>
                  <a:pt x="0" y="0"/>
                </a:lnTo>
                <a:lnTo>
                  <a:pt x="0" y="6860540"/>
                </a:lnTo>
                <a:lnTo>
                  <a:pt x="22860" y="6860540"/>
                </a:lnTo>
                <a:lnTo>
                  <a:pt x="22860" y="0"/>
                </a:lnTo>
                <a:close/>
              </a:path>
            </a:pathLst>
          </a:custGeom>
          <a:solidFill>
            <a:srgbClr val="D1CC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191770" y="0"/>
            <a:ext cx="22860" cy="6860540"/>
          </a:xfrm>
          <a:custGeom>
            <a:rect b="b" l="l" r="r" t="t"/>
            <a:pathLst>
              <a:path extrusionOk="0" h="6860540" w="22860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D0CC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70179" y="0"/>
            <a:ext cx="22860" cy="6860540"/>
          </a:xfrm>
          <a:custGeom>
            <a:rect b="b" l="l" r="r" t="t"/>
            <a:pathLst>
              <a:path extrusionOk="0" h="6860540" w="22860">
                <a:moveTo>
                  <a:pt x="22859" y="0"/>
                </a:moveTo>
                <a:lnTo>
                  <a:pt x="0" y="0"/>
                </a:lnTo>
                <a:lnTo>
                  <a:pt x="0" y="6860540"/>
                </a:lnTo>
                <a:lnTo>
                  <a:pt x="22859" y="6860540"/>
                </a:lnTo>
                <a:lnTo>
                  <a:pt x="22859" y="0"/>
                </a:lnTo>
                <a:close/>
              </a:path>
            </a:pathLst>
          </a:custGeom>
          <a:solidFill>
            <a:srgbClr val="D0CA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149860" y="0"/>
            <a:ext cx="21590" cy="6860540"/>
          </a:xfrm>
          <a:custGeom>
            <a:rect b="b" l="l" r="r" t="t"/>
            <a:pathLst>
              <a:path extrusionOk="0" h="6860540" w="21589">
                <a:moveTo>
                  <a:pt x="21589" y="0"/>
                </a:moveTo>
                <a:lnTo>
                  <a:pt x="0" y="0"/>
                </a:lnTo>
                <a:lnTo>
                  <a:pt x="0" y="6860540"/>
                </a:lnTo>
                <a:lnTo>
                  <a:pt x="21589" y="6860540"/>
                </a:lnTo>
                <a:lnTo>
                  <a:pt x="21589" y="0"/>
                </a:lnTo>
                <a:close/>
              </a:path>
            </a:pathLst>
          </a:custGeom>
          <a:solidFill>
            <a:srgbClr val="CFC9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1676400" y="0"/>
            <a:ext cx="7467600" cy="1220470"/>
          </a:xfrm>
          <a:custGeom>
            <a:rect b="b" l="l" r="r" t="t"/>
            <a:pathLst>
              <a:path extrusionOk="0" h="1220470" w="7467600">
                <a:moveTo>
                  <a:pt x="7467600" y="0"/>
                </a:moveTo>
                <a:lnTo>
                  <a:pt x="7458710" y="0"/>
                </a:lnTo>
                <a:lnTo>
                  <a:pt x="7458710" y="8890"/>
                </a:lnTo>
                <a:lnTo>
                  <a:pt x="7458710" y="1211580"/>
                </a:lnTo>
                <a:lnTo>
                  <a:pt x="8890" y="1211580"/>
                </a:lnTo>
                <a:lnTo>
                  <a:pt x="8890" y="8890"/>
                </a:lnTo>
                <a:lnTo>
                  <a:pt x="7458710" y="8890"/>
                </a:lnTo>
                <a:lnTo>
                  <a:pt x="7458710" y="0"/>
                </a:lnTo>
                <a:lnTo>
                  <a:pt x="0" y="0"/>
                </a:lnTo>
                <a:lnTo>
                  <a:pt x="0" y="8890"/>
                </a:lnTo>
                <a:lnTo>
                  <a:pt x="0" y="1211580"/>
                </a:lnTo>
                <a:lnTo>
                  <a:pt x="0" y="1220470"/>
                </a:lnTo>
                <a:lnTo>
                  <a:pt x="7467600" y="1220470"/>
                </a:lnTo>
                <a:lnTo>
                  <a:pt x="7467600" y="1211580"/>
                </a:lnTo>
                <a:lnTo>
                  <a:pt x="7467600" y="8890"/>
                </a:lnTo>
                <a:lnTo>
                  <a:pt x="7467600" y="0"/>
                </a:lnTo>
                <a:close/>
              </a:path>
            </a:pathLst>
          </a:custGeom>
          <a:solidFill>
            <a:srgbClr val="CDC7B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1685290" y="7619"/>
            <a:ext cx="7449820" cy="1202690"/>
          </a:xfrm>
          <a:custGeom>
            <a:rect b="b" l="l" r="r" t="t"/>
            <a:pathLst>
              <a:path extrusionOk="0" h="1202690" w="7449820">
                <a:moveTo>
                  <a:pt x="7449820" y="0"/>
                </a:moveTo>
                <a:lnTo>
                  <a:pt x="7440930" y="0"/>
                </a:lnTo>
                <a:lnTo>
                  <a:pt x="7440930" y="8890"/>
                </a:lnTo>
                <a:lnTo>
                  <a:pt x="7440930" y="1193800"/>
                </a:lnTo>
                <a:lnTo>
                  <a:pt x="8890" y="1193800"/>
                </a:lnTo>
                <a:lnTo>
                  <a:pt x="8890" y="8890"/>
                </a:lnTo>
                <a:lnTo>
                  <a:pt x="7440930" y="8890"/>
                </a:lnTo>
                <a:lnTo>
                  <a:pt x="7440930" y="0"/>
                </a:lnTo>
                <a:lnTo>
                  <a:pt x="0" y="0"/>
                </a:lnTo>
                <a:lnTo>
                  <a:pt x="0" y="8890"/>
                </a:lnTo>
                <a:lnTo>
                  <a:pt x="0" y="1193800"/>
                </a:lnTo>
                <a:lnTo>
                  <a:pt x="0" y="1202690"/>
                </a:lnTo>
                <a:lnTo>
                  <a:pt x="7449820" y="1202690"/>
                </a:lnTo>
                <a:lnTo>
                  <a:pt x="7449820" y="1193800"/>
                </a:lnTo>
                <a:lnTo>
                  <a:pt x="7449820" y="8890"/>
                </a:lnTo>
                <a:lnTo>
                  <a:pt x="7449820" y="0"/>
                </a:lnTo>
                <a:close/>
              </a:path>
            </a:pathLst>
          </a:custGeom>
          <a:solidFill>
            <a:srgbClr val="CDC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694180" y="16509"/>
            <a:ext cx="7432040" cy="1184910"/>
          </a:xfrm>
          <a:custGeom>
            <a:rect b="b" l="l" r="r" t="t"/>
            <a:pathLst>
              <a:path extrusionOk="0" h="1184910" w="7432040">
                <a:moveTo>
                  <a:pt x="7432040" y="0"/>
                </a:moveTo>
                <a:lnTo>
                  <a:pt x="7423150" y="0"/>
                </a:lnTo>
                <a:lnTo>
                  <a:pt x="7423150" y="8890"/>
                </a:lnTo>
                <a:lnTo>
                  <a:pt x="7423150" y="1176020"/>
                </a:lnTo>
                <a:lnTo>
                  <a:pt x="8890" y="1176020"/>
                </a:lnTo>
                <a:lnTo>
                  <a:pt x="8890" y="8890"/>
                </a:lnTo>
                <a:lnTo>
                  <a:pt x="7423150" y="8890"/>
                </a:lnTo>
                <a:lnTo>
                  <a:pt x="7423150" y="0"/>
                </a:lnTo>
                <a:lnTo>
                  <a:pt x="0" y="0"/>
                </a:lnTo>
                <a:lnTo>
                  <a:pt x="0" y="8890"/>
                </a:lnTo>
                <a:lnTo>
                  <a:pt x="0" y="1176020"/>
                </a:lnTo>
                <a:lnTo>
                  <a:pt x="0" y="1184910"/>
                </a:lnTo>
                <a:lnTo>
                  <a:pt x="7432040" y="1184910"/>
                </a:lnTo>
                <a:lnTo>
                  <a:pt x="7432040" y="1176020"/>
                </a:lnTo>
                <a:lnTo>
                  <a:pt x="7432040" y="8890"/>
                </a:lnTo>
                <a:lnTo>
                  <a:pt x="7432040" y="0"/>
                </a:lnTo>
                <a:close/>
              </a:path>
            </a:pathLst>
          </a:custGeom>
          <a:solidFill>
            <a:srgbClr val="CEC8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703070" y="25399"/>
            <a:ext cx="7414259" cy="1167130"/>
          </a:xfrm>
          <a:custGeom>
            <a:rect b="b" l="l" r="r" t="t"/>
            <a:pathLst>
              <a:path extrusionOk="0" h="1167130" w="7414259">
                <a:moveTo>
                  <a:pt x="7414260" y="0"/>
                </a:moveTo>
                <a:lnTo>
                  <a:pt x="7405370" y="0"/>
                </a:lnTo>
                <a:lnTo>
                  <a:pt x="7405370" y="8890"/>
                </a:lnTo>
                <a:lnTo>
                  <a:pt x="7405370" y="1158240"/>
                </a:lnTo>
                <a:lnTo>
                  <a:pt x="8890" y="1158240"/>
                </a:lnTo>
                <a:lnTo>
                  <a:pt x="8890" y="8890"/>
                </a:lnTo>
                <a:lnTo>
                  <a:pt x="7405370" y="8890"/>
                </a:lnTo>
                <a:lnTo>
                  <a:pt x="7405370" y="0"/>
                </a:lnTo>
                <a:lnTo>
                  <a:pt x="0" y="0"/>
                </a:lnTo>
                <a:lnTo>
                  <a:pt x="0" y="8890"/>
                </a:lnTo>
                <a:lnTo>
                  <a:pt x="0" y="1158240"/>
                </a:lnTo>
                <a:lnTo>
                  <a:pt x="0" y="1167130"/>
                </a:lnTo>
                <a:lnTo>
                  <a:pt x="7414260" y="1167130"/>
                </a:lnTo>
                <a:lnTo>
                  <a:pt x="7414260" y="1158240"/>
                </a:lnTo>
                <a:lnTo>
                  <a:pt x="7414260" y="8890"/>
                </a:lnTo>
                <a:lnTo>
                  <a:pt x="7414260" y="0"/>
                </a:lnTo>
                <a:close/>
              </a:path>
            </a:pathLst>
          </a:custGeom>
          <a:solidFill>
            <a:srgbClr val="CFC9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1711960" y="34289"/>
            <a:ext cx="7396480" cy="1149350"/>
          </a:xfrm>
          <a:custGeom>
            <a:rect b="b" l="l" r="r" t="t"/>
            <a:pathLst>
              <a:path extrusionOk="0" h="1149350" w="7396480">
                <a:moveTo>
                  <a:pt x="7396480" y="0"/>
                </a:moveTo>
                <a:lnTo>
                  <a:pt x="7387590" y="0"/>
                </a:lnTo>
                <a:lnTo>
                  <a:pt x="7387590" y="8890"/>
                </a:lnTo>
                <a:lnTo>
                  <a:pt x="7387590" y="1141730"/>
                </a:lnTo>
                <a:lnTo>
                  <a:pt x="8890" y="1141730"/>
                </a:lnTo>
                <a:lnTo>
                  <a:pt x="8890" y="8890"/>
                </a:lnTo>
                <a:lnTo>
                  <a:pt x="7387590" y="8890"/>
                </a:lnTo>
                <a:lnTo>
                  <a:pt x="7387590" y="0"/>
                </a:lnTo>
                <a:lnTo>
                  <a:pt x="0" y="0"/>
                </a:lnTo>
                <a:lnTo>
                  <a:pt x="0" y="8890"/>
                </a:lnTo>
                <a:lnTo>
                  <a:pt x="0" y="1141730"/>
                </a:lnTo>
                <a:lnTo>
                  <a:pt x="0" y="1149350"/>
                </a:lnTo>
                <a:lnTo>
                  <a:pt x="7396480" y="1149350"/>
                </a:lnTo>
                <a:lnTo>
                  <a:pt x="7396480" y="1141730"/>
                </a:lnTo>
                <a:lnTo>
                  <a:pt x="7396480" y="8890"/>
                </a:lnTo>
                <a:lnTo>
                  <a:pt x="7396480" y="0"/>
                </a:lnTo>
                <a:close/>
              </a:path>
            </a:pathLst>
          </a:custGeom>
          <a:solidFill>
            <a:srgbClr val="CFCA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1720850" y="43179"/>
            <a:ext cx="7378700" cy="1132840"/>
          </a:xfrm>
          <a:custGeom>
            <a:rect b="b" l="l" r="r" t="t"/>
            <a:pathLst>
              <a:path extrusionOk="0" h="1132840" w="7378700">
                <a:moveTo>
                  <a:pt x="7378700" y="0"/>
                </a:moveTo>
                <a:lnTo>
                  <a:pt x="7369810" y="0"/>
                </a:lnTo>
                <a:lnTo>
                  <a:pt x="7369810" y="8890"/>
                </a:lnTo>
                <a:lnTo>
                  <a:pt x="7369810" y="1122680"/>
                </a:lnTo>
                <a:lnTo>
                  <a:pt x="8890" y="1122680"/>
                </a:lnTo>
                <a:lnTo>
                  <a:pt x="8890" y="8890"/>
                </a:lnTo>
                <a:lnTo>
                  <a:pt x="7369810" y="8890"/>
                </a:lnTo>
                <a:lnTo>
                  <a:pt x="7369810" y="0"/>
                </a:lnTo>
                <a:lnTo>
                  <a:pt x="0" y="0"/>
                </a:lnTo>
                <a:lnTo>
                  <a:pt x="0" y="8890"/>
                </a:lnTo>
                <a:lnTo>
                  <a:pt x="0" y="1122680"/>
                </a:lnTo>
                <a:lnTo>
                  <a:pt x="0" y="1132840"/>
                </a:lnTo>
                <a:lnTo>
                  <a:pt x="7378700" y="1132840"/>
                </a:lnTo>
                <a:lnTo>
                  <a:pt x="7378700" y="1122680"/>
                </a:lnTo>
                <a:lnTo>
                  <a:pt x="7378700" y="8890"/>
                </a:lnTo>
                <a:lnTo>
                  <a:pt x="7378700" y="0"/>
                </a:lnTo>
                <a:close/>
              </a:path>
            </a:pathLst>
          </a:custGeom>
          <a:solidFill>
            <a:srgbClr val="D0CA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729740" y="52069"/>
            <a:ext cx="7360920" cy="1113790"/>
          </a:xfrm>
          <a:custGeom>
            <a:rect b="b" l="l" r="r" t="t"/>
            <a:pathLst>
              <a:path extrusionOk="0" h="1113790" w="7360920">
                <a:moveTo>
                  <a:pt x="7360920" y="0"/>
                </a:moveTo>
                <a:lnTo>
                  <a:pt x="7352030" y="0"/>
                </a:lnTo>
                <a:lnTo>
                  <a:pt x="7352030" y="8890"/>
                </a:lnTo>
                <a:lnTo>
                  <a:pt x="7352030" y="1104900"/>
                </a:lnTo>
                <a:lnTo>
                  <a:pt x="8890" y="1104900"/>
                </a:lnTo>
                <a:lnTo>
                  <a:pt x="8890" y="8890"/>
                </a:lnTo>
                <a:lnTo>
                  <a:pt x="7352030" y="8890"/>
                </a:lnTo>
                <a:lnTo>
                  <a:pt x="7352030" y="0"/>
                </a:lnTo>
                <a:lnTo>
                  <a:pt x="0" y="0"/>
                </a:lnTo>
                <a:lnTo>
                  <a:pt x="0" y="8890"/>
                </a:lnTo>
                <a:lnTo>
                  <a:pt x="0" y="1104900"/>
                </a:lnTo>
                <a:lnTo>
                  <a:pt x="0" y="1113790"/>
                </a:lnTo>
                <a:lnTo>
                  <a:pt x="7360920" y="1113790"/>
                </a:lnTo>
                <a:lnTo>
                  <a:pt x="7360920" y="1104900"/>
                </a:lnTo>
                <a:lnTo>
                  <a:pt x="7360920" y="8890"/>
                </a:lnTo>
                <a:lnTo>
                  <a:pt x="7360920" y="0"/>
                </a:lnTo>
                <a:close/>
              </a:path>
            </a:pathLst>
          </a:custGeom>
          <a:solidFill>
            <a:srgbClr val="D1CC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1738630" y="60959"/>
            <a:ext cx="7343140" cy="1096010"/>
          </a:xfrm>
          <a:custGeom>
            <a:rect b="b" l="l" r="r" t="t"/>
            <a:pathLst>
              <a:path extrusionOk="0" h="1096010" w="7343140">
                <a:moveTo>
                  <a:pt x="7343140" y="0"/>
                </a:moveTo>
                <a:lnTo>
                  <a:pt x="7334250" y="0"/>
                </a:lnTo>
                <a:lnTo>
                  <a:pt x="7334250" y="8890"/>
                </a:lnTo>
                <a:lnTo>
                  <a:pt x="7334250" y="1088390"/>
                </a:lnTo>
                <a:lnTo>
                  <a:pt x="8890" y="1088390"/>
                </a:lnTo>
                <a:lnTo>
                  <a:pt x="8890" y="8890"/>
                </a:lnTo>
                <a:lnTo>
                  <a:pt x="7334250" y="8890"/>
                </a:lnTo>
                <a:lnTo>
                  <a:pt x="7334250" y="0"/>
                </a:lnTo>
                <a:lnTo>
                  <a:pt x="0" y="0"/>
                </a:lnTo>
                <a:lnTo>
                  <a:pt x="0" y="8890"/>
                </a:lnTo>
                <a:lnTo>
                  <a:pt x="0" y="1088390"/>
                </a:lnTo>
                <a:lnTo>
                  <a:pt x="0" y="1096010"/>
                </a:lnTo>
                <a:lnTo>
                  <a:pt x="7343140" y="1096010"/>
                </a:lnTo>
                <a:lnTo>
                  <a:pt x="7343140" y="1088390"/>
                </a:lnTo>
                <a:lnTo>
                  <a:pt x="7343140" y="8890"/>
                </a:lnTo>
                <a:lnTo>
                  <a:pt x="7343140" y="0"/>
                </a:lnTo>
                <a:close/>
              </a:path>
            </a:pathLst>
          </a:custGeom>
          <a:solidFill>
            <a:srgbClr val="D1CCC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1747520" y="69849"/>
            <a:ext cx="7325359" cy="1079500"/>
          </a:xfrm>
          <a:custGeom>
            <a:rect b="b" l="l" r="r" t="t"/>
            <a:pathLst>
              <a:path extrusionOk="0" h="1079500" w="7325359">
                <a:moveTo>
                  <a:pt x="7325360" y="0"/>
                </a:moveTo>
                <a:lnTo>
                  <a:pt x="7316470" y="0"/>
                </a:lnTo>
                <a:lnTo>
                  <a:pt x="7316470" y="8890"/>
                </a:lnTo>
                <a:lnTo>
                  <a:pt x="7316470" y="1069340"/>
                </a:lnTo>
                <a:lnTo>
                  <a:pt x="8890" y="1069340"/>
                </a:lnTo>
                <a:lnTo>
                  <a:pt x="8890" y="8890"/>
                </a:lnTo>
                <a:lnTo>
                  <a:pt x="7316470" y="8890"/>
                </a:lnTo>
                <a:lnTo>
                  <a:pt x="7316470" y="0"/>
                </a:lnTo>
                <a:lnTo>
                  <a:pt x="0" y="0"/>
                </a:lnTo>
                <a:lnTo>
                  <a:pt x="0" y="8890"/>
                </a:lnTo>
                <a:lnTo>
                  <a:pt x="0" y="1069340"/>
                </a:lnTo>
                <a:lnTo>
                  <a:pt x="0" y="1079500"/>
                </a:lnTo>
                <a:lnTo>
                  <a:pt x="7325360" y="1079500"/>
                </a:lnTo>
                <a:lnTo>
                  <a:pt x="7325360" y="1069340"/>
                </a:lnTo>
                <a:lnTo>
                  <a:pt x="7325360" y="8890"/>
                </a:lnTo>
                <a:lnTo>
                  <a:pt x="7325360" y="0"/>
                </a:lnTo>
                <a:close/>
              </a:path>
            </a:pathLst>
          </a:custGeom>
          <a:solidFill>
            <a:srgbClr val="D2CD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1756410" y="78739"/>
            <a:ext cx="7307580" cy="1060450"/>
          </a:xfrm>
          <a:custGeom>
            <a:rect b="b" l="l" r="r" t="t"/>
            <a:pathLst>
              <a:path extrusionOk="0" h="1060450" w="7307580">
                <a:moveTo>
                  <a:pt x="7307580" y="0"/>
                </a:moveTo>
                <a:lnTo>
                  <a:pt x="7299960" y="0"/>
                </a:lnTo>
                <a:lnTo>
                  <a:pt x="7299960" y="8890"/>
                </a:lnTo>
                <a:lnTo>
                  <a:pt x="7299960" y="1052830"/>
                </a:lnTo>
                <a:lnTo>
                  <a:pt x="8890" y="1052830"/>
                </a:lnTo>
                <a:lnTo>
                  <a:pt x="8890" y="8890"/>
                </a:lnTo>
                <a:lnTo>
                  <a:pt x="7299960" y="8890"/>
                </a:lnTo>
                <a:lnTo>
                  <a:pt x="7299960" y="0"/>
                </a:lnTo>
                <a:lnTo>
                  <a:pt x="0" y="0"/>
                </a:lnTo>
                <a:lnTo>
                  <a:pt x="0" y="8890"/>
                </a:lnTo>
                <a:lnTo>
                  <a:pt x="0" y="1052830"/>
                </a:lnTo>
                <a:lnTo>
                  <a:pt x="0" y="1060450"/>
                </a:lnTo>
                <a:lnTo>
                  <a:pt x="7307580" y="1060450"/>
                </a:lnTo>
                <a:lnTo>
                  <a:pt x="7307580" y="1052830"/>
                </a:lnTo>
                <a:lnTo>
                  <a:pt x="7307580" y="8890"/>
                </a:lnTo>
                <a:lnTo>
                  <a:pt x="7307580" y="0"/>
                </a:lnTo>
                <a:close/>
              </a:path>
            </a:pathLst>
          </a:custGeom>
          <a:solidFill>
            <a:srgbClr val="D3CEC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1765300" y="87629"/>
            <a:ext cx="7291070" cy="1043940"/>
          </a:xfrm>
          <a:custGeom>
            <a:rect b="b" l="l" r="r" t="t"/>
            <a:pathLst>
              <a:path extrusionOk="0" h="1043940" w="7291070">
                <a:moveTo>
                  <a:pt x="7291070" y="0"/>
                </a:moveTo>
                <a:lnTo>
                  <a:pt x="7280910" y="0"/>
                </a:lnTo>
                <a:lnTo>
                  <a:pt x="7280910" y="8890"/>
                </a:lnTo>
                <a:lnTo>
                  <a:pt x="7280910" y="1035050"/>
                </a:lnTo>
                <a:lnTo>
                  <a:pt x="8890" y="1035050"/>
                </a:lnTo>
                <a:lnTo>
                  <a:pt x="8890" y="8890"/>
                </a:lnTo>
                <a:lnTo>
                  <a:pt x="7280910" y="8890"/>
                </a:lnTo>
                <a:lnTo>
                  <a:pt x="7280910" y="0"/>
                </a:lnTo>
                <a:lnTo>
                  <a:pt x="0" y="0"/>
                </a:lnTo>
                <a:lnTo>
                  <a:pt x="0" y="8890"/>
                </a:lnTo>
                <a:lnTo>
                  <a:pt x="0" y="1035050"/>
                </a:lnTo>
                <a:lnTo>
                  <a:pt x="0" y="1043940"/>
                </a:lnTo>
                <a:lnTo>
                  <a:pt x="7291070" y="1043940"/>
                </a:lnTo>
                <a:lnTo>
                  <a:pt x="7291070" y="1035050"/>
                </a:lnTo>
                <a:lnTo>
                  <a:pt x="7291070" y="8890"/>
                </a:lnTo>
                <a:lnTo>
                  <a:pt x="7291070" y="0"/>
                </a:lnTo>
                <a:close/>
              </a:path>
            </a:pathLst>
          </a:custGeom>
          <a:solidFill>
            <a:srgbClr val="D4CE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1774190" y="96519"/>
            <a:ext cx="7272020" cy="1026160"/>
          </a:xfrm>
          <a:custGeom>
            <a:rect b="b" l="l" r="r" t="t"/>
            <a:pathLst>
              <a:path extrusionOk="0" h="1026160" w="7272020">
                <a:moveTo>
                  <a:pt x="7272020" y="0"/>
                </a:moveTo>
                <a:lnTo>
                  <a:pt x="7264400" y="0"/>
                </a:lnTo>
                <a:lnTo>
                  <a:pt x="7264400" y="7620"/>
                </a:lnTo>
                <a:lnTo>
                  <a:pt x="7264400" y="1017270"/>
                </a:lnTo>
                <a:lnTo>
                  <a:pt x="7620" y="1017270"/>
                </a:lnTo>
                <a:lnTo>
                  <a:pt x="7620" y="7620"/>
                </a:lnTo>
                <a:lnTo>
                  <a:pt x="7264400" y="7620"/>
                </a:lnTo>
                <a:lnTo>
                  <a:pt x="7264400" y="0"/>
                </a:lnTo>
                <a:lnTo>
                  <a:pt x="0" y="0"/>
                </a:lnTo>
                <a:lnTo>
                  <a:pt x="0" y="7620"/>
                </a:lnTo>
                <a:lnTo>
                  <a:pt x="0" y="1017270"/>
                </a:lnTo>
                <a:lnTo>
                  <a:pt x="0" y="1026160"/>
                </a:lnTo>
                <a:lnTo>
                  <a:pt x="7272020" y="1026160"/>
                </a:lnTo>
                <a:lnTo>
                  <a:pt x="7272020" y="1017270"/>
                </a:lnTo>
                <a:lnTo>
                  <a:pt x="7272020" y="7620"/>
                </a:lnTo>
                <a:lnTo>
                  <a:pt x="7272020" y="0"/>
                </a:lnTo>
                <a:close/>
              </a:path>
            </a:pathLst>
          </a:custGeom>
          <a:solidFill>
            <a:srgbClr val="D4CF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781810" y="104139"/>
            <a:ext cx="7256780" cy="1009650"/>
          </a:xfrm>
          <a:custGeom>
            <a:rect b="b" l="l" r="r" t="t"/>
            <a:pathLst>
              <a:path extrusionOk="0" h="1009650" w="7256780">
                <a:moveTo>
                  <a:pt x="7256780" y="0"/>
                </a:moveTo>
                <a:lnTo>
                  <a:pt x="7247890" y="0"/>
                </a:lnTo>
                <a:lnTo>
                  <a:pt x="7247890" y="10160"/>
                </a:lnTo>
                <a:lnTo>
                  <a:pt x="7247890" y="1000760"/>
                </a:lnTo>
                <a:lnTo>
                  <a:pt x="10160" y="1000760"/>
                </a:lnTo>
                <a:lnTo>
                  <a:pt x="10160" y="10160"/>
                </a:lnTo>
                <a:lnTo>
                  <a:pt x="7247890" y="10160"/>
                </a:lnTo>
                <a:lnTo>
                  <a:pt x="7247890" y="0"/>
                </a:lnTo>
                <a:lnTo>
                  <a:pt x="0" y="0"/>
                </a:lnTo>
                <a:lnTo>
                  <a:pt x="0" y="10160"/>
                </a:lnTo>
                <a:lnTo>
                  <a:pt x="0" y="1000760"/>
                </a:lnTo>
                <a:lnTo>
                  <a:pt x="0" y="1009650"/>
                </a:lnTo>
                <a:lnTo>
                  <a:pt x="7256780" y="1009650"/>
                </a:lnTo>
                <a:lnTo>
                  <a:pt x="7256780" y="1000760"/>
                </a:lnTo>
                <a:lnTo>
                  <a:pt x="7256780" y="10160"/>
                </a:lnTo>
                <a:lnTo>
                  <a:pt x="7256780" y="0"/>
                </a:lnTo>
                <a:close/>
              </a:path>
            </a:pathLst>
          </a:custGeom>
          <a:solidFill>
            <a:srgbClr val="D5D0C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791970" y="114299"/>
            <a:ext cx="7237730" cy="990600"/>
          </a:xfrm>
          <a:custGeom>
            <a:rect b="b" l="l" r="r" t="t"/>
            <a:pathLst>
              <a:path extrusionOk="0" h="990600" w="7237730">
                <a:moveTo>
                  <a:pt x="7237730" y="0"/>
                </a:moveTo>
                <a:lnTo>
                  <a:pt x="7227570" y="0"/>
                </a:lnTo>
                <a:lnTo>
                  <a:pt x="7227570" y="8890"/>
                </a:lnTo>
                <a:lnTo>
                  <a:pt x="7227570" y="981710"/>
                </a:lnTo>
                <a:lnTo>
                  <a:pt x="8890" y="981710"/>
                </a:lnTo>
                <a:lnTo>
                  <a:pt x="8890" y="8890"/>
                </a:lnTo>
                <a:lnTo>
                  <a:pt x="7227570" y="8890"/>
                </a:lnTo>
                <a:lnTo>
                  <a:pt x="7227570" y="0"/>
                </a:lnTo>
                <a:lnTo>
                  <a:pt x="0" y="0"/>
                </a:lnTo>
                <a:lnTo>
                  <a:pt x="0" y="8890"/>
                </a:lnTo>
                <a:lnTo>
                  <a:pt x="0" y="981710"/>
                </a:lnTo>
                <a:lnTo>
                  <a:pt x="0" y="990600"/>
                </a:lnTo>
                <a:lnTo>
                  <a:pt x="7237730" y="990600"/>
                </a:lnTo>
                <a:lnTo>
                  <a:pt x="7237730" y="981710"/>
                </a:lnTo>
                <a:lnTo>
                  <a:pt x="7237730" y="8890"/>
                </a:lnTo>
                <a:lnTo>
                  <a:pt x="7237730" y="0"/>
                </a:lnTo>
                <a:close/>
              </a:path>
            </a:pathLst>
          </a:custGeom>
          <a:solidFill>
            <a:srgbClr val="D6D1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800860" y="123189"/>
            <a:ext cx="7218680" cy="972819"/>
          </a:xfrm>
          <a:custGeom>
            <a:rect b="b" l="l" r="r" t="t"/>
            <a:pathLst>
              <a:path extrusionOk="0" h="972819" w="7218680">
                <a:moveTo>
                  <a:pt x="7218680" y="0"/>
                </a:moveTo>
                <a:lnTo>
                  <a:pt x="7211060" y="0"/>
                </a:lnTo>
                <a:lnTo>
                  <a:pt x="7211060" y="7620"/>
                </a:lnTo>
                <a:lnTo>
                  <a:pt x="7211060" y="963930"/>
                </a:lnTo>
                <a:lnTo>
                  <a:pt x="7620" y="963930"/>
                </a:lnTo>
                <a:lnTo>
                  <a:pt x="7620" y="7620"/>
                </a:lnTo>
                <a:lnTo>
                  <a:pt x="7211060" y="7620"/>
                </a:lnTo>
                <a:lnTo>
                  <a:pt x="7211060" y="0"/>
                </a:lnTo>
                <a:lnTo>
                  <a:pt x="0" y="0"/>
                </a:lnTo>
                <a:lnTo>
                  <a:pt x="0" y="7620"/>
                </a:lnTo>
                <a:lnTo>
                  <a:pt x="0" y="963930"/>
                </a:lnTo>
                <a:lnTo>
                  <a:pt x="0" y="972820"/>
                </a:lnTo>
                <a:lnTo>
                  <a:pt x="7218680" y="972820"/>
                </a:lnTo>
                <a:lnTo>
                  <a:pt x="7218680" y="963930"/>
                </a:lnTo>
                <a:lnTo>
                  <a:pt x="7218680" y="7620"/>
                </a:lnTo>
                <a:lnTo>
                  <a:pt x="7218680" y="0"/>
                </a:lnTo>
                <a:close/>
              </a:path>
            </a:pathLst>
          </a:custGeom>
          <a:solidFill>
            <a:srgbClr val="D6D2C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808480" y="130809"/>
            <a:ext cx="7203440" cy="956310"/>
          </a:xfrm>
          <a:custGeom>
            <a:rect b="b" l="l" r="r" t="t"/>
            <a:pathLst>
              <a:path extrusionOk="0" h="956310" w="7203440">
                <a:moveTo>
                  <a:pt x="7203440" y="0"/>
                </a:moveTo>
                <a:lnTo>
                  <a:pt x="7194550" y="0"/>
                </a:lnTo>
                <a:lnTo>
                  <a:pt x="7194550" y="10160"/>
                </a:lnTo>
                <a:lnTo>
                  <a:pt x="7194550" y="947420"/>
                </a:lnTo>
                <a:lnTo>
                  <a:pt x="8890" y="947420"/>
                </a:lnTo>
                <a:lnTo>
                  <a:pt x="8890" y="10160"/>
                </a:lnTo>
                <a:lnTo>
                  <a:pt x="7194550" y="10160"/>
                </a:lnTo>
                <a:lnTo>
                  <a:pt x="7194550" y="0"/>
                </a:lnTo>
                <a:lnTo>
                  <a:pt x="0" y="0"/>
                </a:lnTo>
                <a:lnTo>
                  <a:pt x="0" y="10160"/>
                </a:lnTo>
                <a:lnTo>
                  <a:pt x="0" y="947420"/>
                </a:lnTo>
                <a:lnTo>
                  <a:pt x="0" y="956310"/>
                </a:lnTo>
                <a:lnTo>
                  <a:pt x="7203440" y="956310"/>
                </a:lnTo>
                <a:lnTo>
                  <a:pt x="7203440" y="947420"/>
                </a:lnTo>
                <a:lnTo>
                  <a:pt x="7203440" y="10160"/>
                </a:lnTo>
                <a:lnTo>
                  <a:pt x="7203440" y="0"/>
                </a:lnTo>
                <a:close/>
              </a:path>
            </a:pathLst>
          </a:custGeom>
          <a:solidFill>
            <a:srgbClr val="D7D2C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817370" y="140969"/>
            <a:ext cx="7185659" cy="937260"/>
          </a:xfrm>
          <a:custGeom>
            <a:rect b="b" l="l" r="r" t="t"/>
            <a:pathLst>
              <a:path extrusionOk="0" h="937260" w="7185659">
                <a:moveTo>
                  <a:pt x="7185660" y="0"/>
                </a:moveTo>
                <a:lnTo>
                  <a:pt x="7176770" y="0"/>
                </a:lnTo>
                <a:lnTo>
                  <a:pt x="7176770" y="7620"/>
                </a:lnTo>
                <a:lnTo>
                  <a:pt x="7176770" y="928370"/>
                </a:lnTo>
                <a:lnTo>
                  <a:pt x="8890" y="928370"/>
                </a:lnTo>
                <a:lnTo>
                  <a:pt x="8890" y="7620"/>
                </a:lnTo>
                <a:lnTo>
                  <a:pt x="7176770" y="7620"/>
                </a:lnTo>
                <a:lnTo>
                  <a:pt x="7176770" y="0"/>
                </a:lnTo>
                <a:lnTo>
                  <a:pt x="0" y="0"/>
                </a:lnTo>
                <a:lnTo>
                  <a:pt x="0" y="7620"/>
                </a:lnTo>
                <a:lnTo>
                  <a:pt x="0" y="928370"/>
                </a:lnTo>
                <a:lnTo>
                  <a:pt x="0" y="937260"/>
                </a:lnTo>
                <a:lnTo>
                  <a:pt x="7185660" y="937260"/>
                </a:lnTo>
                <a:lnTo>
                  <a:pt x="7185660" y="928370"/>
                </a:lnTo>
                <a:lnTo>
                  <a:pt x="7185660" y="7620"/>
                </a:lnTo>
                <a:lnTo>
                  <a:pt x="7185660" y="0"/>
                </a:lnTo>
                <a:close/>
              </a:path>
            </a:pathLst>
          </a:custGeom>
          <a:solidFill>
            <a:srgbClr val="D8D3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826260" y="148589"/>
            <a:ext cx="7167880" cy="920750"/>
          </a:xfrm>
          <a:custGeom>
            <a:rect b="b" l="l" r="r" t="t"/>
            <a:pathLst>
              <a:path extrusionOk="0" h="920750" w="7167880">
                <a:moveTo>
                  <a:pt x="7167880" y="0"/>
                </a:moveTo>
                <a:lnTo>
                  <a:pt x="7158990" y="0"/>
                </a:lnTo>
                <a:lnTo>
                  <a:pt x="7158990" y="8890"/>
                </a:lnTo>
                <a:lnTo>
                  <a:pt x="7158990" y="911860"/>
                </a:lnTo>
                <a:lnTo>
                  <a:pt x="8890" y="911860"/>
                </a:lnTo>
                <a:lnTo>
                  <a:pt x="8890" y="8890"/>
                </a:lnTo>
                <a:lnTo>
                  <a:pt x="7158990" y="8890"/>
                </a:lnTo>
                <a:lnTo>
                  <a:pt x="7158990" y="0"/>
                </a:lnTo>
                <a:lnTo>
                  <a:pt x="0" y="0"/>
                </a:lnTo>
                <a:lnTo>
                  <a:pt x="0" y="8890"/>
                </a:lnTo>
                <a:lnTo>
                  <a:pt x="0" y="911860"/>
                </a:lnTo>
                <a:lnTo>
                  <a:pt x="0" y="920750"/>
                </a:lnTo>
                <a:lnTo>
                  <a:pt x="7167880" y="920750"/>
                </a:lnTo>
                <a:lnTo>
                  <a:pt x="7167880" y="911860"/>
                </a:lnTo>
                <a:lnTo>
                  <a:pt x="7167880" y="8890"/>
                </a:lnTo>
                <a:lnTo>
                  <a:pt x="7167880" y="0"/>
                </a:lnTo>
                <a:close/>
              </a:path>
            </a:pathLst>
          </a:custGeom>
          <a:solidFill>
            <a:srgbClr val="D9D4C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835150" y="157479"/>
            <a:ext cx="7150100" cy="902969"/>
          </a:xfrm>
          <a:custGeom>
            <a:rect b="b" l="l" r="r" t="t"/>
            <a:pathLst>
              <a:path extrusionOk="0" h="902969" w="7150100">
                <a:moveTo>
                  <a:pt x="7150100" y="0"/>
                </a:moveTo>
                <a:lnTo>
                  <a:pt x="7141210" y="0"/>
                </a:lnTo>
                <a:lnTo>
                  <a:pt x="7141210" y="10160"/>
                </a:lnTo>
                <a:lnTo>
                  <a:pt x="7141210" y="894080"/>
                </a:lnTo>
                <a:lnTo>
                  <a:pt x="8890" y="894080"/>
                </a:lnTo>
                <a:lnTo>
                  <a:pt x="8890" y="10160"/>
                </a:lnTo>
                <a:lnTo>
                  <a:pt x="7141210" y="10160"/>
                </a:lnTo>
                <a:lnTo>
                  <a:pt x="7141210" y="0"/>
                </a:lnTo>
                <a:lnTo>
                  <a:pt x="0" y="0"/>
                </a:lnTo>
                <a:lnTo>
                  <a:pt x="0" y="10160"/>
                </a:lnTo>
                <a:lnTo>
                  <a:pt x="0" y="894080"/>
                </a:lnTo>
                <a:lnTo>
                  <a:pt x="0" y="902970"/>
                </a:lnTo>
                <a:lnTo>
                  <a:pt x="7150100" y="902970"/>
                </a:lnTo>
                <a:lnTo>
                  <a:pt x="7150100" y="894080"/>
                </a:lnTo>
                <a:lnTo>
                  <a:pt x="7150100" y="10160"/>
                </a:lnTo>
                <a:lnTo>
                  <a:pt x="7150100" y="0"/>
                </a:lnTo>
                <a:close/>
              </a:path>
            </a:pathLst>
          </a:custGeom>
          <a:solidFill>
            <a:srgbClr val="D9D5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844040" y="167639"/>
            <a:ext cx="7132320" cy="883919"/>
          </a:xfrm>
          <a:custGeom>
            <a:rect b="b" l="l" r="r" t="t"/>
            <a:pathLst>
              <a:path extrusionOk="0" h="883919" w="7132320">
                <a:moveTo>
                  <a:pt x="7132320" y="0"/>
                </a:moveTo>
                <a:lnTo>
                  <a:pt x="7123430" y="0"/>
                </a:lnTo>
                <a:lnTo>
                  <a:pt x="7123430" y="7620"/>
                </a:lnTo>
                <a:lnTo>
                  <a:pt x="7123430" y="875030"/>
                </a:lnTo>
                <a:lnTo>
                  <a:pt x="8890" y="875030"/>
                </a:lnTo>
                <a:lnTo>
                  <a:pt x="8890" y="7620"/>
                </a:lnTo>
                <a:lnTo>
                  <a:pt x="7123430" y="7620"/>
                </a:lnTo>
                <a:lnTo>
                  <a:pt x="7123430" y="0"/>
                </a:lnTo>
                <a:lnTo>
                  <a:pt x="0" y="0"/>
                </a:lnTo>
                <a:lnTo>
                  <a:pt x="0" y="7620"/>
                </a:lnTo>
                <a:lnTo>
                  <a:pt x="0" y="875030"/>
                </a:lnTo>
                <a:lnTo>
                  <a:pt x="0" y="883920"/>
                </a:lnTo>
                <a:lnTo>
                  <a:pt x="7132320" y="883920"/>
                </a:lnTo>
                <a:lnTo>
                  <a:pt x="7132320" y="875030"/>
                </a:lnTo>
                <a:lnTo>
                  <a:pt x="7132320" y="7620"/>
                </a:lnTo>
                <a:lnTo>
                  <a:pt x="7132320" y="0"/>
                </a:lnTo>
                <a:close/>
              </a:path>
            </a:pathLst>
          </a:custGeom>
          <a:solidFill>
            <a:srgbClr val="DAD6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852930" y="175259"/>
            <a:ext cx="7114540" cy="867410"/>
          </a:xfrm>
          <a:custGeom>
            <a:rect b="b" l="l" r="r" t="t"/>
            <a:pathLst>
              <a:path extrusionOk="0" h="867410" w="7114540">
                <a:moveTo>
                  <a:pt x="7114540" y="0"/>
                </a:moveTo>
                <a:lnTo>
                  <a:pt x="7105650" y="0"/>
                </a:lnTo>
                <a:lnTo>
                  <a:pt x="7105650" y="8890"/>
                </a:lnTo>
                <a:lnTo>
                  <a:pt x="7105650" y="858520"/>
                </a:lnTo>
                <a:lnTo>
                  <a:pt x="8890" y="858520"/>
                </a:lnTo>
                <a:lnTo>
                  <a:pt x="8890" y="8890"/>
                </a:lnTo>
                <a:lnTo>
                  <a:pt x="7105650" y="8890"/>
                </a:lnTo>
                <a:lnTo>
                  <a:pt x="7105650" y="0"/>
                </a:lnTo>
                <a:lnTo>
                  <a:pt x="0" y="0"/>
                </a:lnTo>
                <a:lnTo>
                  <a:pt x="0" y="8890"/>
                </a:lnTo>
                <a:lnTo>
                  <a:pt x="0" y="858520"/>
                </a:lnTo>
                <a:lnTo>
                  <a:pt x="0" y="867410"/>
                </a:lnTo>
                <a:lnTo>
                  <a:pt x="7114540" y="867410"/>
                </a:lnTo>
                <a:lnTo>
                  <a:pt x="7114540" y="858520"/>
                </a:lnTo>
                <a:lnTo>
                  <a:pt x="7114540" y="8890"/>
                </a:lnTo>
                <a:lnTo>
                  <a:pt x="7114540" y="0"/>
                </a:lnTo>
                <a:close/>
              </a:path>
            </a:pathLst>
          </a:custGeom>
          <a:solidFill>
            <a:srgbClr val="DBD6C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861820" y="184149"/>
            <a:ext cx="7096759" cy="849630"/>
          </a:xfrm>
          <a:custGeom>
            <a:rect b="b" l="l" r="r" t="t"/>
            <a:pathLst>
              <a:path extrusionOk="0" h="849630" w="7096759">
                <a:moveTo>
                  <a:pt x="7096760" y="0"/>
                </a:moveTo>
                <a:lnTo>
                  <a:pt x="7087870" y="0"/>
                </a:lnTo>
                <a:lnTo>
                  <a:pt x="7087870" y="8890"/>
                </a:lnTo>
                <a:lnTo>
                  <a:pt x="7087870" y="840740"/>
                </a:lnTo>
                <a:lnTo>
                  <a:pt x="8890" y="840740"/>
                </a:lnTo>
                <a:lnTo>
                  <a:pt x="8890" y="8890"/>
                </a:lnTo>
                <a:lnTo>
                  <a:pt x="7087870" y="8890"/>
                </a:lnTo>
                <a:lnTo>
                  <a:pt x="7087870" y="0"/>
                </a:lnTo>
                <a:lnTo>
                  <a:pt x="0" y="0"/>
                </a:lnTo>
                <a:lnTo>
                  <a:pt x="0" y="8890"/>
                </a:lnTo>
                <a:lnTo>
                  <a:pt x="0" y="840740"/>
                </a:lnTo>
                <a:lnTo>
                  <a:pt x="0" y="849630"/>
                </a:lnTo>
                <a:lnTo>
                  <a:pt x="7096760" y="849630"/>
                </a:lnTo>
                <a:lnTo>
                  <a:pt x="7096760" y="840740"/>
                </a:lnTo>
                <a:lnTo>
                  <a:pt x="7096760" y="8890"/>
                </a:lnTo>
                <a:lnTo>
                  <a:pt x="7096760" y="0"/>
                </a:lnTo>
                <a:close/>
              </a:path>
            </a:pathLst>
          </a:custGeom>
          <a:solidFill>
            <a:srgbClr val="DBD7C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870710" y="193039"/>
            <a:ext cx="7078980" cy="831850"/>
          </a:xfrm>
          <a:custGeom>
            <a:rect b="b" l="l" r="r" t="t"/>
            <a:pathLst>
              <a:path extrusionOk="0" h="831850" w="7078980">
                <a:moveTo>
                  <a:pt x="7078980" y="0"/>
                </a:moveTo>
                <a:lnTo>
                  <a:pt x="7070090" y="0"/>
                </a:lnTo>
                <a:lnTo>
                  <a:pt x="7070090" y="8890"/>
                </a:lnTo>
                <a:lnTo>
                  <a:pt x="7070090" y="822960"/>
                </a:lnTo>
                <a:lnTo>
                  <a:pt x="8890" y="822960"/>
                </a:lnTo>
                <a:lnTo>
                  <a:pt x="8890" y="8890"/>
                </a:lnTo>
                <a:lnTo>
                  <a:pt x="7070090" y="8890"/>
                </a:lnTo>
                <a:lnTo>
                  <a:pt x="7070090" y="0"/>
                </a:lnTo>
                <a:lnTo>
                  <a:pt x="0" y="0"/>
                </a:lnTo>
                <a:lnTo>
                  <a:pt x="0" y="8890"/>
                </a:lnTo>
                <a:lnTo>
                  <a:pt x="0" y="822960"/>
                </a:lnTo>
                <a:lnTo>
                  <a:pt x="0" y="831850"/>
                </a:lnTo>
                <a:lnTo>
                  <a:pt x="7078980" y="831850"/>
                </a:lnTo>
                <a:lnTo>
                  <a:pt x="7078980" y="822960"/>
                </a:lnTo>
                <a:lnTo>
                  <a:pt x="7078980" y="8890"/>
                </a:lnTo>
                <a:lnTo>
                  <a:pt x="7078980" y="0"/>
                </a:lnTo>
                <a:close/>
              </a:path>
            </a:pathLst>
          </a:custGeom>
          <a:solidFill>
            <a:srgbClr val="DCD8C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879600" y="201929"/>
            <a:ext cx="7061200" cy="814069"/>
          </a:xfrm>
          <a:custGeom>
            <a:rect b="b" l="l" r="r" t="t"/>
            <a:pathLst>
              <a:path extrusionOk="0" h="814069" w="7061200">
                <a:moveTo>
                  <a:pt x="7061200" y="0"/>
                </a:moveTo>
                <a:lnTo>
                  <a:pt x="7052310" y="0"/>
                </a:lnTo>
                <a:lnTo>
                  <a:pt x="7052310" y="8890"/>
                </a:lnTo>
                <a:lnTo>
                  <a:pt x="7052310" y="805180"/>
                </a:lnTo>
                <a:lnTo>
                  <a:pt x="8890" y="805180"/>
                </a:lnTo>
                <a:lnTo>
                  <a:pt x="8890" y="8890"/>
                </a:lnTo>
                <a:lnTo>
                  <a:pt x="7052310" y="8890"/>
                </a:lnTo>
                <a:lnTo>
                  <a:pt x="7052310" y="0"/>
                </a:lnTo>
                <a:lnTo>
                  <a:pt x="0" y="0"/>
                </a:lnTo>
                <a:lnTo>
                  <a:pt x="0" y="8890"/>
                </a:lnTo>
                <a:lnTo>
                  <a:pt x="0" y="805180"/>
                </a:lnTo>
                <a:lnTo>
                  <a:pt x="0" y="814070"/>
                </a:lnTo>
                <a:lnTo>
                  <a:pt x="7061200" y="814070"/>
                </a:lnTo>
                <a:lnTo>
                  <a:pt x="7061200" y="805180"/>
                </a:lnTo>
                <a:lnTo>
                  <a:pt x="7061200" y="8890"/>
                </a:lnTo>
                <a:lnTo>
                  <a:pt x="7061200" y="0"/>
                </a:lnTo>
                <a:close/>
              </a:path>
            </a:pathLst>
          </a:custGeom>
          <a:solidFill>
            <a:srgbClr val="DDD9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888490" y="210819"/>
            <a:ext cx="7043420" cy="796290"/>
          </a:xfrm>
          <a:custGeom>
            <a:rect b="b" l="l" r="r" t="t"/>
            <a:pathLst>
              <a:path extrusionOk="0" h="796290" w="7043420">
                <a:moveTo>
                  <a:pt x="7043420" y="0"/>
                </a:moveTo>
                <a:lnTo>
                  <a:pt x="7034530" y="0"/>
                </a:lnTo>
                <a:lnTo>
                  <a:pt x="7034530" y="8890"/>
                </a:lnTo>
                <a:lnTo>
                  <a:pt x="7034530" y="787400"/>
                </a:lnTo>
                <a:lnTo>
                  <a:pt x="8890" y="787400"/>
                </a:lnTo>
                <a:lnTo>
                  <a:pt x="8890" y="8890"/>
                </a:lnTo>
                <a:lnTo>
                  <a:pt x="7034530" y="8890"/>
                </a:lnTo>
                <a:lnTo>
                  <a:pt x="7034530" y="0"/>
                </a:lnTo>
                <a:lnTo>
                  <a:pt x="0" y="0"/>
                </a:lnTo>
                <a:lnTo>
                  <a:pt x="0" y="8890"/>
                </a:lnTo>
                <a:lnTo>
                  <a:pt x="0" y="787400"/>
                </a:lnTo>
                <a:lnTo>
                  <a:pt x="0" y="796290"/>
                </a:lnTo>
                <a:lnTo>
                  <a:pt x="7043420" y="796290"/>
                </a:lnTo>
                <a:lnTo>
                  <a:pt x="7043420" y="787400"/>
                </a:lnTo>
                <a:lnTo>
                  <a:pt x="7043420" y="8890"/>
                </a:lnTo>
                <a:lnTo>
                  <a:pt x="7043420" y="0"/>
                </a:lnTo>
                <a:close/>
              </a:path>
            </a:pathLst>
          </a:custGeom>
          <a:solidFill>
            <a:srgbClr val="DEDAD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897380" y="219709"/>
            <a:ext cx="7025640" cy="778510"/>
          </a:xfrm>
          <a:custGeom>
            <a:rect b="b" l="l" r="r" t="t"/>
            <a:pathLst>
              <a:path extrusionOk="0" h="778510" w="7025640">
                <a:moveTo>
                  <a:pt x="7025640" y="0"/>
                </a:moveTo>
                <a:lnTo>
                  <a:pt x="7016750" y="0"/>
                </a:lnTo>
                <a:lnTo>
                  <a:pt x="7016750" y="8890"/>
                </a:lnTo>
                <a:lnTo>
                  <a:pt x="7016750" y="769620"/>
                </a:lnTo>
                <a:lnTo>
                  <a:pt x="8890" y="769620"/>
                </a:lnTo>
                <a:lnTo>
                  <a:pt x="8890" y="8890"/>
                </a:lnTo>
                <a:lnTo>
                  <a:pt x="7016750" y="8890"/>
                </a:lnTo>
                <a:lnTo>
                  <a:pt x="7016750" y="0"/>
                </a:lnTo>
                <a:lnTo>
                  <a:pt x="0" y="0"/>
                </a:lnTo>
                <a:lnTo>
                  <a:pt x="0" y="8890"/>
                </a:lnTo>
                <a:lnTo>
                  <a:pt x="0" y="769620"/>
                </a:lnTo>
                <a:lnTo>
                  <a:pt x="0" y="778510"/>
                </a:lnTo>
                <a:lnTo>
                  <a:pt x="7025640" y="778510"/>
                </a:lnTo>
                <a:lnTo>
                  <a:pt x="7025640" y="769620"/>
                </a:lnTo>
                <a:lnTo>
                  <a:pt x="7025640" y="8890"/>
                </a:lnTo>
                <a:lnTo>
                  <a:pt x="7025640" y="0"/>
                </a:lnTo>
                <a:close/>
              </a:path>
            </a:pathLst>
          </a:custGeom>
          <a:solidFill>
            <a:srgbClr val="DEDAD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906270" y="228599"/>
            <a:ext cx="7007859" cy="760730"/>
          </a:xfrm>
          <a:custGeom>
            <a:rect b="b" l="l" r="r" t="t"/>
            <a:pathLst>
              <a:path extrusionOk="0" h="760730" w="7007859">
                <a:moveTo>
                  <a:pt x="7007860" y="0"/>
                </a:moveTo>
                <a:lnTo>
                  <a:pt x="0" y="0"/>
                </a:lnTo>
                <a:lnTo>
                  <a:pt x="0" y="8890"/>
                </a:lnTo>
                <a:lnTo>
                  <a:pt x="0" y="751840"/>
                </a:lnTo>
                <a:lnTo>
                  <a:pt x="0" y="760730"/>
                </a:lnTo>
                <a:lnTo>
                  <a:pt x="7007860" y="760730"/>
                </a:lnTo>
                <a:lnTo>
                  <a:pt x="7007860" y="751840"/>
                </a:lnTo>
                <a:lnTo>
                  <a:pt x="7007860" y="8902"/>
                </a:lnTo>
                <a:lnTo>
                  <a:pt x="6998970" y="8902"/>
                </a:lnTo>
                <a:lnTo>
                  <a:pt x="6998970" y="751840"/>
                </a:lnTo>
                <a:lnTo>
                  <a:pt x="8890" y="751840"/>
                </a:lnTo>
                <a:lnTo>
                  <a:pt x="8890" y="8890"/>
                </a:lnTo>
                <a:lnTo>
                  <a:pt x="7007860" y="8890"/>
                </a:lnTo>
                <a:lnTo>
                  <a:pt x="7007860" y="0"/>
                </a:lnTo>
                <a:close/>
              </a:path>
            </a:pathLst>
          </a:custGeom>
          <a:solidFill>
            <a:srgbClr val="DFDB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915160" y="237489"/>
            <a:ext cx="6990080" cy="742950"/>
          </a:xfrm>
          <a:custGeom>
            <a:rect b="b" l="l" r="r" t="t"/>
            <a:pathLst>
              <a:path extrusionOk="0" h="742950" w="6990080">
                <a:moveTo>
                  <a:pt x="6990080" y="0"/>
                </a:moveTo>
                <a:lnTo>
                  <a:pt x="6981190" y="0"/>
                </a:lnTo>
                <a:lnTo>
                  <a:pt x="6981190" y="8890"/>
                </a:lnTo>
                <a:lnTo>
                  <a:pt x="6981190" y="734060"/>
                </a:lnTo>
                <a:lnTo>
                  <a:pt x="8890" y="734060"/>
                </a:lnTo>
                <a:lnTo>
                  <a:pt x="8890" y="8890"/>
                </a:lnTo>
                <a:lnTo>
                  <a:pt x="6981190" y="8890"/>
                </a:lnTo>
                <a:lnTo>
                  <a:pt x="6981190" y="0"/>
                </a:lnTo>
                <a:lnTo>
                  <a:pt x="0" y="0"/>
                </a:lnTo>
                <a:lnTo>
                  <a:pt x="0" y="8890"/>
                </a:lnTo>
                <a:lnTo>
                  <a:pt x="0" y="734060"/>
                </a:lnTo>
                <a:lnTo>
                  <a:pt x="0" y="742950"/>
                </a:lnTo>
                <a:lnTo>
                  <a:pt x="6990080" y="742950"/>
                </a:lnTo>
                <a:lnTo>
                  <a:pt x="6990080" y="734060"/>
                </a:lnTo>
                <a:lnTo>
                  <a:pt x="6990080" y="8890"/>
                </a:lnTo>
                <a:lnTo>
                  <a:pt x="6990080" y="0"/>
                </a:lnTo>
                <a:close/>
              </a:path>
            </a:pathLst>
          </a:custGeom>
          <a:solidFill>
            <a:srgbClr val="E0DC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924050" y="246379"/>
            <a:ext cx="6972300" cy="725170"/>
          </a:xfrm>
          <a:custGeom>
            <a:rect b="b" l="l" r="r" t="t"/>
            <a:pathLst>
              <a:path extrusionOk="0" h="725169" w="6972300">
                <a:moveTo>
                  <a:pt x="6972300" y="0"/>
                </a:moveTo>
                <a:lnTo>
                  <a:pt x="6963410" y="0"/>
                </a:lnTo>
                <a:lnTo>
                  <a:pt x="6963410" y="8890"/>
                </a:lnTo>
                <a:lnTo>
                  <a:pt x="6963410" y="716280"/>
                </a:lnTo>
                <a:lnTo>
                  <a:pt x="8890" y="716280"/>
                </a:lnTo>
                <a:lnTo>
                  <a:pt x="8890" y="8890"/>
                </a:lnTo>
                <a:lnTo>
                  <a:pt x="6963410" y="8890"/>
                </a:lnTo>
                <a:lnTo>
                  <a:pt x="6963410" y="0"/>
                </a:lnTo>
                <a:lnTo>
                  <a:pt x="0" y="0"/>
                </a:lnTo>
                <a:lnTo>
                  <a:pt x="0" y="8890"/>
                </a:lnTo>
                <a:lnTo>
                  <a:pt x="0" y="716280"/>
                </a:lnTo>
                <a:lnTo>
                  <a:pt x="0" y="725170"/>
                </a:lnTo>
                <a:lnTo>
                  <a:pt x="6972300" y="725170"/>
                </a:lnTo>
                <a:lnTo>
                  <a:pt x="6972300" y="716280"/>
                </a:lnTo>
                <a:lnTo>
                  <a:pt x="6972300" y="8890"/>
                </a:lnTo>
                <a:lnTo>
                  <a:pt x="6972300" y="0"/>
                </a:lnTo>
                <a:close/>
              </a:path>
            </a:pathLst>
          </a:custGeom>
          <a:solidFill>
            <a:srgbClr val="E0DDD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932940" y="255269"/>
            <a:ext cx="6954520" cy="707390"/>
          </a:xfrm>
          <a:custGeom>
            <a:rect b="b" l="l" r="r" t="t"/>
            <a:pathLst>
              <a:path extrusionOk="0" h="707390" w="6954520">
                <a:moveTo>
                  <a:pt x="6954520" y="0"/>
                </a:moveTo>
                <a:lnTo>
                  <a:pt x="6945630" y="0"/>
                </a:lnTo>
                <a:lnTo>
                  <a:pt x="6945630" y="8890"/>
                </a:lnTo>
                <a:lnTo>
                  <a:pt x="6945630" y="698500"/>
                </a:lnTo>
                <a:lnTo>
                  <a:pt x="8890" y="698500"/>
                </a:lnTo>
                <a:lnTo>
                  <a:pt x="8890" y="8890"/>
                </a:lnTo>
                <a:lnTo>
                  <a:pt x="6945630" y="8890"/>
                </a:lnTo>
                <a:lnTo>
                  <a:pt x="6945630" y="0"/>
                </a:lnTo>
                <a:lnTo>
                  <a:pt x="0" y="0"/>
                </a:lnTo>
                <a:lnTo>
                  <a:pt x="0" y="8890"/>
                </a:lnTo>
                <a:lnTo>
                  <a:pt x="0" y="698500"/>
                </a:lnTo>
                <a:lnTo>
                  <a:pt x="0" y="707390"/>
                </a:lnTo>
                <a:lnTo>
                  <a:pt x="6954520" y="707390"/>
                </a:lnTo>
                <a:lnTo>
                  <a:pt x="6954520" y="698500"/>
                </a:lnTo>
                <a:lnTo>
                  <a:pt x="6954520" y="8890"/>
                </a:lnTo>
                <a:lnTo>
                  <a:pt x="6954520" y="0"/>
                </a:lnTo>
                <a:close/>
              </a:path>
            </a:pathLst>
          </a:custGeom>
          <a:solidFill>
            <a:srgbClr val="E1DE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941830" y="264159"/>
            <a:ext cx="6936740" cy="689610"/>
          </a:xfrm>
          <a:custGeom>
            <a:rect b="b" l="l" r="r" t="t"/>
            <a:pathLst>
              <a:path extrusionOk="0" h="689610" w="6936740">
                <a:moveTo>
                  <a:pt x="6936740" y="0"/>
                </a:moveTo>
                <a:lnTo>
                  <a:pt x="6927850" y="0"/>
                </a:lnTo>
                <a:lnTo>
                  <a:pt x="6927850" y="8890"/>
                </a:lnTo>
                <a:lnTo>
                  <a:pt x="6927850" y="680720"/>
                </a:lnTo>
                <a:lnTo>
                  <a:pt x="8890" y="680720"/>
                </a:lnTo>
                <a:lnTo>
                  <a:pt x="8890" y="8890"/>
                </a:lnTo>
                <a:lnTo>
                  <a:pt x="6927850" y="8890"/>
                </a:lnTo>
                <a:lnTo>
                  <a:pt x="6927850" y="0"/>
                </a:lnTo>
                <a:lnTo>
                  <a:pt x="0" y="0"/>
                </a:lnTo>
                <a:lnTo>
                  <a:pt x="0" y="8890"/>
                </a:lnTo>
                <a:lnTo>
                  <a:pt x="0" y="680720"/>
                </a:lnTo>
                <a:lnTo>
                  <a:pt x="0" y="689610"/>
                </a:lnTo>
                <a:lnTo>
                  <a:pt x="6936740" y="689610"/>
                </a:lnTo>
                <a:lnTo>
                  <a:pt x="6936740" y="680720"/>
                </a:lnTo>
                <a:lnTo>
                  <a:pt x="6936740" y="8890"/>
                </a:lnTo>
                <a:lnTo>
                  <a:pt x="6936740" y="0"/>
                </a:lnTo>
                <a:close/>
              </a:path>
            </a:pathLst>
          </a:custGeom>
          <a:solidFill>
            <a:srgbClr val="E2DE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1950720" y="273049"/>
            <a:ext cx="6918959" cy="671830"/>
          </a:xfrm>
          <a:custGeom>
            <a:rect b="b" l="l" r="r" t="t"/>
            <a:pathLst>
              <a:path extrusionOk="0" h="671830" w="6918959">
                <a:moveTo>
                  <a:pt x="6918960" y="0"/>
                </a:moveTo>
                <a:lnTo>
                  <a:pt x="0" y="0"/>
                </a:lnTo>
                <a:lnTo>
                  <a:pt x="0" y="8890"/>
                </a:lnTo>
                <a:lnTo>
                  <a:pt x="0" y="662940"/>
                </a:lnTo>
                <a:lnTo>
                  <a:pt x="0" y="671830"/>
                </a:lnTo>
                <a:lnTo>
                  <a:pt x="6918960" y="671830"/>
                </a:lnTo>
                <a:lnTo>
                  <a:pt x="6918960" y="662940"/>
                </a:lnTo>
                <a:lnTo>
                  <a:pt x="6918960" y="8902"/>
                </a:lnTo>
                <a:lnTo>
                  <a:pt x="6910070" y="8902"/>
                </a:lnTo>
                <a:lnTo>
                  <a:pt x="6910070" y="662940"/>
                </a:lnTo>
                <a:lnTo>
                  <a:pt x="8890" y="662940"/>
                </a:lnTo>
                <a:lnTo>
                  <a:pt x="8890" y="8890"/>
                </a:lnTo>
                <a:lnTo>
                  <a:pt x="6918960" y="8890"/>
                </a:lnTo>
                <a:lnTo>
                  <a:pt x="6918960" y="0"/>
                </a:lnTo>
                <a:close/>
              </a:path>
            </a:pathLst>
          </a:custGeom>
          <a:solidFill>
            <a:srgbClr val="E3DF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1959610" y="281939"/>
            <a:ext cx="6901180" cy="654050"/>
          </a:xfrm>
          <a:custGeom>
            <a:rect b="b" l="l" r="r" t="t"/>
            <a:pathLst>
              <a:path extrusionOk="0" h="654050" w="6901180">
                <a:moveTo>
                  <a:pt x="6901180" y="0"/>
                </a:moveTo>
                <a:lnTo>
                  <a:pt x="6892290" y="0"/>
                </a:lnTo>
                <a:lnTo>
                  <a:pt x="6892290" y="8890"/>
                </a:lnTo>
                <a:lnTo>
                  <a:pt x="6892290" y="645160"/>
                </a:lnTo>
                <a:lnTo>
                  <a:pt x="8890" y="645160"/>
                </a:lnTo>
                <a:lnTo>
                  <a:pt x="8890" y="8890"/>
                </a:lnTo>
                <a:lnTo>
                  <a:pt x="6892290" y="8890"/>
                </a:lnTo>
                <a:lnTo>
                  <a:pt x="6892290" y="0"/>
                </a:lnTo>
                <a:lnTo>
                  <a:pt x="0" y="0"/>
                </a:lnTo>
                <a:lnTo>
                  <a:pt x="0" y="8890"/>
                </a:lnTo>
                <a:lnTo>
                  <a:pt x="0" y="645160"/>
                </a:lnTo>
                <a:lnTo>
                  <a:pt x="0" y="654050"/>
                </a:lnTo>
                <a:lnTo>
                  <a:pt x="6901180" y="654050"/>
                </a:lnTo>
                <a:lnTo>
                  <a:pt x="6901180" y="645160"/>
                </a:lnTo>
                <a:lnTo>
                  <a:pt x="6901180" y="8890"/>
                </a:lnTo>
                <a:lnTo>
                  <a:pt x="6901180" y="0"/>
                </a:lnTo>
                <a:close/>
              </a:path>
            </a:pathLst>
          </a:custGeom>
          <a:solidFill>
            <a:srgbClr val="E3E0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968500" y="290829"/>
            <a:ext cx="6883400" cy="636270"/>
          </a:xfrm>
          <a:custGeom>
            <a:rect b="b" l="l" r="r" t="t"/>
            <a:pathLst>
              <a:path extrusionOk="0" h="636269" w="6883400">
                <a:moveTo>
                  <a:pt x="6883400" y="0"/>
                </a:moveTo>
                <a:lnTo>
                  <a:pt x="6874510" y="0"/>
                </a:lnTo>
                <a:lnTo>
                  <a:pt x="6874510" y="8890"/>
                </a:lnTo>
                <a:lnTo>
                  <a:pt x="6874510" y="627380"/>
                </a:lnTo>
                <a:lnTo>
                  <a:pt x="8890" y="627380"/>
                </a:lnTo>
                <a:lnTo>
                  <a:pt x="8890" y="8890"/>
                </a:lnTo>
                <a:lnTo>
                  <a:pt x="6874510" y="8890"/>
                </a:lnTo>
                <a:lnTo>
                  <a:pt x="6874510" y="0"/>
                </a:lnTo>
                <a:lnTo>
                  <a:pt x="0" y="0"/>
                </a:lnTo>
                <a:lnTo>
                  <a:pt x="0" y="8890"/>
                </a:lnTo>
                <a:lnTo>
                  <a:pt x="0" y="627380"/>
                </a:lnTo>
                <a:lnTo>
                  <a:pt x="0" y="636270"/>
                </a:lnTo>
                <a:lnTo>
                  <a:pt x="6883400" y="636270"/>
                </a:lnTo>
                <a:lnTo>
                  <a:pt x="6883400" y="627380"/>
                </a:lnTo>
                <a:lnTo>
                  <a:pt x="6883400" y="8890"/>
                </a:lnTo>
                <a:lnTo>
                  <a:pt x="6883400" y="0"/>
                </a:lnTo>
                <a:close/>
              </a:path>
            </a:pathLst>
          </a:custGeom>
          <a:solidFill>
            <a:srgbClr val="E4E1D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977390" y="299719"/>
            <a:ext cx="6865620" cy="618490"/>
          </a:xfrm>
          <a:custGeom>
            <a:rect b="b" l="l" r="r" t="t"/>
            <a:pathLst>
              <a:path extrusionOk="0" h="618490" w="6865620">
                <a:moveTo>
                  <a:pt x="6865620" y="0"/>
                </a:moveTo>
                <a:lnTo>
                  <a:pt x="6856730" y="0"/>
                </a:lnTo>
                <a:lnTo>
                  <a:pt x="6856730" y="8890"/>
                </a:lnTo>
                <a:lnTo>
                  <a:pt x="6856730" y="609600"/>
                </a:lnTo>
                <a:lnTo>
                  <a:pt x="8890" y="609600"/>
                </a:lnTo>
                <a:lnTo>
                  <a:pt x="8890" y="8890"/>
                </a:lnTo>
                <a:lnTo>
                  <a:pt x="6856730" y="8890"/>
                </a:lnTo>
                <a:lnTo>
                  <a:pt x="6856730" y="0"/>
                </a:lnTo>
                <a:lnTo>
                  <a:pt x="0" y="0"/>
                </a:lnTo>
                <a:lnTo>
                  <a:pt x="0" y="8890"/>
                </a:lnTo>
                <a:lnTo>
                  <a:pt x="0" y="609600"/>
                </a:lnTo>
                <a:lnTo>
                  <a:pt x="0" y="618490"/>
                </a:lnTo>
                <a:lnTo>
                  <a:pt x="6865620" y="618490"/>
                </a:lnTo>
                <a:lnTo>
                  <a:pt x="6865620" y="609600"/>
                </a:lnTo>
                <a:lnTo>
                  <a:pt x="6865620" y="8890"/>
                </a:lnTo>
                <a:lnTo>
                  <a:pt x="6865620" y="0"/>
                </a:lnTo>
                <a:close/>
              </a:path>
            </a:pathLst>
          </a:custGeom>
          <a:solidFill>
            <a:srgbClr val="E5E2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986280" y="308609"/>
            <a:ext cx="6847840" cy="600710"/>
          </a:xfrm>
          <a:custGeom>
            <a:rect b="b" l="l" r="r" t="t"/>
            <a:pathLst>
              <a:path extrusionOk="0" h="600710" w="6847840">
                <a:moveTo>
                  <a:pt x="6847840" y="0"/>
                </a:moveTo>
                <a:lnTo>
                  <a:pt x="6838950" y="0"/>
                </a:lnTo>
                <a:lnTo>
                  <a:pt x="6838950" y="8890"/>
                </a:lnTo>
                <a:lnTo>
                  <a:pt x="6838950" y="593090"/>
                </a:lnTo>
                <a:lnTo>
                  <a:pt x="8890" y="593090"/>
                </a:lnTo>
                <a:lnTo>
                  <a:pt x="8890" y="8890"/>
                </a:lnTo>
                <a:lnTo>
                  <a:pt x="6838950" y="8890"/>
                </a:lnTo>
                <a:lnTo>
                  <a:pt x="6838950" y="0"/>
                </a:lnTo>
                <a:lnTo>
                  <a:pt x="0" y="0"/>
                </a:lnTo>
                <a:lnTo>
                  <a:pt x="0" y="8890"/>
                </a:lnTo>
                <a:lnTo>
                  <a:pt x="0" y="593090"/>
                </a:lnTo>
                <a:lnTo>
                  <a:pt x="0" y="600710"/>
                </a:lnTo>
                <a:lnTo>
                  <a:pt x="6847840" y="600710"/>
                </a:lnTo>
                <a:lnTo>
                  <a:pt x="6847840" y="593090"/>
                </a:lnTo>
                <a:lnTo>
                  <a:pt x="6847840" y="8890"/>
                </a:lnTo>
                <a:lnTo>
                  <a:pt x="6847840" y="0"/>
                </a:lnTo>
                <a:close/>
              </a:path>
            </a:pathLst>
          </a:custGeom>
          <a:solidFill>
            <a:srgbClr val="E5E2D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995170" y="317499"/>
            <a:ext cx="6830059" cy="584200"/>
          </a:xfrm>
          <a:custGeom>
            <a:rect b="b" l="l" r="r" t="t"/>
            <a:pathLst>
              <a:path extrusionOk="0" h="584200" w="6830059">
                <a:moveTo>
                  <a:pt x="6830060" y="0"/>
                </a:moveTo>
                <a:lnTo>
                  <a:pt x="0" y="0"/>
                </a:lnTo>
                <a:lnTo>
                  <a:pt x="0" y="8890"/>
                </a:lnTo>
                <a:lnTo>
                  <a:pt x="0" y="574040"/>
                </a:lnTo>
                <a:lnTo>
                  <a:pt x="0" y="584200"/>
                </a:lnTo>
                <a:lnTo>
                  <a:pt x="6830060" y="584200"/>
                </a:lnTo>
                <a:lnTo>
                  <a:pt x="6830060" y="574040"/>
                </a:lnTo>
                <a:lnTo>
                  <a:pt x="6830060" y="8902"/>
                </a:lnTo>
                <a:lnTo>
                  <a:pt x="6821170" y="8902"/>
                </a:lnTo>
                <a:lnTo>
                  <a:pt x="6821170" y="574040"/>
                </a:lnTo>
                <a:lnTo>
                  <a:pt x="8890" y="574040"/>
                </a:lnTo>
                <a:lnTo>
                  <a:pt x="8890" y="8890"/>
                </a:lnTo>
                <a:lnTo>
                  <a:pt x="6830060" y="8890"/>
                </a:lnTo>
                <a:lnTo>
                  <a:pt x="6830060" y="0"/>
                </a:lnTo>
                <a:close/>
              </a:path>
            </a:pathLst>
          </a:custGeom>
          <a:solidFill>
            <a:srgbClr val="E6E3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2004060" y="326389"/>
            <a:ext cx="6812280" cy="565150"/>
          </a:xfrm>
          <a:custGeom>
            <a:rect b="b" l="l" r="r" t="t"/>
            <a:pathLst>
              <a:path extrusionOk="0" h="565150" w="6812280">
                <a:moveTo>
                  <a:pt x="6812280" y="0"/>
                </a:moveTo>
                <a:lnTo>
                  <a:pt x="6803390" y="0"/>
                </a:lnTo>
                <a:lnTo>
                  <a:pt x="6803390" y="8890"/>
                </a:lnTo>
                <a:lnTo>
                  <a:pt x="6803390" y="556260"/>
                </a:lnTo>
                <a:lnTo>
                  <a:pt x="8890" y="556260"/>
                </a:lnTo>
                <a:lnTo>
                  <a:pt x="8890" y="8890"/>
                </a:lnTo>
                <a:lnTo>
                  <a:pt x="6803390" y="8890"/>
                </a:lnTo>
                <a:lnTo>
                  <a:pt x="6803390" y="0"/>
                </a:lnTo>
                <a:lnTo>
                  <a:pt x="0" y="0"/>
                </a:lnTo>
                <a:lnTo>
                  <a:pt x="0" y="8890"/>
                </a:lnTo>
                <a:lnTo>
                  <a:pt x="0" y="556260"/>
                </a:lnTo>
                <a:lnTo>
                  <a:pt x="0" y="565150"/>
                </a:lnTo>
                <a:lnTo>
                  <a:pt x="6812280" y="565150"/>
                </a:lnTo>
                <a:lnTo>
                  <a:pt x="6812280" y="556260"/>
                </a:lnTo>
                <a:lnTo>
                  <a:pt x="6812280" y="8890"/>
                </a:lnTo>
                <a:lnTo>
                  <a:pt x="6812280" y="0"/>
                </a:lnTo>
                <a:close/>
              </a:path>
            </a:pathLst>
          </a:custGeom>
          <a:solidFill>
            <a:srgbClr val="E7E4D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2012950" y="335279"/>
            <a:ext cx="6794500" cy="547370"/>
          </a:xfrm>
          <a:custGeom>
            <a:rect b="b" l="l" r="r" t="t"/>
            <a:pathLst>
              <a:path extrusionOk="0" h="547369" w="6794500">
                <a:moveTo>
                  <a:pt x="6794500" y="0"/>
                </a:moveTo>
                <a:lnTo>
                  <a:pt x="6785610" y="0"/>
                </a:lnTo>
                <a:lnTo>
                  <a:pt x="6785610" y="8890"/>
                </a:lnTo>
                <a:lnTo>
                  <a:pt x="6785610" y="539750"/>
                </a:lnTo>
                <a:lnTo>
                  <a:pt x="8890" y="539750"/>
                </a:lnTo>
                <a:lnTo>
                  <a:pt x="8890" y="8890"/>
                </a:lnTo>
                <a:lnTo>
                  <a:pt x="6785610" y="8890"/>
                </a:lnTo>
                <a:lnTo>
                  <a:pt x="6785610" y="0"/>
                </a:lnTo>
                <a:lnTo>
                  <a:pt x="0" y="0"/>
                </a:lnTo>
                <a:lnTo>
                  <a:pt x="0" y="8890"/>
                </a:lnTo>
                <a:lnTo>
                  <a:pt x="0" y="539750"/>
                </a:lnTo>
                <a:lnTo>
                  <a:pt x="0" y="547370"/>
                </a:lnTo>
                <a:lnTo>
                  <a:pt x="6794500" y="547370"/>
                </a:lnTo>
                <a:lnTo>
                  <a:pt x="6794500" y="539750"/>
                </a:lnTo>
                <a:lnTo>
                  <a:pt x="6794500" y="8890"/>
                </a:lnTo>
                <a:lnTo>
                  <a:pt x="6794500" y="0"/>
                </a:lnTo>
                <a:close/>
              </a:path>
            </a:pathLst>
          </a:custGeom>
          <a:solidFill>
            <a:srgbClr val="E7E5D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2021840" y="344169"/>
            <a:ext cx="6776720" cy="530860"/>
          </a:xfrm>
          <a:custGeom>
            <a:rect b="b" l="l" r="r" t="t"/>
            <a:pathLst>
              <a:path extrusionOk="0" h="530860" w="6776720">
                <a:moveTo>
                  <a:pt x="6776720" y="0"/>
                </a:moveTo>
                <a:lnTo>
                  <a:pt x="6767830" y="0"/>
                </a:lnTo>
                <a:lnTo>
                  <a:pt x="6767830" y="8890"/>
                </a:lnTo>
                <a:lnTo>
                  <a:pt x="6767830" y="520700"/>
                </a:lnTo>
                <a:lnTo>
                  <a:pt x="8890" y="520700"/>
                </a:lnTo>
                <a:lnTo>
                  <a:pt x="8890" y="8890"/>
                </a:lnTo>
                <a:lnTo>
                  <a:pt x="6767830" y="8890"/>
                </a:lnTo>
                <a:lnTo>
                  <a:pt x="6767830" y="0"/>
                </a:lnTo>
                <a:lnTo>
                  <a:pt x="0" y="0"/>
                </a:lnTo>
                <a:lnTo>
                  <a:pt x="0" y="8890"/>
                </a:lnTo>
                <a:lnTo>
                  <a:pt x="0" y="520700"/>
                </a:lnTo>
                <a:lnTo>
                  <a:pt x="0" y="530860"/>
                </a:lnTo>
                <a:lnTo>
                  <a:pt x="6776720" y="530860"/>
                </a:lnTo>
                <a:lnTo>
                  <a:pt x="6776720" y="520700"/>
                </a:lnTo>
                <a:lnTo>
                  <a:pt x="6776720" y="8890"/>
                </a:lnTo>
                <a:lnTo>
                  <a:pt x="6776720" y="0"/>
                </a:lnTo>
                <a:close/>
              </a:path>
            </a:pathLst>
          </a:custGeom>
          <a:solidFill>
            <a:srgbClr val="E8E6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2030730" y="353059"/>
            <a:ext cx="6758940" cy="511809"/>
          </a:xfrm>
          <a:custGeom>
            <a:rect b="b" l="l" r="r" t="t"/>
            <a:pathLst>
              <a:path extrusionOk="0" h="511809" w="6758940">
                <a:moveTo>
                  <a:pt x="6758940" y="0"/>
                </a:moveTo>
                <a:lnTo>
                  <a:pt x="6751320" y="0"/>
                </a:lnTo>
                <a:lnTo>
                  <a:pt x="6751320" y="8890"/>
                </a:lnTo>
                <a:lnTo>
                  <a:pt x="6751320" y="504190"/>
                </a:lnTo>
                <a:lnTo>
                  <a:pt x="8890" y="504190"/>
                </a:lnTo>
                <a:lnTo>
                  <a:pt x="8890" y="8890"/>
                </a:lnTo>
                <a:lnTo>
                  <a:pt x="6751320" y="8890"/>
                </a:lnTo>
                <a:lnTo>
                  <a:pt x="6751320" y="0"/>
                </a:lnTo>
                <a:lnTo>
                  <a:pt x="0" y="0"/>
                </a:lnTo>
                <a:lnTo>
                  <a:pt x="0" y="8890"/>
                </a:lnTo>
                <a:lnTo>
                  <a:pt x="0" y="504190"/>
                </a:lnTo>
                <a:lnTo>
                  <a:pt x="0" y="511810"/>
                </a:lnTo>
                <a:lnTo>
                  <a:pt x="6758940" y="511810"/>
                </a:lnTo>
                <a:lnTo>
                  <a:pt x="6758940" y="504190"/>
                </a:lnTo>
                <a:lnTo>
                  <a:pt x="6758940" y="8890"/>
                </a:lnTo>
                <a:lnTo>
                  <a:pt x="6758940" y="0"/>
                </a:lnTo>
                <a:close/>
              </a:path>
            </a:pathLst>
          </a:custGeom>
          <a:solidFill>
            <a:srgbClr val="E9E6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2039620" y="361949"/>
            <a:ext cx="6742430" cy="495300"/>
          </a:xfrm>
          <a:custGeom>
            <a:rect b="b" l="l" r="r" t="t"/>
            <a:pathLst>
              <a:path extrusionOk="0" h="495300" w="6742430">
                <a:moveTo>
                  <a:pt x="6742430" y="0"/>
                </a:moveTo>
                <a:lnTo>
                  <a:pt x="6732270" y="0"/>
                </a:lnTo>
                <a:lnTo>
                  <a:pt x="6732270" y="8890"/>
                </a:lnTo>
                <a:lnTo>
                  <a:pt x="6732270" y="486410"/>
                </a:lnTo>
                <a:lnTo>
                  <a:pt x="8890" y="486410"/>
                </a:lnTo>
                <a:lnTo>
                  <a:pt x="8890" y="8890"/>
                </a:lnTo>
                <a:lnTo>
                  <a:pt x="6732270" y="8890"/>
                </a:lnTo>
                <a:lnTo>
                  <a:pt x="6732270" y="0"/>
                </a:lnTo>
                <a:lnTo>
                  <a:pt x="0" y="0"/>
                </a:lnTo>
                <a:lnTo>
                  <a:pt x="0" y="8890"/>
                </a:lnTo>
                <a:lnTo>
                  <a:pt x="0" y="486410"/>
                </a:lnTo>
                <a:lnTo>
                  <a:pt x="0" y="495300"/>
                </a:lnTo>
                <a:lnTo>
                  <a:pt x="6742430" y="495300"/>
                </a:lnTo>
                <a:lnTo>
                  <a:pt x="6742430" y="486410"/>
                </a:lnTo>
                <a:lnTo>
                  <a:pt x="6742430" y="8890"/>
                </a:lnTo>
                <a:lnTo>
                  <a:pt x="6742430" y="0"/>
                </a:lnTo>
                <a:close/>
              </a:path>
            </a:pathLst>
          </a:custGeom>
          <a:solidFill>
            <a:srgbClr val="EAE7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2048510" y="370839"/>
            <a:ext cx="6723380" cy="477520"/>
          </a:xfrm>
          <a:custGeom>
            <a:rect b="b" l="l" r="r" t="t"/>
            <a:pathLst>
              <a:path extrusionOk="0" h="477519" w="6723380">
                <a:moveTo>
                  <a:pt x="6723380" y="0"/>
                </a:moveTo>
                <a:lnTo>
                  <a:pt x="6715760" y="0"/>
                </a:lnTo>
                <a:lnTo>
                  <a:pt x="6715760" y="7620"/>
                </a:lnTo>
                <a:lnTo>
                  <a:pt x="6715760" y="468630"/>
                </a:lnTo>
                <a:lnTo>
                  <a:pt x="7620" y="468630"/>
                </a:lnTo>
                <a:lnTo>
                  <a:pt x="7620" y="7620"/>
                </a:lnTo>
                <a:lnTo>
                  <a:pt x="6715760" y="7620"/>
                </a:lnTo>
                <a:lnTo>
                  <a:pt x="6715760" y="0"/>
                </a:lnTo>
                <a:lnTo>
                  <a:pt x="0" y="0"/>
                </a:lnTo>
                <a:lnTo>
                  <a:pt x="0" y="7620"/>
                </a:lnTo>
                <a:lnTo>
                  <a:pt x="0" y="468630"/>
                </a:lnTo>
                <a:lnTo>
                  <a:pt x="0" y="477520"/>
                </a:lnTo>
                <a:lnTo>
                  <a:pt x="6723380" y="477520"/>
                </a:lnTo>
                <a:lnTo>
                  <a:pt x="6723380" y="468630"/>
                </a:lnTo>
                <a:lnTo>
                  <a:pt x="6723380" y="7620"/>
                </a:lnTo>
                <a:lnTo>
                  <a:pt x="6723380" y="0"/>
                </a:lnTo>
                <a:close/>
              </a:path>
            </a:pathLst>
          </a:custGeom>
          <a:solidFill>
            <a:srgbClr val="EAE8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2056130" y="378459"/>
            <a:ext cx="6708140" cy="461009"/>
          </a:xfrm>
          <a:custGeom>
            <a:rect b="b" l="l" r="r" t="t"/>
            <a:pathLst>
              <a:path extrusionOk="0" h="461009" w="6708140">
                <a:moveTo>
                  <a:pt x="6708140" y="0"/>
                </a:moveTo>
                <a:lnTo>
                  <a:pt x="6699250" y="0"/>
                </a:lnTo>
                <a:lnTo>
                  <a:pt x="6699250" y="10160"/>
                </a:lnTo>
                <a:lnTo>
                  <a:pt x="6699250" y="452120"/>
                </a:lnTo>
                <a:lnTo>
                  <a:pt x="10160" y="452120"/>
                </a:lnTo>
                <a:lnTo>
                  <a:pt x="10160" y="10160"/>
                </a:lnTo>
                <a:lnTo>
                  <a:pt x="6699250" y="10160"/>
                </a:lnTo>
                <a:lnTo>
                  <a:pt x="6699250" y="0"/>
                </a:lnTo>
                <a:lnTo>
                  <a:pt x="0" y="0"/>
                </a:lnTo>
                <a:lnTo>
                  <a:pt x="0" y="10160"/>
                </a:lnTo>
                <a:lnTo>
                  <a:pt x="0" y="452120"/>
                </a:lnTo>
                <a:lnTo>
                  <a:pt x="0" y="461010"/>
                </a:lnTo>
                <a:lnTo>
                  <a:pt x="6708140" y="461010"/>
                </a:lnTo>
                <a:lnTo>
                  <a:pt x="6708140" y="452120"/>
                </a:lnTo>
                <a:lnTo>
                  <a:pt x="6708140" y="10160"/>
                </a:lnTo>
                <a:lnTo>
                  <a:pt x="6708140" y="0"/>
                </a:lnTo>
                <a:close/>
              </a:path>
            </a:pathLst>
          </a:custGeom>
          <a:solidFill>
            <a:srgbClr val="EBE9E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2066290" y="388619"/>
            <a:ext cx="6689090" cy="441959"/>
          </a:xfrm>
          <a:custGeom>
            <a:rect b="b" l="l" r="r" t="t"/>
            <a:pathLst>
              <a:path extrusionOk="0" h="441959" w="6689090">
                <a:moveTo>
                  <a:pt x="6689090" y="0"/>
                </a:moveTo>
                <a:lnTo>
                  <a:pt x="6678930" y="0"/>
                </a:lnTo>
                <a:lnTo>
                  <a:pt x="6678930" y="8890"/>
                </a:lnTo>
                <a:lnTo>
                  <a:pt x="6678930" y="433070"/>
                </a:lnTo>
                <a:lnTo>
                  <a:pt x="8890" y="433070"/>
                </a:lnTo>
                <a:lnTo>
                  <a:pt x="8890" y="8890"/>
                </a:lnTo>
                <a:lnTo>
                  <a:pt x="6678930" y="8890"/>
                </a:lnTo>
                <a:lnTo>
                  <a:pt x="6678930" y="0"/>
                </a:lnTo>
                <a:lnTo>
                  <a:pt x="0" y="0"/>
                </a:lnTo>
                <a:lnTo>
                  <a:pt x="0" y="8890"/>
                </a:lnTo>
                <a:lnTo>
                  <a:pt x="0" y="433070"/>
                </a:lnTo>
                <a:lnTo>
                  <a:pt x="0" y="441960"/>
                </a:lnTo>
                <a:lnTo>
                  <a:pt x="6689090" y="441960"/>
                </a:lnTo>
                <a:lnTo>
                  <a:pt x="6689090" y="433070"/>
                </a:lnTo>
                <a:lnTo>
                  <a:pt x="6689090" y="8890"/>
                </a:lnTo>
                <a:lnTo>
                  <a:pt x="6689090" y="0"/>
                </a:lnTo>
                <a:close/>
              </a:path>
            </a:pathLst>
          </a:custGeom>
          <a:solidFill>
            <a:srgbClr val="ECEA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2075180" y="397509"/>
            <a:ext cx="6670040" cy="424180"/>
          </a:xfrm>
          <a:custGeom>
            <a:rect b="b" l="l" r="r" t="t"/>
            <a:pathLst>
              <a:path extrusionOk="0" h="424180" w="6670040">
                <a:moveTo>
                  <a:pt x="6670040" y="0"/>
                </a:moveTo>
                <a:lnTo>
                  <a:pt x="6662420" y="0"/>
                </a:lnTo>
                <a:lnTo>
                  <a:pt x="6662420" y="7620"/>
                </a:lnTo>
                <a:lnTo>
                  <a:pt x="6662420" y="415290"/>
                </a:lnTo>
                <a:lnTo>
                  <a:pt x="7620" y="415290"/>
                </a:lnTo>
                <a:lnTo>
                  <a:pt x="7620" y="7620"/>
                </a:lnTo>
                <a:lnTo>
                  <a:pt x="6662420" y="7620"/>
                </a:lnTo>
                <a:lnTo>
                  <a:pt x="6662420" y="0"/>
                </a:lnTo>
                <a:lnTo>
                  <a:pt x="0" y="0"/>
                </a:lnTo>
                <a:lnTo>
                  <a:pt x="0" y="7620"/>
                </a:lnTo>
                <a:lnTo>
                  <a:pt x="0" y="415290"/>
                </a:lnTo>
                <a:lnTo>
                  <a:pt x="0" y="424180"/>
                </a:lnTo>
                <a:lnTo>
                  <a:pt x="6670040" y="424180"/>
                </a:lnTo>
                <a:lnTo>
                  <a:pt x="6670040" y="415290"/>
                </a:lnTo>
                <a:lnTo>
                  <a:pt x="6670040" y="7620"/>
                </a:lnTo>
                <a:lnTo>
                  <a:pt x="6670040" y="0"/>
                </a:lnTo>
                <a:close/>
              </a:path>
            </a:pathLst>
          </a:custGeom>
          <a:solidFill>
            <a:srgbClr val="ECEA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2082800" y="405129"/>
            <a:ext cx="6654800" cy="407670"/>
          </a:xfrm>
          <a:custGeom>
            <a:rect b="b" l="l" r="r" t="t"/>
            <a:pathLst>
              <a:path extrusionOk="0" h="407670" w="6654800">
                <a:moveTo>
                  <a:pt x="6654800" y="0"/>
                </a:moveTo>
                <a:lnTo>
                  <a:pt x="6645910" y="0"/>
                </a:lnTo>
                <a:lnTo>
                  <a:pt x="6645910" y="10160"/>
                </a:lnTo>
                <a:lnTo>
                  <a:pt x="6645910" y="398780"/>
                </a:lnTo>
                <a:lnTo>
                  <a:pt x="8890" y="398780"/>
                </a:lnTo>
                <a:lnTo>
                  <a:pt x="8890" y="10160"/>
                </a:lnTo>
                <a:lnTo>
                  <a:pt x="6645910" y="10160"/>
                </a:lnTo>
                <a:lnTo>
                  <a:pt x="6645910" y="0"/>
                </a:lnTo>
                <a:lnTo>
                  <a:pt x="0" y="0"/>
                </a:lnTo>
                <a:lnTo>
                  <a:pt x="0" y="10160"/>
                </a:lnTo>
                <a:lnTo>
                  <a:pt x="0" y="398780"/>
                </a:lnTo>
                <a:lnTo>
                  <a:pt x="0" y="407670"/>
                </a:lnTo>
                <a:lnTo>
                  <a:pt x="6654800" y="407670"/>
                </a:lnTo>
                <a:lnTo>
                  <a:pt x="6654800" y="398780"/>
                </a:lnTo>
                <a:lnTo>
                  <a:pt x="6654800" y="10160"/>
                </a:lnTo>
                <a:lnTo>
                  <a:pt x="6654800" y="0"/>
                </a:lnTo>
                <a:close/>
              </a:path>
            </a:pathLst>
          </a:custGeom>
          <a:solidFill>
            <a:srgbClr val="EDEBE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091690" y="415289"/>
            <a:ext cx="6637020" cy="388620"/>
          </a:xfrm>
          <a:custGeom>
            <a:rect b="b" l="l" r="r" t="t"/>
            <a:pathLst>
              <a:path extrusionOk="0" h="388620" w="6637020">
                <a:moveTo>
                  <a:pt x="6637020" y="0"/>
                </a:moveTo>
                <a:lnTo>
                  <a:pt x="6628130" y="0"/>
                </a:lnTo>
                <a:lnTo>
                  <a:pt x="6628130" y="7620"/>
                </a:lnTo>
                <a:lnTo>
                  <a:pt x="6628130" y="379730"/>
                </a:lnTo>
                <a:lnTo>
                  <a:pt x="8890" y="379730"/>
                </a:lnTo>
                <a:lnTo>
                  <a:pt x="8890" y="7620"/>
                </a:lnTo>
                <a:lnTo>
                  <a:pt x="6628130" y="7620"/>
                </a:lnTo>
                <a:lnTo>
                  <a:pt x="6628130" y="0"/>
                </a:lnTo>
                <a:lnTo>
                  <a:pt x="0" y="0"/>
                </a:lnTo>
                <a:lnTo>
                  <a:pt x="0" y="7620"/>
                </a:lnTo>
                <a:lnTo>
                  <a:pt x="0" y="379730"/>
                </a:lnTo>
                <a:lnTo>
                  <a:pt x="0" y="388620"/>
                </a:lnTo>
                <a:lnTo>
                  <a:pt x="6637020" y="388620"/>
                </a:lnTo>
                <a:lnTo>
                  <a:pt x="6637020" y="379730"/>
                </a:lnTo>
                <a:lnTo>
                  <a:pt x="6637020" y="7620"/>
                </a:lnTo>
                <a:lnTo>
                  <a:pt x="6637020" y="0"/>
                </a:lnTo>
                <a:close/>
              </a:path>
            </a:pathLst>
          </a:custGeom>
          <a:solidFill>
            <a:srgbClr val="EEEC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2100580" y="422909"/>
            <a:ext cx="6619240" cy="372110"/>
          </a:xfrm>
          <a:custGeom>
            <a:rect b="b" l="l" r="r" t="t"/>
            <a:pathLst>
              <a:path extrusionOk="0" h="372109" w="6619240">
                <a:moveTo>
                  <a:pt x="6619240" y="0"/>
                </a:moveTo>
                <a:lnTo>
                  <a:pt x="6610350" y="0"/>
                </a:lnTo>
                <a:lnTo>
                  <a:pt x="6610350" y="8890"/>
                </a:lnTo>
                <a:lnTo>
                  <a:pt x="6610350" y="363220"/>
                </a:lnTo>
                <a:lnTo>
                  <a:pt x="8890" y="363220"/>
                </a:lnTo>
                <a:lnTo>
                  <a:pt x="8890" y="8890"/>
                </a:lnTo>
                <a:lnTo>
                  <a:pt x="6610350" y="8890"/>
                </a:lnTo>
                <a:lnTo>
                  <a:pt x="6610350" y="0"/>
                </a:lnTo>
                <a:lnTo>
                  <a:pt x="0" y="0"/>
                </a:lnTo>
                <a:lnTo>
                  <a:pt x="0" y="8890"/>
                </a:lnTo>
                <a:lnTo>
                  <a:pt x="0" y="363220"/>
                </a:lnTo>
                <a:lnTo>
                  <a:pt x="0" y="372110"/>
                </a:lnTo>
                <a:lnTo>
                  <a:pt x="6619240" y="372110"/>
                </a:lnTo>
                <a:lnTo>
                  <a:pt x="6619240" y="363220"/>
                </a:lnTo>
                <a:lnTo>
                  <a:pt x="6619240" y="8890"/>
                </a:lnTo>
                <a:lnTo>
                  <a:pt x="6619240" y="0"/>
                </a:lnTo>
                <a:close/>
              </a:path>
            </a:pathLst>
          </a:custGeom>
          <a:solidFill>
            <a:srgbClr val="EFEDE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2109470" y="431799"/>
            <a:ext cx="6601459" cy="354330"/>
          </a:xfrm>
          <a:custGeom>
            <a:rect b="b" l="l" r="r" t="t"/>
            <a:pathLst>
              <a:path extrusionOk="0" h="354330" w="6601459">
                <a:moveTo>
                  <a:pt x="6601460" y="0"/>
                </a:moveTo>
                <a:lnTo>
                  <a:pt x="6592570" y="0"/>
                </a:lnTo>
                <a:lnTo>
                  <a:pt x="6592570" y="8890"/>
                </a:lnTo>
                <a:lnTo>
                  <a:pt x="6592570" y="345440"/>
                </a:lnTo>
                <a:lnTo>
                  <a:pt x="8890" y="345440"/>
                </a:lnTo>
                <a:lnTo>
                  <a:pt x="8890" y="8890"/>
                </a:lnTo>
                <a:lnTo>
                  <a:pt x="6592570" y="8890"/>
                </a:lnTo>
                <a:lnTo>
                  <a:pt x="6592570" y="0"/>
                </a:lnTo>
                <a:lnTo>
                  <a:pt x="0" y="0"/>
                </a:lnTo>
                <a:lnTo>
                  <a:pt x="0" y="8890"/>
                </a:lnTo>
                <a:lnTo>
                  <a:pt x="0" y="345440"/>
                </a:lnTo>
                <a:lnTo>
                  <a:pt x="0" y="354330"/>
                </a:lnTo>
                <a:lnTo>
                  <a:pt x="6601460" y="354330"/>
                </a:lnTo>
                <a:lnTo>
                  <a:pt x="6601460" y="345440"/>
                </a:lnTo>
                <a:lnTo>
                  <a:pt x="6601460" y="8890"/>
                </a:lnTo>
                <a:lnTo>
                  <a:pt x="6601460" y="0"/>
                </a:lnTo>
                <a:close/>
              </a:path>
            </a:pathLst>
          </a:custGeom>
          <a:solidFill>
            <a:srgbClr val="EFEEE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118360" y="440689"/>
            <a:ext cx="6583680" cy="336550"/>
          </a:xfrm>
          <a:custGeom>
            <a:rect b="b" l="l" r="r" t="t"/>
            <a:pathLst>
              <a:path extrusionOk="0" h="336550" w="6583680">
                <a:moveTo>
                  <a:pt x="6583680" y="0"/>
                </a:moveTo>
                <a:lnTo>
                  <a:pt x="6574790" y="0"/>
                </a:lnTo>
                <a:lnTo>
                  <a:pt x="6574790" y="8890"/>
                </a:lnTo>
                <a:lnTo>
                  <a:pt x="6574790" y="327660"/>
                </a:lnTo>
                <a:lnTo>
                  <a:pt x="8890" y="327660"/>
                </a:lnTo>
                <a:lnTo>
                  <a:pt x="8890" y="8890"/>
                </a:lnTo>
                <a:lnTo>
                  <a:pt x="6574790" y="8890"/>
                </a:lnTo>
                <a:lnTo>
                  <a:pt x="6574790" y="0"/>
                </a:lnTo>
                <a:lnTo>
                  <a:pt x="0" y="0"/>
                </a:lnTo>
                <a:lnTo>
                  <a:pt x="0" y="8890"/>
                </a:lnTo>
                <a:lnTo>
                  <a:pt x="0" y="327660"/>
                </a:lnTo>
                <a:lnTo>
                  <a:pt x="0" y="336550"/>
                </a:lnTo>
                <a:lnTo>
                  <a:pt x="6583680" y="336550"/>
                </a:lnTo>
                <a:lnTo>
                  <a:pt x="6583680" y="327660"/>
                </a:lnTo>
                <a:lnTo>
                  <a:pt x="6583680" y="8890"/>
                </a:lnTo>
                <a:lnTo>
                  <a:pt x="6583680" y="0"/>
                </a:lnTo>
                <a:close/>
              </a:path>
            </a:pathLst>
          </a:custGeom>
          <a:solidFill>
            <a:srgbClr val="F0EE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2127250" y="449579"/>
            <a:ext cx="6565900" cy="318770"/>
          </a:xfrm>
          <a:custGeom>
            <a:rect b="b" l="l" r="r" t="t"/>
            <a:pathLst>
              <a:path extrusionOk="0" h="318770" w="6565900">
                <a:moveTo>
                  <a:pt x="6565900" y="0"/>
                </a:moveTo>
                <a:lnTo>
                  <a:pt x="6557010" y="0"/>
                </a:lnTo>
                <a:lnTo>
                  <a:pt x="6557010" y="8890"/>
                </a:lnTo>
                <a:lnTo>
                  <a:pt x="6557010" y="309880"/>
                </a:lnTo>
                <a:lnTo>
                  <a:pt x="8890" y="309880"/>
                </a:lnTo>
                <a:lnTo>
                  <a:pt x="8890" y="8890"/>
                </a:lnTo>
                <a:lnTo>
                  <a:pt x="6557010" y="8890"/>
                </a:lnTo>
                <a:lnTo>
                  <a:pt x="6557010" y="0"/>
                </a:lnTo>
                <a:lnTo>
                  <a:pt x="0" y="0"/>
                </a:lnTo>
                <a:lnTo>
                  <a:pt x="0" y="8890"/>
                </a:lnTo>
                <a:lnTo>
                  <a:pt x="0" y="309880"/>
                </a:lnTo>
                <a:lnTo>
                  <a:pt x="0" y="318770"/>
                </a:lnTo>
                <a:lnTo>
                  <a:pt x="6565900" y="318770"/>
                </a:lnTo>
                <a:lnTo>
                  <a:pt x="6565900" y="309880"/>
                </a:lnTo>
                <a:lnTo>
                  <a:pt x="6565900" y="8890"/>
                </a:lnTo>
                <a:lnTo>
                  <a:pt x="6565900" y="0"/>
                </a:lnTo>
                <a:close/>
              </a:path>
            </a:pathLst>
          </a:custGeom>
          <a:solidFill>
            <a:srgbClr val="F1EF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2136140" y="458469"/>
            <a:ext cx="6548120" cy="300990"/>
          </a:xfrm>
          <a:custGeom>
            <a:rect b="b" l="l" r="r" t="t"/>
            <a:pathLst>
              <a:path extrusionOk="0" h="300990" w="6548120">
                <a:moveTo>
                  <a:pt x="6548120" y="0"/>
                </a:moveTo>
                <a:lnTo>
                  <a:pt x="6539230" y="0"/>
                </a:lnTo>
                <a:lnTo>
                  <a:pt x="6539230" y="8890"/>
                </a:lnTo>
                <a:lnTo>
                  <a:pt x="6539230" y="292100"/>
                </a:lnTo>
                <a:lnTo>
                  <a:pt x="8890" y="292100"/>
                </a:lnTo>
                <a:lnTo>
                  <a:pt x="8890" y="8890"/>
                </a:lnTo>
                <a:lnTo>
                  <a:pt x="6539230" y="8890"/>
                </a:lnTo>
                <a:lnTo>
                  <a:pt x="6539230" y="0"/>
                </a:lnTo>
                <a:lnTo>
                  <a:pt x="0" y="0"/>
                </a:lnTo>
                <a:lnTo>
                  <a:pt x="0" y="8890"/>
                </a:lnTo>
                <a:lnTo>
                  <a:pt x="0" y="292100"/>
                </a:lnTo>
                <a:lnTo>
                  <a:pt x="0" y="300990"/>
                </a:lnTo>
                <a:lnTo>
                  <a:pt x="6548120" y="300990"/>
                </a:lnTo>
                <a:lnTo>
                  <a:pt x="6548120" y="292100"/>
                </a:lnTo>
                <a:lnTo>
                  <a:pt x="6548120" y="8890"/>
                </a:lnTo>
                <a:lnTo>
                  <a:pt x="6548120" y="0"/>
                </a:lnTo>
                <a:close/>
              </a:path>
            </a:pathLst>
          </a:custGeom>
          <a:solidFill>
            <a:srgbClr val="F1F0E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145030" y="467359"/>
            <a:ext cx="6530340" cy="283210"/>
          </a:xfrm>
          <a:custGeom>
            <a:rect b="b" l="l" r="r" t="t"/>
            <a:pathLst>
              <a:path extrusionOk="0" h="283209" w="6530340">
                <a:moveTo>
                  <a:pt x="6530340" y="0"/>
                </a:moveTo>
                <a:lnTo>
                  <a:pt x="6521450" y="0"/>
                </a:lnTo>
                <a:lnTo>
                  <a:pt x="6521450" y="8890"/>
                </a:lnTo>
                <a:lnTo>
                  <a:pt x="6521450" y="274320"/>
                </a:lnTo>
                <a:lnTo>
                  <a:pt x="8890" y="274320"/>
                </a:lnTo>
                <a:lnTo>
                  <a:pt x="8890" y="8890"/>
                </a:lnTo>
                <a:lnTo>
                  <a:pt x="6521450" y="8890"/>
                </a:lnTo>
                <a:lnTo>
                  <a:pt x="6521450" y="0"/>
                </a:lnTo>
                <a:lnTo>
                  <a:pt x="0" y="0"/>
                </a:lnTo>
                <a:lnTo>
                  <a:pt x="0" y="8890"/>
                </a:lnTo>
                <a:lnTo>
                  <a:pt x="0" y="274320"/>
                </a:lnTo>
                <a:lnTo>
                  <a:pt x="0" y="283210"/>
                </a:lnTo>
                <a:lnTo>
                  <a:pt x="6530340" y="283210"/>
                </a:lnTo>
                <a:lnTo>
                  <a:pt x="6530340" y="274320"/>
                </a:lnTo>
                <a:lnTo>
                  <a:pt x="6530340" y="8890"/>
                </a:lnTo>
                <a:lnTo>
                  <a:pt x="6530340" y="0"/>
                </a:lnTo>
                <a:close/>
              </a:path>
            </a:pathLst>
          </a:custGeom>
          <a:solidFill>
            <a:srgbClr val="F2F1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2153920" y="476249"/>
            <a:ext cx="6512559" cy="265430"/>
          </a:xfrm>
          <a:custGeom>
            <a:rect b="b" l="l" r="r" t="t"/>
            <a:pathLst>
              <a:path extrusionOk="0" h="265430" w="6512559">
                <a:moveTo>
                  <a:pt x="6512560" y="0"/>
                </a:moveTo>
                <a:lnTo>
                  <a:pt x="6503670" y="0"/>
                </a:lnTo>
                <a:lnTo>
                  <a:pt x="6503670" y="8890"/>
                </a:lnTo>
                <a:lnTo>
                  <a:pt x="6503670" y="256540"/>
                </a:lnTo>
                <a:lnTo>
                  <a:pt x="8890" y="256540"/>
                </a:lnTo>
                <a:lnTo>
                  <a:pt x="8890" y="8890"/>
                </a:lnTo>
                <a:lnTo>
                  <a:pt x="6503670" y="8890"/>
                </a:lnTo>
                <a:lnTo>
                  <a:pt x="6503670" y="0"/>
                </a:lnTo>
                <a:lnTo>
                  <a:pt x="0" y="0"/>
                </a:lnTo>
                <a:lnTo>
                  <a:pt x="0" y="8890"/>
                </a:lnTo>
                <a:lnTo>
                  <a:pt x="0" y="256540"/>
                </a:lnTo>
                <a:lnTo>
                  <a:pt x="0" y="265430"/>
                </a:lnTo>
                <a:lnTo>
                  <a:pt x="6512560" y="265430"/>
                </a:lnTo>
                <a:lnTo>
                  <a:pt x="6512560" y="256540"/>
                </a:lnTo>
                <a:lnTo>
                  <a:pt x="6512560" y="8890"/>
                </a:lnTo>
                <a:lnTo>
                  <a:pt x="6512560" y="0"/>
                </a:lnTo>
                <a:close/>
              </a:path>
            </a:pathLst>
          </a:custGeom>
          <a:solidFill>
            <a:srgbClr val="F3F2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162810" y="485139"/>
            <a:ext cx="6494780" cy="247650"/>
          </a:xfrm>
          <a:custGeom>
            <a:rect b="b" l="l" r="r" t="t"/>
            <a:pathLst>
              <a:path extrusionOk="0" h="247650" w="6494780">
                <a:moveTo>
                  <a:pt x="6494780" y="0"/>
                </a:moveTo>
                <a:lnTo>
                  <a:pt x="6485890" y="0"/>
                </a:lnTo>
                <a:lnTo>
                  <a:pt x="6485890" y="8890"/>
                </a:lnTo>
                <a:lnTo>
                  <a:pt x="6485890" y="238760"/>
                </a:lnTo>
                <a:lnTo>
                  <a:pt x="8890" y="238760"/>
                </a:lnTo>
                <a:lnTo>
                  <a:pt x="8890" y="8890"/>
                </a:lnTo>
                <a:lnTo>
                  <a:pt x="6485890" y="8890"/>
                </a:lnTo>
                <a:lnTo>
                  <a:pt x="6485890" y="0"/>
                </a:lnTo>
                <a:lnTo>
                  <a:pt x="0" y="0"/>
                </a:lnTo>
                <a:lnTo>
                  <a:pt x="0" y="8890"/>
                </a:lnTo>
                <a:lnTo>
                  <a:pt x="0" y="238760"/>
                </a:lnTo>
                <a:lnTo>
                  <a:pt x="0" y="247650"/>
                </a:lnTo>
                <a:lnTo>
                  <a:pt x="6494780" y="247650"/>
                </a:lnTo>
                <a:lnTo>
                  <a:pt x="6494780" y="238760"/>
                </a:lnTo>
                <a:lnTo>
                  <a:pt x="6494780" y="8890"/>
                </a:lnTo>
                <a:lnTo>
                  <a:pt x="6494780" y="0"/>
                </a:lnTo>
                <a:close/>
              </a:path>
            </a:pathLst>
          </a:custGeom>
          <a:solidFill>
            <a:srgbClr val="F4F2F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2171700" y="494029"/>
            <a:ext cx="6477000" cy="229870"/>
          </a:xfrm>
          <a:custGeom>
            <a:rect b="b" l="l" r="r" t="t"/>
            <a:pathLst>
              <a:path extrusionOk="0" h="229870" w="6477000">
                <a:moveTo>
                  <a:pt x="6477000" y="0"/>
                </a:moveTo>
                <a:lnTo>
                  <a:pt x="6468110" y="0"/>
                </a:lnTo>
                <a:lnTo>
                  <a:pt x="6468110" y="8890"/>
                </a:lnTo>
                <a:lnTo>
                  <a:pt x="6468110" y="220980"/>
                </a:lnTo>
                <a:lnTo>
                  <a:pt x="8890" y="220980"/>
                </a:lnTo>
                <a:lnTo>
                  <a:pt x="8890" y="8890"/>
                </a:lnTo>
                <a:lnTo>
                  <a:pt x="6468110" y="8890"/>
                </a:lnTo>
                <a:lnTo>
                  <a:pt x="6468110" y="0"/>
                </a:lnTo>
                <a:lnTo>
                  <a:pt x="0" y="0"/>
                </a:lnTo>
                <a:lnTo>
                  <a:pt x="0" y="8890"/>
                </a:lnTo>
                <a:lnTo>
                  <a:pt x="0" y="220980"/>
                </a:lnTo>
                <a:lnTo>
                  <a:pt x="0" y="229870"/>
                </a:lnTo>
                <a:lnTo>
                  <a:pt x="6477000" y="229870"/>
                </a:lnTo>
                <a:lnTo>
                  <a:pt x="6477000" y="220980"/>
                </a:lnTo>
                <a:lnTo>
                  <a:pt x="6477000" y="8890"/>
                </a:lnTo>
                <a:lnTo>
                  <a:pt x="6477000" y="0"/>
                </a:lnTo>
                <a:close/>
              </a:path>
            </a:pathLst>
          </a:custGeom>
          <a:solidFill>
            <a:srgbClr val="F4F3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180590" y="502919"/>
            <a:ext cx="6459220" cy="212090"/>
          </a:xfrm>
          <a:custGeom>
            <a:rect b="b" l="l" r="r" t="t"/>
            <a:pathLst>
              <a:path extrusionOk="0" h="212090" w="6459220">
                <a:moveTo>
                  <a:pt x="6459220" y="0"/>
                </a:moveTo>
                <a:lnTo>
                  <a:pt x="6450330" y="0"/>
                </a:lnTo>
                <a:lnTo>
                  <a:pt x="6450330" y="8890"/>
                </a:lnTo>
                <a:lnTo>
                  <a:pt x="6450330" y="203200"/>
                </a:lnTo>
                <a:lnTo>
                  <a:pt x="8890" y="203200"/>
                </a:lnTo>
                <a:lnTo>
                  <a:pt x="8890" y="8890"/>
                </a:lnTo>
                <a:lnTo>
                  <a:pt x="6450330" y="8890"/>
                </a:lnTo>
                <a:lnTo>
                  <a:pt x="6450330" y="0"/>
                </a:lnTo>
                <a:lnTo>
                  <a:pt x="0" y="0"/>
                </a:lnTo>
                <a:lnTo>
                  <a:pt x="0" y="8890"/>
                </a:lnTo>
                <a:lnTo>
                  <a:pt x="0" y="203200"/>
                </a:lnTo>
                <a:lnTo>
                  <a:pt x="0" y="212090"/>
                </a:lnTo>
                <a:lnTo>
                  <a:pt x="6459220" y="212090"/>
                </a:lnTo>
                <a:lnTo>
                  <a:pt x="6459220" y="203200"/>
                </a:lnTo>
                <a:lnTo>
                  <a:pt x="6459220" y="8890"/>
                </a:lnTo>
                <a:lnTo>
                  <a:pt x="6459220" y="0"/>
                </a:lnTo>
                <a:close/>
              </a:path>
            </a:pathLst>
          </a:custGeom>
          <a:solidFill>
            <a:srgbClr val="F5F4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2189480" y="511809"/>
            <a:ext cx="6441440" cy="194310"/>
          </a:xfrm>
          <a:custGeom>
            <a:rect b="b" l="l" r="r" t="t"/>
            <a:pathLst>
              <a:path extrusionOk="0" h="194309" w="6441440">
                <a:moveTo>
                  <a:pt x="6441440" y="0"/>
                </a:moveTo>
                <a:lnTo>
                  <a:pt x="6432550" y="0"/>
                </a:lnTo>
                <a:lnTo>
                  <a:pt x="6432550" y="8890"/>
                </a:lnTo>
                <a:lnTo>
                  <a:pt x="6432550" y="185420"/>
                </a:lnTo>
                <a:lnTo>
                  <a:pt x="8890" y="185420"/>
                </a:lnTo>
                <a:lnTo>
                  <a:pt x="8890" y="8890"/>
                </a:lnTo>
                <a:lnTo>
                  <a:pt x="6432550" y="8890"/>
                </a:lnTo>
                <a:lnTo>
                  <a:pt x="6432550" y="0"/>
                </a:lnTo>
                <a:lnTo>
                  <a:pt x="0" y="0"/>
                </a:lnTo>
                <a:lnTo>
                  <a:pt x="0" y="8890"/>
                </a:lnTo>
                <a:lnTo>
                  <a:pt x="0" y="185420"/>
                </a:lnTo>
                <a:lnTo>
                  <a:pt x="0" y="194310"/>
                </a:lnTo>
                <a:lnTo>
                  <a:pt x="6441440" y="194310"/>
                </a:lnTo>
                <a:lnTo>
                  <a:pt x="6441440" y="185420"/>
                </a:lnTo>
                <a:lnTo>
                  <a:pt x="6441440" y="8890"/>
                </a:lnTo>
                <a:lnTo>
                  <a:pt x="6441440" y="0"/>
                </a:lnTo>
                <a:close/>
              </a:path>
            </a:pathLst>
          </a:custGeom>
          <a:solidFill>
            <a:srgbClr val="F6F5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2198370" y="520699"/>
            <a:ext cx="6423660" cy="176530"/>
          </a:xfrm>
          <a:custGeom>
            <a:rect b="b" l="l" r="r" t="t"/>
            <a:pathLst>
              <a:path extrusionOk="0" h="176529" w="6423659">
                <a:moveTo>
                  <a:pt x="6423660" y="0"/>
                </a:moveTo>
                <a:lnTo>
                  <a:pt x="6414770" y="0"/>
                </a:lnTo>
                <a:lnTo>
                  <a:pt x="6414770" y="8890"/>
                </a:lnTo>
                <a:lnTo>
                  <a:pt x="6414770" y="167640"/>
                </a:lnTo>
                <a:lnTo>
                  <a:pt x="8890" y="167640"/>
                </a:lnTo>
                <a:lnTo>
                  <a:pt x="8890" y="8890"/>
                </a:lnTo>
                <a:lnTo>
                  <a:pt x="6414770" y="8890"/>
                </a:lnTo>
                <a:lnTo>
                  <a:pt x="6414770" y="0"/>
                </a:lnTo>
                <a:lnTo>
                  <a:pt x="0" y="0"/>
                </a:lnTo>
                <a:lnTo>
                  <a:pt x="0" y="8890"/>
                </a:lnTo>
                <a:lnTo>
                  <a:pt x="0" y="167640"/>
                </a:lnTo>
                <a:lnTo>
                  <a:pt x="0" y="176530"/>
                </a:lnTo>
                <a:lnTo>
                  <a:pt x="6423660" y="176530"/>
                </a:lnTo>
                <a:lnTo>
                  <a:pt x="6423660" y="167640"/>
                </a:lnTo>
                <a:lnTo>
                  <a:pt x="6423660" y="8890"/>
                </a:lnTo>
                <a:lnTo>
                  <a:pt x="6423660" y="0"/>
                </a:lnTo>
                <a:close/>
              </a:path>
            </a:pathLst>
          </a:custGeom>
          <a:solidFill>
            <a:srgbClr val="F6F6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2207260" y="529589"/>
            <a:ext cx="6405880" cy="158750"/>
          </a:xfrm>
          <a:custGeom>
            <a:rect b="b" l="l" r="r" t="t"/>
            <a:pathLst>
              <a:path extrusionOk="0" h="158750" w="6405880">
                <a:moveTo>
                  <a:pt x="6405880" y="0"/>
                </a:moveTo>
                <a:lnTo>
                  <a:pt x="6396990" y="0"/>
                </a:lnTo>
                <a:lnTo>
                  <a:pt x="6396990" y="8890"/>
                </a:lnTo>
                <a:lnTo>
                  <a:pt x="6396990" y="149860"/>
                </a:lnTo>
                <a:lnTo>
                  <a:pt x="8890" y="149860"/>
                </a:lnTo>
                <a:lnTo>
                  <a:pt x="8890" y="8890"/>
                </a:lnTo>
                <a:lnTo>
                  <a:pt x="6396990" y="8890"/>
                </a:lnTo>
                <a:lnTo>
                  <a:pt x="6396990" y="0"/>
                </a:lnTo>
                <a:lnTo>
                  <a:pt x="0" y="0"/>
                </a:lnTo>
                <a:lnTo>
                  <a:pt x="0" y="8890"/>
                </a:lnTo>
                <a:lnTo>
                  <a:pt x="0" y="149860"/>
                </a:lnTo>
                <a:lnTo>
                  <a:pt x="0" y="158750"/>
                </a:lnTo>
                <a:lnTo>
                  <a:pt x="6405880" y="158750"/>
                </a:lnTo>
                <a:lnTo>
                  <a:pt x="6405880" y="149860"/>
                </a:lnTo>
                <a:lnTo>
                  <a:pt x="6405880" y="8890"/>
                </a:lnTo>
                <a:lnTo>
                  <a:pt x="6405880" y="0"/>
                </a:lnTo>
                <a:close/>
              </a:path>
            </a:pathLst>
          </a:custGeom>
          <a:solidFill>
            <a:srgbClr val="F7F6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216150" y="538479"/>
            <a:ext cx="6388100" cy="140970"/>
          </a:xfrm>
          <a:custGeom>
            <a:rect b="b" l="l" r="r" t="t"/>
            <a:pathLst>
              <a:path extrusionOk="0" h="140970" w="6388100">
                <a:moveTo>
                  <a:pt x="6388100" y="0"/>
                </a:moveTo>
                <a:lnTo>
                  <a:pt x="6379210" y="0"/>
                </a:lnTo>
                <a:lnTo>
                  <a:pt x="6379210" y="8890"/>
                </a:lnTo>
                <a:lnTo>
                  <a:pt x="6379210" y="132080"/>
                </a:lnTo>
                <a:lnTo>
                  <a:pt x="8890" y="132080"/>
                </a:lnTo>
                <a:lnTo>
                  <a:pt x="8890" y="8890"/>
                </a:lnTo>
                <a:lnTo>
                  <a:pt x="6379210" y="8890"/>
                </a:lnTo>
                <a:lnTo>
                  <a:pt x="6379210" y="0"/>
                </a:lnTo>
                <a:lnTo>
                  <a:pt x="0" y="0"/>
                </a:lnTo>
                <a:lnTo>
                  <a:pt x="0" y="8890"/>
                </a:lnTo>
                <a:lnTo>
                  <a:pt x="0" y="132080"/>
                </a:lnTo>
                <a:lnTo>
                  <a:pt x="0" y="140970"/>
                </a:lnTo>
                <a:lnTo>
                  <a:pt x="6388100" y="140970"/>
                </a:lnTo>
                <a:lnTo>
                  <a:pt x="6388100" y="132080"/>
                </a:lnTo>
                <a:lnTo>
                  <a:pt x="6388100" y="8890"/>
                </a:lnTo>
                <a:lnTo>
                  <a:pt x="6388100" y="0"/>
                </a:lnTo>
                <a:close/>
              </a:path>
            </a:pathLst>
          </a:custGeom>
          <a:solidFill>
            <a:srgbClr val="F8F7F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2225040" y="547369"/>
            <a:ext cx="6370320" cy="123189"/>
          </a:xfrm>
          <a:custGeom>
            <a:rect b="b" l="l" r="r" t="t"/>
            <a:pathLst>
              <a:path extrusionOk="0" h="123190" w="6370320">
                <a:moveTo>
                  <a:pt x="6370320" y="0"/>
                </a:moveTo>
                <a:lnTo>
                  <a:pt x="6361430" y="0"/>
                </a:lnTo>
                <a:lnTo>
                  <a:pt x="6361430" y="8890"/>
                </a:lnTo>
                <a:lnTo>
                  <a:pt x="6361430" y="114300"/>
                </a:lnTo>
                <a:lnTo>
                  <a:pt x="8890" y="114300"/>
                </a:lnTo>
                <a:lnTo>
                  <a:pt x="8890" y="8890"/>
                </a:lnTo>
                <a:lnTo>
                  <a:pt x="6361430" y="8890"/>
                </a:lnTo>
                <a:lnTo>
                  <a:pt x="6361430" y="0"/>
                </a:lnTo>
                <a:lnTo>
                  <a:pt x="0" y="0"/>
                </a:lnTo>
                <a:lnTo>
                  <a:pt x="0" y="8890"/>
                </a:lnTo>
                <a:lnTo>
                  <a:pt x="0" y="114300"/>
                </a:lnTo>
                <a:lnTo>
                  <a:pt x="0" y="123190"/>
                </a:lnTo>
                <a:lnTo>
                  <a:pt x="6370320" y="123190"/>
                </a:lnTo>
                <a:lnTo>
                  <a:pt x="6370320" y="114300"/>
                </a:lnTo>
                <a:lnTo>
                  <a:pt x="6370320" y="8890"/>
                </a:lnTo>
                <a:lnTo>
                  <a:pt x="6370320" y="0"/>
                </a:lnTo>
                <a:close/>
              </a:path>
            </a:pathLst>
          </a:custGeom>
          <a:solidFill>
            <a:srgbClr val="F9F8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2233930" y="556259"/>
            <a:ext cx="6352540" cy="105410"/>
          </a:xfrm>
          <a:custGeom>
            <a:rect b="b" l="l" r="r" t="t"/>
            <a:pathLst>
              <a:path extrusionOk="0" h="105409" w="6352540">
                <a:moveTo>
                  <a:pt x="6352540" y="0"/>
                </a:moveTo>
                <a:lnTo>
                  <a:pt x="6343650" y="0"/>
                </a:lnTo>
                <a:lnTo>
                  <a:pt x="6343650" y="8890"/>
                </a:lnTo>
                <a:lnTo>
                  <a:pt x="6343650" y="96520"/>
                </a:lnTo>
                <a:lnTo>
                  <a:pt x="8890" y="96520"/>
                </a:lnTo>
                <a:lnTo>
                  <a:pt x="8890" y="8890"/>
                </a:lnTo>
                <a:lnTo>
                  <a:pt x="6343650" y="8890"/>
                </a:lnTo>
                <a:lnTo>
                  <a:pt x="6343650" y="0"/>
                </a:lnTo>
                <a:lnTo>
                  <a:pt x="0" y="0"/>
                </a:lnTo>
                <a:lnTo>
                  <a:pt x="0" y="8890"/>
                </a:lnTo>
                <a:lnTo>
                  <a:pt x="0" y="96520"/>
                </a:lnTo>
                <a:lnTo>
                  <a:pt x="0" y="105410"/>
                </a:lnTo>
                <a:lnTo>
                  <a:pt x="6352540" y="105410"/>
                </a:lnTo>
                <a:lnTo>
                  <a:pt x="6352540" y="96520"/>
                </a:lnTo>
                <a:lnTo>
                  <a:pt x="6352540" y="8890"/>
                </a:lnTo>
                <a:lnTo>
                  <a:pt x="6352540" y="0"/>
                </a:lnTo>
                <a:close/>
              </a:path>
            </a:pathLst>
          </a:custGeom>
          <a:solidFill>
            <a:srgbClr val="F9F9F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2242820" y="565149"/>
            <a:ext cx="6334760" cy="87630"/>
          </a:xfrm>
          <a:custGeom>
            <a:rect b="b" l="l" r="r" t="t"/>
            <a:pathLst>
              <a:path extrusionOk="0" h="87629" w="6334759">
                <a:moveTo>
                  <a:pt x="6334760" y="0"/>
                </a:moveTo>
                <a:lnTo>
                  <a:pt x="6325870" y="0"/>
                </a:lnTo>
                <a:lnTo>
                  <a:pt x="6325870" y="8890"/>
                </a:lnTo>
                <a:lnTo>
                  <a:pt x="6325870" y="78740"/>
                </a:lnTo>
                <a:lnTo>
                  <a:pt x="8890" y="78740"/>
                </a:lnTo>
                <a:lnTo>
                  <a:pt x="8890" y="8890"/>
                </a:lnTo>
                <a:lnTo>
                  <a:pt x="6325870" y="8890"/>
                </a:lnTo>
                <a:lnTo>
                  <a:pt x="6325870" y="0"/>
                </a:lnTo>
                <a:lnTo>
                  <a:pt x="0" y="0"/>
                </a:lnTo>
                <a:lnTo>
                  <a:pt x="0" y="8890"/>
                </a:lnTo>
                <a:lnTo>
                  <a:pt x="0" y="78740"/>
                </a:lnTo>
                <a:lnTo>
                  <a:pt x="0" y="87630"/>
                </a:lnTo>
                <a:lnTo>
                  <a:pt x="6334760" y="87630"/>
                </a:lnTo>
                <a:lnTo>
                  <a:pt x="6334760" y="78740"/>
                </a:lnTo>
                <a:lnTo>
                  <a:pt x="6334760" y="8890"/>
                </a:lnTo>
                <a:lnTo>
                  <a:pt x="6334760" y="0"/>
                </a:lnTo>
                <a:close/>
              </a:path>
            </a:pathLst>
          </a:custGeom>
          <a:solidFill>
            <a:srgbClr val="FAFA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2251710" y="574039"/>
            <a:ext cx="6316980" cy="69850"/>
          </a:xfrm>
          <a:custGeom>
            <a:rect b="b" l="l" r="r" t="t"/>
            <a:pathLst>
              <a:path extrusionOk="0" h="69850" w="6316980">
                <a:moveTo>
                  <a:pt x="6316980" y="0"/>
                </a:moveTo>
                <a:lnTo>
                  <a:pt x="6308090" y="0"/>
                </a:lnTo>
                <a:lnTo>
                  <a:pt x="6308090" y="8890"/>
                </a:lnTo>
                <a:lnTo>
                  <a:pt x="6308090" y="60960"/>
                </a:lnTo>
                <a:lnTo>
                  <a:pt x="8890" y="60960"/>
                </a:lnTo>
                <a:lnTo>
                  <a:pt x="8890" y="8890"/>
                </a:lnTo>
                <a:lnTo>
                  <a:pt x="6308090" y="8890"/>
                </a:lnTo>
                <a:lnTo>
                  <a:pt x="6308090" y="0"/>
                </a:lnTo>
                <a:lnTo>
                  <a:pt x="0" y="0"/>
                </a:lnTo>
                <a:lnTo>
                  <a:pt x="0" y="8890"/>
                </a:lnTo>
                <a:lnTo>
                  <a:pt x="0" y="60960"/>
                </a:lnTo>
                <a:lnTo>
                  <a:pt x="0" y="69850"/>
                </a:lnTo>
                <a:lnTo>
                  <a:pt x="6316980" y="69850"/>
                </a:lnTo>
                <a:lnTo>
                  <a:pt x="6316980" y="60960"/>
                </a:lnTo>
                <a:lnTo>
                  <a:pt x="6316980" y="8890"/>
                </a:lnTo>
                <a:lnTo>
                  <a:pt x="6316980" y="0"/>
                </a:lnTo>
                <a:close/>
              </a:path>
            </a:pathLst>
          </a:custGeom>
          <a:solidFill>
            <a:srgbClr val="FBFA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2260600" y="582929"/>
            <a:ext cx="6299200" cy="52069"/>
          </a:xfrm>
          <a:custGeom>
            <a:rect b="b" l="l" r="r" t="t"/>
            <a:pathLst>
              <a:path extrusionOk="0" h="52070" w="6299200">
                <a:moveTo>
                  <a:pt x="6299200" y="0"/>
                </a:moveTo>
                <a:lnTo>
                  <a:pt x="6290310" y="0"/>
                </a:lnTo>
                <a:lnTo>
                  <a:pt x="6290310" y="8890"/>
                </a:lnTo>
                <a:lnTo>
                  <a:pt x="6290310" y="44450"/>
                </a:lnTo>
                <a:lnTo>
                  <a:pt x="8890" y="44450"/>
                </a:lnTo>
                <a:lnTo>
                  <a:pt x="8890" y="8890"/>
                </a:lnTo>
                <a:lnTo>
                  <a:pt x="6290310" y="8890"/>
                </a:lnTo>
                <a:lnTo>
                  <a:pt x="6290310" y="0"/>
                </a:lnTo>
                <a:lnTo>
                  <a:pt x="0" y="0"/>
                </a:lnTo>
                <a:lnTo>
                  <a:pt x="0" y="8890"/>
                </a:lnTo>
                <a:lnTo>
                  <a:pt x="0" y="44450"/>
                </a:lnTo>
                <a:lnTo>
                  <a:pt x="0" y="52070"/>
                </a:lnTo>
                <a:lnTo>
                  <a:pt x="6299200" y="52070"/>
                </a:lnTo>
                <a:lnTo>
                  <a:pt x="6299200" y="44450"/>
                </a:lnTo>
                <a:lnTo>
                  <a:pt x="6299200" y="8890"/>
                </a:lnTo>
                <a:lnTo>
                  <a:pt x="6299200" y="0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2269490" y="591819"/>
            <a:ext cx="6281420" cy="35560"/>
          </a:xfrm>
          <a:custGeom>
            <a:rect b="b" l="l" r="r" t="t"/>
            <a:pathLst>
              <a:path extrusionOk="0" h="35559" w="6281420">
                <a:moveTo>
                  <a:pt x="6281420" y="0"/>
                </a:moveTo>
                <a:lnTo>
                  <a:pt x="6272530" y="0"/>
                </a:lnTo>
                <a:lnTo>
                  <a:pt x="6272530" y="8890"/>
                </a:lnTo>
                <a:lnTo>
                  <a:pt x="6272530" y="25400"/>
                </a:lnTo>
                <a:lnTo>
                  <a:pt x="8890" y="25400"/>
                </a:lnTo>
                <a:lnTo>
                  <a:pt x="8890" y="8890"/>
                </a:lnTo>
                <a:lnTo>
                  <a:pt x="6272530" y="8890"/>
                </a:lnTo>
                <a:lnTo>
                  <a:pt x="6272530" y="0"/>
                </a:lnTo>
                <a:lnTo>
                  <a:pt x="0" y="0"/>
                </a:lnTo>
                <a:lnTo>
                  <a:pt x="0" y="8890"/>
                </a:lnTo>
                <a:lnTo>
                  <a:pt x="0" y="25400"/>
                </a:lnTo>
                <a:lnTo>
                  <a:pt x="0" y="35560"/>
                </a:lnTo>
                <a:lnTo>
                  <a:pt x="6281420" y="35560"/>
                </a:lnTo>
                <a:lnTo>
                  <a:pt x="6281420" y="25400"/>
                </a:lnTo>
                <a:lnTo>
                  <a:pt x="6281420" y="8890"/>
                </a:lnTo>
                <a:lnTo>
                  <a:pt x="6281420" y="0"/>
                </a:ln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0"/>
            <a:ext cx="12192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572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089" y="0"/>
            <a:ext cx="7915909" cy="7543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"/>
          <p:cNvSpPr/>
          <p:nvPr/>
        </p:nvSpPr>
        <p:spPr>
          <a:xfrm>
            <a:off x="304800" y="457199"/>
            <a:ext cx="2514600" cy="304800"/>
          </a:xfrm>
          <a:custGeom>
            <a:rect b="b" l="l" r="r" t="t"/>
            <a:pathLst>
              <a:path extrusionOk="0" h="304800" w="25146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125730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9C06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 txBox="1"/>
          <p:nvPr>
            <p:ph type="title"/>
          </p:nvPr>
        </p:nvSpPr>
        <p:spPr>
          <a:xfrm>
            <a:off x="1144269" y="1101090"/>
            <a:ext cx="654558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Google Shape;145;p1"/>
          <p:cNvSpPr txBox="1"/>
          <p:nvPr>
            <p:ph idx="1" type="body"/>
          </p:nvPr>
        </p:nvSpPr>
        <p:spPr>
          <a:xfrm>
            <a:off x="1601469" y="1751329"/>
            <a:ext cx="7226934" cy="2462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2274570" y="1045209"/>
            <a:ext cx="50482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Times New Roman"/>
                <a:ea typeface="Times New Roman"/>
                <a:cs typeface="Times New Roman"/>
                <a:sym typeface="Times New Roman"/>
              </a:rPr>
              <a:t>Line Drawing Algorithms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763269" y="2254250"/>
            <a:ext cx="7985125" cy="3887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-457200" lvl="0" marL="469265" marR="5080" rtl="0" algn="l">
              <a:lnSpc>
                <a:spcPct val="8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line in Computer graphics typically refers to  line segment, which is a portion of straight  line that extends indefinitely in opposite  direction. It is defined by its two end points &amp;  the slope intercept equation for a line: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164840" lvl="0" marL="12700" marR="234315" rtl="0" algn="l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mx + b	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 where, </a:t>
            </a: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Slope of the line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382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the y intercept of a line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/>
          <p:nvPr/>
        </p:nvSpPr>
        <p:spPr>
          <a:xfrm>
            <a:off x="1144269" y="1151889"/>
            <a:ext cx="8382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(viii)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(ix)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2240662" y="1151889"/>
            <a:ext cx="504571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1590" lvl="0" marL="12700" marR="5080" rtl="0" algn="l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 &lt; length then go to step (v)  Stop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1144269" y="2284729"/>
            <a:ext cx="6986270" cy="951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-660400" lvl="0" marL="673100" marR="5080" rtl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 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 convert a line having end  points (3,2) &amp; (4,7) using DDA.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1144269" y="3262629"/>
            <a:ext cx="160909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3138170" y="3210559"/>
            <a:ext cx="2845435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8260" lvl="0" marL="60960" marR="5080" rtl="0" algn="l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x2 - x1 = 4-3 = 1  y2 - y1 = 7-2 = 5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16"/>
          <p:cNvSpPr txBox="1"/>
          <p:nvPr/>
        </p:nvSpPr>
        <p:spPr>
          <a:xfrm>
            <a:off x="1144269" y="4288789"/>
            <a:ext cx="5549900" cy="2186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122680" lvl="0" marL="1135380" marR="5080" rtl="0" algn="l">
              <a:lnSpc>
                <a:spcPct val="110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As,	abs(x2-x1) &lt; abs(y2-y1) then  length = y2-y1 = 5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23240" marR="31115" rtl="0" algn="l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dx = (x2-x1)/ length = 1/5 = .2  dy = (y2-y1)/ length = 5/5 = 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Google Shape;270;p17"/>
          <p:cNvGraphicFramePr/>
          <p:nvPr/>
        </p:nvGraphicFramePr>
        <p:xfrm>
          <a:off x="972819" y="21050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{04D8A3C1-A546-4E51-9B4F-AEF9FB6E1219}</a:tableStyleId>
              </a:tblPr>
              <a:tblGrid>
                <a:gridCol w="514350"/>
                <a:gridCol w="610875"/>
                <a:gridCol w="608975"/>
                <a:gridCol w="610875"/>
                <a:gridCol w="463550"/>
                <a:gridCol w="603250"/>
                <a:gridCol w="610225"/>
                <a:gridCol w="407025"/>
                <a:gridCol w="667375"/>
                <a:gridCol w="686425"/>
                <a:gridCol w="1301750"/>
                <a:gridCol w="721350"/>
              </a:tblGrid>
              <a:tr h="4566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91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091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y1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5729" marR="0" rtl="0" algn="l">
                        <a:lnSpc>
                          <a:spcPct val="1091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x2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091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y2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5729" marR="0" rtl="0" algn="l">
                        <a:lnSpc>
                          <a:spcPct val="1091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9379" marR="0" rtl="0" algn="l">
                        <a:lnSpc>
                          <a:spcPct val="1091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dx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091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dy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091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00965" marR="0" rtl="0" algn="l">
                        <a:lnSpc>
                          <a:spcPct val="1091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0014" marR="0" rtl="0" algn="l">
                        <a:lnSpc>
                          <a:spcPct val="1091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0014" marR="0" rtl="0" algn="l">
                        <a:lnSpc>
                          <a:spcPct val="1091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4935" marR="0" rtl="0" algn="l">
                        <a:lnSpc>
                          <a:spcPct val="1091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Plot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200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/>
                </a:tc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/>
                </a:tc>
                <a:tc>
                  <a:txBody>
                    <a:bodyPr/>
                    <a:lstStyle/>
                    <a:p>
                      <a:pPr indent="0" lvl="0" marL="12572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/>
                </a:tc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/>
                </a:tc>
                <a:tc>
                  <a:txBody>
                    <a:bodyPr/>
                    <a:lstStyle/>
                    <a:p>
                      <a:pPr indent="0" lvl="0" marL="12572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/>
                </a:tc>
                <a:tc>
                  <a:txBody>
                    <a:bodyPr/>
                    <a:lstStyle/>
                    <a:p>
                      <a:pPr indent="0" lvl="0" marL="1193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.2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/>
                </a:tc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/>
                </a:tc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/>
                </a:tc>
                <a:tc>
                  <a:txBody>
                    <a:bodyPr/>
                    <a:lstStyle/>
                    <a:p>
                      <a:pPr indent="0" lvl="0" marL="1009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/>
                </a:tc>
                <a:tc>
                  <a:txBody>
                    <a:bodyPr/>
                    <a:lstStyle/>
                    <a:p>
                      <a:pPr indent="0" lvl="0" marL="1200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/>
                </a:tc>
                <a:tc>
                  <a:txBody>
                    <a:bodyPr/>
                    <a:lstStyle/>
                    <a:p>
                      <a:pPr indent="0" lvl="0" marL="1200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3.5, 2.5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/>
                </a:tc>
                <a:tc>
                  <a:txBody>
                    <a:bodyPr/>
                    <a:lstStyle/>
                    <a:p>
                      <a:pPr indent="0" lvl="0" marL="1149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3,2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/>
                </a:tc>
              </a:tr>
              <a:tr h="520700">
                <a:tc gridSpan="7"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rowSpan="5" hMerge="1"/>
                <a:tc rowSpan="5" hMerge="1"/>
                <a:tc rowSpan="5" hMerge="1"/>
                <a:tc rowSpan="5" hMerge="1"/>
                <a:tc rowSpan="5" hMerge="1"/>
                <a:tc rowSpan="5" hMerge="1"/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  <a:tc>
                  <a:txBody>
                    <a:bodyPr/>
                    <a:lstStyle/>
                    <a:p>
                      <a:pPr indent="0" lvl="0" marL="1009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3.7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  <a:tc>
                  <a:txBody>
                    <a:bodyPr/>
                    <a:lstStyle/>
                    <a:p>
                      <a:pPr indent="0" lvl="0" marL="1200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  <a:tc>
                  <a:txBody>
                    <a:bodyPr/>
                    <a:lstStyle/>
                    <a:p>
                      <a:pPr indent="0" lvl="0" marL="1200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3.7,3.5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  <a:tc>
                  <a:txBody>
                    <a:bodyPr/>
                    <a:lstStyle/>
                    <a:p>
                      <a:pPr indent="0" lvl="0" marL="1149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3,3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</a:tr>
              <a:tr h="5207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  <a:tc>
                  <a:txBody>
                    <a:bodyPr/>
                    <a:lstStyle/>
                    <a:p>
                      <a:pPr indent="0" lvl="0" marL="1009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3.9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  <a:tc>
                  <a:txBody>
                    <a:bodyPr/>
                    <a:lstStyle/>
                    <a:p>
                      <a:pPr indent="0" lvl="0" marL="1200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4.5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  <a:tc>
                  <a:txBody>
                    <a:bodyPr/>
                    <a:lstStyle/>
                    <a:p>
                      <a:pPr indent="0" lvl="0" marL="1200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3.9,4.5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  <a:tc>
                  <a:txBody>
                    <a:bodyPr/>
                    <a:lstStyle/>
                    <a:p>
                      <a:pPr indent="0" lvl="0" marL="1149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3,4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</a:tr>
              <a:tr h="5207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  <a:tc>
                  <a:txBody>
                    <a:bodyPr/>
                    <a:lstStyle/>
                    <a:p>
                      <a:pPr indent="0" lvl="0" marL="1009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  <a:tc>
                  <a:txBody>
                    <a:bodyPr/>
                    <a:lstStyle/>
                    <a:p>
                      <a:pPr indent="0" lvl="0" marL="1200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5.5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  <a:tc>
                  <a:txBody>
                    <a:bodyPr/>
                    <a:lstStyle/>
                    <a:p>
                      <a:pPr indent="0" lvl="0" marL="1200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4.1,5.5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  <a:tc>
                  <a:txBody>
                    <a:bodyPr/>
                    <a:lstStyle/>
                    <a:p>
                      <a:pPr indent="0" lvl="0" marL="1149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4,5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</a:tr>
              <a:tr h="5207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  <a:tc>
                  <a:txBody>
                    <a:bodyPr/>
                    <a:lstStyle/>
                    <a:p>
                      <a:pPr indent="0" lvl="0" marL="1009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  <a:tc>
                  <a:txBody>
                    <a:bodyPr/>
                    <a:lstStyle/>
                    <a:p>
                      <a:pPr indent="0" lvl="0" marL="1200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6.5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  <a:tc>
                  <a:txBody>
                    <a:bodyPr/>
                    <a:lstStyle/>
                    <a:p>
                      <a:pPr indent="0" lvl="0" marL="1200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4.3,6.5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  <a:tc>
                  <a:txBody>
                    <a:bodyPr/>
                    <a:lstStyle/>
                    <a:p>
                      <a:pPr indent="0" lvl="0" marL="1149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4,6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</a:tr>
              <a:tr h="45725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17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  <a:tc>
                  <a:txBody>
                    <a:bodyPr/>
                    <a:lstStyle/>
                    <a:p>
                      <a:pPr indent="0" lvl="0" marL="100965" marR="0" rtl="0" algn="l">
                        <a:lnSpc>
                          <a:spcPct val="117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4.5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  <a:tc>
                  <a:txBody>
                    <a:bodyPr/>
                    <a:lstStyle/>
                    <a:p>
                      <a:pPr indent="0" lvl="0" marL="120014" marR="0" rtl="0" algn="l">
                        <a:lnSpc>
                          <a:spcPct val="117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7.5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  <a:tc>
                  <a:txBody>
                    <a:bodyPr/>
                    <a:lstStyle/>
                    <a:p>
                      <a:pPr indent="0" lvl="0" marL="120014" marR="0" rtl="0" algn="l">
                        <a:lnSpc>
                          <a:spcPct val="117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4.5,7.5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  <a:tc>
                  <a:txBody>
                    <a:bodyPr/>
                    <a:lstStyle/>
                    <a:p>
                      <a:pPr indent="0" lvl="0" marL="114935" marR="0" rtl="0" algn="l">
                        <a:lnSpc>
                          <a:spcPct val="117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5A514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4,7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775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/>
          <p:nvPr/>
        </p:nvSpPr>
        <p:spPr>
          <a:xfrm>
            <a:off x="1144269" y="847090"/>
            <a:ext cx="7579359" cy="4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of DDA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22300" marR="5080" rtl="0" algn="l">
              <a:lnSpc>
                <a:spcPct val="119656"/>
              </a:lnSpc>
              <a:spcBef>
                <a:spcPts val="935"/>
              </a:spcBef>
              <a:spcAft>
                <a:spcPts val="0"/>
              </a:spcAft>
              <a:buClr>
                <a:srgbClr val="A40020"/>
              </a:buClr>
              <a:buSzPts val="2400"/>
              <a:buFont typeface="Times New Roman"/>
              <a:buAutoNum type="arabicParenBoth"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rounding operation &amp; floating point  arithmetic are time consuming procedures.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22300" marR="38354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A40020"/>
              </a:buClr>
              <a:buSzPts val="2400"/>
              <a:buFont typeface="Times New Roman"/>
              <a:buAutoNum type="arabicParenBoth"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accumulation of round-off error in  successive addition of floating point  increment can cause the calculated pixel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40" lvl="0" marL="622300" marR="52133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to drift away from the true line  path for long line segment.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1144269" y="1101090"/>
            <a:ext cx="654558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two endpoints of a line segment are</a:t>
            </a:r>
            <a:endParaRPr/>
          </a:p>
        </p:txBody>
      </p:sp>
      <p:sp>
        <p:nvSpPr>
          <p:cNvPr id="188" name="Google Shape;188;p8"/>
          <p:cNvSpPr txBox="1"/>
          <p:nvPr/>
        </p:nvSpPr>
        <p:spPr>
          <a:xfrm>
            <a:off x="1601469" y="1588770"/>
            <a:ext cx="6839584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specified at positions </a:t>
            </a: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(x1,y1) 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(x2,y2).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9" name="Google Shape;189;p8"/>
          <p:cNvGrpSpPr/>
          <p:nvPr/>
        </p:nvGrpSpPr>
        <p:grpSpPr>
          <a:xfrm>
            <a:off x="3162300" y="2362200"/>
            <a:ext cx="3086100" cy="2247900"/>
            <a:chOff x="3162300" y="2362200"/>
            <a:chExt cx="3086100" cy="2247900"/>
          </a:xfrm>
        </p:grpSpPr>
        <p:sp>
          <p:nvSpPr>
            <p:cNvPr id="190" name="Google Shape;190;p8"/>
            <p:cNvSpPr/>
            <p:nvPr/>
          </p:nvSpPr>
          <p:spPr>
            <a:xfrm>
              <a:off x="3200400" y="2433319"/>
              <a:ext cx="0" cy="2138680"/>
            </a:xfrm>
            <a:custGeom>
              <a:rect b="b" l="l" r="r" t="t"/>
              <a:pathLst>
                <a:path extrusionOk="0" h="2138679" w="120000">
                  <a:moveTo>
                    <a:pt x="0" y="0"/>
                  </a:moveTo>
                  <a:lnTo>
                    <a:pt x="0" y="2138679"/>
                  </a:lnTo>
                </a:path>
              </a:pathLst>
            </a:custGeom>
            <a:noFill/>
            <a:ln cap="flat" cmpd="sng" w="9525">
              <a:solidFill>
                <a:srgbClr val="5A51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3162300" y="2362200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A514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3200400" y="4572000"/>
              <a:ext cx="2978150" cy="0"/>
            </a:xfrm>
            <a:custGeom>
              <a:rect b="b" l="l" r="r" t="t"/>
              <a:pathLst>
                <a:path extrusionOk="0" h="120000" w="2978150">
                  <a:moveTo>
                    <a:pt x="0" y="0"/>
                  </a:moveTo>
                  <a:lnTo>
                    <a:pt x="2978150" y="0"/>
                  </a:lnTo>
                </a:path>
              </a:pathLst>
            </a:custGeom>
            <a:noFill/>
            <a:ln cap="flat" cmpd="sng" w="9525">
              <a:solidFill>
                <a:srgbClr val="5A51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6173470" y="4533900"/>
              <a:ext cx="74930" cy="76200"/>
            </a:xfrm>
            <a:custGeom>
              <a:rect b="b" l="l" r="r" t="t"/>
              <a:pathLst>
                <a:path extrusionOk="0" h="76200" w="74929">
                  <a:moveTo>
                    <a:pt x="0" y="0"/>
                  </a:moveTo>
                  <a:lnTo>
                    <a:pt x="0" y="7620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514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8"/>
          <p:cNvSpPr txBox="1"/>
          <p:nvPr/>
        </p:nvSpPr>
        <p:spPr>
          <a:xfrm>
            <a:off x="6082029" y="4646929"/>
            <a:ext cx="1778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2804160" y="2132329"/>
            <a:ext cx="1778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6" name="Google Shape;196;p8"/>
          <p:cNvGrpSpPr/>
          <p:nvPr/>
        </p:nvGrpSpPr>
        <p:grpSpPr>
          <a:xfrm>
            <a:off x="2971799" y="2667000"/>
            <a:ext cx="2667000" cy="1295400"/>
            <a:chOff x="2971799" y="2667000"/>
            <a:chExt cx="2667000" cy="1295400"/>
          </a:xfrm>
        </p:grpSpPr>
        <p:sp>
          <p:nvSpPr>
            <p:cNvPr id="197" name="Google Shape;197;p8"/>
            <p:cNvSpPr/>
            <p:nvPr/>
          </p:nvSpPr>
          <p:spPr>
            <a:xfrm>
              <a:off x="3581399" y="2667000"/>
              <a:ext cx="2057400" cy="990600"/>
            </a:xfrm>
            <a:custGeom>
              <a:rect b="b" l="l" r="r" t="t"/>
              <a:pathLst>
                <a:path extrusionOk="0" h="990600" w="2057400">
                  <a:moveTo>
                    <a:pt x="0" y="990600"/>
                  </a:moveTo>
                  <a:lnTo>
                    <a:pt x="2057400" y="0"/>
                  </a:lnTo>
                </a:path>
              </a:pathLst>
            </a:custGeom>
            <a:noFill/>
            <a:ln cap="flat" cmpd="sng" w="9525">
              <a:solidFill>
                <a:srgbClr val="5A51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2971799" y="3657600"/>
              <a:ext cx="609600" cy="304800"/>
            </a:xfrm>
            <a:custGeom>
              <a:rect b="b" l="l" r="r" t="t"/>
              <a:pathLst>
                <a:path extrusionOk="0" h="304800" w="609600">
                  <a:moveTo>
                    <a:pt x="609600" y="0"/>
                  </a:moveTo>
                  <a:lnTo>
                    <a:pt x="575310" y="16510"/>
                  </a:lnTo>
                </a:path>
                <a:path extrusionOk="0" h="304800" w="609600">
                  <a:moveTo>
                    <a:pt x="549910" y="29210"/>
                  </a:moveTo>
                  <a:lnTo>
                    <a:pt x="515620" y="46989"/>
                  </a:lnTo>
                </a:path>
                <a:path extrusionOk="0" h="304800" w="609600">
                  <a:moveTo>
                    <a:pt x="490220" y="59689"/>
                  </a:moveTo>
                  <a:lnTo>
                    <a:pt x="457200" y="76200"/>
                  </a:lnTo>
                </a:path>
                <a:path extrusionOk="0" h="304800" w="609600">
                  <a:moveTo>
                    <a:pt x="431800" y="88900"/>
                  </a:moveTo>
                  <a:lnTo>
                    <a:pt x="397510" y="105410"/>
                  </a:lnTo>
                </a:path>
                <a:path extrusionOk="0" h="304800" w="609600">
                  <a:moveTo>
                    <a:pt x="372110" y="118110"/>
                  </a:moveTo>
                  <a:lnTo>
                    <a:pt x="337820" y="135889"/>
                  </a:lnTo>
                </a:path>
                <a:path extrusionOk="0" h="304800" w="609600">
                  <a:moveTo>
                    <a:pt x="312420" y="148589"/>
                  </a:moveTo>
                  <a:lnTo>
                    <a:pt x="279400" y="165100"/>
                  </a:lnTo>
                </a:path>
                <a:path extrusionOk="0" h="304800" w="609600">
                  <a:moveTo>
                    <a:pt x="254000" y="177800"/>
                  </a:moveTo>
                  <a:lnTo>
                    <a:pt x="219710" y="194310"/>
                  </a:lnTo>
                </a:path>
                <a:path extrusionOk="0" h="304800" w="609600">
                  <a:moveTo>
                    <a:pt x="194310" y="207010"/>
                  </a:moveTo>
                  <a:lnTo>
                    <a:pt x="160019" y="224789"/>
                  </a:lnTo>
                </a:path>
                <a:path extrusionOk="0" h="304800" w="609600">
                  <a:moveTo>
                    <a:pt x="135889" y="237489"/>
                  </a:moveTo>
                  <a:lnTo>
                    <a:pt x="101600" y="254000"/>
                  </a:lnTo>
                </a:path>
                <a:path extrusionOk="0" h="304800" w="609600">
                  <a:moveTo>
                    <a:pt x="76200" y="266700"/>
                  </a:moveTo>
                  <a:lnTo>
                    <a:pt x="41910" y="283210"/>
                  </a:lnTo>
                </a:path>
                <a:path extrusionOk="0" h="304800" w="609600">
                  <a:moveTo>
                    <a:pt x="16510" y="295910"/>
                  </a:moveTo>
                  <a:lnTo>
                    <a:pt x="0" y="304800"/>
                  </a:lnTo>
                </a:path>
              </a:pathLst>
            </a:custGeom>
            <a:noFill/>
            <a:ln cap="flat" cmpd="sng" w="9525">
              <a:solidFill>
                <a:srgbClr val="5A51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8"/>
          <p:cNvSpPr txBox="1"/>
          <p:nvPr/>
        </p:nvSpPr>
        <p:spPr>
          <a:xfrm>
            <a:off x="3870959" y="3503929"/>
            <a:ext cx="123888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P1(x1,y1)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5775959" y="2360929"/>
            <a:ext cx="123888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P2(x2,y2)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2806700" y="3656329"/>
            <a:ext cx="1778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3048000" y="3810000"/>
            <a:ext cx="304800" cy="0"/>
          </a:xfrm>
          <a:custGeom>
            <a:rect b="b" l="l" r="r" t="t"/>
            <a:pathLst>
              <a:path extrusionOk="0" h="120000"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noFill/>
          <a:ln cap="flat" cmpd="sng" w="9525">
            <a:solidFill>
              <a:srgbClr val="5A5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2974339" y="4377690"/>
            <a:ext cx="1778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/>
        </p:nvSpPr>
        <p:spPr>
          <a:xfrm>
            <a:off x="1144269" y="1177290"/>
            <a:ext cx="7242809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determine the value for slope m &amp; b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1601469" y="1564640"/>
            <a:ext cx="4415155" cy="1201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0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intercept as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1417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 y2-y1/x2-x1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1193800" y="2842259"/>
            <a:ext cx="438404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And,	</a:t>
            </a: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y1 – mx1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8137042" y="2151379"/>
            <a:ext cx="569595" cy="120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12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9"/>
          <p:cNvSpPr txBox="1"/>
          <p:nvPr/>
        </p:nvSpPr>
        <p:spPr>
          <a:xfrm>
            <a:off x="1144269" y="3329939"/>
            <a:ext cx="7567930" cy="2970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r">
              <a:lnSpc>
                <a:spcPct val="12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	given x interval Δx along a line, we can  compute the corresponding y interval Δy from  </a:t>
            </a: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Δy = m Δx	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59385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Similarly, we can obtain x interval Δx by Δy: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7785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Δx = Δy/m	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/>
        </p:nvSpPr>
        <p:spPr>
          <a:xfrm>
            <a:off x="1144269" y="1051559"/>
            <a:ext cx="7599045" cy="5101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-457200" lvl="0" marL="469900" marR="6985" rtl="0" algn="l">
              <a:lnSpc>
                <a:spcPct val="8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|m|&lt;1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for every integer value of x  between and excluding x1 and x2, calculate  the corresponding value of y using  equation	</a:t>
            </a: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Δy = m Δx	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scan convert (x,y).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5080" rtl="0" algn="l">
              <a:lnSpc>
                <a:spcPct val="899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|m|&gt;1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for every integer value of y  between and excluding y1 and y2, calculate  the corresponding value of x using  equation	</a:t>
            </a: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Δx = Δy/m	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 scan convert (x,y).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107314" rtl="0" algn="l">
              <a:lnSpc>
                <a:spcPct val="90000"/>
              </a:lnSpc>
              <a:spcBef>
                <a:spcPts val="79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|m|=1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Δx = Δy. 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each case, a smooth line  with slope m	is generated between the  specific endpoints.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/>
        </p:nvSpPr>
        <p:spPr>
          <a:xfrm>
            <a:off x="1144269" y="1101090"/>
            <a:ext cx="7404100" cy="481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200" lvl="0" marL="469900" marR="5080" rtl="0" algn="l">
              <a:lnSpc>
                <a:spcPct val="9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 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endpoints of line are(0,0) &amp;  (6,18). Compute each value of y as x steps  from 0 to 6 and plot the result.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114300" marR="908050" rtl="0" algn="l">
              <a:lnSpc>
                <a:spcPct val="120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: </a:t>
            </a: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Equation of line is y= mx +b  m = y2-y1/x2-x1= 18-0/6-0 = 3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371475" rtl="0" algn="l">
              <a:lnSpc>
                <a:spcPct val="119656"/>
              </a:lnSpc>
              <a:spcBef>
                <a:spcPts val="93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the y intercept b is found by plugging  y1&amp; x1 into the equation y = 3x + b,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59" lvl="0" marL="469900" marR="120650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= 3(0) + b. Therefore, b=0, so the  equation for the line is y= 3x.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/>
          <p:nvPr/>
        </p:nvSpPr>
        <p:spPr>
          <a:xfrm>
            <a:off x="1144269" y="1177290"/>
            <a:ext cx="7501255" cy="3437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200" lvl="0" marL="4699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this approach is mathematically sound,  it involves floating-point computation  (multiplication &amp; addition) in every step  that uses the line equation since m &amp; b are  generally real numbers. The challenge is to  find a way to achieve the same goal as  quickly as possible.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3409950" y="1101090"/>
            <a:ext cx="316039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Times New Roman"/>
                <a:ea typeface="Times New Roman"/>
                <a:cs typeface="Times New Roman"/>
                <a:sym typeface="Times New Roman"/>
              </a:rPr>
              <a:t>DDA Algorithm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3"/>
          <p:cNvSpPr txBox="1"/>
          <p:nvPr>
            <p:ph idx="1" type="body"/>
          </p:nvPr>
        </p:nvSpPr>
        <p:spPr>
          <a:xfrm>
            <a:off x="1601469" y="1751329"/>
            <a:ext cx="7226934" cy="2462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72136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digital differential analyzer (DDA)  algorithm is an incremental scan-  conversion method. Such an approach is  characterized by performing calculations at  each step using results from the preceding</a:t>
            </a:r>
            <a:endParaRPr/>
          </a:p>
        </p:txBody>
      </p:sp>
      <p:sp>
        <p:nvSpPr>
          <p:cNvPr id="234" name="Google Shape;234;p13"/>
          <p:cNvSpPr txBox="1"/>
          <p:nvPr/>
        </p:nvSpPr>
        <p:spPr>
          <a:xfrm>
            <a:off x="1601469" y="4188459"/>
            <a:ext cx="270827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step.	Suppose,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1601469" y="4676140"/>
            <a:ext cx="295656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calculated(xi,	yi)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4727154" y="4188459"/>
            <a:ext cx="4100195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79375" lvl="0" marL="9144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		step		i	we		have  to	be	a	point	on		the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1601469" y="5162550"/>
            <a:ext cx="7229475" cy="1488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line.Since the next point (xi+1,yi+1) should  satisfy Δy/Δx= m where Δy= yi+1 – yi &amp;  Δx = xi+1 – xi.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/>
          <p:nvPr/>
        </p:nvSpPr>
        <p:spPr>
          <a:xfrm>
            <a:off x="1144269" y="1057909"/>
            <a:ext cx="39147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have,	yi+1 = yi + mΔx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14"/>
          <p:cNvSpPr txBox="1"/>
          <p:nvPr/>
        </p:nvSpPr>
        <p:spPr>
          <a:xfrm>
            <a:off x="1144269" y="2002790"/>
            <a:ext cx="3994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4"/>
          <p:cNvSpPr txBox="1"/>
          <p:nvPr/>
        </p:nvSpPr>
        <p:spPr>
          <a:xfrm>
            <a:off x="2667304" y="1484629"/>
            <a:ext cx="2493645" cy="97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67945" lvl="0" marL="12700" marR="5080" rtl="0" algn="l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yi+1 = yi + Δy  xi+1 = xi + Δy/m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4"/>
          <p:cNvSpPr txBox="1"/>
          <p:nvPr/>
        </p:nvSpPr>
        <p:spPr>
          <a:xfrm>
            <a:off x="6511114" y="1484629"/>
            <a:ext cx="474980" cy="97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35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4"/>
          <p:cNvSpPr txBox="1"/>
          <p:nvPr/>
        </p:nvSpPr>
        <p:spPr>
          <a:xfrm>
            <a:off x="1144269" y="2430779"/>
            <a:ext cx="7421245" cy="3713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5080" rtl="0" algn="l">
              <a:lnSpc>
                <a:spcPct val="108214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(x1,y1) (x2,y2) are the end points and dx, dy are the  float variables.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25880" lvl="0" marL="1338580" marR="2223770" rtl="0" algn="l">
              <a:lnSpc>
                <a:spcPct val="1325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	If abs(x2-x1) &gt; abs(y2-y1) then  length = abs(x2-x1)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1818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619760" lvl="0" marL="718185" marR="3263265" rtl="0" algn="l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= abs(y2-y1)  endif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/>
        </p:nvSpPr>
        <p:spPr>
          <a:xfrm>
            <a:off x="1144269" y="1101090"/>
            <a:ext cx="52006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1144269" y="2278379"/>
            <a:ext cx="63246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(iii)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1144269" y="3354070"/>
            <a:ext cx="612775" cy="179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(iv)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(vi)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1144269" y="5811520"/>
            <a:ext cx="72517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(vii)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2535770" y="1000760"/>
            <a:ext cx="3881120" cy="532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0159" lvl="0" marL="42545" marR="624840" rtl="0" algn="just">
              <a:lnSpc>
                <a:spcPct val="12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dx = (x2-x1)/length  dy = (y2-y1)/length  x = x1 + 0.5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953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y1 + 0.5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" marR="0" rtl="0" algn="just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629" lvl="0" marL="226695" marR="5080" rtl="0" algn="just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 (trunc(x), trunc(y))  x = x + dx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18110" lvl="0" marL="135890" marR="1932304" rtl="0" algn="just">
              <a:lnSpc>
                <a:spcPct val="1206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A51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y + dy  i = i + 1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