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0A9DB7-FBB5-495C-8F9E-75B2B615B490}">
  <a:tblStyle styleId="{520A9DB7-FBB5-495C-8F9E-75B2B615B49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914400" y="1101090"/>
            <a:ext cx="7315200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"/>
          <p:cNvSpPr txBox="1"/>
          <p:nvPr>
            <p:ph idx="1" type="body"/>
          </p:nvPr>
        </p:nvSpPr>
        <p:spPr>
          <a:xfrm>
            <a:off x="1125219" y="2790810"/>
            <a:ext cx="7342505" cy="359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>
            <p:ph type="title"/>
          </p:nvPr>
        </p:nvSpPr>
        <p:spPr>
          <a:xfrm>
            <a:off x="914400" y="1101090"/>
            <a:ext cx="7315200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5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>
            <p:ph type="title"/>
          </p:nvPr>
        </p:nvSpPr>
        <p:spPr>
          <a:xfrm>
            <a:off x="914400" y="1101090"/>
            <a:ext cx="7315200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1511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49478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FCFBF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147320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FBFB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145288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FAFA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143128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FAF9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410969" y="0"/>
            <a:ext cx="21590" cy="6860540"/>
          </a:xfrm>
          <a:custGeom>
            <a:rect b="b" l="l" r="r" t="t"/>
            <a:pathLst>
              <a:path extrusionOk="0" h="6860540" w="21590">
                <a:moveTo>
                  <a:pt x="21590" y="0"/>
                </a:moveTo>
                <a:lnTo>
                  <a:pt x="0" y="0"/>
                </a:lnTo>
                <a:lnTo>
                  <a:pt x="0" y="6860540"/>
                </a:lnTo>
                <a:lnTo>
                  <a:pt x="21590" y="6860540"/>
                </a:lnTo>
                <a:lnTo>
                  <a:pt x="21590" y="0"/>
                </a:lnTo>
                <a:close/>
              </a:path>
            </a:pathLst>
          </a:custGeom>
          <a:solidFill>
            <a:srgbClr val="F9F8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138938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F8F7F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367789" y="0"/>
            <a:ext cx="24130" cy="6860540"/>
          </a:xfrm>
          <a:custGeom>
            <a:rect b="b" l="l" r="r" t="t"/>
            <a:pathLst>
              <a:path extrusionOk="0" h="6860540" w="24130">
                <a:moveTo>
                  <a:pt x="24129" y="0"/>
                </a:moveTo>
                <a:lnTo>
                  <a:pt x="0" y="0"/>
                </a:lnTo>
                <a:lnTo>
                  <a:pt x="0" y="6860540"/>
                </a:lnTo>
                <a:lnTo>
                  <a:pt x="24129" y="6860540"/>
                </a:lnTo>
                <a:lnTo>
                  <a:pt x="24129" y="0"/>
                </a:lnTo>
                <a:close/>
              </a:path>
            </a:pathLst>
          </a:custGeom>
          <a:solidFill>
            <a:srgbClr val="F7F7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34746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F7F6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132588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F6F5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30556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F5F4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28396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F5F3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26365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F4F3F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24206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F3F2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122173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F3F1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20015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F2F0E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179830" y="0"/>
            <a:ext cx="21590" cy="6860540"/>
          </a:xfrm>
          <a:custGeom>
            <a:rect b="b" l="l" r="r" t="t"/>
            <a:pathLst>
              <a:path extrusionOk="0" h="6860540" w="21590">
                <a:moveTo>
                  <a:pt x="21589" y="0"/>
                </a:moveTo>
                <a:lnTo>
                  <a:pt x="0" y="0"/>
                </a:lnTo>
                <a:lnTo>
                  <a:pt x="0" y="6860540"/>
                </a:lnTo>
                <a:lnTo>
                  <a:pt x="21589" y="6860540"/>
                </a:lnTo>
                <a:lnTo>
                  <a:pt x="21589" y="0"/>
                </a:lnTo>
                <a:close/>
              </a:path>
            </a:pathLst>
          </a:custGeom>
          <a:solidFill>
            <a:srgbClr val="F1F0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15823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F0EF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13665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F0EEE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11633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EFEDE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109473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EEECE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07441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EEECE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105283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EDEB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103251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ECEAE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101091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ECE9E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99060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EBE8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96901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EAE8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947419" y="0"/>
            <a:ext cx="24130" cy="6860540"/>
          </a:xfrm>
          <a:custGeom>
            <a:rect b="b" l="l" r="r" t="t"/>
            <a:pathLst>
              <a:path extrusionOk="0" h="6860540" w="24130">
                <a:moveTo>
                  <a:pt x="24130" y="0"/>
                </a:moveTo>
                <a:lnTo>
                  <a:pt x="0" y="0"/>
                </a:lnTo>
                <a:lnTo>
                  <a:pt x="0" y="6860540"/>
                </a:lnTo>
                <a:lnTo>
                  <a:pt x="24130" y="6860540"/>
                </a:lnTo>
                <a:lnTo>
                  <a:pt x="24130" y="0"/>
                </a:lnTo>
                <a:close/>
              </a:path>
            </a:pathLst>
          </a:custGeom>
          <a:solidFill>
            <a:srgbClr val="E9E7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92710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E9E6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90551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E8E5D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"/>
          <p:cNvSpPr/>
          <p:nvPr/>
        </p:nvSpPr>
        <p:spPr>
          <a:xfrm>
            <a:off x="88518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E7E5D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86360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E7E4D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84328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E6E3D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82168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E5E2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80136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E5E1D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7978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E4E1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59459" y="0"/>
            <a:ext cx="21590" cy="6860540"/>
          </a:xfrm>
          <a:custGeom>
            <a:rect b="b" l="l" r="r" t="t"/>
            <a:pathLst>
              <a:path extrusionOk="0" h="6860540" w="21590">
                <a:moveTo>
                  <a:pt x="21590" y="0"/>
                </a:moveTo>
                <a:lnTo>
                  <a:pt x="0" y="0"/>
                </a:lnTo>
                <a:lnTo>
                  <a:pt x="0" y="6860540"/>
                </a:lnTo>
                <a:lnTo>
                  <a:pt x="21590" y="6860540"/>
                </a:lnTo>
                <a:lnTo>
                  <a:pt x="21590" y="0"/>
                </a:lnTo>
                <a:close/>
              </a:path>
            </a:pathLst>
          </a:custGeom>
          <a:solidFill>
            <a:srgbClr val="E3E0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73786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E2DF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71628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E2DED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69595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E1DDD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67436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E0DDD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65405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E0DCD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63245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DFDBD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61214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DEDAD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59055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DEDA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568959" y="0"/>
            <a:ext cx="24130" cy="6860540"/>
          </a:xfrm>
          <a:custGeom>
            <a:rect b="b" l="l" r="r" t="t"/>
            <a:pathLst>
              <a:path extrusionOk="0" h="6860540" w="24129">
                <a:moveTo>
                  <a:pt x="24130" y="0"/>
                </a:moveTo>
                <a:lnTo>
                  <a:pt x="0" y="0"/>
                </a:lnTo>
                <a:lnTo>
                  <a:pt x="0" y="6860540"/>
                </a:lnTo>
                <a:lnTo>
                  <a:pt x="24130" y="6860540"/>
                </a:lnTo>
                <a:lnTo>
                  <a:pt x="24130" y="0"/>
                </a:lnTo>
                <a:close/>
              </a:path>
            </a:pathLst>
          </a:custGeom>
          <a:solidFill>
            <a:srgbClr val="DDD9C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54864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DCD8C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528319" y="0"/>
            <a:ext cx="21590" cy="6860540"/>
          </a:xfrm>
          <a:custGeom>
            <a:rect b="b" l="l" r="r" t="t"/>
            <a:pathLst>
              <a:path extrusionOk="0" h="6860540" w="21590">
                <a:moveTo>
                  <a:pt x="21589" y="0"/>
                </a:moveTo>
                <a:lnTo>
                  <a:pt x="0" y="0"/>
                </a:lnTo>
                <a:lnTo>
                  <a:pt x="0" y="6860540"/>
                </a:lnTo>
                <a:lnTo>
                  <a:pt x="21589" y="6860540"/>
                </a:lnTo>
                <a:lnTo>
                  <a:pt x="21589" y="0"/>
                </a:lnTo>
                <a:close/>
              </a:path>
            </a:pathLst>
          </a:custGeom>
          <a:solidFill>
            <a:srgbClr val="DBD7C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50673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DBD6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48514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DAD6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46481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D9D5C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44323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D9D4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42290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D8D3C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40132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D7D2C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381000" y="0"/>
            <a:ext cx="21590" cy="6860540"/>
          </a:xfrm>
          <a:custGeom>
            <a:rect b="b" l="l" r="r" t="t"/>
            <a:pathLst>
              <a:path extrusionOk="0" h="6860540" w="21589">
                <a:moveTo>
                  <a:pt x="21589" y="0"/>
                </a:moveTo>
                <a:lnTo>
                  <a:pt x="0" y="0"/>
                </a:lnTo>
                <a:lnTo>
                  <a:pt x="0" y="6860540"/>
                </a:lnTo>
                <a:lnTo>
                  <a:pt x="21589" y="6860540"/>
                </a:lnTo>
                <a:lnTo>
                  <a:pt x="21589" y="0"/>
                </a:lnTo>
                <a:close/>
              </a:path>
            </a:pathLst>
          </a:custGeom>
          <a:solidFill>
            <a:srgbClr val="D7D2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359409" y="0"/>
            <a:ext cx="22860" cy="6860540"/>
          </a:xfrm>
          <a:custGeom>
            <a:rect b="b" l="l" r="r" t="t"/>
            <a:pathLst>
              <a:path extrusionOk="0" h="6860540" w="22860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D6D1C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37820" y="0"/>
            <a:ext cx="22860" cy="6860540"/>
          </a:xfrm>
          <a:custGeom>
            <a:rect b="b" l="l" r="r" t="t"/>
            <a:pathLst>
              <a:path extrusionOk="0" h="6860540" w="22860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D5D0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17500" y="0"/>
            <a:ext cx="22860" cy="6860540"/>
          </a:xfrm>
          <a:custGeom>
            <a:rect b="b" l="l" r="r" t="t"/>
            <a:pathLst>
              <a:path extrusionOk="0" h="6860540" w="22860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D4CF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295909" y="0"/>
            <a:ext cx="22860" cy="6860540"/>
          </a:xfrm>
          <a:custGeom>
            <a:rect b="b" l="l" r="r" t="t"/>
            <a:pathLst>
              <a:path extrusionOk="0" h="6860540" w="22860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D4CFC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275590" y="0"/>
            <a:ext cx="22860" cy="6860540"/>
          </a:xfrm>
          <a:custGeom>
            <a:rect b="b" l="l" r="r" t="t"/>
            <a:pathLst>
              <a:path extrusionOk="0" h="6860540" w="22860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D3CE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254000" y="0"/>
            <a:ext cx="22860" cy="6860540"/>
          </a:xfrm>
          <a:custGeom>
            <a:rect b="b" l="l" r="r" t="t"/>
            <a:pathLst>
              <a:path extrusionOk="0" h="6860540" w="22860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D2CDC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233679" y="0"/>
            <a:ext cx="22860" cy="6860540"/>
          </a:xfrm>
          <a:custGeom>
            <a:rect b="b" l="l" r="r" t="t"/>
            <a:pathLst>
              <a:path extrusionOk="0" h="6860540" w="22860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D2CCB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212090" y="0"/>
            <a:ext cx="22860" cy="6860540"/>
          </a:xfrm>
          <a:custGeom>
            <a:rect b="b" l="l" r="r" t="t"/>
            <a:pathLst>
              <a:path extrusionOk="0" h="6860540" w="22860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D1CC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191770" y="0"/>
            <a:ext cx="22860" cy="6860540"/>
          </a:xfrm>
          <a:custGeom>
            <a:rect b="b" l="l" r="r" t="t"/>
            <a:pathLst>
              <a:path extrusionOk="0" h="6860540" w="22860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D0CC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170179" y="0"/>
            <a:ext cx="22860" cy="6860540"/>
          </a:xfrm>
          <a:custGeom>
            <a:rect b="b" l="l" r="r" t="t"/>
            <a:pathLst>
              <a:path extrusionOk="0" h="6860540" w="22860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D0CA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149860" y="0"/>
            <a:ext cx="21590" cy="6860540"/>
          </a:xfrm>
          <a:custGeom>
            <a:rect b="b" l="l" r="r" t="t"/>
            <a:pathLst>
              <a:path extrusionOk="0" h="6860540" w="21589">
                <a:moveTo>
                  <a:pt x="21589" y="0"/>
                </a:moveTo>
                <a:lnTo>
                  <a:pt x="0" y="0"/>
                </a:lnTo>
                <a:lnTo>
                  <a:pt x="0" y="6860540"/>
                </a:lnTo>
                <a:lnTo>
                  <a:pt x="21589" y="6860540"/>
                </a:lnTo>
                <a:lnTo>
                  <a:pt x="21589" y="0"/>
                </a:lnTo>
                <a:close/>
              </a:path>
            </a:pathLst>
          </a:custGeom>
          <a:solidFill>
            <a:srgbClr val="CFC9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1676400" y="0"/>
            <a:ext cx="7467600" cy="1220470"/>
          </a:xfrm>
          <a:custGeom>
            <a:rect b="b" l="l" r="r" t="t"/>
            <a:pathLst>
              <a:path extrusionOk="0" h="1220470" w="7467600">
                <a:moveTo>
                  <a:pt x="7467600" y="0"/>
                </a:moveTo>
                <a:lnTo>
                  <a:pt x="7458710" y="0"/>
                </a:lnTo>
                <a:lnTo>
                  <a:pt x="7458710" y="8890"/>
                </a:lnTo>
                <a:lnTo>
                  <a:pt x="7458710" y="1211580"/>
                </a:lnTo>
                <a:lnTo>
                  <a:pt x="8890" y="1211580"/>
                </a:lnTo>
                <a:lnTo>
                  <a:pt x="8890" y="8890"/>
                </a:lnTo>
                <a:lnTo>
                  <a:pt x="7458710" y="8890"/>
                </a:lnTo>
                <a:lnTo>
                  <a:pt x="7458710" y="0"/>
                </a:lnTo>
                <a:lnTo>
                  <a:pt x="0" y="0"/>
                </a:lnTo>
                <a:lnTo>
                  <a:pt x="0" y="8890"/>
                </a:lnTo>
                <a:lnTo>
                  <a:pt x="0" y="1211580"/>
                </a:lnTo>
                <a:lnTo>
                  <a:pt x="0" y="1220470"/>
                </a:lnTo>
                <a:lnTo>
                  <a:pt x="7467600" y="1220470"/>
                </a:lnTo>
                <a:lnTo>
                  <a:pt x="7467600" y="1211580"/>
                </a:lnTo>
                <a:lnTo>
                  <a:pt x="7467600" y="8890"/>
                </a:lnTo>
                <a:lnTo>
                  <a:pt x="7467600" y="0"/>
                </a:lnTo>
                <a:close/>
              </a:path>
            </a:pathLst>
          </a:custGeom>
          <a:solidFill>
            <a:srgbClr val="CDC7B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1685290" y="7619"/>
            <a:ext cx="7449820" cy="1202690"/>
          </a:xfrm>
          <a:custGeom>
            <a:rect b="b" l="l" r="r" t="t"/>
            <a:pathLst>
              <a:path extrusionOk="0" h="1202690" w="7449820">
                <a:moveTo>
                  <a:pt x="7449820" y="0"/>
                </a:moveTo>
                <a:lnTo>
                  <a:pt x="7440930" y="0"/>
                </a:lnTo>
                <a:lnTo>
                  <a:pt x="7440930" y="8890"/>
                </a:lnTo>
                <a:lnTo>
                  <a:pt x="7440930" y="1193800"/>
                </a:lnTo>
                <a:lnTo>
                  <a:pt x="8890" y="1193800"/>
                </a:lnTo>
                <a:lnTo>
                  <a:pt x="8890" y="8890"/>
                </a:lnTo>
                <a:lnTo>
                  <a:pt x="7440930" y="8890"/>
                </a:lnTo>
                <a:lnTo>
                  <a:pt x="7440930" y="0"/>
                </a:lnTo>
                <a:lnTo>
                  <a:pt x="0" y="0"/>
                </a:lnTo>
                <a:lnTo>
                  <a:pt x="0" y="8890"/>
                </a:lnTo>
                <a:lnTo>
                  <a:pt x="0" y="1193800"/>
                </a:lnTo>
                <a:lnTo>
                  <a:pt x="0" y="1202690"/>
                </a:lnTo>
                <a:lnTo>
                  <a:pt x="7449820" y="1202690"/>
                </a:lnTo>
                <a:lnTo>
                  <a:pt x="7449820" y="1193800"/>
                </a:lnTo>
                <a:lnTo>
                  <a:pt x="7449820" y="8890"/>
                </a:lnTo>
                <a:lnTo>
                  <a:pt x="7449820" y="0"/>
                </a:lnTo>
                <a:close/>
              </a:path>
            </a:pathLst>
          </a:custGeom>
          <a:solidFill>
            <a:srgbClr val="CDC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694180" y="16509"/>
            <a:ext cx="7432040" cy="1184910"/>
          </a:xfrm>
          <a:custGeom>
            <a:rect b="b" l="l" r="r" t="t"/>
            <a:pathLst>
              <a:path extrusionOk="0" h="1184910" w="7432040">
                <a:moveTo>
                  <a:pt x="7432040" y="0"/>
                </a:moveTo>
                <a:lnTo>
                  <a:pt x="7423150" y="0"/>
                </a:lnTo>
                <a:lnTo>
                  <a:pt x="7423150" y="8890"/>
                </a:lnTo>
                <a:lnTo>
                  <a:pt x="7423150" y="1176020"/>
                </a:lnTo>
                <a:lnTo>
                  <a:pt x="8890" y="1176020"/>
                </a:lnTo>
                <a:lnTo>
                  <a:pt x="8890" y="8890"/>
                </a:lnTo>
                <a:lnTo>
                  <a:pt x="7423150" y="8890"/>
                </a:lnTo>
                <a:lnTo>
                  <a:pt x="7423150" y="0"/>
                </a:lnTo>
                <a:lnTo>
                  <a:pt x="0" y="0"/>
                </a:lnTo>
                <a:lnTo>
                  <a:pt x="0" y="8890"/>
                </a:lnTo>
                <a:lnTo>
                  <a:pt x="0" y="1176020"/>
                </a:lnTo>
                <a:lnTo>
                  <a:pt x="0" y="1184910"/>
                </a:lnTo>
                <a:lnTo>
                  <a:pt x="7432040" y="1184910"/>
                </a:lnTo>
                <a:lnTo>
                  <a:pt x="7432040" y="1176020"/>
                </a:lnTo>
                <a:lnTo>
                  <a:pt x="7432040" y="8890"/>
                </a:lnTo>
                <a:lnTo>
                  <a:pt x="7432040" y="0"/>
                </a:lnTo>
                <a:close/>
              </a:path>
            </a:pathLst>
          </a:custGeom>
          <a:solidFill>
            <a:srgbClr val="CEC8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1703070" y="25399"/>
            <a:ext cx="7414259" cy="1167130"/>
          </a:xfrm>
          <a:custGeom>
            <a:rect b="b" l="l" r="r" t="t"/>
            <a:pathLst>
              <a:path extrusionOk="0" h="1167130" w="7414259">
                <a:moveTo>
                  <a:pt x="7414260" y="0"/>
                </a:moveTo>
                <a:lnTo>
                  <a:pt x="7405370" y="0"/>
                </a:lnTo>
                <a:lnTo>
                  <a:pt x="7405370" y="8890"/>
                </a:lnTo>
                <a:lnTo>
                  <a:pt x="7405370" y="1158240"/>
                </a:lnTo>
                <a:lnTo>
                  <a:pt x="8890" y="1158240"/>
                </a:lnTo>
                <a:lnTo>
                  <a:pt x="8890" y="8890"/>
                </a:lnTo>
                <a:lnTo>
                  <a:pt x="7405370" y="8890"/>
                </a:lnTo>
                <a:lnTo>
                  <a:pt x="7405370" y="0"/>
                </a:lnTo>
                <a:lnTo>
                  <a:pt x="0" y="0"/>
                </a:lnTo>
                <a:lnTo>
                  <a:pt x="0" y="8890"/>
                </a:lnTo>
                <a:lnTo>
                  <a:pt x="0" y="1158240"/>
                </a:lnTo>
                <a:lnTo>
                  <a:pt x="0" y="1167130"/>
                </a:lnTo>
                <a:lnTo>
                  <a:pt x="7414260" y="1167130"/>
                </a:lnTo>
                <a:lnTo>
                  <a:pt x="7414260" y="1158240"/>
                </a:lnTo>
                <a:lnTo>
                  <a:pt x="7414260" y="8890"/>
                </a:lnTo>
                <a:lnTo>
                  <a:pt x="7414260" y="0"/>
                </a:lnTo>
                <a:close/>
              </a:path>
            </a:pathLst>
          </a:custGeom>
          <a:solidFill>
            <a:srgbClr val="CFC9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1711960" y="34289"/>
            <a:ext cx="7396480" cy="1149350"/>
          </a:xfrm>
          <a:custGeom>
            <a:rect b="b" l="l" r="r" t="t"/>
            <a:pathLst>
              <a:path extrusionOk="0" h="1149350" w="7396480">
                <a:moveTo>
                  <a:pt x="7396480" y="0"/>
                </a:moveTo>
                <a:lnTo>
                  <a:pt x="7387590" y="0"/>
                </a:lnTo>
                <a:lnTo>
                  <a:pt x="7387590" y="8890"/>
                </a:lnTo>
                <a:lnTo>
                  <a:pt x="7387590" y="1141730"/>
                </a:lnTo>
                <a:lnTo>
                  <a:pt x="8890" y="1141730"/>
                </a:lnTo>
                <a:lnTo>
                  <a:pt x="8890" y="8890"/>
                </a:lnTo>
                <a:lnTo>
                  <a:pt x="7387590" y="8890"/>
                </a:lnTo>
                <a:lnTo>
                  <a:pt x="7387590" y="0"/>
                </a:lnTo>
                <a:lnTo>
                  <a:pt x="0" y="0"/>
                </a:lnTo>
                <a:lnTo>
                  <a:pt x="0" y="8890"/>
                </a:lnTo>
                <a:lnTo>
                  <a:pt x="0" y="1141730"/>
                </a:lnTo>
                <a:lnTo>
                  <a:pt x="0" y="1149350"/>
                </a:lnTo>
                <a:lnTo>
                  <a:pt x="7396480" y="1149350"/>
                </a:lnTo>
                <a:lnTo>
                  <a:pt x="7396480" y="1141730"/>
                </a:lnTo>
                <a:lnTo>
                  <a:pt x="7396480" y="8890"/>
                </a:lnTo>
                <a:lnTo>
                  <a:pt x="7396480" y="0"/>
                </a:lnTo>
                <a:close/>
              </a:path>
            </a:pathLst>
          </a:custGeom>
          <a:solidFill>
            <a:srgbClr val="CFCA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1720850" y="43179"/>
            <a:ext cx="7378700" cy="1132840"/>
          </a:xfrm>
          <a:custGeom>
            <a:rect b="b" l="l" r="r" t="t"/>
            <a:pathLst>
              <a:path extrusionOk="0" h="1132840" w="7378700">
                <a:moveTo>
                  <a:pt x="7378700" y="0"/>
                </a:moveTo>
                <a:lnTo>
                  <a:pt x="7369810" y="0"/>
                </a:lnTo>
                <a:lnTo>
                  <a:pt x="7369810" y="8890"/>
                </a:lnTo>
                <a:lnTo>
                  <a:pt x="7369810" y="1122680"/>
                </a:lnTo>
                <a:lnTo>
                  <a:pt x="8890" y="1122680"/>
                </a:lnTo>
                <a:lnTo>
                  <a:pt x="8890" y="8890"/>
                </a:lnTo>
                <a:lnTo>
                  <a:pt x="7369810" y="8890"/>
                </a:lnTo>
                <a:lnTo>
                  <a:pt x="7369810" y="0"/>
                </a:lnTo>
                <a:lnTo>
                  <a:pt x="0" y="0"/>
                </a:lnTo>
                <a:lnTo>
                  <a:pt x="0" y="8890"/>
                </a:lnTo>
                <a:lnTo>
                  <a:pt x="0" y="1122680"/>
                </a:lnTo>
                <a:lnTo>
                  <a:pt x="0" y="1132840"/>
                </a:lnTo>
                <a:lnTo>
                  <a:pt x="7378700" y="1132840"/>
                </a:lnTo>
                <a:lnTo>
                  <a:pt x="7378700" y="1122680"/>
                </a:lnTo>
                <a:lnTo>
                  <a:pt x="7378700" y="8890"/>
                </a:lnTo>
                <a:lnTo>
                  <a:pt x="7378700" y="0"/>
                </a:lnTo>
                <a:close/>
              </a:path>
            </a:pathLst>
          </a:custGeom>
          <a:solidFill>
            <a:srgbClr val="D0CA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1729740" y="52069"/>
            <a:ext cx="7360920" cy="1113790"/>
          </a:xfrm>
          <a:custGeom>
            <a:rect b="b" l="l" r="r" t="t"/>
            <a:pathLst>
              <a:path extrusionOk="0" h="1113790" w="7360920">
                <a:moveTo>
                  <a:pt x="7360920" y="0"/>
                </a:moveTo>
                <a:lnTo>
                  <a:pt x="7352030" y="0"/>
                </a:lnTo>
                <a:lnTo>
                  <a:pt x="7352030" y="8890"/>
                </a:lnTo>
                <a:lnTo>
                  <a:pt x="7352030" y="1104900"/>
                </a:lnTo>
                <a:lnTo>
                  <a:pt x="8890" y="1104900"/>
                </a:lnTo>
                <a:lnTo>
                  <a:pt x="8890" y="8890"/>
                </a:lnTo>
                <a:lnTo>
                  <a:pt x="7352030" y="8890"/>
                </a:lnTo>
                <a:lnTo>
                  <a:pt x="7352030" y="0"/>
                </a:lnTo>
                <a:lnTo>
                  <a:pt x="0" y="0"/>
                </a:lnTo>
                <a:lnTo>
                  <a:pt x="0" y="8890"/>
                </a:lnTo>
                <a:lnTo>
                  <a:pt x="0" y="1104900"/>
                </a:lnTo>
                <a:lnTo>
                  <a:pt x="0" y="1113790"/>
                </a:lnTo>
                <a:lnTo>
                  <a:pt x="7360920" y="1113790"/>
                </a:lnTo>
                <a:lnTo>
                  <a:pt x="7360920" y="1104900"/>
                </a:lnTo>
                <a:lnTo>
                  <a:pt x="7360920" y="8890"/>
                </a:lnTo>
                <a:lnTo>
                  <a:pt x="7360920" y="0"/>
                </a:lnTo>
                <a:close/>
              </a:path>
            </a:pathLst>
          </a:custGeom>
          <a:solidFill>
            <a:srgbClr val="D1CCB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1738630" y="60959"/>
            <a:ext cx="7343140" cy="1096010"/>
          </a:xfrm>
          <a:custGeom>
            <a:rect b="b" l="l" r="r" t="t"/>
            <a:pathLst>
              <a:path extrusionOk="0" h="1096010" w="7343140">
                <a:moveTo>
                  <a:pt x="7343140" y="0"/>
                </a:moveTo>
                <a:lnTo>
                  <a:pt x="7334250" y="0"/>
                </a:lnTo>
                <a:lnTo>
                  <a:pt x="7334250" y="8890"/>
                </a:lnTo>
                <a:lnTo>
                  <a:pt x="7334250" y="1088390"/>
                </a:lnTo>
                <a:lnTo>
                  <a:pt x="8890" y="1088390"/>
                </a:lnTo>
                <a:lnTo>
                  <a:pt x="8890" y="8890"/>
                </a:lnTo>
                <a:lnTo>
                  <a:pt x="7334250" y="8890"/>
                </a:lnTo>
                <a:lnTo>
                  <a:pt x="7334250" y="0"/>
                </a:lnTo>
                <a:lnTo>
                  <a:pt x="0" y="0"/>
                </a:lnTo>
                <a:lnTo>
                  <a:pt x="0" y="8890"/>
                </a:lnTo>
                <a:lnTo>
                  <a:pt x="0" y="1088390"/>
                </a:lnTo>
                <a:lnTo>
                  <a:pt x="0" y="1096010"/>
                </a:lnTo>
                <a:lnTo>
                  <a:pt x="7343140" y="1096010"/>
                </a:lnTo>
                <a:lnTo>
                  <a:pt x="7343140" y="1088390"/>
                </a:lnTo>
                <a:lnTo>
                  <a:pt x="7343140" y="8890"/>
                </a:lnTo>
                <a:lnTo>
                  <a:pt x="7343140" y="0"/>
                </a:lnTo>
                <a:close/>
              </a:path>
            </a:pathLst>
          </a:custGeom>
          <a:solidFill>
            <a:srgbClr val="D1CCC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1747520" y="69849"/>
            <a:ext cx="7325359" cy="1079500"/>
          </a:xfrm>
          <a:custGeom>
            <a:rect b="b" l="l" r="r" t="t"/>
            <a:pathLst>
              <a:path extrusionOk="0" h="1079500" w="7325359">
                <a:moveTo>
                  <a:pt x="7325360" y="0"/>
                </a:moveTo>
                <a:lnTo>
                  <a:pt x="7316470" y="0"/>
                </a:lnTo>
                <a:lnTo>
                  <a:pt x="7316470" y="8890"/>
                </a:lnTo>
                <a:lnTo>
                  <a:pt x="7316470" y="1069340"/>
                </a:lnTo>
                <a:lnTo>
                  <a:pt x="8890" y="1069340"/>
                </a:lnTo>
                <a:lnTo>
                  <a:pt x="8890" y="8890"/>
                </a:lnTo>
                <a:lnTo>
                  <a:pt x="7316470" y="8890"/>
                </a:lnTo>
                <a:lnTo>
                  <a:pt x="7316470" y="0"/>
                </a:lnTo>
                <a:lnTo>
                  <a:pt x="0" y="0"/>
                </a:lnTo>
                <a:lnTo>
                  <a:pt x="0" y="8890"/>
                </a:lnTo>
                <a:lnTo>
                  <a:pt x="0" y="1069340"/>
                </a:lnTo>
                <a:lnTo>
                  <a:pt x="0" y="1079500"/>
                </a:lnTo>
                <a:lnTo>
                  <a:pt x="7325360" y="1079500"/>
                </a:lnTo>
                <a:lnTo>
                  <a:pt x="7325360" y="1069340"/>
                </a:lnTo>
                <a:lnTo>
                  <a:pt x="7325360" y="8890"/>
                </a:lnTo>
                <a:lnTo>
                  <a:pt x="7325360" y="0"/>
                </a:lnTo>
                <a:close/>
              </a:path>
            </a:pathLst>
          </a:custGeom>
          <a:solidFill>
            <a:srgbClr val="D2CD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1756410" y="78739"/>
            <a:ext cx="7307580" cy="1060450"/>
          </a:xfrm>
          <a:custGeom>
            <a:rect b="b" l="l" r="r" t="t"/>
            <a:pathLst>
              <a:path extrusionOk="0" h="1060450" w="7307580">
                <a:moveTo>
                  <a:pt x="7307580" y="0"/>
                </a:moveTo>
                <a:lnTo>
                  <a:pt x="7299960" y="0"/>
                </a:lnTo>
                <a:lnTo>
                  <a:pt x="7299960" y="8890"/>
                </a:lnTo>
                <a:lnTo>
                  <a:pt x="7299960" y="1052830"/>
                </a:lnTo>
                <a:lnTo>
                  <a:pt x="8890" y="1052830"/>
                </a:lnTo>
                <a:lnTo>
                  <a:pt x="8890" y="8890"/>
                </a:lnTo>
                <a:lnTo>
                  <a:pt x="7299960" y="8890"/>
                </a:lnTo>
                <a:lnTo>
                  <a:pt x="7299960" y="0"/>
                </a:lnTo>
                <a:lnTo>
                  <a:pt x="0" y="0"/>
                </a:lnTo>
                <a:lnTo>
                  <a:pt x="0" y="8890"/>
                </a:lnTo>
                <a:lnTo>
                  <a:pt x="0" y="1052830"/>
                </a:lnTo>
                <a:lnTo>
                  <a:pt x="0" y="1060450"/>
                </a:lnTo>
                <a:lnTo>
                  <a:pt x="7307580" y="1060450"/>
                </a:lnTo>
                <a:lnTo>
                  <a:pt x="7307580" y="1052830"/>
                </a:lnTo>
                <a:lnTo>
                  <a:pt x="7307580" y="8890"/>
                </a:lnTo>
                <a:lnTo>
                  <a:pt x="7307580" y="0"/>
                </a:lnTo>
                <a:close/>
              </a:path>
            </a:pathLst>
          </a:custGeom>
          <a:solidFill>
            <a:srgbClr val="D3CEC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1765300" y="87629"/>
            <a:ext cx="7291070" cy="1043940"/>
          </a:xfrm>
          <a:custGeom>
            <a:rect b="b" l="l" r="r" t="t"/>
            <a:pathLst>
              <a:path extrusionOk="0" h="1043940" w="7291070">
                <a:moveTo>
                  <a:pt x="7291070" y="0"/>
                </a:moveTo>
                <a:lnTo>
                  <a:pt x="7280910" y="0"/>
                </a:lnTo>
                <a:lnTo>
                  <a:pt x="7280910" y="8890"/>
                </a:lnTo>
                <a:lnTo>
                  <a:pt x="7280910" y="1035050"/>
                </a:lnTo>
                <a:lnTo>
                  <a:pt x="8890" y="1035050"/>
                </a:lnTo>
                <a:lnTo>
                  <a:pt x="8890" y="8890"/>
                </a:lnTo>
                <a:lnTo>
                  <a:pt x="7280910" y="8890"/>
                </a:lnTo>
                <a:lnTo>
                  <a:pt x="7280910" y="0"/>
                </a:lnTo>
                <a:lnTo>
                  <a:pt x="0" y="0"/>
                </a:lnTo>
                <a:lnTo>
                  <a:pt x="0" y="8890"/>
                </a:lnTo>
                <a:lnTo>
                  <a:pt x="0" y="1035050"/>
                </a:lnTo>
                <a:lnTo>
                  <a:pt x="0" y="1043940"/>
                </a:lnTo>
                <a:lnTo>
                  <a:pt x="7291070" y="1043940"/>
                </a:lnTo>
                <a:lnTo>
                  <a:pt x="7291070" y="1035050"/>
                </a:lnTo>
                <a:lnTo>
                  <a:pt x="7291070" y="8890"/>
                </a:lnTo>
                <a:lnTo>
                  <a:pt x="7291070" y="0"/>
                </a:lnTo>
                <a:close/>
              </a:path>
            </a:pathLst>
          </a:custGeom>
          <a:solidFill>
            <a:srgbClr val="D4CE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1774190" y="96519"/>
            <a:ext cx="7272020" cy="1026160"/>
          </a:xfrm>
          <a:custGeom>
            <a:rect b="b" l="l" r="r" t="t"/>
            <a:pathLst>
              <a:path extrusionOk="0" h="1026160" w="7272020">
                <a:moveTo>
                  <a:pt x="7272020" y="0"/>
                </a:moveTo>
                <a:lnTo>
                  <a:pt x="7264400" y="0"/>
                </a:lnTo>
                <a:lnTo>
                  <a:pt x="7264400" y="7620"/>
                </a:lnTo>
                <a:lnTo>
                  <a:pt x="7264400" y="1017270"/>
                </a:lnTo>
                <a:lnTo>
                  <a:pt x="7620" y="1017270"/>
                </a:lnTo>
                <a:lnTo>
                  <a:pt x="7620" y="7620"/>
                </a:lnTo>
                <a:lnTo>
                  <a:pt x="7264400" y="7620"/>
                </a:lnTo>
                <a:lnTo>
                  <a:pt x="7264400" y="0"/>
                </a:lnTo>
                <a:lnTo>
                  <a:pt x="0" y="0"/>
                </a:lnTo>
                <a:lnTo>
                  <a:pt x="0" y="7620"/>
                </a:lnTo>
                <a:lnTo>
                  <a:pt x="0" y="1017270"/>
                </a:lnTo>
                <a:lnTo>
                  <a:pt x="0" y="1026160"/>
                </a:lnTo>
                <a:lnTo>
                  <a:pt x="7272020" y="1026160"/>
                </a:lnTo>
                <a:lnTo>
                  <a:pt x="7272020" y="1017270"/>
                </a:lnTo>
                <a:lnTo>
                  <a:pt x="7272020" y="7620"/>
                </a:lnTo>
                <a:lnTo>
                  <a:pt x="7272020" y="0"/>
                </a:lnTo>
                <a:close/>
              </a:path>
            </a:pathLst>
          </a:custGeom>
          <a:solidFill>
            <a:srgbClr val="D4CF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1781810" y="104139"/>
            <a:ext cx="7256780" cy="1009650"/>
          </a:xfrm>
          <a:custGeom>
            <a:rect b="b" l="l" r="r" t="t"/>
            <a:pathLst>
              <a:path extrusionOk="0" h="1009650" w="7256780">
                <a:moveTo>
                  <a:pt x="7256780" y="0"/>
                </a:moveTo>
                <a:lnTo>
                  <a:pt x="7247890" y="0"/>
                </a:lnTo>
                <a:lnTo>
                  <a:pt x="7247890" y="10160"/>
                </a:lnTo>
                <a:lnTo>
                  <a:pt x="7247890" y="1000760"/>
                </a:lnTo>
                <a:lnTo>
                  <a:pt x="10160" y="1000760"/>
                </a:lnTo>
                <a:lnTo>
                  <a:pt x="10160" y="10160"/>
                </a:lnTo>
                <a:lnTo>
                  <a:pt x="7247890" y="10160"/>
                </a:lnTo>
                <a:lnTo>
                  <a:pt x="7247890" y="0"/>
                </a:lnTo>
                <a:lnTo>
                  <a:pt x="0" y="0"/>
                </a:lnTo>
                <a:lnTo>
                  <a:pt x="0" y="10160"/>
                </a:lnTo>
                <a:lnTo>
                  <a:pt x="0" y="1000760"/>
                </a:lnTo>
                <a:lnTo>
                  <a:pt x="0" y="1009650"/>
                </a:lnTo>
                <a:lnTo>
                  <a:pt x="7256780" y="1009650"/>
                </a:lnTo>
                <a:lnTo>
                  <a:pt x="7256780" y="1000760"/>
                </a:lnTo>
                <a:lnTo>
                  <a:pt x="7256780" y="10160"/>
                </a:lnTo>
                <a:lnTo>
                  <a:pt x="7256780" y="0"/>
                </a:lnTo>
                <a:close/>
              </a:path>
            </a:pathLst>
          </a:custGeom>
          <a:solidFill>
            <a:srgbClr val="D5D0C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791970" y="114299"/>
            <a:ext cx="7237730" cy="990600"/>
          </a:xfrm>
          <a:custGeom>
            <a:rect b="b" l="l" r="r" t="t"/>
            <a:pathLst>
              <a:path extrusionOk="0" h="990600" w="7237730">
                <a:moveTo>
                  <a:pt x="7237730" y="0"/>
                </a:moveTo>
                <a:lnTo>
                  <a:pt x="7227570" y="0"/>
                </a:lnTo>
                <a:lnTo>
                  <a:pt x="7227570" y="8890"/>
                </a:lnTo>
                <a:lnTo>
                  <a:pt x="7227570" y="981710"/>
                </a:lnTo>
                <a:lnTo>
                  <a:pt x="8890" y="981710"/>
                </a:lnTo>
                <a:lnTo>
                  <a:pt x="8890" y="8890"/>
                </a:lnTo>
                <a:lnTo>
                  <a:pt x="7227570" y="8890"/>
                </a:lnTo>
                <a:lnTo>
                  <a:pt x="7227570" y="0"/>
                </a:lnTo>
                <a:lnTo>
                  <a:pt x="0" y="0"/>
                </a:lnTo>
                <a:lnTo>
                  <a:pt x="0" y="8890"/>
                </a:lnTo>
                <a:lnTo>
                  <a:pt x="0" y="981710"/>
                </a:lnTo>
                <a:lnTo>
                  <a:pt x="0" y="990600"/>
                </a:lnTo>
                <a:lnTo>
                  <a:pt x="7237730" y="990600"/>
                </a:lnTo>
                <a:lnTo>
                  <a:pt x="7237730" y="981710"/>
                </a:lnTo>
                <a:lnTo>
                  <a:pt x="7237730" y="8890"/>
                </a:lnTo>
                <a:lnTo>
                  <a:pt x="7237730" y="0"/>
                </a:lnTo>
                <a:close/>
              </a:path>
            </a:pathLst>
          </a:custGeom>
          <a:solidFill>
            <a:srgbClr val="D6D1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800860" y="123189"/>
            <a:ext cx="7218680" cy="972819"/>
          </a:xfrm>
          <a:custGeom>
            <a:rect b="b" l="l" r="r" t="t"/>
            <a:pathLst>
              <a:path extrusionOk="0" h="972819" w="7218680">
                <a:moveTo>
                  <a:pt x="7218680" y="0"/>
                </a:moveTo>
                <a:lnTo>
                  <a:pt x="7211060" y="0"/>
                </a:lnTo>
                <a:lnTo>
                  <a:pt x="7211060" y="7620"/>
                </a:lnTo>
                <a:lnTo>
                  <a:pt x="7211060" y="963930"/>
                </a:lnTo>
                <a:lnTo>
                  <a:pt x="7620" y="963930"/>
                </a:lnTo>
                <a:lnTo>
                  <a:pt x="7620" y="7620"/>
                </a:lnTo>
                <a:lnTo>
                  <a:pt x="7211060" y="7620"/>
                </a:lnTo>
                <a:lnTo>
                  <a:pt x="7211060" y="0"/>
                </a:lnTo>
                <a:lnTo>
                  <a:pt x="0" y="0"/>
                </a:lnTo>
                <a:lnTo>
                  <a:pt x="0" y="7620"/>
                </a:lnTo>
                <a:lnTo>
                  <a:pt x="0" y="963930"/>
                </a:lnTo>
                <a:lnTo>
                  <a:pt x="0" y="972820"/>
                </a:lnTo>
                <a:lnTo>
                  <a:pt x="7218680" y="972820"/>
                </a:lnTo>
                <a:lnTo>
                  <a:pt x="7218680" y="963930"/>
                </a:lnTo>
                <a:lnTo>
                  <a:pt x="7218680" y="7620"/>
                </a:lnTo>
                <a:lnTo>
                  <a:pt x="7218680" y="0"/>
                </a:lnTo>
                <a:close/>
              </a:path>
            </a:pathLst>
          </a:custGeom>
          <a:solidFill>
            <a:srgbClr val="D6D2C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808480" y="130809"/>
            <a:ext cx="7203440" cy="956310"/>
          </a:xfrm>
          <a:custGeom>
            <a:rect b="b" l="l" r="r" t="t"/>
            <a:pathLst>
              <a:path extrusionOk="0" h="956310" w="7203440">
                <a:moveTo>
                  <a:pt x="7203440" y="0"/>
                </a:moveTo>
                <a:lnTo>
                  <a:pt x="7194550" y="0"/>
                </a:lnTo>
                <a:lnTo>
                  <a:pt x="7194550" y="10160"/>
                </a:lnTo>
                <a:lnTo>
                  <a:pt x="7194550" y="947420"/>
                </a:lnTo>
                <a:lnTo>
                  <a:pt x="8890" y="947420"/>
                </a:lnTo>
                <a:lnTo>
                  <a:pt x="8890" y="10160"/>
                </a:lnTo>
                <a:lnTo>
                  <a:pt x="7194550" y="10160"/>
                </a:lnTo>
                <a:lnTo>
                  <a:pt x="7194550" y="0"/>
                </a:lnTo>
                <a:lnTo>
                  <a:pt x="0" y="0"/>
                </a:lnTo>
                <a:lnTo>
                  <a:pt x="0" y="10160"/>
                </a:lnTo>
                <a:lnTo>
                  <a:pt x="0" y="947420"/>
                </a:lnTo>
                <a:lnTo>
                  <a:pt x="0" y="956310"/>
                </a:lnTo>
                <a:lnTo>
                  <a:pt x="7203440" y="956310"/>
                </a:lnTo>
                <a:lnTo>
                  <a:pt x="7203440" y="947420"/>
                </a:lnTo>
                <a:lnTo>
                  <a:pt x="7203440" y="10160"/>
                </a:lnTo>
                <a:lnTo>
                  <a:pt x="7203440" y="0"/>
                </a:lnTo>
                <a:close/>
              </a:path>
            </a:pathLst>
          </a:custGeom>
          <a:solidFill>
            <a:srgbClr val="D7D2C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817370" y="140969"/>
            <a:ext cx="7185659" cy="937260"/>
          </a:xfrm>
          <a:custGeom>
            <a:rect b="b" l="l" r="r" t="t"/>
            <a:pathLst>
              <a:path extrusionOk="0" h="937260" w="7185659">
                <a:moveTo>
                  <a:pt x="7185660" y="0"/>
                </a:moveTo>
                <a:lnTo>
                  <a:pt x="7176770" y="0"/>
                </a:lnTo>
                <a:lnTo>
                  <a:pt x="7176770" y="7620"/>
                </a:lnTo>
                <a:lnTo>
                  <a:pt x="7176770" y="928370"/>
                </a:lnTo>
                <a:lnTo>
                  <a:pt x="8890" y="928370"/>
                </a:lnTo>
                <a:lnTo>
                  <a:pt x="8890" y="7620"/>
                </a:lnTo>
                <a:lnTo>
                  <a:pt x="7176770" y="7620"/>
                </a:lnTo>
                <a:lnTo>
                  <a:pt x="7176770" y="0"/>
                </a:lnTo>
                <a:lnTo>
                  <a:pt x="0" y="0"/>
                </a:lnTo>
                <a:lnTo>
                  <a:pt x="0" y="7620"/>
                </a:lnTo>
                <a:lnTo>
                  <a:pt x="0" y="928370"/>
                </a:lnTo>
                <a:lnTo>
                  <a:pt x="0" y="937260"/>
                </a:lnTo>
                <a:lnTo>
                  <a:pt x="7185660" y="937260"/>
                </a:lnTo>
                <a:lnTo>
                  <a:pt x="7185660" y="928370"/>
                </a:lnTo>
                <a:lnTo>
                  <a:pt x="7185660" y="7620"/>
                </a:lnTo>
                <a:lnTo>
                  <a:pt x="7185660" y="0"/>
                </a:lnTo>
                <a:close/>
              </a:path>
            </a:pathLst>
          </a:custGeom>
          <a:solidFill>
            <a:srgbClr val="D8D3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826260" y="148589"/>
            <a:ext cx="7167880" cy="920750"/>
          </a:xfrm>
          <a:custGeom>
            <a:rect b="b" l="l" r="r" t="t"/>
            <a:pathLst>
              <a:path extrusionOk="0" h="920750" w="7167880">
                <a:moveTo>
                  <a:pt x="7167880" y="0"/>
                </a:moveTo>
                <a:lnTo>
                  <a:pt x="7158990" y="0"/>
                </a:lnTo>
                <a:lnTo>
                  <a:pt x="7158990" y="8890"/>
                </a:lnTo>
                <a:lnTo>
                  <a:pt x="7158990" y="911860"/>
                </a:lnTo>
                <a:lnTo>
                  <a:pt x="8890" y="911860"/>
                </a:lnTo>
                <a:lnTo>
                  <a:pt x="8890" y="8890"/>
                </a:lnTo>
                <a:lnTo>
                  <a:pt x="7158990" y="8890"/>
                </a:lnTo>
                <a:lnTo>
                  <a:pt x="7158990" y="0"/>
                </a:lnTo>
                <a:lnTo>
                  <a:pt x="0" y="0"/>
                </a:lnTo>
                <a:lnTo>
                  <a:pt x="0" y="8890"/>
                </a:lnTo>
                <a:lnTo>
                  <a:pt x="0" y="911860"/>
                </a:lnTo>
                <a:lnTo>
                  <a:pt x="0" y="920750"/>
                </a:lnTo>
                <a:lnTo>
                  <a:pt x="7167880" y="920750"/>
                </a:lnTo>
                <a:lnTo>
                  <a:pt x="7167880" y="911860"/>
                </a:lnTo>
                <a:lnTo>
                  <a:pt x="7167880" y="8890"/>
                </a:lnTo>
                <a:lnTo>
                  <a:pt x="7167880" y="0"/>
                </a:lnTo>
                <a:close/>
              </a:path>
            </a:pathLst>
          </a:custGeom>
          <a:solidFill>
            <a:srgbClr val="D9D4C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835150" y="157479"/>
            <a:ext cx="7150100" cy="902969"/>
          </a:xfrm>
          <a:custGeom>
            <a:rect b="b" l="l" r="r" t="t"/>
            <a:pathLst>
              <a:path extrusionOk="0" h="902969" w="7150100">
                <a:moveTo>
                  <a:pt x="7150100" y="0"/>
                </a:moveTo>
                <a:lnTo>
                  <a:pt x="7141210" y="0"/>
                </a:lnTo>
                <a:lnTo>
                  <a:pt x="7141210" y="10160"/>
                </a:lnTo>
                <a:lnTo>
                  <a:pt x="7141210" y="894080"/>
                </a:lnTo>
                <a:lnTo>
                  <a:pt x="8890" y="894080"/>
                </a:lnTo>
                <a:lnTo>
                  <a:pt x="8890" y="10160"/>
                </a:lnTo>
                <a:lnTo>
                  <a:pt x="7141210" y="10160"/>
                </a:lnTo>
                <a:lnTo>
                  <a:pt x="7141210" y="0"/>
                </a:lnTo>
                <a:lnTo>
                  <a:pt x="0" y="0"/>
                </a:lnTo>
                <a:lnTo>
                  <a:pt x="0" y="10160"/>
                </a:lnTo>
                <a:lnTo>
                  <a:pt x="0" y="894080"/>
                </a:lnTo>
                <a:lnTo>
                  <a:pt x="0" y="902970"/>
                </a:lnTo>
                <a:lnTo>
                  <a:pt x="7150100" y="902970"/>
                </a:lnTo>
                <a:lnTo>
                  <a:pt x="7150100" y="894080"/>
                </a:lnTo>
                <a:lnTo>
                  <a:pt x="7150100" y="10160"/>
                </a:lnTo>
                <a:lnTo>
                  <a:pt x="7150100" y="0"/>
                </a:lnTo>
                <a:close/>
              </a:path>
            </a:pathLst>
          </a:custGeom>
          <a:solidFill>
            <a:srgbClr val="D9D5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844040" y="167639"/>
            <a:ext cx="7132320" cy="883919"/>
          </a:xfrm>
          <a:custGeom>
            <a:rect b="b" l="l" r="r" t="t"/>
            <a:pathLst>
              <a:path extrusionOk="0" h="883919" w="7132320">
                <a:moveTo>
                  <a:pt x="7132320" y="0"/>
                </a:moveTo>
                <a:lnTo>
                  <a:pt x="7123430" y="0"/>
                </a:lnTo>
                <a:lnTo>
                  <a:pt x="7123430" y="7620"/>
                </a:lnTo>
                <a:lnTo>
                  <a:pt x="7123430" y="875030"/>
                </a:lnTo>
                <a:lnTo>
                  <a:pt x="8890" y="875030"/>
                </a:lnTo>
                <a:lnTo>
                  <a:pt x="8890" y="7620"/>
                </a:lnTo>
                <a:lnTo>
                  <a:pt x="7123430" y="7620"/>
                </a:lnTo>
                <a:lnTo>
                  <a:pt x="7123430" y="0"/>
                </a:lnTo>
                <a:lnTo>
                  <a:pt x="0" y="0"/>
                </a:lnTo>
                <a:lnTo>
                  <a:pt x="0" y="7620"/>
                </a:lnTo>
                <a:lnTo>
                  <a:pt x="0" y="875030"/>
                </a:lnTo>
                <a:lnTo>
                  <a:pt x="0" y="883920"/>
                </a:lnTo>
                <a:lnTo>
                  <a:pt x="7132320" y="883920"/>
                </a:lnTo>
                <a:lnTo>
                  <a:pt x="7132320" y="875030"/>
                </a:lnTo>
                <a:lnTo>
                  <a:pt x="7132320" y="7620"/>
                </a:lnTo>
                <a:lnTo>
                  <a:pt x="7132320" y="0"/>
                </a:lnTo>
                <a:close/>
              </a:path>
            </a:pathLst>
          </a:custGeom>
          <a:solidFill>
            <a:srgbClr val="DAD6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852930" y="175259"/>
            <a:ext cx="7114540" cy="867410"/>
          </a:xfrm>
          <a:custGeom>
            <a:rect b="b" l="l" r="r" t="t"/>
            <a:pathLst>
              <a:path extrusionOk="0" h="867410" w="7114540">
                <a:moveTo>
                  <a:pt x="7114540" y="0"/>
                </a:moveTo>
                <a:lnTo>
                  <a:pt x="7105650" y="0"/>
                </a:lnTo>
                <a:lnTo>
                  <a:pt x="7105650" y="8890"/>
                </a:lnTo>
                <a:lnTo>
                  <a:pt x="7105650" y="858520"/>
                </a:lnTo>
                <a:lnTo>
                  <a:pt x="8890" y="858520"/>
                </a:lnTo>
                <a:lnTo>
                  <a:pt x="8890" y="8890"/>
                </a:lnTo>
                <a:lnTo>
                  <a:pt x="7105650" y="8890"/>
                </a:lnTo>
                <a:lnTo>
                  <a:pt x="7105650" y="0"/>
                </a:lnTo>
                <a:lnTo>
                  <a:pt x="0" y="0"/>
                </a:lnTo>
                <a:lnTo>
                  <a:pt x="0" y="8890"/>
                </a:lnTo>
                <a:lnTo>
                  <a:pt x="0" y="858520"/>
                </a:lnTo>
                <a:lnTo>
                  <a:pt x="0" y="867410"/>
                </a:lnTo>
                <a:lnTo>
                  <a:pt x="7114540" y="867410"/>
                </a:lnTo>
                <a:lnTo>
                  <a:pt x="7114540" y="858520"/>
                </a:lnTo>
                <a:lnTo>
                  <a:pt x="7114540" y="8890"/>
                </a:lnTo>
                <a:lnTo>
                  <a:pt x="7114540" y="0"/>
                </a:lnTo>
                <a:close/>
              </a:path>
            </a:pathLst>
          </a:custGeom>
          <a:solidFill>
            <a:srgbClr val="DBD6C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861820" y="184149"/>
            <a:ext cx="7096759" cy="849630"/>
          </a:xfrm>
          <a:custGeom>
            <a:rect b="b" l="l" r="r" t="t"/>
            <a:pathLst>
              <a:path extrusionOk="0" h="849630" w="7096759">
                <a:moveTo>
                  <a:pt x="7096760" y="0"/>
                </a:moveTo>
                <a:lnTo>
                  <a:pt x="7087870" y="0"/>
                </a:lnTo>
                <a:lnTo>
                  <a:pt x="7087870" y="8890"/>
                </a:lnTo>
                <a:lnTo>
                  <a:pt x="7087870" y="840740"/>
                </a:lnTo>
                <a:lnTo>
                  <a:pt x="8890" y="840740"/>
                </a:lnTo>
                <a:lnTo>
                  <a:pt x="8890" y="8890"/>
                </a:lnTo>
                <a:lnTo>
                  <a:pt x="7087870" y="8890"/>
                </a:lnTo>
                <a:lnTo>
                  <a:pt x="7087870" y="0"/>
                </a:lnTo>
                <a:lnTo>
                  <a:pt x="0" y="0"/>
                </a:lnTo>
                <a:lnTo>
                  <a:pt x="0" y="8890"/>
                </a:lnTo>
                <a:lnTo>
                  <a:pt x="0" y="840740"/>
                </a:lnTo>
                <a:lnTo>
                  <a:pt x="0" y="849630"/>
                </a:lnTo>
                <a:lnTo>
                  <a:pt x="7096760" y="849630"/>
                </a:lnTo>
                <a:lnTo>
                  <a:pt x="7096760" y="840740"/>
                </a:lnTo>
                <a:lnTo>
                  <a:pt x="7096760" y="8890"/>
                </a:lnTo>
                <a:lnTo>
                  <a:pt x="7096760" y="0"/>
                </a:lnTo>
                <a:close/>
              </a:path>
            </a:pathLst>
          </a:custGeom>
          <a:solidFill>
            <a:srgbClr val="DBD7C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870710" y="193039"/>
            <a:ext cx="7078980" cy="831850"/>
          </a:xfrm>
          <a:custGeom>
            <a:rect b="b" l="l" r="r" t="t"/>
            <a:pathLst>
              <a:path extrusionOk="0" h="831850" w="7078980">
                <a:moveTo>
                  <a:pt x="7078980" y="0"/>
                </a:moveTo>
                <a:lnTo>
                  <a:pt x="7070090" y="0"/>
                </a:lnTo>
                <a:lnTo>
                  <a:pt x="7070090" y="8890"/>
                </a:lnTo>
                <a:lnTo>
                  <a:pt x="7070090" y="822960"/>
                </a:lnTo>
                <a:lnTo>
                  <a:pt x="8890" y="822960"/>
                </a:lnTo>
                <a:lnTo>
                  <a:pt x="8890" y="8890"/>
                </a:lnTo>
                <a:lnTo>
                  <a:pt x="7070090" y="8890"/>
                </a:lnTo>
                <a:lnTo>
                  <a:pt x="7070090" y="0"/>
                </a:lnTo>
                <a:lnTo>
                  <a:pt x="0" y="0"/>
                </a:lnTo>
                <a:lnTo>
                  <a:pt x="0" y="8890"/>
                </a:lnTo>
                <a:lnTo>
                  <a:pt x="0" y="822960"/>
                </a:lnTo>
                <a:lnTo>
                  <a:pt x="0" y="831850"/>
                </a:lnTo>
                <a:lnTo>
                  <a:pt x="7078980" y="831850"/>
                </a:lnTo>
                <a:lnTo>
                  <a:pt x="7078980" y="822960"/>
                </a:lnTo>
                <a:lnTo>
                  <a:pt x="7078980" y="8890"/>
                </a:lnTo>
                <a:lnTo>
                  <a:pt x="7078980" y="0"/>
                </a:lnTo>
                <a:close/>
              </a:path>
            </a:pathLst>
          </a:custGeom>
          <a:solidFill>
            <a:srgbClr val="DCD8C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879600" y="201929"/>
            <a:ext cx="7061200" cy="814069"/>
          </a:xfrm>
          <a:custGeom>
            <a:rect b="b" l="l" r="r" t="t"/>
            <a:pathLst>
              <a:path extrusionOk="0" h="814069" w="7061200">
                <a:moveTo>
                  <a:pt x="7061200" y="0"/>
                </a:moveTo>
                <a:lnTo>
                  <a:pt x="7052310" y="0"/>
                </a:lnTo>
                <a:lnTo>
                  <a:pt x="7052310" y="8890"/>
                </a:lnTo>
                <a:lnTo>
                  <a:pt x="7052310" y="805180"/>
                </a:lnTo>
                <a:lnTo>
                  <a:pt x="8890" y="805180"/>
                </a:lnTo>
                <a:lnTo>
                  <a:pt x="8890" y="8890"/>
                </a:lnTo>
                <a:lnTo>
                  <a:pt x="7052310" y="8890"/>
                </a:lnTo>
                <a:lnTo>
                  <a:pt x="7052310" y="0"/>
                </a:lnTo>
                <a:lnTo>
                  <a:pt x="0" y="0"/>
                </a:lnTo>
                <a:lnTo>
                  <a:pt x="0" y="8890"/>
                </a:lnTo>
                <a:lnTo>
                  <a:pt x="0" y="805180"/>
                </a:lnTo>
                <a:lnTo>
                  <a:pt x="0" y="814070"/>
                </a:lnTo>
                <a:lnTo>
                  <a:pt x="7061200" y="814070"/>
                </a:lnTo>
                <a:lnTo>
                  <a:pt x="7061200" y="805180"/>
                </a:lnTo>
                <a:lnTo>
                  <a:pt x="7061200" y="8890"/>
                </a:lnTo>
                <a:lnTo>
                  <a:pt x="7061200" y="0"/>
                </a:lnTo>
                <a:close/>
              </a:path>
            </a:pathLst>
          </a:custGeom>
          <a:solidFill>
            <a:srgbClr val="DDD9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888490" y="210819"/>
            <a:ext cx="7043420" cy="796290"/>
          </a:xfrm>
          <a:custGeom>
            <a:rect b="b" l="l" r="r" t="t"/>
            <a:pathLst>
              <a:path extrusionOk="0" h="796290" w="7043420">
                <a:moveTo>
                  <a:pt x="7043420" y="0"/>
                </a:moveTo>
                <a:lnTo>
                  <a:pt x="7034530" y="0"/>
                </a:lnTo>
                <a:lnTo>
                  <a:pt x="7034530" y="8890"/>
                </a:lnTo>
                <a:lnTo>
                  <a:pt x="7034530" y="787400"/>
                </a:lnTo>
                <a:lnTo>
                  <a:pt x="8890" y="787400"/>
                </a:lnTo>
                <a:lnTo>
                  <a:pt x="8890" y="8890"/>
                </a:lnTo>
                <a:lnTo>
                  <a:pt x="7034530" y="8890"/>
                </a:lnTo>
                <a:lnTo>
                  <a:pt x="7034530" y="0"/>
                </a:lnTo>
                <a:lnTo>
                  <a:pt x="0" y="0"/>
                </a:lnTo>
                <a:lnTo>
                  <a:pt x="0" y="8890"/>
                </a:lnTo>
                <a:lnTo>
                  <a:pt x="0" y="787400"/>
                </a:lnTo>
                <a:lnTo>
                  <a:pt x="0" y="796290"/>
                </a:lnTo>
                <a:lnTo>
                  <a:pt x="7043420" y="796290"/>
                </a:lnTo>
                <a:lnTo>
                  <a:pt x="7043420" y="787400"/>
                </a:lnTo>
                <a:lnTo>
                  <a:pt x="7043420" y="8890"/>
                </a:lnTo>
                <a:lnTo>
                  <a:pt x="7043420" y="0"/>
                </a:lnTo>
                <a:close/>
              </a:path>
            </a:pathLst>
          </a:custGeom>
          <a:solidFill>
            <a:srgbClr val="DEDAD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1897380" y="219709"/>
            <a:ext cx="7025640" cy="778510"/>
          </a:xfrm>
          <a:custGeom>
            <a:rect b="b" l="l" r="r" t="t"/>
            <a:pathLst>
              <a:path extrusionOk="0" h="778510" w="7025640">
                <a:moveTo>
                  <a:pt x="7025640" y="0"/>
                </a:moveTo>
                <a:lnTo>
                  <a:pt x="7016750" y="0"/>
                </a:lnTo>
                <a:lnTo>
                  <a:pt x="7016750" y="8890"/>
                </a:lnTo>
                <a:lnTo>
                  <a:pt x="7016750" y="769620"/>
                </a:lnTo>
                <a:lnTo>
                  <a:pt x="8890" y="769620"/>
                </a:lnTo>
                <a:lnTo>
                  <a:pt x="8890" y="8890"/>
                </a:lnTo>
                <a:lnTo>
                  <a:pt x="7016750" y="8890"/>
                </a:lnTo>
                <a:lnTo>
                  <a:pt x="7016750" y="0"/>
                </a:lnTo>
                <a:lnTo>
                  <a:pt x="0" y="0"/>
                </a:lnTo>
                <a:lnTo>
                  <a:pt x="0" y="8890"/>
                </a:lnTo>
                <a:lnTo>
                  <a:pt x="0" y="769620"/>
                </a:lnTo>
                <a:lnTo>
                  <a:pt x="0" y="778510"/>
                </a:lnTo>
                <a:lnTo>
                  <a:pt x="7025640" y="778510"/>
                </a:lnTo>
                <a:lnTo>
                  <a:pt x="7025640" y="769620"/>
                </a:lnTo>
                <a:lnTo>
                  <a:pt x="7025640" y="8890"/>
                </a:lnTo>
                <a:lnTo>
                  <a:pt x="7025640" y="0"/>
                </a:lnTo>
                <a:close/>
              </a:path>
            </a:pathLst>
          </a:custGeom>
          <a:solidFill>
            <a:srgbClr val="DEDAD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1906270" y="228599"/>
            <a:ext cx="7007859" cy="760730"/>
          </a:xfrm>
          <a:custGeom>
            <a:rect b="b" l="l" r="r" t="t"/>
            <a:pathLst>
              <a:path extrusionOk="0" h="760730" w="7007859">
                <a:moveTo>
                  <a:pt x="7007860" y="0"/>
                </a:moveTo>
                <a:lnTo>
                  <a:pt x="0" y="0"/>
                </a:lnTo>
                <a:lnTo>
                  <a:pt x="0" y="8890"/>
                </a:lnTo>
                <a:lnTo>
                  <a:pt x="0" y="751840"/>
                </a:lnTo>
                <a:lnTo>
                  <a:pt x="0" y="760730"/>
                </a:lnTo>
                <a:lnTo>
                  <a:pt x="7007860" y="760730"/>
                </a:lnTo>
                <a:lnTo>
                  <a:pt x="7007860" y="751840"/>
                </a:lnTo>
                <a:lnTo>
                  <a:pt x="7007860" y="8902"/>
                </a:lnTo>
                <a:lnTo>
                  <a:pt x="6998970" y="8902"/>
                </a:lnTo>
                <a:lnTo>
                  <a:pt x="6998970" y="751840"/>
                </a:lnTo>
                <a:lnTo>
                  <a:pt x="8890" y="751840"/>
                </a:lnTo>
                <a:lnTo>
                  <a:pt x="8890" y="8890"/>
                </a:lnTo>
                <a:lnTo>
                  <a:pt x="7007860" y="8890"/>
                </a:lnTo>
                <a:lnTo>
                  <a:pt x="7007860" y="0"/>
                </a:lnTo>
                <a:close/>
              </a:path>
            </a:pathLst>
          </a:custGeom>
          <a:solidFill>
            <a:srgbClr val="DFDBD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915160" y="237489"/>
            <a:ext cx="6990080" cy="742950"/>
          </a:xfrm>
          <a:custGeom>
            <a:rect b="b" l="l" r="r" t="t"/>
            <a:pathLst>
              <a:path extrusionOk="0" h="742950" w="6990080">
                <a:moveTo>
                  <a:pt x="6990080" y="0"/>
                </a:moveTo>
                <a:lnTo>
                  <a:pt x="6981190" y="0"/>
                </a:lnTo>
                <a:lnTo>
                  <a:pt x="6981190" y="8890"/>
                </a:lnTo>
                <a:lnTo>
                  <a:pt x="6981190" y="734060"/>
                </a:lnTo>
                <a:lnTo>
                  <a:pt x="8890" y="734060"/>
                </a:lnTo>
                <a:lnTo>
                  <a:pt x="8890" y="8890"/>
                </a:lnTo>
                <a:lnTo>
                  <a:pt x="6981190" y="8890"/>
                </a:lnTo>
                <a:lnTo>
                  <a:pt x="6981190" y="0"/>
                </a:lnTo>
                <a:lnTo>
                  <a:pt x="0" y="0"/>
                </a:lnTo>
                <a:lnTo>
                  <a:pt x="0" y="8890"/>
                </a:lnTo>
                <a:lnTo>
                  <a:pt x="0" y="734060"/>
                </a:lnTo>
                <a:lnTo>
                  <a:pt x="0" y="742950"/>
                </a:lnTo>
                <a:lnTo>
                  <a:pt x="6990080" y="742950"/>
                </a:lnTo>
                <a:lnTo>
                  <a:pt x="6990080" y="734060"/>
                </a:lnTo>
                <a:lnTo>
                  <a:pt x="6990080" y="8890"/>
                </a:lnTo>
                <a:lnTo>
                  <a:pt x="6990080" y="0"/>
                </a:lnTo>
                <a:close/>
              </a:path>
            </a:pathLst>
          </a:custGeom>
          <a:solidFill>
            <a:srgbClr val="E0DCD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924050" y="246379"/>
            <a:ext cx="6972300" cy="725170"/>
          </a:xfrm>
          <a:custGeom>
            <a:rect b="b" l="l" r="r" t="t"/>
            <a:pathLst>
              <a:path extrusionOk="0" h="725169" w="6972300">
                <a:moveTo>
                  <a:pt x="6972300" y="0"/>
                </a:moveTo>
                <a:lnTo>
                  <a:pt x="6963410" y="0"/>
                </a:lnTo>
                <a:lnTo>
                  <a:pt x="6963410" y="8890"/>
                </a:lnTo>
                <a:lnTo>
                  <a:pt x="6963410" y="716280"/>
                </a:lnTo>
                <a:lnTo>
                  <a:pt x="8890" y="716280"/>
                </a:lnTo>
                <a:lnTo>
                  <a:pt x="8890" y="8890"/>
                </a:lnTo>
                <a:lnTo>
                  <a:pt x="6963410" y="8890"/>
                </a:lnTo>
                <a:lnTo>
                  <a:pt x="6963410" y="0"/>
                </a:lnTo>
                <a:lnTo>
                  <a:pt x="0" y="0"/>
                </a:lnTo>
                <a:lnTo>
                  <a:pt x="0" y="8890"/>
                </a:lnTo>
                <a:lnTo>
                  <a:pt x="0" y="716280"/>
                </a:lnTo>
                <a:lnTo>
                  <a:pt x="0" y="725170"/>
                </a:lnTo>
                <a:lnTo>
                  <a:pt x="6972300" y="725170"/>
                </a:lnTo>
                <a:lnTo>
                  <a:pt x="6972300" y="716280"/>
                </a:lnTo>
                <a:lnTo>
                  <a:pt x="6972300" y="8890"/>
                </a:lnTo>
                <a:lnTo>
                  <a:pt x="6972300" y="0"/>
                </a:lnTo>
                <a:close/>
              </a:path>
            </a:pathLst>
          </a:custGeom>
          <a:solidFill>
            <a:srgbClr val="E0DDD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932940" y="255269"/>
            <a:ext cx="6954520" cy="707390"/>
          </a:xfrm>
          <a:custGeom>
            <a:rect b="b" l="l" r="r" t="t"/>
            <a:pathLst>
              <a:path extrusionOk="0" h="707390" w="6954520">
                <a:moveTo>
                  <a:pt x="6954520" y="0"/>
                </a:moveTo>
                <a:lnTo>
                  <a:pt x="6945630" y="0"/>
                </a:lnTo>
                <a:lnTo>
                  <a:pt x="6945630" y="8890"/>
                </a:lnTo>
                <a:lnTo>
                  <a:pt x="6945630" y="698500"/>
                </a:lnTo>
                <a:lnTo>
                  <a:pt x="8890" y="698500"/>
                </a:lnTo>
                <a:lnTo>
                  <a:pt x="8890" y="8890"/>
                </a:lnTo>
                <a:lnTo>
                  <a:pt x="6945630" y="8890"/>
                </a:lnTo>
                <a:lnTo>
                  <a:pt x="6945630" y="0"/>
                </a:lnTo>
                <a:lnTo>
                  <a:pt x="0" y="0"/>
                </a:lnTo>
                <a:lnTo>
                  <a:pt x="0" y="8890"/>
                </a:lnTo>
                <a:lnTo>
                  <a:pt x="0" y="698500"/>
                </a:lnTo>
                <a:lnTo>
                  <a:pt x="0" y="707390"/>
                </a:lnTo>
                <a:lnTo>
                  <a:pt x="6954520" y="707390"/>
                </a:lnTo>
                <a:lnTo>
                  <a:pt x="6954520" y="698500"/>
                </a:lnTo>
                <a:lnTo>
                  <a:pt x="6954520" y="8890"/>
                </a:lnTo>
                <a:lnTo>
                  <a:pt x="6954520" y="0"/>
                </a:lnTo>
                <a:close/>
              </a:path>
            </a:pathLst>
          </a:custGeom>
          <a:solidFill>
            <a:srgbClr val="E1DED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941830" y="264159"/>
            <a:ext cx="6936740" cy="689610"/>
          </a:xfrm>
          <a:custGeom>
            <a:rect b="b" l="l" r="r" t="t"/>
            <a:pathLst>
              <a:path extrusionOk="0" h="689610" w="6936740">
                <a:moveTo>
                  <a:pt x="6936740" y="0"/>
                </a:moveTo>
                <a:lnTo>
                  <a:pt x="6927850" y="0"/>
                </a:lnTo>
                <a:lnTo>
                  <a:pt x="6927850" y="8890"/>
                </a:lnTo>
                <a:lnTo>
                  <a:pt x="6927850" y="680720"/>
                </a:lnTo>
                <a:lnTo>
                  <a:pt x="8890" y="680720"/>
                </a:lnTo>
                <a:lnTo>
                  <a:pt x="8890" y="8890"/>
                </a:lnTo>
                <a:lnTo>
                  <a:pt x="6927850" y="8890"/>
                </a:lnTo>
                <a:lnTo>
                  <a:pt x="6927850" y="0"/>
                </a:lnTo>
                <a:lnTo>
                  <a:pt x="0" y="0"/>
                </a:lnTo>
                <a:lnTo>
                  <a:pt x="0" y="8890"/>
                </a:lnTo>
                <a:lnTo>
                  <a:pt x="0" y="680720"/>
                </a:lnTo>
                <a:lnTo>
                  <a:pt x="0" y="689610"/>
                </a:lnTo>
                <a:lnTo>
                  <a:pt x="6936740" y="689610"/>
                </a:lnTo>
                <a:lnTo>
                  <a:pt x="6936740" y="680720"/>
                </a:lnTo>
                <a:lnTo>
                  <a:pt x="6936740" y="8890"/>
                </a:lnTo>
                <a:lnTo>
                  <a:pt x="6936740" y="0"/>
                </a:lnTo>
                <a:close/>
              </a:path>
            </a:pathLst>
          </a:custGeom>
          <a:solidFill>
            <a:srgbClr val="E2DE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1950720" y="273049"/>
            <a:ext cx="6918959" cy="671830"/>
          </a:xfrm>
          <a:custGeom>
            <a:rect b="b" l="l" r="r" t="t"/>
            <a:pathLst>
              <a:path extrusionOk="0" h="671830" w="6918959">
                <a:moveTo>
                  <a:pt x="6918960" y="0"/>
                </a:moveTo>
                <a:lnTo>
                  <a:pt x="0" y="0"/>
                </a:lnTo>
                <a:lnTo>
                  <a:pt x="0" y="8890"/>
                </a:lnTo>
                <a:lnTo>
                  <a:pt x="0" y="662940"/>
                </a:lnTo>
                <a:lnTo>
                  <a:pt x="0" y="671830"/>
                </a:lnTo>
                <a:lnTo>
                  <a:pt x="6918960" y="671830"/>
                </a:lnTo>
                <a:lnTo>
                  <a:pt x="6918960" y="662940"/>
                </a:lnTo>
                <a:lnTo>
                  <a:pt x="6918960" y="8902"/>
                </a:lnTo>
                <a:lnTo>
                  <a:pt x="6910070" y="8902"/>
                </a:lnTo>
                <a:lnTo>
                  <a:pt x="6910070" y="662940"/>
                </a:lnTo>
                <a:lnTo>
                  <a:pt x="8890" y="662940"/>
                </a:lnTo>
                <a:lnTo>
                  <a:pt x="8890" y="8890"/>
                </a:lnTo>
                <a:lnTo>
                  <a:pt x="6918960" y="8890"/>
                </a:lnTo>
                <a:lnTo>
                  <a:pt x="6918960" y="0"/>
                </a:lnTo>
                <a:close/>
              </a:path>
            </a:pathLst>
          </a:custGeom>
          <a:solidFill>
            <a:srgbClr val="E3DF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1959610" y="281939"/>
            <a:ext cx="6901180" cy="654050"/>
          </a:xfrm>
          <a:custGeom>
            <a:rect b="b" l="l" r="r" t="t"/>
            <a:pathLst>
              <a:path extrusionOk="0" h="654050" w="6901180">
                <a:moveTo>
                  <a:pt x="6901180" y="0"/>
                </a:moveTo>
                <a:lnTo>
                  <a:pt x="6892290" y="0"/>
                </a:lnTo>
                <a:lnTo>
                  <a:pt x="6892290" y="8890"/>
                </a:lnTo>
                <a:lnTo>
                  <a:pt x="6892290" y="645160"/>
                </a:lnTo>
                <a:lnTo>
                  <a:pt x="8890" y="645160"/>
                </a:lnTo>
                <a:lnTo>
                  <a:pt x="8890" y="8890"/>
                </a:lnTo>
                <a:lnTo>
                  <a:pt x="6892290" y="8890"/>
                </a:lnTo>
                <a:lnTo>
                  <a:pt x="6892290" y="0"/>
                </a:lnTo>
                <a:lnTo>
                  <a:pt x="0" y="0"/>
                </a:lnTo>
                <a:lnTo>
                  <a:pt x="0" y="8890"/>
                </a:lnTo>
                <a:lnTo>
                  <a:pt x="0" y="645160"/>
                </a:lnTo>
                <a:lnTo>
                  <a:pt x="0" y="654050"/>
                </a:lnTo>
                <a:lnTo>
                  <a:pt x="6901180" y="654050"/>
                </a:lnTo>
                <a:lnTo>
                  <a:pt x="6901180" y="645160"/>
                </a:lnTo>
                <a:lnTo>
                  <a:pt x="6901180" y="8890"/>
                </a:lnTo>
                <a:lnTo>
                  <a:pt x="6901180" y="0"/>
                </a:lnTo>
                <a:close/>
              </a:path>
            </a:pathLst>
          </a:custGeom>
          <a:solidFill>
            <a:srgbClr val="E3E0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1968500" y="290829"/>
            <a:ext cx="6883400" cy="636270"/>
          </a:xfrm>
          <a:custGeom>
            <a:rect b="b" l="l" r="r" t="t"/>
            <a:pathLst>
              <a:path extrusionOk="0" h="636269" w="6883400">
                <a:moveTo>
                  <a:pt x="6883400" y="0"/>
                </a:moveTo>
                <a:lnTo>
                  <a:pt x="6874510" y="0"/>
                </a:lnTo>
                <a:lnTo>
                  <a:pt x="6874510" y="8890"/>
                </a:lnTo>
                <a:lnTo>
                  <a:pt x="6874510" y="627380"/>
                </a:lnTo>
                <a:lnTo>
                  <a:pt x="8890" y="627380"/>
                </a:lnTo>
                <a:lnTo>
                  <a:pt x="8890" y="8890"/>
                </a:lnTo>
                <a:lnTo>
                  <a:pt x="6874510" y="8890"/>
                </a:lnTo>
                <a:lnTo>
                  <a:pt x="6874510" y="0"/>
                </a:lnTo>
                <a:lnTo>
                  <a:pt x="0" y="0"/>
                </a:lnTo>
                <a:lnTo>
                  <a:pt x="0" y="8890"/>
                </a:lnTo>
                <a:lnTo>
                  <a:pt x="0" y="627380"/>
                </a:lnTo>
                <a:lnTo>
                  <a:pt x="0" y="636270"/>
                </a:lnTo>
                <a:lnTo>
                  <a:pt x="6883400" y="636270"/>
                </a:lnTo>
                <a:lnTo>
                  <a:pt x="6883400" y="627380"/>
                </a:lnTo>
                <a:lnTo>
                  <a:pt x="6883400" y="8890"/>
                </a:lnTo>
                <a:lnTo>
                  <a:pt x="6883400" y="0"/>
                </a:lnTo>
                <a:close/>
              </a:path>
            </a:pathLst>
          </a:custGeom>
          <a:solidFill>
            <a:srgbClr val="E4E1D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1977390" y="299719"/>
            <a:ext cx="6865620" cy="618490"/>
          </a:xfrm>
          <a:custGeom>
            <a:rect b="b" l="l" r="r" t="t"/>
            <a:pathLst>
              <a:path extrusionOk="0" h="618490" w="6865620">
                <a:moveTo>
                  <a:pt x="6865620" y="0"/>
                </a:moveTo>
                <a:lnTo>
                  <a:pt x="6856730" y="0"/>
                </a:lnTo>
                <a:lnTo>
                  <a:pt x="6856730" y="8890"/>
                </a:lnTo>
                <a:lnTo>
                  <a:pt x="6856730" y="609600"/>
                </a:lnTo>
                <a:lnTo>
                  <a:pt x="8890" y="609600"/>
                </a:lnTo>
                <a:lnTo>
                  <a:pt x="8890" y="8890"/>
                </a:lnTo>
                <a:lnTo>
                  <a:pt x="6856730" y="8890"/>
                </a:lnTo>
                <a:lnTo>
                  <a:pt x="6856730" y="0"/>
                </a:lnTo>
                <a:lnTo>
                  <a:pt x="0" y="0"/>
                </a:lnTo>
                <a:lnTo>
                  <a:pt x="0" y="8890"/>
                </a:lnTo>
                <a:lnTo>
                  <a:pt x="0" y="609600"/>
                </a:lnTo>
                <a:lnTo>
                  <a:pt x="0" y="618490"/>
                </a:lnTo>
                <a:lnTo>
                  <a:pt x="6865620" y="618490"/>
                </a:lnTo>
                <a:lnTo>
                  <a:pt x="6865620" y="609600"/>
                </a:lnTo>
                <a:lnTo>
                  <a:pt x="6865620" y="8890"/>
                </a:lnTo>
                <a:lnTo>
                  <a:pt x="6865620" y="0"/>
                </a:lnTo>
                <a:close/>
              </a:path>
            </a:pathLst>
          </a:custGeom>
          <a:solidFill>
            <a:srgbClr val="E5E2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986280" y="308609"/>
            <a:ext cx="6847840" cy="600710"/>
          </a:xfrm>
          <a:custGeom>
            <a:rect b="b" l="l" r="r" t="t"/>
            <a:pathLst>
              <a:path extrusionOk="0" h="600710" w="6847840">
                <a:moveTo>
                  <a:pt x="6847840" y="0"/>
                </a:moveTo>
                <a:lnTo>
                  <a:pt x="6838950" y="0"/>
                </a:lnTo>
                <a:lnTo>
                  <a:pt x="6838950" y="8890"/>
                </a:lnTo>
                <a:lnTo>
                  <a:pt x="6838950" y="593090"/>
                </a:lnTo>
                <a:lnTo>
                  <a:pt x="8890" y="593090"/>
                </a:lnTo>
                <a:lnTo>
                  <a:pt x="8890" y="8890"/>
                </a:lnTo>
                <a:lnTo>
                  <a:pt x="6838950" y="8890"/>
                </a:lnTo>
                <a:lnTo>
                  <a:pt x="6838950" y="0"/>
                </a:lnTo>
                <a:lnTo>
                  <a:pt x="0" y="0"/>
                </a:lnTo>
                <a:lnTo>
                  <a:pt x="0" y="8890"/>
                </a:lnTo>
                <a:lnTo>
                  <a:pt x="0" y="593090"/>
                </a:lnTo>
                <a:lnTo>
                  <a:pt x="0" y="600710"/>
                </a:lnTo>
                <a:lnTo>
                  <a:pt x="6847840" y="600710"/>
                </a:lnTo>
                <a:lnTo>
                  <a:pt x="6847840" y="593090"/>
                </a:lnTo>
                <a:lnTo>
                  <a:pt x="6847840" y="8890"/>
                </a:lnTo>
                <a:lnTo>
                  <a:pt x="6847840" y="0"/>
                </a:lnTo>
                <a:close/>
              </a:path>
            </a:pathLst>
          </a:custGeom>
          <a:solidFill>
            <a:srgbClr val="E5E2D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995170" y="317499"/>
            <a:ext cx="6830059" cy="584200"/>
          </a:xfrm>
          <a:custGeom>
            <a:rect b="b" l="l" r="r" t="t"/>
            <a:pathLst>
              <a:path extrusionOk="0" h="584200" w="6830059">
                <a:moveTo>
                  <a:pt x="6830060" y="0"/>
                </a:moveTo>
                <a:lnTo>
                  <a:pt x="0" y="0"/>
                </a:lnTo>
                <a:lnTo>
                  <a:pt x="0" y="8890"/>
                </a:lnTo>
                <a:lnTo>
                  <a:pt x="0" y="574040"/>
                </a:lnTo>
                <a:lnTo>
                  <a:pt x="0" y="584200"/>
                </a:lnTo>
                <a:lnTo>
                  <a:pt x="6830060" y="584200"/>
                </a:lnTo>
                <a:lnTo>
                  <a:pt x="6830060" y="574040"/>
                </a:lnTo>
                <a:lnTo>
                  <a:pt x="6830060" y="8902"/>
                </a:lnTo>
                <a:lnTo>
                  <a:pt x="6821170" y="8902"/>
                </a:lnTo>
                <a:lnTo>
                  <a:pt x="6821170" y="574040"/>
                </a:lnTo>
                <a:lnTo>
                  <a:pt x="8890" y="574040"/>
                </a:lnTo>
                <a:lnTo>
                  <a:pt x="8890" y="8890"/>
                </a:lnTo>
                <a:lnTo>
                  <a:pt x="6830060" y="8890"/>
                </a:lnTo>
                <a:lnTo>
                  <a:pt x="6830060" y="0"/>
                </a:lnTo>
                <a:close/>
              </a:path>
            </a:pathLst>
          </a:custGeom>
          <a:solidFill>
            <a:srgbClr val="E6E3D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2004060" y="326389"/>
            <a:ext cx="6812280" cy="565150"/>
          </a:xfrm>
          <a:custGeom>
            <a:rect b="b" l="l" r="r" t="t"/>
            <a:pathLst>
              <a:path extrusionOk="0" h="565150" w="6812280">
                <a:moveTo>
                  <a:pt x="6812280" y="0"/>
                </a:moveTo>
                <a:lnTo>
                  <a:pt x="6803390" y="0"/>
                </a:lnTo>
                <a:lnTo>
                  <a:pt x="6803390" y="8890"/>
                </a:lnTo>
                <a:lnTo>
                  <a:pt x="6803390" y="556260"/>
                </a:lnTo>
                <a:lnTo>
                  <a:pt x="8890" y="556260"/>
                </a:lnTo>
                <a:lnTo>
                  <a:pt x="8890" y="8890"/>
                </a:lnTo>
                <a:lnTo>
                  <a:pt x="6803390" y="8890"/>
                </a:lnTo>
                <a:lnTo>
                  <a:pt x="6803390" y="0"/>
                </a:lnTo>
                <a:lnTo>
                  <a:pt x="0" y="0"/>
                </a:lnTo>
                <a:lnTo>
                  <a:pt x="0" y="8890"/>
                </a:lnTo>
                <a:lnTo>
                  <a:pt x="0" y="556260"/>
                </a:lnTo>
                <a:lnTo>
                  <a:pt x="0" y="565150"/>
                </a:lnTo>
                <a:lnTo>
                  <a:pt x="6812280" y="565150"/>
                </a:lnTo>
                <a:lnTo>
                  <a:pt x="6812280" y="556260"/>
                </a:lnTo>
                <a:lnTo>
                  <a:pt x="6812280" y="8890"/>
                </a:lnTo>
                <a:lnTo>
                  <a:pt x="6812280" y="0"/>
                </a:lnTo>
                <a:close/>
              </a:path>
            </a:pathLst>
          </a:custGeom>
          <a:solidFill>
            <a:srgbClr val="E7E4D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2012950" y="335279"/>
            <a:ext cx="6794500" cy="547370"/>
          </a:xfrm>
          <a:custGeom>
            <a:rect b="b" l="l" r="r" t="t"/>
            <a:pathLst>
              <a:path extrusionOk="0" h="547369" w="6794500">
                <a:moveTo>
                  <a:pt x="6794500" y="0"/>
                </a:moveTo>
                <a:lnTo>
                  <a:pt x="6785610" y="0"/>
                </a:lnTo>
                <a:lnTo>
                  <a:pt x="6785610" y="8890"/>
                </a:lnTo>
                <a:lnTo>
                  <a:pt x="6785610" y="539750"/>
                </a:lnTo>
                <a:lnTo>
                  <a:pt x="8890" y="539750"/>
                </a:lnTo>
                <a:lnTo>
                  <a:pt x="8890" y="8890"/>
                </a:lnTo>
                <a:lnTo>
                  <a:pt x="6785610" y="8890"/>
                </a:lnTo>
                <a:lnTo>
                  <a:pt x="6785610" y="0"/>
                </a:lnTo>
                <a:lnTo>
                  <a:pt x="0" y="0"/>
                </a:lnTo>
                <a:lnTo>
                  <a:pt x="0" y="8890"/>
                </a:lnTo>
                <a:lnTo>
                  <a:pt x="0" y="539750"/>
                </a:lnTo>
                <a:lnTo>
                  <a:pt x="0" y="547370"/>
                </a:lnTo>
                <a:lnTo>
                  <a:pt x="6794500" y="547370"/>
                </a:lnTo>
                <a:lnTo>
                  <a:pt x="6794500" y="539750"/>
                </a:lnTo>
                <a:lnTo>
                  <a:pt x="6794500" y="8890"/>
                </a:lnTo>
                <a:lnTo>
                  <a:pt x="6794500" y="0"/>
                </a:lnTo>
                <a:close/>
              </a:path>
            </a:pathLst>
          </a:custGeom>
          <a:solidFill>
            <a:srgbClr val="E7E5D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2021840" y="344169"/>
            <a:ext cx="6776720" cy="530860"/>
          </a:xfrm>
          <a:custGeom>
            <a:rect b="b" l="l" r="r" t="t"/>
            <a:pathLst>
              <a:path extrusionOk="0" h="530860" w="6776720">
                <a:moveTo>
                  <a:pt x="6776720" y="0"/>
                </a:moveTo>
                <a:lnTo>
                  <a:pt x="6767830" y="0"/>
                </a:lnTo>
                <a:lnTo>
                  <a:pt x="6767830" y="8890"/>
                </a:lnTo>
                <a:lnTo>
                  <a:pt x="6767830" y="520700"/>
                </a:lnTo>
                <a:lnTo>
                  <a:pt x="8890" y="520700"/>
                </a:lnTo>
                <a:lnTo>
                  <a:pt x="8890" y="8890"/>
                </a:lnTo>
                <a:lnTo>
                  <a:pt x="6767830" y="8890"/>
                </a:lnTo>
                <a:lnTo>
                  <a:pt x="6767830" y="0"/>
                </a:lnTo>
                <a:lnTo>
                  <a:pt x="0" y="0"/>
                </a:lnTo>
                <a:lnTo>
                  <a:pt x="0" y="8890"/>
                </a:lnTo>
                <a:lnTo>
                  <a:pt x="0" y="520700"/>
                </a:lnTo>
                <a:lnTo>
                  <a:pt x="0" y="530860"/>
                </a:lnTo>
                <a:lnTo>
                  <a:pt x="6776720" y="530860"/>
                </a:lnTo>
                <a:lnTo>
                  <a:pt x="6776720" y="520700"/>
                </a:lnTo>
                <a:lnTo>
                  <a:pt x="6776720" y="8890"/>
                </a:lnTo>
                <a:lnTo>
                  <a:pt x="6776720" y="0"/>
                </a:lnTo>
                <a:close/>
              </a:path>
            </a:pathLst>
          </a:custGeom>
          <a:solidFill>
            <a:srgbClr val="E8E6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2030730" y="353059"/>
            <a:ext cx="6758940" cy="511809"/>
          </a:xfrm>
          <a:custGeom>
            <a:rect b="b" l="l" r="r" t="t"/>
            <a:pathLst>
              <a:path extrusionOk="0" h="511809" w="6758940">
                <a:moveTo>
                  <a:pt x="6758940" y="0"/>
                </a:moveTo>
                <a:lnTo>
                  <a:pt x="6751320" y="0"/>
                </a:lnTo>
                <a:lnTo>
                  <a:pt x="6751320" y="8890"/>
                </a:lnTo>
                <a:lnTo>
                  <a:pt x="6751320" y="504190"/>
                </a:lnTo>
                <a:lnTo>
                  <a:pt x="8890" y="504190"/>
                </a:lnTo>
                <a:lnTo>
                  <a:pt x="8890" y="8890"/>
                </a:lnTo>
                <a:lnTo>
                  <a:pt x="6751320" y="8890"/>
                </a:lnTo>
                <a:lnTo>
                  <a:pt x="6751320" y="0"/>
                </a:lnTo>
                <a:lnTo>
                  <a:pt x="0" y="0"/>
                </a:lnTo>
                <a:lnTo>
                  <a:pt x="0" y="8890"/>
                </a:lnTo>
                <a:lnTo>
                  <a:pt x="0" y="504190"/>
                </a:lnTo>
                <a:lnTo>
                  <a:pt x="0" y="511810"/>
                </a:lnTo>
                <a:lnTo>
                  <a:pt x="6758940" y="511810"/>
                </a:lnTo>
                <a:lnTo>
                  <a:pt x="6758940" y="504190"/>
                </a:lnTo>
                <a:lnTo>
                  <a:pt x="6758940" y="8890"/>
                </a:lnTo>
                <a:lnTo>
                  <a:pt x="6758940" y="0"/>
                </a:lnTo>
                <a:close/>
              </a:path>
            </a:pathLst>
          </a:custGeom>
          <a:solidFill>
            <a:srgbClr val="E9E6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2039620" y="361949"/>
            <a:ext cx="6742430" cy="495300"/>
          </a:xfrm>
          <a:custGeom>
            <a:rect b="b" l="l" r="r" t="t"/>
            <a:pathLst>
              <a:path extrusionOk="0" h="495300" w="6742430">
                <a:moveTo>
                  <a:pt x="6742430" y="0"/>
                </a:moveTo>
                <a:lnTo>
                  <a:pt x="6732270" y="0"/>
                </a:lnTo>
                <a:lnTo>
                  <a:pt x="6732270" y="8890"/>
                </a:lnTo>
                <a:lnTo>
                  <a:pt x="6732270" y="486410"/>
                </a:lnTo>
                <a:lnTo>
                  <a:pt x="8890" y="486410"/>
                </a:lnTo>
                <a:lnTo>
                  <a:pt x="8890" y="8890"/>
                </a:lnTo>
                <a:lnTo>
                  <a:pt x="6732270" y="8890"/>
                </a:lnTo>
                <a:lnTo>
                  <a:pt x="6732270" y="0"/>
                </a:lnTo>
                <a:lnTo>
                  <a:pt x="0" y="0"/>
                </a:lnTo>
                <a:lnTo>
                  <a:pt x="0" y="8890"/>
                </a:lnTo>
                <a:lnTo>
                  <a:pt x="0" y="486410"/>
                </a:lnTo>
                <a:lnTo>
                  <a:pt x="0" y="495300"/>
                </a:lnTo>
                <a:lnTo>
                  <a:pt x="6742430" y="495300"/>
                </a:lnTo>
                <a:lnTo>
                  <a:pt x="6742430" y="486410"/>
                </a:lnTo>
                <a:lnTo>
                  <a:pt x="6742430" y="8890"/>
                </a:lnTo>
                <a:lnTo>
                  <a:pt x="6742430" y="0"/>
                </a:lnTo>
                <a:close/>
              </a:path>
            </a:pathLst>
          </a:custGeom>
          <a:solidFill>
            <a:srgbClr val="EAE7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2048510" y="370839"/>
            <a:ext cx="6723380" cy="477520"/>
          </a:xfrm>
          <a:custGeom>
            <a:rect b="b" l="l" r="r" t="t"/>
            <a:pathLst>
              <a:path extrusionOk="0" h="477519" w="6723380">
                <a:moveTo>
                  <a:pt x="6723380" y="0"/>
                </a:moveTo>
                <a:lnTo>
                  <a:pt x="6715760" y="0"/>
                </a:lnTo>
                <a:lnTo>
                  <a:pt x="6715760" y="7620"/>
                </a:lnTo>
                <a:lnTo>
                  <a:pt x="6715760" y="468630"/>
                </a:lnTo>
                <a:lnTo>
                  <a:pt x="7620" y="468630"/>
                </a:lnTo>
                <a:lnTo>
                  <a:pt x="7620" y="7620"/>
                </a:lnTo>
                <a:lnTo>
                  <a:pt x="6715760" y="7620"/>
                </a:lnTo>
                <a:lnTo>
                  <a:pt x="6715760" y="0"/>
                </a:lnTo>
                <a:lnTo>
                  <a:pt x="0" y="0"/>
                </a:lnTo>
                <a:lnTo>
                  <a:pt x="0" y="7620"/>
                </a:lnTo>
                <a:lnTo>
                  <a:pt x="0" y="468630"/>
                </a:lnTo>
                <a:lnTo>
                  <a:pt x="0" y="477520"/>
                </a:lnTo>
                <a:lnTo>
                  <a:pt x="6723380" y="477520"/>
                </a:lnTo>
                <a:lnTo>
                  <a:pt x="6723380" y="468630"/>
                </a:lnTo>
                <a:lnTo>
                  <a:pt x="6723380" y="7620"/>
                </a:lnTo>
                <a:lnTo>
                  <a:pt x="6723380" y="0"/>
                </a:lnTo>
                <a:close/>
              </a:path>
            </a:pathLst>
          </a:custGeom>
          <a:solidFill>
            <a:srgbClr val="EAE8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2056130" y="378459"/>
            <a:ext cx="6708140" cy="461009"/>
          </a:xfrm>
          <a:custGeom>
            <a:rect b="b" l="l" r="r" t="t"/>
            <a:pathLst>
              <a:path extrusionOk="0" h="461009" w="6708140">
                <a:moveTo>
                  <a:pt x="6708140" y="0"/>
                </a:moveTo>
                <a:lnTo>
                  <a:pt x="6699250" y="0"/>
                </a:lnTo>
                <a:lnTo>
                  <a:pt x="6699250" y="10160"/>
                </a:lnTo>
                <a:lnTo>
                  <a:pt x="6699250" y="452120"/>
                </a:lnTo>
                <a:lnTo>
                  <a:pt x="10160" y="452120"/>
                </a:lnTo>
                <a:lnTo>
                  <a:pt x="10160" y="10160"/>
                </a:lnTo>
                <a:lnTo>
                  <a:pt x="6699250" y="10160"/>
                </a:lnTo>
                <a:lnTo>
                  <a:pt x="6699250" y="0"/>
                </a:lnTo>
                <a:lnTo>
                  <a:pt x="0" y="0"/>
                </a:lnTo>
                <a:lnTo>
                  <a:pt x="0" y="10160"/>
                </a:lnTo>
                <a:lnTo>
                  <a:pt x="0" y="452120"/>
                </a:lnTo>
                <a:lnTo>
                  <a:pt x="0" y="461010"/>
                </a:lnTo>
                <a:lnTo>
                  <a:pt x="6708140" y="461010"/>
                </a:lnTo>
                <a:lnTo>
                  <a:pt x="6708140" y="452120"/>
                </a:lnTo>
                <a:lnTo>
                  <a:pt x="6708140" y="10160"/>
                </a:lnTo>
                <a:lnTo>
                  <a:pt x="6708140" y="0"/>
                </a:lnTo>
                <a:close/>
              </a:path>
            </a:pathLst>
          </a:custGeom>
          <a:solidFill>
            <a:srgbClr val="EBE9E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2066290" y="388619"/>
            <a:ext cx="6689090" cy="441959"/>
          </a:xfrm>
          <a:custGeom>
            <a:rect b="b" l="l" r="r" t="t"/>
            <a:pathLst>
              <a:path extrusionOk="0" h="441959" w="6689090">
                <a:moveTo>
                  <a:pt x="6689090" y="0"/>
                </a:moveTo>
                <a:lnTo>
                  <a:pt x="6678930" y="0"/>
                </a:lnTo>
                <a:lnTo>
                  <a:pt x="6678930" y="8890"/>
                </a:lnTo>
                <a:lnTo>
                  <a:pt x="6678930" y="433070"/>
                </a:lnTo>
                <a:lnTo>
                  <a:pt x="8890" y="433070"/>
                </a:lnTo>
                <a:lnTo>
                  <a:pt x="8890" y="8890"/>
                </a:lnTo>
                <a:lnTo>
                  <a:pt x="6678930" y="8890"/>
                </a:lnTo>
                <a:lnTo>
                  <a:pt x="6678930" y="0"/>
                </a:lnTo>
                <a:lnTo>
                  <a:pt x="0" y="0"/>
                </a:lnTo>
                <a:lnTo>
                  <a:pt x="0" y="8890"/>
                </a:lnTo>
                <a:lnTo>
                  <a:pt x="0" y="433070"/>
                </a:lnTo>
                <a:lnTo>
                  <a:pt x="0" y="441960"/>
                </a:lnTo>
                <a:lnTo>
                  <a:pt x="6689090" y="441960"/>
                </a:lnTo>
                <a:lnTo>
                  <a:pt x="6689090" y="433070"/>
                </a:lnTo>
                <a:lnTo>
                  <a:pt x="6689090" y="8890"/>
                </a:lnTo>
                <a:lnTo>
                  <a:pt x="6689090" y="0"/>
                </a:lnTo>
                <a:close/>
              </a:path>
            </a:pathLst>
          </a:custGeom>
          <a:solidFill>
            <a:srgbClr val="ECEAE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2075180" y="397509"/>
            <a:ext cx="6670040" cy="424180"/>
          </a:xfrm>
          <a:custGeom>
            <a:rect b="b" l="l" r="r" t="t"/>
            <a:pathLst>
              <a:path extrusionOk="0" h="424180" w="6670040">
                <a:moveTo>
                  <a:pt x="6670040" y="0"/>
                </a:moveTo>
                <a:lnTo>
                  <a:pt x="6662420" y="0"/>
                </a:lnTo>
                <a:lnTo>
                  <a:pt x="6662420" y="7620"/>
                </a:lnTo>
                <a:lnTo>
                  <a:pt x="6662420" y="415290"/>
                </a:lnTo>
                <a:lnTo>
                  <a:pt x="7620" y="415290"/>
                </a:lnTo>
                <a:lnTo>
                  <a:pt x="7620" y="7620"/>
                </a:lnTo>
                <a:lnTo>
                  <a:pt x="6662420" y="7620"/>
                </a:lnTo>
                <a:lnTo>
                  <a:pt x="6662420" y="0"/>
                </a:lnTo>
                <a:lnTo>
                  <a:pt x="0" y="0"/>
                </a:lnTo>
                <a:lnTo>
                  <a:pt x="0" y="7620"/>
                </a:lnTo>
                <a:lnTo>
                  <a:pt x="0" y="415290"/>
                </a:lnTo>
                <a:lnTo>
                  <a:pt x="0" y="424180"/>
                </a:lnTo>
                <a:lnTo>
                  <a:pt x="6670040" y="424180"/>
                </a:lnTo>
                <a:lnTo>
                  <a:pt x="6670040" y="415290"/>
                </a:lnTo>
                <a:lnTo>
                  <a:pt x="6670040" y="7620"/>
                </a:lnTo>
                <a:lnTo>
                  <a:pt x="6670040" y="0"/>
                </a:lnTo>
                <a:close/>
              </a:path>
            </a:pathLst>
          </a:custGeom>
          <a:solidFill>
            <a:srgbClr val="ECEA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2082800" y="405129"/>
            <a:ext cx="6654800" cy="407670"/>
          </a:xfrm>
          <a:custGeom>
            <a:rect b="b" l="l" r="r" t="t"/>
            <a:pathLst>
              <a:path extrusionOk="0" h="407670" w="6654800">
                <a:moveTo>
                  <a:pt x="6654800" y="0"/>
                </a:moveTo>
                <a:lnTo>
                  <a:pt x="6645910" y="0"/>
                </a:lnTo>
                <a:lnTo>
                  <a:pt x="6645910" y="10160"/>
                </a:lnTo>
                <a:lnTo>
                  <a:pt x="6645910" y="398780"/>
                </a:lnTo>
                <a:lnTo>
                  <a:pt x="8890" y="398780"/>
                </a:lnTo>
                <a:lnTo>
                  <a:pt x="8890" y="10160"/>
                </a:lnTo>
                <a:lnTo>
                  <a:pt x="6645910" y="10160"/>
                </a:lnTo>
                <a:lnTo>
                  <a:pt x="6645910" y="0"/>
                </a:lnTo>
                <a:lnTo>
                  <a:pt x="0" y="0"/>
                </a:lnTo>
                <a:lnTo>
                  <a:pt x="0" y="10160"/>
                </a:lnTo>
                <a:lnTo>
                  <a:pt x="0" y="398780"/>
                </a:lnTo>
                <a:lnTo>
                  <a:pt x="0" y="407670"/>
                </a:lnTo>
                <a:lnTo>
                  <a:pt x="6654800" y="407670"/>
                </a:lnTo>
                <a:lnTo>
                  <a:pt x="6654800" y="398780"/>
                </a:lnTo>
                <a:lnTo>
                  <a:pt x="6654800" y="10160"/>
                </a:lnTo>
                <a:lnTo>
                  <a:pt x="6654800" y="0"/>
                </a:lnTo>
                <a:close/>
              </a:path>
            </a:pathLst>
          </a:custGeom>
          <a:solidFill>
            <a:srgbClr val="EDEBE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091690" y="415289"/>
            <a:ext cx="6637020" cy="388620"/>
          </a:xfrm>
          <a:custGeom>
            <a:rect b="b" l="l" r="r" t="t"/>
            <a:pathLst>
              <a:path extrusionOk="0" h="388620" w="6637020">
                <a:moveTo>
                  <a:pt x="6637020" y="0"/>
                </a:moveTo>
                <a:lnTo>
                  <a:pt x="6628130" y="0"/>
                </a:lnTo>
                <a:lnTo>
                  <a:pt x="6628130" y="7620"/>
                </a:lnTo>
                <a:lnTo>
                  <a:pt x="6628130" y="379730"/>
                </a:lnTo>
                <a:lnTo>
                  <a:pt x="8890" y="379730"/>
                </a:lnTo>
                <a:lnTo>
                  <a:pt x="8890" y="7620"/>
                </a:lnTo>
                <a:lnTo>
                  <a:pt x="6628130" y="7620"/>
                </a:lnTo>
                <a:lnTo>
                  <a:pt x="6628130" y="0"/>
                </a:lnTo>
                <a:lnTo>
                  <a:pt x="0" y="0"/>
                </a:lnTo>
                <a:lnTo>
                  <a:pt x="0" y="7620"/>
                </a:lnTo>
                <a:lnTo>
                  <a:pt x="0" y="379730"/>
                </a:lnTo>
                <a:lnTo>
                  <a:pt x="0" y="388620"/>
                </a:lnTo>
                <a:lnTo>
                  <a:pt x="6637020" y="388620"/>
                </a:lnTo>
                <a:lnTo>
                  <a:pt x="6637020" y="379730"/>
                </a:lnTo>
                <a:lnTo>
                  <a:pt x="6637020" y="7620"/>
                </a:lnTo>
                <a:lnTo>
                  <a:pt x="6637020" y="0"/>
                </a:lnTo>
                <a:close/>
              </a:path>
            </a:pathLst>
          </a:custGeom>
          <a:solidFill>
            <a:srgbClr val="EEECE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2100580" y="422909"/>
            <a:ext cx="6619240" cy="372110"/>
          </a:xfrm>
          <a:custGeom>
            <a:rect b="b" l="l" r="r" t="t"/>
            <a:pathLst>
              <a:path extrusionOk="0" h="372109" w="6619240">
                <a:moveTo>
                  <a:pt x="6619240" y="0"/>
                </a:moveTo>
                <a:lnTo>
                  <a:pt x="6610350" y="0"/>
                </a:lnTo>
                <a:lnTo>
                  <a:pt x="6610350" y="8890"/>
                </a:lnTo>
                <a:lnTo>
                  <a:pt x="6610350" y="363220"/>
                </a:lnTo>
                <a:lnTo>
                  <a:pt x="8890" y="363220"/>
                </a:lnTo>
                <a:lnTo>
                  <a:pt x="8890" y="8890"/>
                </a:lnTo>
                <a:lnTo>
                  <a:pt x="6610350" y="8890"/>
                </a:lnTo>
                <a:lnTo>
                  <a:pt x="6610350" y="0"/>
                </a:lnTo>
                <a:lnTo>
                  <a:pt x="0" y="0"/>
                </a:lnTo>
                <a:lnTo>
                  <a:pt x="0" y="8890"/>
                </a:lnTo>
                <a:lnTo>
                  <a:pt x="0" y="363220"/>
                </a:lnTo>
                <a:lnTo>
                  <a:pt x="0" y="372110"/>
                </a:lnTo>
                <a:lnTo>
                  <a:pt x="6619240" y="372110"/>
                </a:lnTo>
                <a:lnTo>
                  <a:pt x="6619240" y="363220"/>
                </a:lnTo>
                <a:lnTo>
                  <a:pt x="6619240" y="8890"/>
                </a:lnTo>
                <a:lnTo>
                  <a:pt x="6619240" y="0"/>
                </a:lnTo>
                <a:close/>
              </a:path>
            </a:pathLst>
          </a:custGeom>
          <a:solidFill>
            <a:srgbClr val="EFEDE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2109470" y="431799"/>
            <a:ext cx="6601459" cy="354330"/>
          </a:xfrm>
          <a:custGeom>
            <a:rect b="b" l="l" r="r" t="t"/>
            <a:pathLst>
              <a:path extrusionOk="0" h="354330" w="6601459">
                <a:moveTo>
                  <a:pt x="6601460" y="0"/>
                </a:moveTo>
                <a:lnTo>
                  <a:pt x="6592570" y="0"/>
                </a:lnTo>
                <a:lnTo>
                  <a:pt x="6592570" y="8890"/>
                </a:lnTo>
                <a:lnTo>
                  <a:pt x="6592570" y="345440"/>
                </a:lnTo>
                <a:lnTo>
                  <a:pt x="8890" y="345440"/>
                </a:lnTo>
                <a:lnTo>
                  <a:pt x="8890" y="8890"/>
                </a:lnTo>
                <a:lnTo>
                  <a:pt x="6592570" y="8890"/>
                </a:lnTo>
                <a:lnTo>
                  <a:pt x="6592570" y="0"/>
                </a:lnTo>
                <a:lnTo>
                  <a:pt x="0" y="0"/>
                </a:lnTo>
                <a:lnTo>
                  <a:pt x="0" y="8890"/>
                </a:lnTo>
                <a:lnTo>
                  <a:pt x="0" y="345440"/>
                </a:lnTo>
                <a:lnTo>
                  <a:pt x="0" y="354330"/>
                </a:lnTo>
                <a:lnTo>
                  <a:pt x="6601460" y="354330"/>
                </a:lnTo>
                <a:lnTo>
                  <a:pt x="6601460" y="345440"/>
                </a:lnTo>
                <a:lnTo>
                  <a:pt x="6601460" y="8890"/>
                </a:lnTo>
                <a:lnTo>
                  <a:pt x="6601460" y="0"/>
                </a:lnTo>
                <a:close/>
              </a:path>
            </a:pathLst>
          </a:custGeom>
          <a:solidFill>
            <a:srgbClr val="EFEEE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118360" y="440689"/>
            <a:ext cx="6583680" cy="336550"/>
          </a:xfrm>
          <a:custGeom>
            <a:rect b="b" l="l" r="r" t="t"/>
            <a:pathLst>
              <a:path extrusionOk="0" h="336550" w="6583680">
                <a:moveTo>
                  <a:pt x="6583680" y="0"/>
                </a:moveTo>
                <a:lnTo>
                  <a:pt x="6574790" y="0"/>
                </a:lnTo>
                <a:lnTo>
                  <a:pt x="6574790" y="8890"/>
                </a:lnTo>
                <a:lnTo>
                  <a:pt x="6574790" y="327660"/>
                </a:lnTo>
                <a:lnTo>
                  <a:pt x="8890" y="327660"/>
                </a:lnTo>
                <a:lnTo>
                  <a:pt x="8890" y="8890"/>
                </a:lnTo>
                <a:lnTo>
                  <a:pt x="6574790" y="8890"/>
                </a:lnTo>
                <a:lnTo>
                  <a:pt x="6574790" y="0"/>
                </a:lnTo>
                <a:lnTo>
                  <a:pt x="0" y="0"/>
                </a:lnTo>
                <a:lnTo>
                  <a:pt x="0" y="8890"/>
                </a:lnTo>
                <a:lnTo>
                  <a:pt x="0" y="327660"/>
                </a:lnTo>
                <a:lnTo>
                  <a:pt x="0" y="336550"/>
                </a:lnTo>
                <a:lnTo>
                  <a:pt x="6583680" y="336550"/>
                </a:lnTo>
                <a:lnTo>
                  <a:pt x="6583680" y="327660"/>
                </a:lnTo>
                <a:lnTo>
                  <a:pt x="6583680" y="8890"/>
                </a:lnTo>
                <a:lnTo>
                  <a:pt x="6583680" y="0"/>
                </a:ln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2127250" y="449579"/>
            <a:ext cx="6565900" cy="318770"/>
          </a:xfrm>
          <a:custGeom>
            <a:rect b="b" l="l" r="r" t="t"/>
            <a:pathLst>
              <a:path extrusionOk="0" h="318770" w="6565900">
                <a:moveTo>
                  <a:pt x="6565900" y="0"/>
                </a:moveTo>
                <a:lnTo>
                  <a:pt x="6557010" y="0"/>
                </a:lnTo>
                <a:lnTo>
                  <a:pt x="6557010" y="8890"/>
                </a:lnTo>
                <a:lnTo>
                  <a:pt x="6557010" y="309880"/>
                </a:lnTo>
                <a:lnTo>
                  <a:pt x="8890" y="309880"/>
                </a:lnTo>
                <a:lnTo>
                  <a:pt x="8890" y="8890"/>
                </a:lnTo>
                <a:lnTo>
                  <a:pt x="6557010" y="8890"/>
                </a:lnTo>
                <a:lnTo>
                  <a:pt x="6557010" y="0"/>
                </a:lnTo>
                <a:lnTo>
                  <a:pt x="0" y="0"/>
                </a:lnTo>
                <a:lnTo>
                  <a:pt x="0" y="8890"/>
                </a:lnTo>
                <a:lnTo>
                  <a:pt x="0" y="309880"/>
                </a:lnTo>
                <a:lnTo>
                  <a:pt x="0" y="318770"/>
                </a:lnTo>
                <a:lnTo>
                  <a:pt x="6565900" y="318770"/>
                </a:lnTo>
                <a:lnTo>
                  <a:pt x="6565900" y="309880"/>
                </a:lnTo>
                <a:lnTo>
                  <a:pt x="6565900" y="8890"/>
                </a:lnTo>
                <a:lnTo>
                  <a:pt x="6565900" y="0"/>
                </a:lnTo>
                <a:close/>
              </a:path>
            </a:pathLst>
          </a:custGeom>
          <a:solidFill>
            <a:srgbClr val="F1EF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2136140" y="458469"/>
            <a:ext cx="6548120" cy="300990"/>
          </a:xfrm>
          <a:custGeom>
            <a:rect b="b" l="l" r="r" t="t"/>
            <a:pathLst>
              <a:path extrusionOk="0" h="300990" w="6548120">
                <a:moveTo>
                  <a:pt x="6548120" y="0"/>
                </a:moveTo>
                <a:lnTo>
                  <a:pt x="6539230" y="0"/>
                </a:lnTo>
                <a:lnTo>
                  <a:pt x="6539230" y="8890"/>
                </a:lnTo>
                <a:lnTo>
                  <a:pt x="6539230" y="292100"/>
                </a:lnTo>
                <a:lnTo>
                  <a:pt x="8890" y="292100"/>
                </a:lnTo>
                <a:lnTo>
                  <a:pt x="8890" y="8890"/>
                </a:lnTo>
                <a:lnTo>
                  <a:pt x="6539230" y="8890"/>
                </a:lnTo>
                <a:lnTo>
                  <a:pt x="6539230" y="0"/>
                </a:lnTo>
                <a:lnTo>
                  <a:pt x="0" y="0"/>
                </a:lnTo>
                <a:lnTo>
                  <a:pt x="0" y="8890"/>
                </a:lnTo>
                <a:lnTo>
                  <a:pt x="0" y="292100"/>
                </a:lnTo>
                <a:lnTo>
                  <a:pt x="0" y="300990"/>
                </a:lnTo>
                <a:lnTo>
                  <a:pt x="6548120" y="300990"/>
                </a:lnTo>
                <a:lnTo>
                  <a:pt x="6548120" y="292100"/>
                </a:lnTo>
                <a:lnTo>
                  <a:pt x="6548120" y="8890"/>
                </a:lnTo>
                <a:lnTo>
                  <a:pt x="6548120" y="0"/>
                </a:lnTo>
                <a:close/>
              </a:path>
            </a:pathLst>
          </a:custGeom>
          <a:solidFill>
            <a:srgbClr val="F1F0E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2145030" y="467359"/>
            <a:ext cx="6530340" cy="283210"/>
          </a:xfrm>
          <a:custGeom>
            <a:rect b="b" l="l" r="r" t="t"/>
            <a:pathLst>
              <a:path extrusionOk="0" h="283209" w="6530340">
                <a:moveTo>
                  <a:pt x="6530340" y="0"/>
                </a:moveTo>
                <a:lnTo>
                  <a:pt x="6521450" y="0"/>
                </a:lnTo>
                <a:lnTo>
                  <a:pt x="6521450" y="8890"/>
                </a:lnTo>
                <a:lnTo>
                  <a:pt x="6521450" y="274320"/>
                </a:lnTo>
                <a:lnTo>
                  <a:pt x="8890" y="274320"/>
                </a:lnTo>
                <a:lnTo>
                  <a:pt x="8890" y="8890"/>
                </a:lnTo>
                <a:lnTo>
                  <a:pt x="6521450" y="8890"/>
                </a:lnTo>
                <a:lnTo>
                  <a:pt x="6521450" y="0"/>
                </a:lnTo>
                <a:lnTo>
                  <a:pt x="0" y="0"/>
                </a:lnTo>
                <a:lnTo>
                  <a:pt x="0" y="8890"/>
                </a:lnTo>
                <a:lnTo>
                  <a:pt x="0" y="274320"/>
                </a:lnTo>
                <a:lnTo>
                  <a:pt x="0" y="283210"/>
                </a:lnTo>
                <a:lnTo>
                  <a:pt x="6530340" y="283210"/>
                </a:lnTo>
                <a:lnTo>
                  <a:pt x="6530340" y="274320"/>
                </a:lnTo>
                <a:lnTo>
                  <a:pt x="6530340" y="8890"/>
                </a:lnTo>
                <a:lnTo>
                  <a:pt x="6530340" y="0"/>
                </a:lnTo>
                <a:close/>
              </a:path>
            </a:pathLst>
          </a:custGeom>
          <a:solidFill>
            <a:srgbClr val="F2F1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2153920" y="476249"/>
            <a:ext cx="6512559" cy="265430"/>
          </a:xfrm>
          <a:custGeom>
            <a:rect b="b" l="l" r="r" t="t"/>
            <a:pathLst>
              <a:path extrusionOk="0" h="265430" w="6512559">
                <a:moveTo>
                  <a:pt x="6512560" y="0"/>
                </a:moveTo>
                <a:lnTo>
                  <a:pt x="6503670" y="0"/>
                </a:lnTo>
                <a:lnTo>
                  <a:pt x="6503670" y="8890"/>
                </a:lnTo>
                <a:lnTo>
                  <a:pt x="6503670" y="256540"/>
                </a:lnTo>
                <a:lnTo>
                  <a:pt x="8890" y="256540"/>
                </a:lnTo>
                <a:lnTo>
                  <a:pt x="8890" y="8890"/>
                </a:lnTo>
                <a:lnTo>
                  <a:pt x="6503670" y="8890"/>
                </a:lnTo>
                <a:lnTo>
                  <a:pt x="6503670" y="0"/>
                </a:lnTo>
                <a:lnTo>
                  <a:pt x="0" y="0"/>
                </a:lnTo>
                <a:lnTo>
                  <a:pt x="0" y="8890"/>
                </a:lnTo>
                <a:lnTo>
                  <a:pt x="0" y="256540"/>
                </a:lnTo>
                <a:lnTo>
                  <a:pt x="0" y="265430"/>
                </a:lnTo>
                <a:lnTo>
                  <a:pt x="6512560" y="265430"/>
                </a:lnTo>
                <a:lnTo>
                  <a:pt x="6512560" y="256540"/>
                </a:lnTo>
                <a:lnTo>
                  <a:pt x="6512560" y="8890"/>
                </a:lnTo>
                <a:lnTo>
                  <a:pt x="6512560" y="0"/>
                </a:lnTo>
                <a:close/>
              </a:path>
            </a:pathLst>
          </a:custGeom>
          <a:solidFill>
            <a:srgbClr val="F3F2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2162810" y="485139"/>
            <a:ext cx="6494780" cy="247650"/>
          </a:xfrm>
          <a:custGeom>
            <a:rect b="b" l="l" r="r" t="t"/>
            <a:pathLst>
              <a:path extrusionOk="0" h="247650" w="6494780">
                <a:moveTo>
                  <a:pt x="6494780" y="0"/>
                </a:moveTo>
                <a:lnTo>
                  <a:pt x="6485890" y="0"/>
                </a:lnTo>
                <a:lnTo>
                  <a:pt x="6485890" y="8890"/>
                </a:lnTo>
                <a:lnTo>
                  <a:pt x="6485890" y="238760"/>
                </a:lnTo>
                <a:lnTo>
                  <a:pt x="8890" y="238760"/>
                </a:lnTo>
                <a:lnTo>
                  <a:pt x="8890" y="8890"/>
                </a:lnTo>
                <a:lnTo>
                  <a:pt x="6485890" y="8890"/>
                </a:lnTo>
                <a:lnTo>
                  <a:pt x="6485890" y="0"/>
                </a:lnTo>
                <a:lnTo>
                  <a:pt x="0" y="0"/>
                </a:lnTo>
                <a:lnTo>
                  <a:pt x="0" y="8890"/>
                </a:lnTo>
                <a:lnTo>
                  <a:pt x="0" y="238760"/>
                </a:lnTo>
                <a:lnTo>
                  <a:pt x="0" y="247650"/>
                </a:lnTo>
                <a:lnTo>
                  <a:pt x="6494780" y="247650"/>
                </a:lnTo>
                <a:lnTo>
                  <a:pt x="6494780" y="238760"/>
                </a:lnTo>
                <a:lnTo>
                  <a:pt x="6494780" y="8890"/>
                </a:lnTo>
                <a:lnTo>
                  <a:pt x="6494780" y="0"/>
                </a:lnTo>
                <a:close/>
              </a:path>
            </a:pathLst>
          </a:custGeom>
          <a:solidFill>
            <a:srgbClr val="F4F2F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2171700" y="494029"/>
            <a:ext cx="6477000" cy="229870"/>
          </a:xfrm>
          <a:custGeom>
            <a:rect b="b" l="l" r="r" t="t"/>
            <a:pathLst>
              <a:path extrusionOk="0" h="229870" w="6477000">
                <a:moveTo>
                  <a:pt x="6477000" y="0"/>
                </a:moveTo>
                <a:lnTo>
                  <a:pt x="6468110" y="0"/>
                </a:lnTo>
                <a:lnTo>
                  <a:pt x="6468110" y="8890"/>
                </a:lnTo>
                <a:lnTo>
                  <a:pt x="6468110" y="220980"/>
                </a:lnTo>
                <a:lnTo>
                  <a:pt x="8890" y="220980"/>
                </a:lnTo>
                <a:lnTo>
                  <a:pt x="8890" y="8890"/>
                </a:lnTo>
                <a:lnTo>
                  <a:pt x="6468110" y="8890"/>
                </a:lnTo>
                <a:lnTo>
                  <a:pt x="6468110" y="0"/>
                </a:lnTo>
                <a:lnTo>
                  <a:pt x="0" y="0"/>
                </a:lnTo>
                <a:lnTo>
                  <a:pt x="0" y="8890"/>
                </a:lnTo>
                <a:lnTo>
                  <a:pt x="0" y="220980"/>
                </a:lnTo>
                <a:lnTo>
                  <a:pt x="0" y="229870"/>
                </a:lnTo>
                <a:lnTo>
                  <a:pt x="6477000" y="229870"/>
                </a:lnTo>
                <a:lnTo>
                  <a:pt x="6477000" y="220980"/>
                </a:lnTo>
                <a:lnTo>
                  <a:pt x="6477000" y="8890"/>
                </a:lnTo>
                <a:lnTo>
                  <a:pt x="6477000" y="0"/>
                </a:lnTo>
                <a:close/>
              </a:path>
            </a:pathLst>
          </a:custGeom>
          <a:solidFill>
            <a:srgbClr val="F4F3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2180590" y="502919"/>
            <a:ext cx="6459220" cy="212090"/>
          </a:xfrm>
          <a:custGeom>
            <a:rect b="b" l="l" r="r" t="t"/>
            <a:pathLst>
              <a:path extrusionOk="0" h="212090" w="6459220">
                <a:moveTo>
                  <a:pt x="6459220" y="0"/>
                </a:moveTo>
                <a:lnTo>
                  <a:pt x="6450330" y="0"/>
                </a:lnTo>
                <a:lnTo>
                  <a:pt x="6450330" y="8890"/>
                </a:lnTo>
                <a:lnTo>
                  <a:pt x="6450330" y="203200"/>
                </a:lnTo>
                <a:lnTo>
                  <a:pt x="8890" y="203200"/>
                </a:lnTo>
                <a:lnTo>
                  <a:pt x="8890" y="8890"/>
                </a:lnTo>
                <a:lnTo>
                  <a:pt x="6450330" y="8890"/>
                </a:lnTo>
                <a:lnTo>
                  <a:pt x="6450330" y="0"/>
                </a:lnTo>
                <a:lnTo>
                  <a:pt x="0" y="0"/>
                </a:lnTo>
                <a:lnTo>
                  <a:pt x="0" y="8890"/>
                </a:lnTo>
                <a:lnTo>
                  <a:pt x="0" y="203200"/>
                </a:lnTo>
                <a:lnTo>
                  <a:pt x="0" y="212090"/>
                </a:lnTo>
                <a:lnTo>
                  <a:pt x="6459220" y="212090"/>
                </a:lnTo>
                <a:lnTo>
                  <a:pt x="6459220" y="203200"/>
                </a:lnTo>
                <a:lnTo>
                  <a:pt x="6459220" y="8890"/>
                </a:lnTo>
                <a:lnTo>
                  <a:pt x="6459220" y="0"/>
                </a:lnTo>
                <a:close/>
              </a:path>
            </a:pathLst>
          </a:custGeom>
          <a:solidFill>
            <a:srgbClr val="F5F4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2189480" y="511809"/>
            <a:ext cx="6441440" cy="194310"/>
          </a:xfrm>
          <a:custGeom>
            <a:rect b="b" l="l" r="r" t="t"/>
            <a:pathLst>
              <a:path extrusionOk="0" h="194309" w="6441440">
                <a:moveTo>
                  <a:pt x="6441440" y="0"/>
                </a:moveTo>
                <a:lnTo>
                  <a:pt x="6432550" y="0"/>
                </a:lnTo>
                <a:lnTo>
                  <a:pt x="6432550" y="8890"/>
                </a:lnTo>
                <a:lnTo>
                  <a:pt x="6432550" y="185420"/>
                </a:lnTo>
                <a:lnTo>
                  <a:pt x="8890" y="185420"/>
                </a:lnTo>
                <a:lnTo>
                  <a:pt x="8890" y="8890"/>
                </a:lnTo>
                <a:lnTo>
                  <a:pt x="6432550" y="8890"/>
                </a:lnTo>
                <a:lnTo>
                  <a:pt x="6432550" y="0"/>
                </a:lnTo>
                <a:lnTo>
                  <a:pt x="0" y="0"/>
                </a:lnTo>
                <a:lnTo>
                  <a:pt x="0" y="8890"/>
                </a:lnTo>
                <a:lnTo>
                  <a:pt x="0" y="185420"/>
                </a:lnTo>
                <a:lnTo>
                  <a:pt x="0" y="194310"/>
                </a:lnTo>
                <a:lnTo>
                  <a:pt x="6441440" y="194310"/>
                </a:lnTo>
                <a:lnTo>
                  <a:pt x="6441440" y="185420"/>
                </a:lnTo>
                <a:lnTo>
                  <a:pt x="6441440" y="8890"/>
                </a:lnTo>
                <a:lnTo>
                  <a:pt x="6441440" y="0"/>
                </a:lnTo>
                <a:close/>
              </a:path>
            </a:pathLst>
          </a:custGeom>
          <a:solidFill>
            <a:srgbClr val="F6F5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2198370" y="520699"/>
            <a:ext cx="6423660" cy="176530"/>
          </a:xfrm>
          <a:custGeom>
            <a:rect b="b" l="l" r="r" t="t"/>
            <a:pathLst>
              <a:path extrusionOk="0" h="176529" w="6423659">
                <a:moveTo>
                  <a:pt x="6423660" y="0"/>
                </a:moveTo>
                <a:lnTo>
                  <a:pt x="6414770" y="0"/>
                </a:lnTo>
                <a:lnTo>
                  <a:pt x="6414770" y="8890"/>
                </a:lnTo>
                <a:lnTo>
                  <a:pt x="6414770" y="167640"/>
                </a:lnTo>
                <a:lnTo>
                  <a:pt x="8890" y="167640"/>
                </a:lnTo>
                <a:lnTo>
                  <a:pt x="8890" y="8890"/>
                </a:lnTo>
                <a:lnTo>
                  <a:pt x="6414770" y="8890"/>
                </a:lnTo>
                <a:lnTo>
                  <a:pt x="6414770" y="0"/>
                </a:lnTo>
                <a:lnTo>
                  <a:pt x="0" y="0"/>
                </a:lnTo>
                <a:lnTo>
                  <a:pt x="0" y="8890"/>
                </a:lnTo>
                <a:lnTo>
                  <a:pt x="0" y="167640"/>
                </a:lnTo>
                <a:lnTo>
                  <a:pt x="0" y="176530"/>
                </a:lnTo>
                <a:lnTo>
                  <a:pt x="6423660" y="176530"/>
                </a:lnTo>
                <a:lnTo>
                  <a:pt x="6423660" y="167640"/>
                </a:lnTo>
                <a:lnTo>
                  <a:pt x="6423660" y="8890"/>
                </a:lnTo>
                <a:lnTo>
                  <a:pt x="6423660" y="0"/>
                </a:lnTo>
                <a:close/>
              </a:path>
            </a:pathLst>
          </a:custGeom>
          <a:solidFill>
            <a:srgbClr val="F6F6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2207260" y="529589"/>
            <a:ext cx="6405880" cy="158750"/>
          </a:xfrm>
          <a:custGeom>
            <a:rect b="b" l="l" r="r" t="t"/>
            <a:pathLst>
              <a:path extrusionOk="0" h="158750" w="6405880">
                <a:moveTo>
                  <a:pt x="6405880" y="0"/>
                </a:moveTo>
                <a:lnTo>
                  <a:pt x="6396990" y="0"/>
                </a:lnTo>
                <a:lnTo>
                  <a:pt x="6396990" y="8890"/>
                </a:lnTo>
                <a:lnTo>
                  <a:pt x="6396990" y="149860"/>
                </a:lnTo>
                <a:lnTo>
                  <a:pt x="8890" y="149860"/>
                </a:lnTo>
                <a:lnTo>
                  <a:pt x="8890" y="8890"/>
                </a:lnTo>
                <a:lnTo>
                  <a:pt x="6396990" y="8890"/>
                </a:lnTo>
                <a:lnTo>
                  <a:pt x="6396990" y="0"/>
                </a:lnTo>
                <a:lnTo>
                  <a:pt x="0" y="0"/>
                </a:lnTo>
                <a:lnTo>
                  <a:pt x="0" y="8890"/>
                </a:lnTo>
                <a:lnTo>
                  <a:pt x="0" y="149860"/>
                </a:lnTo>
                <a:lnTo>
                  <a:pt x="0" y="158750"/>
                </a:lnTo>
                <a:lnTo>
                  <a:pt x="6405880" y="158750"/>
                </a:lnTo>
                <a:lnTo>
                  <a:pt x="6405880" y="149860"/>
                </a:lnTo>
                <a:lnTo>
                  <a:pt x="6405880" y="8890"/>
                </a:lnTo>
                <a:lnTo>
                  <a:pt x="6405880" y="0"/>
                </a:lnTo>
                <a:close/>
              </a:path>
            </a:pathLst>
          </a:custGeom>
          <a:solidFill>
            <a:srgbClr val="F7F6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2216150" y="538479"/>
            <a:ext cx="6388100" cy="140970"/>
          </a:xfrm>
          <a:custGeom>
            <a:rect b="b" l="l" r="r" t="t"/>
            <a:pathLst>
              <a:path extrusionOk="0" h="140970" w="6388100">
                <a:moveTo>
                  <a:pt x="6388100" y="0"/>
                </a:moveTo>
                <a:lnTo>
                  <a:pt x="6379210" y="0"/>
                </a:lnTo>
                <a:lnTo>
                  <a:pt x="6379210" y="8890"/>
                </a:lnTo>
                <a:lnTo>
                  <a:pt x="6379210" y="132080"/>
                </a:lnTo>
                <a:lnTo>
                  <a:pt x="8890" y="132080"/>
                </a:lnTo>
                <a:lnTo>
                  <a:pt x="8890" y="8890"/>
                </a:lnTo>
                <a:lnTo>
                  <a:pt x="6379210" y="8890"/>
                </a:lnTo>
                <a:lnTo>
                  <a:pt x="6379210" y="0"/>
                </a:lnTo>
                <a:lnTo>
                  <a:pt x="0" y="0"/>
                </a:lnTo>
                <a:lnTo>
                  <a:pt x="0" y="8890"/>
                </a:lnTo>
                <a:lnTo>
                  <a:pt x="0" y="132080"/>
                </a:lnTo>
                <a:lnTo>
                  <a:pt x="0" y="140970"/>
                </a:lnTo>
                <a:lnTo>
                  <a:pt x="6388100" y="140970"/>
                </a:lnTo>
                <a:lnTo>
                  <a:pt x="6388100" y="132080"/>
                </a:lnTo>
                <a:lnTo>
                  <a:pt x="6388100" y="8890"/>
                </a:lnTo>
                <a:lnTo>
                  <a:pt x="6388100" y="0"/>
                </a:lnTo>
                <a:close/>
              </a:path>
            </a:pathLst>
          </a:custGeom>
          <a:solidFill>
            <a:srgbClr val="F8F7F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2225040" y="547369"/>
            <a:ext cx="6370320" cy="123189"/>
          </a:xfrm>
          <a:custGeom>
            <a:rect b="b" l="l" r="r" t="t"/>
            <a:pathLst>
              <a:path extrusionOk="0" h="123190" w="6370320">
                <a:moveTo>
                  <a:pt x="6370320" y="0"/>
                </a:moveTo>
                <a:lnTo>
                  <a:pt x="6361430" y="0"/>
                </a:lnTo>
                <a:lnTo>
                  <a:pt x="6361430" y="8890"/>
                </a:lnTo>
                <a:lnTo>
                  <a:pt x="6361430" y="114300"/>
                </a:lnTo>
                <a:lnTo>
                  <a:pt x="8890" y="114300"/>
                </a:lnTo>
                <a:lnTo>
                  <a:pt x="8890" y="8890"/>
                </a:lnTo>
                <a:lnTo>
                  <a:pt x="6361430" y="8890"/>
                </a:lnTo>
                <a:lnTo>
                  <a:pt x="6361430" y="0"/>
                </a:lnTo>
                <a:lnTo>
                  <a:pt x="0" y="0"/>
                </a:lnTo>
                <a:lnTo>
                  <a:pt x="0" y="8890"/>
                </a:lnTo>
                <a:lnTo>
                  <a:pt x="0" y="114300"/>
                </a:lnTo>
                <a:lnTo>
                  <a:pt x="0" y="123190"/>
                </a:lnTo>
                <a:lnTo>
                  <a:pt x="6370320" y="123190"/>
                </a:lnTo>
                <a:lnTo>
                  <a:pt x="6370320" y="114300"/>
                </a:lnTo>
                <a:lnTo>
                  <a:pt x="6370320" y="8890"/>
                </a:lnTo>
                <a:lnTo>
                  <a:pt x="6370320" y="0"/>
                </a:lnTo>
                <a:close/>
              </a:path>
            </a:pathLst>
          </a:custGeom>
          <a:solidFill>
            <a:srgbClr val="F9F8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2233930" y="556259"/>
            <a:ext cx="6352540" cy="105410"/>
          </a:xfrm>
          <a:custGeom>
            <a:rect b="b" l="l" r="r" t="t"/>
            <a:pathLst>
              <a:path extrusionOk="0" h="105409" w="6352540">
                <a:moveTo>
                  <a:pt x="6352540" y="0"/>
                </a:moveTo>
                <a:lnTo>
                  <a:pt x="6343650" y="0"/>
                </a:lnTo>
                <a:lnTo>
                  <a:pt x="6343650" y="8890"/>
                </a:lnTo>
                <a:lnTo>
                  <a:pt x="6343650" y="96520"/>
                </a:lnTo>
                <a:lnTo>
                  <a:pt x="8890" y="96520"/>
                </a:lnTo>
                <a:lnTo>
                  <a:pt x="8890" y="8890"/>
                </a:lnTo>
                <a:lnTo>
                  <a:pt x="6343650" y="8890"/>
                </a:lnTo>
                <a:lnTo>
                  <a:pt x="6343650" y="0"/>
                </a:lnTo>
                <a:lnTo>
                  <a:pt x="0" y="0"/>
                </a:lnTo>
                <a:lnTo>
                  <a:pt x="0" y="8890"/>
                </a:lnTo>
                <a:lnTo>
                  <a:pt x="0" y="96520"/>
                </a:lnTo>
                <a:lnTo>
                  <a:pt x="0" y="105410"/>
                </a:lnTo>
                <a:lnTo>
                  <a:pt x="6352540" y="105410"/>
                </a:lnTo>
                <a:lnTo>
                  <a:pt x="6352540" y="96520"/>
                </a:lnTo>
                <a:lnTo>
                  <a:pt x="6352540" y="8890"/>
                </a:lnTo>
                <a:lnTo>
                  <a:pt x="6352540" y="0"/>
                </a:lnTo>
                <a:close/>
              </a:path>
            </a:pathLst>
          </a:custGeom>
          <a:solidFill>
            <a:srgbClr val="F9F9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2242820" y="565149"/>
            <a:ext cx="6334760" cy="87630"/>
          </a:xfrm>
          <a:custGeom>
            <a:rect b="b" l="l" r="r" t="t"/>
            <a:pathLst>
              <a:path extrusionOk="0" h="87629" w="6334759">
                <a:moveTo>
                  <a:pt x="6334760" y="0"/>
                </a:moveTo>
                <a:lnTo>
                  <a:pt x="6325870" y="0"/>
                </a:lnTo>
                <a:lnTo>
                  <a:pt x="6325870" y="8890"/>
                </a:lnTo>
                <a:lnTo>
                  <a:pt x="6325870" y="78740"/>
                </a:lnTo>
                <a:lnTo>
                  <a:pt x="8890" y="78740"/>
                </a:lnTo>
                <a:lnTo>
                  <a:pt x="8890" y="8890"/>
                </a:lnTo>
                <a:lnTo>
                  <a:pt x="6325870" y="8890"/>
                </a:lnTo>
                <a:lnTo>
                  <a:pt x="6325870" y="0"/>
                </a:lnTo>
                <a:lnTo>
                  <a:pt x="0" y="0"/>
                </a:lnTo>
                <a:lnTo>
                  <a:pt x="0" y="8890"/>
                </a:lnTo>
                <a:lnTo>
                  <a:pt x="0" y="78740"/>
                </a:lnTo>
                <a:lnTo>
                  <a:pt x="0" y="87630"/>
                </a:lnTo>
                <a:lnTo>
                  <a:pt x="6334760" y="87630"/>
                </a:lnTo>
                <a:lnTo>
                  <a:pt x="6334760" y="78740"/>
                </a:lnTo>
                <a:lnTo>
                  <a:pt x="6334760" y="8890"/>
                </a:lnTo>
                <a:lnTo>
                  <a:pt x="6334760" y="0"/>
                </a:lnTo>
                <a:close/>
              </a:path>
            </a:pathLst>
          </a:custGeom>
          <a:solidFill>
            <a:srgbClr val="FAFA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2251710" y="574039"/>
            <a:ext cx="6316980" cy="69850"/>
          </a:xfrm>
          <a:custGeom>
            <a:rect b="b" l="l" r="r" t="t"/>
            <a:pathLst>
              <a:path extrusionOk="0" h="69850" w="6316980">
                <a:moveTo>
                  <a:pt x="6316980" y="0"/>
                </a:moveTo>
                <a:lnTo>
                  <a:pt x="6308090" y="0"/>
                </a:lnTo>
                <a:lnTo>
                  <a:pt x="6308090" y="8890"/>
                </a:lnTo>
                <a:lnTo>
                  <a:pt x="6308090" y="60960"/>
                </a:lnTo>
                <a:lnTo>
                  <a:pt x="8890" y="60960"/>
                </a:lnTo>
                <a:lnTo>
                  <a:pt x="8890" y="8890"/>
                </a:lnTo>
                <a:lnTo>
                  <a:pt x="6308090" y="8890"/>
                </a:lnTo>
                <a:lnTo>
                  <a:pt x="6308090" y="0"/>
                </a:lnTo>
                <a:lnTo>
                  <a:pt x="0" y="0"/>
                </a:lnTo>
                <a:lnTo>
                  <a:pt x="0" y="8890"/>
                </a:lnTo>
                <a:lnTo>
                  <a:pt x="0" y="60960"/>
                </a:lnTo>
                <a:lnTo>
                  <a:pt x="0" y="69850"/>
                </a:lnTo>
                <a:lnTo>
                  <a:pt x="6316980" y="69850"/>
                </a:lnTo>
                <a:lnTo>
                  <a:pt x="6316980" y="60960"/>
                </a:lnTo>
                <a:lnTo>
                  <a:pt x="6316980" y="8890"/>
                </a:lnTo>
                <a:lnTo>
                  <a:pt x="6316980" y="0"/>
                </a:lnTo>
                <a:close/>
              </a:path>
            </a:pathLst>
          </a:custGeom>
          <a:solidFill>
            <a:srgbClr val="FBFA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2260600" y="582929"/>
            <a:ext cx="6299200" cy="52069"/>
          </a:xfrm>
          <a:custGeom>
            <a:rect b="b" l="l" r="r" t="t"/>
            <a:pathLst>
              <a:path extrusionOk="0" h="52070" w="6299200">
                <a:moveTo>
                  <a:pt x="6299200" y="0"/>
                </a:moveTo>
                <a:lnTo>
                  <a:pt x="6290310" y="0"/>
                </a:lnTo>
                <a:lnTo>
                  <a:pt x="6290310" y="8890"/>
                </a:lnTo>
                <a:lnTo>
                  <a:pt x="6290310" y="44450"/>
                </a:lnTo>
                <a:lnTo>
                  <a:pt x="8890" y="44450"/>
                </a:lnTo>
                <a:lnTo>
                  <a:pt x="8890" y="8890"/>
                </a:lnTo>
                <a:lnTo>
                  <a:pt x="6290310" y="8890"/>
                </a:lnTo>
                <a:lnTo>
                  <a:pt x="6290310" y="0"/>
                </a:lnTo>
                <a:lnTo>
                  <a:pt x="0" y="0"/>
                </a:lnTo>
                <a:lnTo>
                  <a:pt x="0" y="8890"/>
                </a:lnTo>
                <a:lnTo>
                  <a:pt x="0" y="44450"/>
                </a:lnTo>
                <a:lnTo>
                  <a:pt x="0" y="52070"/>
                </a:lnTo>
                <a:lnTo>
                  <a:pt x="6299200" y="52070"/>
                </a:lnTo>
                <a:lnTo>
                  <a:pt x="6299200" y="44450"/>
                </a:lnTo>
                <a:lnTo>
                  <a:pt x="6299200" y="8890"/>
                </a:lnTo>
                <a:lnTo>
                  <a:pt x="6299200" y="0"/>
                </a:lnTo>
                <a:close/>
              </a:path>
            </a:pathLst>
          </a:custGeom>
          <a:solidFill>
            <a:srgbClr val="FBFBF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2269490" y="591819"/>
            <a:ext cx="6281420" cy="35560"/>
          </a:xfrm>
          <a:custGeom>
            <a:rect b="b" l="l" r="r" t="t"/>
            <a:pathLst>
              <a:path extrusionOk="0" h="35559" w="6281420">
                <a:moveTo>
                  <a:pt x="6281420" y="0"/>
                </a:moveTo>
                <a:lnTo>
                  <a:pt x="6272530" y="0"/>
                </a:lnTo>
                <a:lnTo>
                  <a:pt x="6272530" y="8890"/>
                </a:lnTo>
                <a:lnTo>
                  <a:pt x="6272530" y="25400"/>
                </a:lnTo>
                <a:lnTo>
                  <a:pt x="8890" y="25400"/>
                </a:lnTo>
                <a:lnTo>
                  <a:pt x="8890" y="8890"/>
                </a:lnTo>
                <a:lnTo>
                  <a:pt x="6272530" y="8890"/>
                </a:lnTo>
                <a:lnTo>
                  <a:pt x="6272530" y="0"/>
                </a:lnTo>
                <a:lnTo>
                  <a:pt x="0" y="0"/>
                </a:lnTo>
                <a:lnTo>
                  <a:pt x="0" y="8890"/>
                </a:lnTo>
                <a:lnTo>
                  <a:pt x="0" y="25400"/>
                </a:lnTo>
                <a:lnTo>
                  <a:pt x="0" y="35560"/>
                </a:lnTo>
                <a:lnTo>
                  <a:pt x="6281420" y="35560"/>
                </a:lnTo>
                <a:lnTo>
                  <a:pt x="6281420" y="25400"/>
                </a:lnTo>
                <a:lnTo>
                  <a:pt x="6281420" y="8890"/>
                </a:lnTo>
                <a:lnTo>
                  <a:pt x="6281420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7200" y="0"/>
            <a:ext cx="12192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572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8089" y="0"/>
            <a:ext cx="7915909" cy="75437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"/>
          <p:cNvSpPr/>
          <p:nvPr/>
        </p:nvSpPr>
        <p:spPr>
          <a:xfrm>
            <a:off x="304800" y="457199"/>
            <a:ext cx="2514600" cy="304800"/>
          </a:xfrm>
          <a:custGeom>
            <a:rect b="b" l="l" r="r" t="t"/>
            <a:pathLst>
              <a:path extrusionOk="0" h="304800" w="25146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125730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F9C06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"/>
          <p:cNvSpPr txBox="1"/>
          <p:nvPr>
            <p:ph type="title"/>
          </p:nvPr>
        </p:nvSpPr>
        <p:spPr>
          <a:xfrm>
            <a:off x="914400" y="1101090"/>
            <a:ext cx="7315200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5" name="Google Shape;145;p1"/>
          <p:cNvSpPr txBox="1"/>
          <p:nvPr>
            <p:ph idx="1" type="body"/>
          </p:nvPr>
        </p:nvSpPr>
        <p:spPr>
          <a:xfrm>
            <a:off x="1125219" y="2790810"/>
            <a:ext cx="7342505" cy="359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/>
        </p:nvSpPr>
        <p:spPr>
          <a:xfrm>
            <a:off x="763269" y="999490"/>
            <a:ext cx="8062595" cy="5407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1195070" lvl="0" marL="302260" marR="299085" rtl="0" algn="l">
              <a:lnSpc>
                <a:spcPct val="12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Bresenham’s Line Algorithm </a:t>
            </a:r>
            <a:r>
              <a:rPr b="1"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Bresenham’s algorithm is a highly efficient  incremental method for scan converting lines.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265" marR="5080" rtl="0" algn="just">
              <a:lnSpc>
                <a:spcPct val="999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Working:</a:t>
            </a:r>
            <a:r>
              <a:rPr b="1"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we want to scan convert a line  with slope 0&lt;m&lt;1. We start with pixel  P1’(x1’,y1’) then select subsequent pixels in  the horizontal direction towards P2’(x2’,y2’).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265" marR="1016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a pixel is chosen at any step, the next pixel  is either the one to its right or the one to its  right &amp; up due to the limit on m.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/>
          <p:nvPr/>
        </p:nvSpPr>
        <p:spPr>
          <a:xfrm>
            <a:off x="1144269" y="1177290"/>
            <a:ext cx="238950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 we have,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16"/>
          <p:cNvSpPr txBox="1"/>
          <p:nvPr/>
        </p:nvSpPr>
        <p:spPr>
          <a:xfrm>
            <a:off x="1245869" y="1765300"/>
            <a:ext cx="399097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di+1	=	di + 2(</a:t>
            </a:r>
            <a:r>
              <a:rPr lang="en-US" sz="32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- </a:t>
            </a:r>
            <a:r>
              <a:rPr lang="en-US" sz="32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16"/>
          <p:cNvSpPr txBox="1"/>
          <p:nvPr/>
        </p:nvSpPr>
        <p:spPr>
          <a:xfrm>
            <a:off x="2777489" y="2354579"/>
            <a:ext cx="143256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u="sng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lang="en-US" sz="32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16"/>
          <p:cNvSpPr txBox="1"/>
          <p:nvPr/>
        </p:nvSpPr>
        <p:spPr>
          <a:xfrm>
            <a:off x="6026299" y="1663700"/>
            <a:ext cx="1428115" cy="120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7790" lvl="0" marL="109854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	di &gt; 0  if di &lt; 0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16"/>
          <p:cNvSpPr txBox="1"/>
          <p:nvPr/>
        </p:nvSpPr>
        <p:spPr>
          <a:xfrm>
            <a:off x="1106169" y="2842259"/>
            <a:ext cx="7509509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0800" marR="186055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we calculate d1 from the original value  of di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(A) </a:t>
            </a:r>
            <a:r>
              <a:rPr lang="en-US" sz="3200">
                <a:solidFill>
                  <a:srgbClr val="5A5148"/>
                </a:solidFill>
                <a:latin typeface="Arial"/>
                <a:ea typeface="Arial"/>
                <a:cs typeface="Arial"/>
                <a:sym typeface="Arial"/>
              </a:rPr>
              <a:t>➔ 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 = </a:t>
            </a:r>
            <a:r>
              <a:rPr lang="en-US" sz="32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x(s – t)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(B) </a:t>
            </a:r>
            <a:r>
              <a:rPr lang="en-US" sz="3200">
                <a:solidFill>
                  <a:srgbClr val="5A5148"/>
                </a:solidFill>
                <a:latin typeface="Arial"/>
                <a:ea typeface="Arial"/>
                <a:cs typeface="Arial"/>
                <a:sym typeface="Arial"/>
              </a:rPr>
              <a:t>➔	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sz="32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x(2m(x</a:t>
            </a:r>
            <a:r>
              <a:rPr baseline="-25000" lang="en-US" sz="2775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+ 1) + 2b – 2yi –1 )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84020" marR="0" rtl="0" algn="l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d1 =	</a:t>
            </a:r>
            <a:r>
              <a:rPr lang="en-US" sz="32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x(2m(x</a:t>
            </a:r>
            <a:r>
              <a:rPr baseline="-25000" lang="en-US" sz="2775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+ 1) + 2b – 2y1 –1 )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193925" marR="0" rtl="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	</a:t>
            </a:r>
            <a:r>
              <a:rPr lang="en-US" sz="32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x[2(mx</a:t>
            </a:r>
            <a:r>
              <a:rPr baseline="-25000" lang="en-US" sz="2775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b - y1) + 2m –1 )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16"/>
          <p:cNvSpPr/>
          <p:nvPr/>
        </p:nvSpPr>
        <p:spPr>
          <a:xfrm>
            <a:off x="6934200" y="2057400"/>
            <a:ext cx="228600" cy="152400"/>
          </a:xfrm>
          <a:custGeom>
            <a:rect b="b" l="l" r="r" t="t"/>
            <a:pathLst>
              <a:path extrusionOk="0" h="152400" w="228600">
                <a:moveTo>
                  <a:pt x="228600" y="0"/>
                </a:moveTo>
                <a:lnTo>
                  <a:pt x="0" y="152400"/>
                </a:lnTo>
              </a:path>
            </a:pathLst>
          </a:custGeom>
          <a:noFill/>
          <a:ln cap="flat" cmpd="sng" w="9525">
            <a:solidFill>
              <a:srgbClr val="5A5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6"/>
          <p:cNvSpPr/>
          <p:nvPr/>
        </p:nvSpPr>
        <p:spPr>
          <a:xfrm>
            <a:off x="2743200" y="1752600"/>
            <a:ext cx="457200" cy="1143000"/>
          </a:xfrm>
          <a:custGeom>
            <a:rect b="b" l="l" r="r" t="t"/>
            <a:pathLst>
              <a:path extrusionOk="0" h="1143000" w="457200">
                <a:moveTo>
                  <a:pt x="0" y="0"/>
                </a:moveTo>
                <a:lnTo>
                  <a:pt x="0" y="1143000"/>
                </a:lnTo>
              </a:path>
              <a:path extrusionOk="0" h="1143000"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noFill/>
          <a:ln cap="flat" cmpd="sng" w="9525">
            <a:solidFill>
              <a:srgbClr val="5A5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"/>
          <p:cNvSpPr txBox="1"/>
          <p:nvPr/>
        </p:nvSpPr>
        <p:spPr>
          <a:xfrm>
            <a:off x="1144269" y="1000760"/>
            <a:ext cx="4853305" cy="4735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0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	y = mx + b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9270" lvl="0" marL="1235710" marR="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rgbClr val="5A5148"/>
              </a:buClr>
              <a:buSzPts val="3200"/>
              <a:buFont typeface="Arial"/>
              <a:buChar char="➔"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mx + b – y = 0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13740" lvl="0" marL="726440" marR="5080" rtl="0" algn="l">
              <a:lnSpc>
                <a:spcPct val="120700"/>
              </a:lnSpc>
              <a:spcBef>
                <a:spcPts val="5"/>
              </a:spcBef>
              <a:spcAft>
                <a:spcPts val="0"/>
              </a:spcAft>
              <a:buClr>
                <a:srgbClr val="5A5148"/>
              </a:buClr>
              <a:buSzPts val="3200"/>
              <a:buFont typeface="Arial"/>
              <a:buChar char="➔"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mx1 + b – y1 = 0  Thus d1 =	</a:t>
            </a:r>
            <a:r>
              <a:rPr lang="en-US" sz="32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x[2(0) + 2m –1]  d1 = </a:t>
            </a:r>
            <a:r>
              <a:rPr lang="en-US" sz="32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x[ 2m – 1]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2324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sz="32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[ 2</a:t>
            </a:r>
            <a:r>
              <a:rPr lang="en-US" sz="3200" u="sng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3200" u="sng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–1	]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69342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d1 =	2</a:t>
            </a:r>
            <a:r>
              <a:rPr lang="en-US" sz="32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1"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– </a:t>
            </a:r>
            <a:r>
              <a:rPr lang="en-US" sz="32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1"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/>
          <p:nvPr/>
        </p:nvSpPr>
        <p:spPr>
          <a:xfrm>
            <a:off x="991869" y="999489"/>
            <a:ext cx="7254875" cy="532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7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for scan converting a line from  P1’(x1’,y1’) to P2’(x2’,y2’) with x1’&lt;x2’ &amp;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71830" marR="0" rtl="0" algn="l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0&lt;m&lt;1.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7070" lvl="0" marL="699135" marR="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5A5148"/>
              </a:buClr>
              <a:buSzPts val="3200"/>
              <a:buFont typeface="Times New Roman"/>
              <a:buAutoNum type="romanLcParenBoth"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x = x1’ and y = y1’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97230" lvl="0" marL="709295" marR="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5A5148"/>
              </a:buClr>
              <a:buSzPts val="3200"/>
              <a:buFont typeface="Times New Roman"/>
              <a:buAutoNum type="romanLcParenBoth"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dx = x2’ – x1’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36980" marR="3424554" rtl="0" algn="l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 = y2’ – y1’  dT = 2(dy – dx)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36980" marR="0" rtl="0" algn="l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 = 2dy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09295" lvl="0" marL="721360" marR="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5A5148"/>
              </a:buClr>
              <a:buSzPts val="3200"/>
              <a:buFont typeface="Times New Roman"/>
              <a:buAutoNum type="romanLcParenBoth" startAt="3"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d = 2dy – dx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"/>
          <p:cNvSpPr txBox="1"/>
          <p:nvPr/>
        </p:nvSpPr>
        <p:spPr>
          <a:xfrm>
            <a:off x="1144269" y="1012189"/>
            <a:ext cx="2673350" cy="5220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-603250" lvl="0" marL="6153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148"/>
              </a:buClr>
              <a:buSzPts val="2800"/>
              <a:buFont typeface="Times New Roman"/>
              <a:buAutoNum type="romanLcParenBoth" startAt="4"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Setpixel (x,y)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4190" lvl="0" marL="51625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A5148"/>
              </a:buClr>
              <a:buSzPts val="2800"/>
              <a:buFont typeface="Times New Roman"/>
              <a:buAutoNum type="romanLcParenBoth" startAt="4"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(x &lt; x2’)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4229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	x++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84250" marR="196215" rtl="0" algn="l">
              <a:lnSpc>
                <a:spcPct val="1104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 d &lt; 0)  d = d + dS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465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4229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	y++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84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= d + dT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119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1818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Setpixel (x,y)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465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"/>
          <p:cNvSpPr txBox="1"/>
          <p:nvPr>
            <p:ph type="title"/>
          </p:nvPr>
        </p:nvSpPr>
        <p:spPr>
          <a:xfrm>
            <a:off x="914400" y="1101090"/>
            <a:ext cx="7315200" cy="100076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57200" lvl="0" marL="4699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Example 1 </a:t>
            </a:r>
            <a:r>
              <a:rPr lang="en-US"/>
              <a:t>Scan convert a line from (1,1)  &amp;(8,5) with 0&lt;m&lt;1.</a:t>
            </a:r>
            <a:endParaRPr/>
          </a:p>
        </p:txBody>
      </p:sp>
      <p:sp>
        <p:nvSpPr>
          <p:cNvPr id="288" name="Google Shape;288;p20"/>
          <p:cNvSpPr txBox="1"/>
          <p:nvPr/>
        </p:nvSpPr>
        <p:spPr>
          <a:xfrm>
            <a:off x="1732279" y="2176779"/>
            <a:ext cx="515747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x1’= 1, y1’= 1, x2’ = 8, y2’ = 5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89" name="Google Shape;289;p20"/>
          <p:cNvGraphicFramePr/>
          <p:nvPr/>
        </p:nvGraphicFramePr>
        <p:xfrm>
          <a:off x="1125219" y="3048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{520A9DB7-FBB5-495C-8F9E-75B2B615B490}</a:tableStyleId>
              </a:tblPr>
              <a:tblGrid>
                <a:gridCol w="577850"/>
                <a:gridCol w="687075"/>
                <a:gridCol w="1017275"/>
                <a:gridCol w="1219825"/>
                <a:gridCol w="1294775"/>
                <a:gridCol w="791850"/>
                <a:gridCol w="1060450"/>
                <a:gridCol w="696600"/>
              </a:tblGrid>
              <a:tr h="3929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69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x=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139700" marR="0" rtl="0" algn="l">
                        <a:lnSpc>
                          <a:spcPct val="1069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y=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138430" marR="0" rtl="0" algn="l">
                        <a:lnSpc>
                          <a:spcPct val="1069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dx=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111760" marR="0" rtl="0" algn="l">
                        <a:lnSpc>
                          <a:spcPct val="1069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dy=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111125" marR="0" rtl="0" algn="l">
                        <a:lnSpc>
                          <a:spcPct val="1069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dT=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112395" marR="0" rtl="0" algn="l">
                        <a:lnSpc>
                          <a:spcPct val="1069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dS=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102235" marR="0" rtl="0" algn="l">
                        <a:lnSpc>
                          <a:spcPct val="1069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d=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90170" marR="0" rtl="0" algn="l">
                        <a:lnSpc>
                          <a:spcPct val="1069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Plot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</a:tr>
              <a:tr h="4128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x1’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139700" marR="0" rtl="0" algn="l">
                        <a:lnSpc>
                          <a:spcPct val="10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y1’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1384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x2’-x1’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55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111760" marR="0" rtl="0" algn="l">
                        <a:lnSpc>
                          <a:spcPct val="117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y2’- y1’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190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111125" marR="0" rtl="0" algn="l">
                        <a:lnSpc>
                          <a:spcPct val="10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2(dy-dx)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112395" marR="0" rtl="0" algn="l">
                        <a:lnSpc>
                          <a:spcPct val="10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2dy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102235" marR="0" rtl="0" algn="l">
                        <a:lnSpc>
                          <a:spcPct val="117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2dy-dx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190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</a:tr>
              <a:tr h="553850">
                <a:tc>
                  <a:txBody>
                    <a:bodyPr/>
                    <a:lstStyle/>
                    <a:p>
                      <a:pPr indent="0" lvl="0" marL="0" marR="63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25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3162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25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698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25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25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431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-6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25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3556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25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1333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25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25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</a:tr>
              <a:tr h="459750">
                <a:tc>
                  <a:txBody>
                    <a:bodyPr/>
                    <a:lstStyle/>
                    <a:p>
                      <a:pPr indent="0" lvl="0" marL="0" marR="63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95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3162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95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1206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-5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95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2,2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95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</a:tr>
              <a:tr h="459750">
                <a:tc>
                  <a:txBody>
                    <a:bodyPr/>
                    <a:lstStyle/>
                    <a:p>
                      <a:pPr indent="0" lvl="0" marL="0" marR="63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95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1333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95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3,2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95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</a:tr>
              <a:tr h="459750">
                <a:tc>
                  <a:txBody>
                    <a:bodyPr/>
                    <a:lstStyle/>
                    <a:p>
                      <a:pPr indent="0" lvl="0" marL="0" marR="63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95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3162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95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1206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95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95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</a:tr>
              <a:tr h="459750">
                <a:tc>
                  <a:txBody>
                    <a:bodyPr/>
                    <a:lstStyle/>
                    <a:p>
                      <a:pPr indent="0" lvl="0" marL="0" marR="63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95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1333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95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95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</a:tr>
              <a:tr h="398650">
                <a:tc>
                  <a:txBody>
                    <a:bodyPr/>
                    <a:lstStyle/>
                    <a:p>
                      <a:pPr indent="0" lvl="0" marL="0" marR="635" rtl="0" algn="ctr">
                        <a:lnSpc>
                          <a:spcPct val="117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95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316230" marR="0" rtl="0" algn="l">
                        <a:lnSpc>
                          <a:spcPct val="117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95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12065" marR="0" rtl="0" algn="ctr">
                        <a:lnSpc>
                          <a:spcPct val="117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95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17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6,4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950" marB="0" marR="0" marL="0">
                    <a:gradFill>
                      <a:gsLst>
                        <a:gs pos="0">
                          <a:srgbClr val="F4F8FB"/>
                        </a:gs>
                        <a:gs pos="74000">
                          <a:srgbClr val="AEC5E1"/>
                        </a:gs>
                        <a:gs pos="83000">
                          <a:srgbClr val="AEC5E1"/>
                        </a:gs>
                        <a:gs pos="100000">
                          <a:srgbClr val="C8D8EB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/>
        </p:nvSpPr>
        <p:spPr>
          <a:xfrm>
            <a:off x="1106169" y="1074419"/>
            <a:ext cx="7458709" cy="5193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50800" marR="42545" rtl="0" algn="l">
              <a:lnSpc>
                <a:spcPct val="11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line is best approximated by those pixels  that fall the least distance from its true path  between P1’ and P2’.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08000" marR="17780" rtl="0" algn="l">
              <a:lnSpc>
                <a:spcPct val="89900"/>
              </a:lnSpc>
              <a:spcBef>
                <a:spcPts val="79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coordinates of the last chosen pixel upon  entering step i are (xi,yi). The task is to  choose the next one between the bottom  pixel S &amp; top pixel T.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18210" lvl="0" marL="969010" marR="2785745" rtl="0" algn="l">
              <a:lnSpc>
                <a:spcPct val="10890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	If S is chosen, we have  x</a:t>
            </a:r>
            <a:r>
              <a:rPr baseline="-25000" lang="en-US" sz="2775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 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xi +1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69010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n-US" sz="2775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 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yi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/>
          <p:nvPr/>
        </p:nvSpPr>
        <p:spPr>
          <a:xfrm>
            <a:off x="2057400" y="2209800"/>
            <a:ext cx="5257800" cy="3581400"/>
          </a:xfrm>
          <a:custGeom>
            <a:rect b="b" l="l" r="r" t="t"/>
            <a:pathLst>
              <a:path extrusionOk="0" h="3581400" w="5257800">
                <a:moveTo>
                  <a:pt x="0" y="76200"/>
                </a:moveTo>
                <a:lnTo>
                  <a:pt x="0" y="3581400"/>
                </a:lnTo>
              </a:path>
              <a:path extrusionOk="0" h="3581400" w="5257800">
                <a:moveTo>
                  <a:pt x="0" y="3581400"/>
                </a:moveTo>
                <a:lnTo>
                  <a:pt x="5257800" y="3581400"/>
                </a:lnTo>
              </a:path>
              <a:path extrusionOk="0" h="3581400" w="5257800">
                <a:moveTo>
                  <a:pt x="685800" y="76200"/>
                </a:moveTo>
                <a:lnTo>
                  <a:pt x="685800" y="3581400"/>
                </a:lnTo>
              </a:path>
              <a:path extrusionOk="0" h="3581400" w="5257800">
                <a:moveTo>
                  <a:pt x="1295400" y="76200"/>
                </a:moveTo>
                <a:lnTo>
                  <a:pt x="1295400" y="3581400"/>
                </a:lnTo>
              </a:path>
              <a:path extrusionOk="0" h="3581400" w="5257800">
                <a:moveTo>
                  <a:pt x="1905000" y="0"/>
                </a:moveTo>
                <a:lnTo>
                  <a:pt x="1905000" y="3581400"/>
                </a:lnTo>
              </a:path>
              <a:path extrusionOk="0" h="3581400" w="5257800">
                <a:moveTo>
                  <a:pt x="2514600" y="76200"/>
                </a:moveTo>
                <a:lnTo>
                  <a:pt x="2514600" y="3581400"/>
                </a:lnTo>
              </a:path>
              <a:path extrusionOk="0" h="3581400" w="5257800">
                <a:moveTo>
                  <a:pt x="3124200" y="76200"/>
                </a:moveTo>
                <a:lnTo>
                  <a:pt x="3124200" y="3581400"/>
                </a:lnTo>
              </a:path>
              <a:path extrusionOk="0" h="3581400" w="5257800">
                <a:moveTo>
                  <a:pt x="3733800" y="76200"/>
                </a:moveTo>
                <a:lnTo>
                  <a:pt x="3733800" y="3581400"/>
                </a:lnTo>
              </a:path>
              <a:path extrusionOk="0" h="3581400" w="5257800">
                <a:moveTo>
                  <a:pt x="4419600" y="76200"/>
                </a:moveTo>
                <a:lnTo>
                  <a:pt x="4419600" y="3581400"/>
                </a:lnTo>
              </a:path>
              <a:path extrusionOk="0" h="3581400" w="5257800">
                <a:moveTo>
                  <a:pt x="0" y="3048000"/>
                </a:moveTo>
                <a:lnTo>
                  <a:pt x="5181600" y="3048000"/>
                </a:lnTo>
              </a:path>
              <a:path extrusionOk="0" h="3581400" w="5257800">
                <a:moveTo>
                  <a:pt x="0" y="2514600"/>
                </a:moveTo>
                <a:lnTo>
                  <a:pt x="5181600" y="2514600"/>
                </a:lnTo>
              </a:path>
              <a:path extrusionOk="0" h="3581400" w="5257800">
                <a:moveTo>
                  <a:pt x="0" y="1981200"/>
                </a:moveTo>
                <a:lnTo>
                  <a:pt x="5181600" y="1981200"/>
                </a:lnTo>
              </a:path>
              <a:path extrusionOk="0" h="3581400" w="5257800">
                <a:moveTo>
                  <a:pt x="0" y="1371600"/>
                </a:moveTo>
                <a:lnTo>
                  <a:pt x="5181600" y="1371600"/>
                </a:lnTo>
              </a:path>
              <a:path extrusionOk="0" h="3581400" w="5257800">
                <a:moveTo>
                  <a:pt x="0" y="762000"/>
                </a:moveTo>
                <a:lnTo>
                  <a:pt x="5029200" y="762000"/>
                </a:lnTo>
              </a:path>
              <a:path extrusionOk="0" h="3581400" w="5257800">
                <a:moveTo>
                  <a:pt x="914400" y="2743200"/>
                </a:moveTo>
                <a:lnTo>
                  <a:pt x="4191000" y="533400"/>
                </a:lnTo>
              </a:path>
              <a:path extrusionOk="0" h="3581400" w="5257800">
                <a:moveTo>
                  <a:pt x="0" y="228600"/>
                </a:moveTo>
                <a:lnTo>
                  <a:pt x="4876800" y="228600"/>
                </a:lnTo>
              </a:path>
            </a:pathLst>
          </a:custGeom>
          <a:noFill/>
          <a:ln cap="flat" cmpd="sng" w="9525">
            <a:solidFill>
              <a:srgbClr val="5A5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 txBox="1"/>
          <p:nvPr/>
        </p:nvSpPr>
        <p:spPr>
          <a:xfrm>
            <a:off x="6386829" y="2665729"/>
            <a:ext cx="44958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P2’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2286000" y="2286000"/>
            <a:ext cx="4876800" cy="3352800"/>
          </a:xfrm>
          <a:custGeom>
            <a:rect b="b" l="l" r="r" t="t"/>
            <a:pathLst>
              <a:path extrusionOk="0" h="3352800" w="4876800">
                <a:moveTo>
                  <a:pt x="76200" y="0"/>
                </a:moveTo>
                <a:lnTo>
                  <a:pt x="76200" y="3276600"/>
                </a:lnTo>
              </a:path>
              <a:path extrusionOk="0" h="3352800" w="4876800">
                <a:moveTo>
                  <a:pt x="76200" y="3276600"/>
                </a:moveTo>
                <a:lnTo>
                  <a:pt x="4876800" y="3276600"/>
                </a:lnTo>
              </a:path>
              <a:path extrusionOk="0" h="3352800" w="4876800">
                <a:moveTo>
                  <a:pt x="1371600" y="3200400"/>
                </a:moveTo>
                <a:lnTo>
                  <a:pt x="1371600" y="3352800"/>
                </a:lnTo>
              </a:path>
              <a:path extrusionOk="0" h="3352800" w="4876800">
                <a:moveTo>
                  <a:pt x="762000" y="3200400"/>
                </a:moveTo>
                <a:lnTo>
                  <a:pt x="762000" y="3352800"/>
                </a:lnTo>
              </a:path>
              <a:path extrusionOk="0" h="3352800" w="4876800">
                <a:moveTo>
                  <a:pt x="1981200" y="3200400"/>
                </a:moveTo>
                <a:lnTo>
                  <a:pt x="1981200" y="3352800"/>
                </a:lnTo>
              </a:path>
              <a:path extrusionOk="0" h="3352800" w="4876800">
                <a:moveTo>
                  <a:pt x="2590800" y="3200400"/>
                </a:moveTo>
                <a:lnTo>
                  <a:pt x="2590800" y="3352800"/>
                </a:lnTo>
              </a:path>
              <a:path extrusionOk="0" h="3352800" w="4876800">
                <a:moveTo>
                  <a:pt x="3200400" y="3200400"/>
                </a:moveTo>
                <a:lnTo>
                  <a:pt x="3200400" y="3352800"/>
                </a:lnTo>
              </a:path>
              <a:path extrusionOk="0" h="3352800" w="4876800">
                <a:moveTo>
                  <a:pt x="0" y="2743200"/>
                </a:moveTo>
                <a:lnTo>
                  <a:pt x="152400" y="2743200"/>
                </a:lnTo>
              </a:path>
              <a:path extrusionOk="0" h="3352800" w="4876800">
                <a:moveTo>
                  <a:pt x="0" y="2209800"/>
                </a:moveTo>
                <a:lnTo>
                  <a:pt x="228600" y="2209800"/>
                </a:lnTo>
              </a:path>
              <a:path extrusionOk="0" h="3352800" w="4876800">
                <a:moveTo>
                  <a:pt x="0" y="1600200"/>
                </a:moveTo>
                <a:lnTo>
                  <a:pt x="152400" y="1600200"/>
                </a:lnTo>
              </a:path>
              <a:path extrusionOk="0" h="3352800" w="4876800">
                <a:moveTo>
                  <a:pt x="1143000" y="2057400"/>
                </a:moveTo>
                <a:lnTo>
                  <a:pt x="1371600" y="2057400"/>
                </a:lnTo>
              </a:path>
              <a:path extrusionOk="0" h="3352800" w="4876800">
                <a:moveTo>
                  <a:pt x="1066800" y="2286000"/>
                </a:moveTo>
                <a:lnTo>
                  <a:pt x="1524000" y="2286000"/>
                </a:lnTo>
              </a:path>
              <a:path extrusionOk="0" h="3352800" w="4876800">
                <a:moveTo>
                  <a:pt x="1295400" y="2743200"/>
                </a:moveTo>
                <a:lnTo>
                  <a:pt x="1600200" y="2743200"/>
                </a:lnTo>
              </a:path>
            </a:pathLst>
          </a:custGeom>
          <a:noFill/>
          <a:ln cap="flat" cmpd="sng" w="9525">
            <a:solidFill>
              <a:srgbClr val="5A5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9"/>
          <p:cNvSpPr txBox="1"/>
          <p:nvPr/>
        </p:nvSpPr>
        <p:spPr>
          <a:xfrm>
            <a:off x="1584960" y="4758690"/>
            <a:ext cx="26479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yi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9"/>
          <p:cNvSpPr txBox="1"/>
          <p:nvPr/>
        </p:nvSpPr>
        <p:spPr>
          <a:xfrm>
            <a:off x="1296669" y="4225290"/>
            <a:ext cx="58991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yi+1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3491229" y="3884929"/>
            <a:ext cx="21209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3084829" y="4799329"/>
            <a:ext cx="70421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P1’ </a:t>
            </a:r>
            <a:r>
              <a:rPr baseline="-25000" lang="en-US" sz="36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aseline="-25000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8" name="Google Shape;198;p9"/>
          <p:cNvGrpSpPr/>
          <p:nvPr/>
        </p:nvGrpSpPr>
        <p:grpSpPr>
          <a:xfrm>
            <a:off x="3390900" y="4343400"/>
            <a:ext cx="457200" cy="685800"/>
            <a:chOff x="3390900" y="4343400"/>
            <a:chExt cx="457200" cy="685800"/>
          </a:xfrm>
        </p:grpSpPr>
        <p:sp>
          <p:nvSpPr>
            <p:cNvPr id="199" name="Google Shape;199;p9"/>
            <p:cNvSpPr/>
            <p:nvPr/>
          </p:nvSpPr>
          <p:spPr>
            <a:xfrm>
              <a:off x="3581400" y="4343400"/>
              <a:ext cx="0" cy="685800"/>
            </a:xfrm>
            <a:custGeom>
              <a:rect b="b" l="l" r="r" t="t"/>
              <a:pathLst>
                <a:path extrusionOk="0" h="685800" w="120000">
                  <a:moveTo>
                    <a:pt x="0" y="0"/>
                  </a:moveTo>
                  <a:lnTo>
                    <a:pt x="0" y="685800"/>
                  </a:lnTo>
                </a:path>
              </a:pathLst>
            </a:custGeom>
            <a:noFill/>
            <a:ln cap="flat" cmpd="sng" w="9525">
              <a:solidFill>
                <a:srgbClr val="5A5148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0" name="Google Shape;200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90900" y="4343400"/>
              <a:ext cx="76200" cy="228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9"/>
            <p:cNvSpPr/>
            <p:nvPr/>
          </p:nvSpPr>
          <p:spPr>
            <a:xfrm>
              <a:off x="3810000" y="4643120"/>
              <a:ext cx="0" cy="314960"/>
            </a:xfrm>
            <a:custGeom>
              <a:rect b="b" l="l" r="r" t="t"/>
              <a:pathLst>
                <a:path extrusionOk="0" h="314960" w="120000">
                  <a:moveTo>
                    <a:pt x="0" y="0"/>
                  </a:moveTo>
                  <a:lnTo>
                    <a:pt x="0" y="314959"/>
                  </a:lnTo>
                </a:path>
              </a:pathLst>
            </a:custGeom>
            <a:noFill/>
            <a:ln cap="flat" cmpd="sng" w="9525">
              <a:solidFill>
                <a:srgbClr val="5A51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3771900" y="4571999"/>
              <a:ext cx="76200" cy="457200"/>
            </a:xfrm>
            <a:custGeom>
              <a:rect b="b" l="l" r="r" t="t"/>
              <a:pathLst>
                <a:path extrusionOk="0" h="457200" w="76200">
                  <a:moveTo>
                    <a:pt x="76200" y="381000"/>
                  </a:moveTo>
                  <a:lnTo>
                    <a:pt x="0" y="381000"/>
                  </a:lnTo>
                  <a:lnTo>
                    <a:pt x="38100" y="457200"/>
                  </a:lnTo>
                  <a:lnTo>
                    <a:pt x="76200" y="381000"/>
                  </a:lnTo>
                  <a:close/>
                </a:path>
                <a:path extrusionOk="0" h="457200" w="76200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5A514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9"/>
          <p:cNvSpPr txBox="1"/>
          <p:nvPr/>
        </p:nvSpPr>
        <p:spPr>
          <a:xfrm>
            <a:off x="3125470" y="4189729"/>
            <a:ext cx="110489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9"/>
          <p:cNvSpPr txBox="1"/>
          <p:nvPr/>
        </p:nvSpPr>
        <p:spPr>
          <a:xfrm>
            <a:off x="3963670" y="4570729"/>
            <a:ext cx="14414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2956560" y="5825490"/>
            <a:ext cx="26289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3567429" y="5789929"/>
            <a:ext cx="50165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x+i 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/>
          <p:nvPr/>
        </p:nvSpPr>
        <p:spPr>
          <a:xfrm>
            <a:off x="1068069" y="1096009"/>
            <a:ext cx="7279005" cy="5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800">
            <a:spAutoFit/>
          </a:bodyPr>
          <a:lstStyle/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	If T is chosen, we have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9131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 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xi + 1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9131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 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yi + 1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17220" lvl="0" marL="794385" marR="1148715" rtl="0" algn="l">
              <a:lnSpc>
                <a:spcPct val="1268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actual y coordinate of line at x = x</a:t>
            </a:r>
            <a:r>
              <a:rPr baseline="-25000"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 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 y = mx +b	= m x</a:t>
            </a:r>
            <a:r>
              <a:rPr baseline="-25000"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 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b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604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m(x</a:t>
            </a:r>
            <a:r>
              <a:rPr baseline="-25000"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+ 1) + b	</a:t>
            </a:r>
            <a:r>
              <a:rPr lang="en-US" sz="2800" u="sng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95020" lvl="0" marL="883919" marR="81280" rtl="0" algn="l">
              <a:lnSpc>
                <a:spcPct val="110700"/>
              </a:lnSpc>
              <a:spcBef>
                <a:spcPts val="61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distance from S to actual line in y direction is  s = y – yi.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95020" lvl="0" marL="883919" marR="62864" rtl="0" algn="l">
              <a:lnSpc>
                <a:spcPct val="1089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distance from T to actual line in y direction is  t = (y</a:t>
            </a:r>
            <a:r>
              <a:rPr baseline="-25000"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– 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/>
          <p:nvPr/>
        </p:nvSpPr>
        <p:spPr>
          <a:xfrm>
            <a:off x="1106169" y="1013460"/>
            <a:ext cx="7373620" cy="4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0800" marR="575310" rtl="0" algn="just">
              <a:lnSpc>
                <a:spcPct val="120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consider the difference between these two  distance values s – t.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0800" marR="43180" rtl="0" algn="just">
              <a:lnSpc>
                <a:spcPct val="1207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s-t &lt; 0 we have s &lt; t &amp; the closest pixel is S.  When s-t &gt; 0 we have s &gt; t &amp; the closest pixel is T.  We also choose T when s – t = 0.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080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difference is:-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080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– t = ( y – yi ) – [(y</a:t>
            </a:r>
            <a:r>
              <a:rPr baseline="-25000"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– y]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56285" marR="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y – yi – yi – 1 + 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56285" marR="0" rtl="0" algn="just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2y – 2yi – 1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/>
          <p:nvPr/>
        </p:nvSpPr>
        <p:spPr>
          <a:xfrm>
            <a:off x="1093469" y="913130"/>
            <a:ext cx="5915025" cy="2053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0650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(1)	</a:t>
            </a:r>
            <a:r>
              <a:rPr lang="en-US" sz="3200">
                <a:solidFill>
                  <a:srgbClr val="5A5148"/>
                </a:solidFill>
                <a:latin typeface="Arial"/>
                <a:ea typeface="Arial"/>
                <a:cs typeface="Arial"/>
                <a:sym typeface="Arial"/>
              </a:rPr>
              <a:t>➔	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= m(x</a:t>
            </a:r>
            <a:r>
              <a:rPr baseline="-25000" lang="en-US" sz="2775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+ 1) + b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– t	=	2( m(x</a:t>
            </a:r>
            <a:r>
              <a:rPr baseline="-25000" lang="en-US" sz="2775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+ 1) + b ) – 2yi – 1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81710" marR="0" rtl="0" algn="l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	2m(x</a:t>
            </a:r>
            <a:r>
              <a:rPr baseline="-25000" lang="en-US" sz="2775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+ 1) + 2b – 2yi –1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12"/>
          <p:cNvSpPr txBox="1"/>
          <p:nvPr/>
        </p:nvSpPr>
        <p:spPr>
          <a:xfrm>
            <a:off x="7091084" y="2453640"/>
            <a:ext cx="158750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2"/>
          <p:cNvSpPr txBox="1"/>
          <p:nvPr/>
        </p:nvSpPr>
        <p:spPr>
          <a:xfrm>
            <a:off x="1144269" y="3130550"/>
            <a:ext cx="264287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 m = </a:t>
            </a:r>
            <a:r>
              <a:rPr lang="en-US" sz="32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/ </a:t>
            </a:r>
            <a:r>
              <a:rPr lang="en-US" sz="32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2"/>
          <p:cNvSpPr txBox="1"/>
          <p:nvPr/>
        </p:nvSpPr>
        <p:spPr>
          <a:xfrm>
            <a:off x="1144269" y="3718559"/>
            <a:ext cx="113665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– t	=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2"/>
          <p:cNvSpPr txBox="1"/>
          <p:nvPr/>
        </p:nvSpPr>
        <p:spPr>
          <a:xfrm>
            <a:off x="2638061" y="3529329"/>
            <a:ext cx="4304030" cy="1379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9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200" u="sng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3200" u="sng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(x</a:t>
            </a:r>
            <a:r>
              <a:rPr baseline="-25000" lang="en-US" sz="2775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+ 1) + 2b – 2yi –1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634" marR="0" rtl="0" algn="l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2"/>
          <p:cNvSpPr txBox="1"/>
          <p:nvPr/>
        </p:nvSpPr>
        <p:spPr>
          <a:xfrm>
            <a:off x="1118869" y="4984750"/>
            <a:ext cx="748030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(s – t)	=	2</a:t>
            </a:r>
            <a:r>
              <a:rPr lang="en-US" sz="32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(x</a:t>
            </a:r>
            <a:r>
              <a:rPr baseline="-25000" lang="en-US" sz="2775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+ 1) + ( 2b – 2yi –1 ) </a:t>
            </a:r>
            <a:r>
              <a:rPr lang="en-US" sz="32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 txBox="1"/>
          <p:nvPr/>
        </p:nvSpPr>
        <p:spPr>
          <a:xfrm>
            <a:off x="6945776" y="1253490"/>
            <a:ext cx="158877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13"/>
          <p:cNvSpPr txBox="1"/>
          <p:nvPr/>
        </p:nvSpPr>
        <p:spPr>
          <a:xfrm>
            <a:off x="7161695" y="4726940"/>
            <a:ext cx="13322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3"/>
          <p:cNvSpPr txBox="1"/>
          <p:nvPr/>
        </p:nvSpPr>
        <p:spPr>
          <a:xfrm>
            <a:off x="1118869" y="1165860"/>
            <a:ext cx="550799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190500" rtl="0" algn="l">
              <a:lnSpc>
                <a:spcPct val="120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decision variable di = 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(s – t)  di = 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y(x</a:t>
            </a:r>
            <a:r>
              <a:rPr baseline="-25000"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+ 1) + ( 2b – 2yi –1 ) 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9116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yx</a:t>
            </a:r>
            <a:r>
              <a:rPr baseline="-25000"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+ ( 2b – 2yi –1 ) 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9116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yx</a:t>
            </a:r>
            <a:r>
              <a:rPr baseline="-25000"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+ 2b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– 2yi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– 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9116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yx</a:t>
            </a:r>
            <a:r>
              <a:rPr baseline="-25000"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2yi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+ 2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+ 2b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– 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9116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yx</a:t>
            </a:r>
            <a:r>
              <a:rPr baseline="-25000"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2yi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+ 2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+ (2b– 1) 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53060" lvl="0" marL="38100" marR="1153160" rtl="0" algn="l">
              <a:lnSpc>
                <a:spcPct val="13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yx</a:t>
            </a:r>
            <a:r>
              <a:rPr baseline="-25000"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yi + C  where,	C =	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+ (2b– 1) 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Similarly,	d</a:t>
            </a:r>
            <a:r>
              <a:rPr baseline="-25000"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 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x</a:t>
            </a:r>
            <a:r>
              <a:rPr baseline="-25000"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 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y</a:t>
            </a:r>
            <a:r>
              <a:rPr baseline="-25000"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 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C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3"/>
          <p:cNvSpPr txBox="1"/>
          <p:nvPr/>
        </p:nvSpPr>
        <p:spPr>
          <a:xfrm>
            <a:off x="6629310" y="5834379"/>
            <a:ext cx="13322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"/>
          <p:cNvSpPr txBox="1"/>
          <p:nvPr/>
        </p:nvSpPr>
        <p:spPr>
          <a:xfrm>
            <a:off x="1080769" y="1089660"/>
            <a:ext cx="7286625" cy="5623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325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Subtract (2) from (3), we get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aseline="-25000"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  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di =2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x</a:t>
            </a:r>
            <a:r>
              <a:rPr baseline="-25000"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 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y</a:t>
            </a:r>
            <a:r>
              <a:rPr baseline="-25000"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 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+C - 2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yx</a:t>
            </a:r>
            <a:r>
              <a:rPr baseline="-25000"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yi - C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	x</a:t>
            </a:r>
            <a:r>
              <a:rPr baseline="-25000"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 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xi +1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aseline="-25000"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  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di =	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(xi +1) – 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y</a:t>
            </a:r>
            <a:r>
              <a:rPr baseline="-25000"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 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yx</a:t>
            </a:r>
            <a:r>
              <a:rPr baseline="-25000"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 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yi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2555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	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(xi +1) – 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y</a:t>
            </a:r>
            <a:r>
              <a:rPr baseline="-25000"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 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yx</a:t>
            </a:r>
            <a:r>
              <a:rPr baseline="-25000"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 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yi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2555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	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(xi +1) - 2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yx</a:t>
            </a:r>
            <a:r>
              <a:rPr baseline="-25000"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 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y</a:t>
            </a:r>
            <a:r>
              <a:rPr baseline="-25000"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 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yi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2555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	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(xi +1 - x</a:t>
            </a:r>
            <a:r>
              <a:rPr baseline="-25000"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– 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(y</a:t>
            </a:r>
            <a:r>
              <a:rPr baseline="-25000"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 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yi 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529590" lvl="0" marL="76200" marR="68580" rtl="0" algn="l">
              <a:lnSpc>
                <a:spcPct val="13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aseline="-25000"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  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	di + 2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- 2</a:t>
            </a:r>
            <a:r>
              <a:rPr lang="en-US" sz="28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(y</a:t>
            </a:r>
            <a:r>
              <a:rPr baseline="-25000"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 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yi )	</a:t>
            </a:r>
            <a:r>
              <a:rPr lang="en-US" sz="2800" u="sng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  Now if choose pixel T, it means that s – t &gt; 0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14"/>
          <p:cNvSpPr/>
          <p:nvPr/>
        </p:nvSpPr>
        <p:spPr>
          <a:xfrm>
            <a:off x="7162800" y="5562600"/>
            <a:ext cx="152400" cy="76200"/>
          </a:xfrm>
          <a:custGeom>
            <a:rect b="b" l="l" r="r" t="t"/>
            <a:pathLst>
              <a:path extrusionOk="0" h="76200" w="152400">
                <a:moveTo>
                  <a:pt x="152400" y="0"/>
                </a:moveTo>
                <a:lnTo>
                  <a:pt x="0" y="76200"/>
                </a:lnTo>
              </a:path>
            </a:pathLst>
          </a:custGeom>
          <a:noFill/>
          <a:ln cap="flat" cmpd="sng" w="9525">
            <a:solidFill>
              <a:srgbClr val="5A5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4"/>
          <p:cNvSpPr/>
          <p:nvPr/>
        </p:nvSpPr>
        <p:spPr>
          <a:xfrm>
            <a:off x="2286000" y="6096000"/>
            <a:ext cx="152400" cy="76200"/>
          </a:xfrm>
          <a:custGeom>
            <a:rect b="b" l="l" r="r" t="t"/>
            <a:pathLst>
              <a:path extrusionOk="0" h="76200" w="152400">
                <a:moveTo>
                  <a:pt x="0" y="76200"/>
                </a:moveTo>
                <a:lnTo>
                  <a:pt x="152400" y="0"/>
                </a:lnTo>
              </a:path>
            </a:pathLst>
          </a:custGeom>
          <a:noFill/>
          <a:ln cap="flat" cmpd="sng" w="9525">
            <a:solidFill>
              <a:srgbClr val="5A5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4"/>
          <p:cNvSpPr/>
          <p:nvPr/>
        </p:nvSpPr>
        <p:spPr>
          <a:xfrm>
            <a:off x="5486400" y="1752600"/>
            <a:ext cx="381000" cy="304800"/>
          </a:xfrm>
          <a:custGeom>
            <a:rect b="b" l="l" r="r" t="t"/>
            <a:pathLst>
              <a:path extrusionOk="0" h="304800" w="381000">
                <a:moveTo>
                  <a:pt x="381000" y="0"/>
                </a:moveTo>
                <a:lnTo>
                  <a:pt x="0" y="304800"/>
                </a:lnTo>
              </a:path>
            </a:pathLst>
          </a:custGeom>
          <a:noFill/>
          <a:ln cap="flat" cmpd="sng" w="9525">
            <a:solidFill>
              <a:srgbClr val="5A5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4"/>
          <p:cNvSpPr/>
          <p:nvPr/>
        </p:nvSpPr>
        <p:spPr>
          <a:xfrm>
            <a:off x="8458200" y="1752600"/>
            <a:ext cx="304800" cy="381000"/>
          </a:xfrm>
          <a:custGeom>
            <a:rect b="b" l="l" r="r" t="t"/>
            <a:pathLst>
              <a:path extrusionOk="0" h="381000" w="304800">
                <a:moveTo>
                  <a:pt x="304800" y="0"/>
                </a:moveTo>
                <a:lnTo>
                  <a:pt x="0" y="381000"/>
                </a:lnTo>
              </a:path>
            </a:pathLst>
          </a:custGeom>
          <a:noFill/>
          <a:ln cap="flat" cmpd="sng" w="9525">
            <a:solidFill>
              <a:srgbClr val="5A5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4"/>
          <p:cNvSpPr/>
          <p:nvPr/>
        </p:nvSpPr>
        <p:spPr>
          <a:xfrm>
            <a:off x="3505200" y="4267200"/>
            <a:ext cx="228600" cy="457200"/>
          </a:xfrm>
          <a:custGeom>
            <a:rect b="b" l="l" r="r" t="t"/>
            <a:pathLst>
              <a:path extrusionOk="0" h="457200" w="228600">
                <a:moveTo>
                  <a:pt x="228600" y="0"/>
                </a:moveTo>
                <a:lnTo>
                  <a:pt x="0" y="457200"/>
                </a:lnTo>
              </a:path>
            </a:pathLst>
          </a:custGeom>
          <a:noFill/>
          <a:ln cap="flat" cmpd="sng" w="9525">
            <a:solidFill>
              <a:srgbClr val="5A5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4"/>
          <p:cNvSpPr/>
          <p:nvPr/>
        </p:nvSpPr>
        <p:spPr>
          <a:xfrm>
            <a:off x="4419600" y="4343400"/>
            <a:ext cx="304800" cy="457200"/>
          </a:xfrm>
          <a:custGeom>
            <a:rect b="b" l="l" r="r" t="t"/>
            <a:pathLst>
              <a:path extrusionOk="0" h="457200" w="304800">
                <a:moveTo>
                  <a:pt x="304800" y="0"/>
                </a:moveTo>
                <a:lnTo>
                  <a:pt x="0" y="457200"/>
                </a:lnTo>
              </a:path>
            </a:pathLst>
          </a:custGeom>
          <a:noFill/>
          <a:ln cap="flat" cmpd="sng" w="9525">
            <a:solidFill>
              <a:srgbClr val="5A5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/>
          <p:nvPr>
            <p:ph type="title"/>
          </p:nvPr>
        </p:nvSpPr>
        <p:spPr>
          <a:xfrm>
            <a:off x="1144269" y="999490"/>
            <a:ext cx="963930" cy="120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Then,  di+1</a:t>
            </a:r>
            <a:endParaRPr/>
          </a:p>
        </p:txBody>
      </p:sp>
      <p:sp>
        <p:nvSpPr>
          <p:cNvPr id="251" name="Google Shape;251;p15"/>
          <p:cNvSpPr txBox="1"/>
          <p:nvPr/>
        </p:nvSpPr>
        <p:spPr>
          <a:xfrm>
            <a:off x="2127250" y="999490"/>
            <a:ext cx="4922520" cy="24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0" lvl="0" marL="3759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yi+1 = yi + 1	put in (4)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763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	di + 2</a:t>
            </a:r>
            <a:r>
              <a:rPr lang="en-US" sz="32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- 2</a:t>
            </a:r>
            <a:r>
              <a:rPr lang="en-US" sz="32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(y</a:t>
            </a:r>
            <a:r>
              <a:rPr baseline="-25000" lang="en-US" sz="2775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+ 1 -	yi)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	di + 2</a:t>
            </a:r>
            <a:r>
              <a:rPr lang="en-US" sz="32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- 2</a:t>
            </a:r>
            <a:r>
              <a:rPr lang="en-US" sz="32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di + 2(</a:t>
            </a:r>
            <a:r>
              <a:rPr lang="en-US" sz="32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- </a:t>
            </a:r>
            <a:r>
              <a:rPr lang="en-US" sz="32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1093469" y="3444240"/>
            <a:ext cx="7461884" cy="3056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07340" lvl="0" marL="472440" marR="43180" rtl="0" algn="l">
              <a:lnSpc>
                <a:spcPct val="12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if choose pixel S, it means that s - t &lt; 0  di &lt; 0	as	di = (s – t)</a:t>
            </a:r>
            <a:r>
              <a:rPr lang="en-US" sz="32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00" marR="2082800" rtl="0" algn="l">
              <a:lnSpc>
                <a:spcPct val="1208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then,	yi+1 = yi	put in (4)  di+1		=	di + 2</a:t>
            </a:r>
            <a:r>
              <a:rPr lang="en-US" sz="32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- 2</a:t>
            </a:r>
            <a:r>
              <a:rPr lang="en-US" sz="32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(y</a:t>
            </a:r>
            <a:r>
              <a:rPr baseline="-25000" lang="en-US" sz="2775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	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	yi)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84580" marR="0" rtl="0" algn="l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	di + 2</a:t>
            </a:r>
            <a:r>
              <a:rPr lang="en-US" sz="3200">
                <a:solidFill>
                  <a:srgbClr val="5A514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15"/>
          <p:cNvSpPr/>
          <p:nvPr/>
        </p:nvSpPr>
        <p:spPr>
          <a:xfrm>
            <a:off x="5334000" y="1676400"/>
            <a:ext cx="152400" cy="609600"/>
          </a:xfrm>
          <a:custGeom>
            <a:rect b="b" l="l" r="r" t="t"/>
            <a:pathLst>
              <a:path extrusionOk="0" h="609600" w="152400">
                <a:moveTo>
                  <a:pt x="152400" y="0"/>
                </a:moveTo>
                <a:lnTo>
                  <a:pt x="0" y="609600"/>
                </a:lnTo>
              </a:path>
            </a:pathLst>
          </a:custGeom>
          <a:noFill/>
          <a:ln cap="flat" cmpd="sng" w="9525">
            <a:solidFill>
              <a:srgbClr val="5A5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5"/>
          <p:cNvSpPr/>
          <p:nvPr/>
        </p:nvSpPr>
        <p:spPr>
          <a:xfrm>
            <a:off x="6629400" y="1676400"/>
            <a:ext cx="228600" cy="609600"/>
          </a:xfrm>
          <a:custGeom>
            <a:rect b="b" l="l" r="r" t="t"/>
            <a:pathLst>
              <a:path extrusionOk="0" h="609600" w="228600">
                <a:moveTo>
                  <a:pt x="228600" y="0"/>
                </a:moveTo>
                <a:lnTo>
                  <a:pt x="0" y="609600"/>
                </a:lnTo>
              </a:path>
            </a:pathLst>
          </a:custGeom>
          <a:noFill/>
          <a:ln cap="flat" cmpd="sng" w="9525">
            <a:solidFill>
              <a:srgbClr val="5A5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5"/>
          <p:cNvSpPr/>
          <p:nvPr/>
        </p:nvSpPr>
        <p:spPr>
          <a:xfrm>
            <a:off x="5257800" y="5257800"/>
            <a:ext cx="228600" cy="609600"/>
          </a:xfrm>
          <a:custGeom>
            <a:rect b="b" l="l" r="r" t="t"/>
            <a:pathLst>
              <a:path extrusionOk="0" h="609600" w="228600">
                <a:moveTo>
                  <a:pt x="228600" y="0"/>
                </a:moveTo>
                <a:lnTo>
                  <a:pt x="0" y="609600"/>
                </a:lnTo>
              </a:path>
            </a:pathLst>
          </a:custGeom>
          <a:noFill/>
          <a:ln cap="flat" cmpd="sng" w="9525">
            <a:solidFill>
              <a:srgbClr val="5A5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5"/>
          <p:cNvSpPr/>
          <p:nvPr/>
        </p:nvSpPr>
        <p:spPr>
          <a:xfrm>
            <a:off x="6172200" y="5181600"/>
            <a:ext cx="228600" cy="609600"/>
          </a:xfrm>
          <a:custGeom>
            <a:rect b="b" l="l" r="r" t="t"/>
            <a:pathLst>
              <a:path extrusionOk="0" h="609600" w="228600">
                <a:moveTo>
                  <a:pt x="228600" y="0"/>
                </a:moveTo>
                <a:lnTo>
                  <a:pt x="0" y="609600"/>
                </a:lnTo>
              </a:path>
            </a:pathLst>
          </a:custGeom>
          <a:noFill/>
          <a:ln cap="flat" cmpd="sng" w="9525">
            <a:solidFill>
              <a:srgbClr val="5A5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